
<file path=[Content_Types].xml><?xml version="1.0" encoding="utf-8"?>
<Types xmlns="http://schemas.openxmlformats.org/package/2006/content-types">
  <Default Extension="png" ContentType="image/png"/>
  <Default Extension="mp3" ContentType="audio/unknown"/>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45"/>
  </p:notesMasterIdLst>
  <p:sldIdLst>
    <p:sldId id="337" r:id="rId2"/>
    <p:sldId id="339" r:id="rId3"/>
    <p:sldId id="366" r:id="rId4"/>
    <p:sldId id="362" r:id="rId5"/>
    <p:sldId id="291" r:id="rId6"/>
    <p:sldId id="343" r:id="rId7"/>
    <p:sldId id="347" r:id="rId8"/>
    <p:sldId id="349" r:id="rId9"/>
    <p:sldId id="289" r:id="rId10"/>
    <p:sldId id="350" r:id="rId11"/>
    <p:sldId id="367" r:id="rId12"/>
    <p:sldId id="363" r:id="rId13"/>
    <p:sldId id="335" r:id="rId14"/>
    <p:sldId id="358" r:id="rId15"/>
    <p:sldId id="338" r:id="rId16"/>
    <p:sldId id="352" r:id="rId17"/>
    <p:sldId id="320" r:id="rId18"/>
    <p:sldId id="355" r:id="rId19"/>
    <p:sldId id="340" r:id="rId20"/>
    <p:sldId id="364" r:id="rId21"/>
    <p:sldId id="361" r:id="rId22"/>
    <p:sldId id="290" r:id="rId23"/>
    <p:sldId id="353" r:id="rId24"/>
    <p:sldId id="342" r:id="rId25"/>
    <p:sldId id="357" r:id="rId26"/>
    <p:sldId id="356" r:id="rId27"/>
    <p:sldId id="346" r:id="rId28"/>
    <p:sldId id="365" r:id="rId29"/>
    <p:sldId id="299" r:id="rId30"/>
    <p:sldId id="341" r:id="rId31"/>
    <p:sldId id="319" r:id="rId32"/>
    <p:sldId id="354" r:id="rId33"/>
    <p:sldId id="332" r:id="rId34"/>
    <p:sldId id="284" r:id="rId35"/>
    <p:sldId id="321" r:id="rId36"/>
    <p:sldId id="368" r:id="rId37"/>
    <p:sldId id="359" r:id="rId38"/>
    <p:sldId id="360" r:id="rId39"/>
    <p:sldId id="277" r:id="rId40"/>
    <p:sldId id="334" r:id="rId41"/>
    <p:sldId id="295" r:id="rId42"/>
    <p:sldId id="370" r:id="rId43"/>
    <p:sldId id="331" r:id="rId44"/>
  </p:sldIdLst>
  <p:sldSz cx="9144000" cy="5143500" type="screen16x9"/>
  <p:notesSz cx="6858000" cy="9144000"/>
  <p:custDataLst>
    <p:tags r:id="rId46"/>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A810"/>
    <a:srgbClr val="FF9900"/>
    <a:srgbClr val="067C0C"/>
    <a:srgbClr val="0F319D"/>
    <a:srgbClr val="133FCB"/>
    <a:srgbClr val="045408"/>
    <a:srgbClr val="FF0000"/>
    <a:srgbClr val="DE0000"/>
    <a:srgbClr val="AC0000"/>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100" d="100"/>
          <a:sy n="100" d="100"/>
        </p:scale>
        <p:origin x="-1356" y="-720"/>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extLst>
      <p:ext uri="{BB962C8B-B14F-4D97-AF65-F5344CB8AC3E}">
        <p14:creationId xmlns:p14="http://schemas.microsoft.com/office/powerpoint/2010/main" val="1284067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42</a:t>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43</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18" name="直接连接符 10"/>
          <p:cNvSpPr>
            <a:spLocks noChangeShapeType="1"/>
          </p:cNvSpPr>
          <p:nvPr userDrawn="1"/>
        </p:nvSpPr>
        <p:spPr bwMode="auto">
          <a:xfrm>
            <a:off x="0" y="664116"/>
            <a:ext cx="8964488" cy="0"/>
          </a:xfrm>
          <a:prstGeom prst="line">
            <a:avLst/>
          </a:prstGeom>
          <a:noFill/>
          <a:ln w="12700" cap="flat" cmpd="sng">
            <a:solidFill>
              <a:srgbClr val="A5A5A5"/>
            </a:solidFill>
            <a:round/>
            <a:headEn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grpSp>
        <p:nvGrpSpPr>
          <p:cNvPr id="8" name="组合 7"/>
          <p:cNvGrpSpPr/>
          <p:nvPr userDrawn="1"/>
        </p:nvGrpSpPr>
        <p:grpSpPr>
          <a:xfrm>
            <a:off x="124023" y="127670"/>
            <a:ext cx="415529" cy="415528"/>
            <a:chOff x="179512" y="132378"/>
            <a:chExt cx="415529" cy="415528"/>
          </a:xfrm>
        </p:grpSpPr>
        <p:sp>
          <p:nvSpPr>
            <p:cNvPr id="9" name="椭圆 4"/>
            <p:cNvSpPr>
              <a:spLocks noChangeArrowheads="1"/>
            </p:cNvSpPr>
            <p:nvPr userDrawn="1"/>
          </p:nvSpPr>
          <p:spPr bwMode="auto">
            <a:xfrm>
              <a:off x="179512" y="132378"/>
              <a:ext cx="415529" cy="41552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rgbClr val="FFFFFF"/>
                </a:solidFill>
              </a:endParaRPr>
            </a:p>
          </p:txBody>
        </p:sp>
        <p:sp>
          <p:nvSpPr>
            <p:cNvPr id="11" name="Freeform 6"/>
            <p:cNvSpPr>
              <a:spLocks noChangeArrowheads="1"/>
            </p:cNvSpPr>
            <p:nvPr userDrawn="1"/>
          </p:nvSpPr>
          <p:spPr bwMode="auto">
            <a:xfrm rot="2503191" flipV="1">
              <a:off x="248569" y="216436"/>
              <a:ext cx="278606" cy="232172"/>
            </a:xfrm>
            <a:custGeom>
              <a:avLst/>
              <a:gdLst>
                <a:gd name="T0" fmla="*/ 69 w 101"/>
                <a:gd name="T1" fmla="*/ 51 h 84"/>
                <a:gd name="T2" fmla="*/ 9 w 101"/>
                <a:gd name="T3" fmla="*/ 51 h 84"/>
                <a:gd name="T4" fmla="*/ 0 w 101"/>
                <a:gd name="T5" fmla="*/ 42 h 84"/>
                <a:gd name="T6" fmla="*/ 9 w 101"/>
                <a:gd name="T7" fmla="*/ 33 h 84"/>
                <a:gd name="T8" fmla="*/ 69 w 101"/>
                <a:gd name="T9" fmla="*/ 33 h 84"/>
                <a:gd name="T10" fmla="*/ 52 w 101"/>
                <a:gd name="T11" fmla="*/ 16 h 84"/>
                <a:gd name="T12" fmla="*/ 52 w 101"/>
                <a:gd name="T13" fmla="*/ 4 h 84"/>
                <a:gd name="T14" fmla="*/ 65 w 101"/>
                <a:gd name="T15" fmla="*/ 4 h 84"/>
                <a:gd name="T16" fmla="*/ 97 w 101"/>
                <a:gd name="T17" fmla="*/ 36 h 84"/>
                <a:gd name="T18" fmla="*/ 97 w 101"/>
                <a:gd name="T19" fmla="*/ 49 h 84"/>
                <a:gd name="T20" fmla="*/ 65 w 101"/>
                <a:gd name="T21" fmla="*/ 80 h 84"/>
                <a:gd name="T22" fmla="*/ 53 w 101"/>
                <a:gd name="T23" fmla="*/ 80 h 84"/>
                <a:gd name="T24" fmla="*/ 53 w 101"/>
                <a:gd name="T25" fmla="*/ 68 h 84"/>
                <a:gd name="T26" fmla="*/ 69 w 101"/>
                <a:gd name="T27" fmla="*/ 51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1"/>
                <a:gd name="T43" fmla="*/ 0 h 84"/>
                <a:gd name="T44" fmla="*/ 101 w 101"/>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1" h="84">
                  <a:moveTo>
                    <a:pt x="69" y="51"/>
                  </a:moveTo>
                  <a:cubicBezTo>
                    <a:pt x="69" y="51"/>
                    <a:pt x="28" y="51"/>
                    <a:pt x="9" y="51"/>
                  </a:cubicBezTo>
                  <a:cubicBezTo>
                    <a:pt x="4" y="51"/>
                    <a:pt x="0" y="47"/>
                    <a:pt x="0" y="42"/>
                  </a:cubicBezTo>
                  <a:cubicBezTo>
                    <a:pt x="0" y="37"/>
                    <a:pt x="4" y="33"/>
                    <a:pt x="9" y="33"/>
                  </a:cubicBezTo>
                  <a:cubicBezTo>
                    <a:pt x="25" y="33"/>
                    <a:pt x="69" y="33"/>
                    <a:pt x="69" y="33"/>
                  </a:cubicBezTo>
                  <a:cubicBezTo>
                    <a:pt x="69" y="33"/>
                    <a:pt x="66" y="30"/>
                    <a:pt x="52" y="16"/>
                  </a:cubicBezTo>
                  <a:cubicBezTo>
                    <a:pt x="49" y="13"/>
                    <a:pt x="49" y="7"/>
                    <a:pt x="52" y="4"/>
                  </a:cubicBezTo>
                  <a:cubicBezTo>
                    <a:pt x="56" y="0"/>
                    <a:pt x="62" y="0"/>
                    <a:pt x="65" y="4"/>
                  </a:cubicBezTo>
                  <a:cubicBezTo>
                    <a:pt x="76" y="15"/>
                    <a:pt x="97" y="36"/>
                    <a:pt x="97" y="36"/>
                  </a:cubicBezTo>
                  <a:cubicBezTo>
                    <a:pt x="101" y="39"/>
                    <a:pt x="101" y="45"/>
                    <a:pt x="97" y="49"/>
                  </a:cubicBezTo>
                  <a:cubicBezTo>
                    <a:pt x="97" y="49"/>
                    <a:pt x="79" y="67"/>
                    <a:pt x="65" y="80"/>
                  </a:cubicBezTo>
                  <a:cubicBezTo>
                    <a:pt x="62" y="84"/>
                    <a:pt x="56" y="84"/>
                    <a:pt x="53" y="80"/>
                  </a:cubicBezTo>
                  <a:cubicBezTo>
                    <a:pt x="49" y="77"/>
                    <a:pt x="49" y="71"/>
                    <a:pt x="53" y="68"/>
                  </a:cubicBezTo>
                  <a:cubicBezTo>
                    <a:pt x="64" y="57"/>
                    <a:pt x="69" y="51"/>
                    <a:pt x="69" y="5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zh-CN">
                <a:solidFill>
                  <a:srgbClr val="000000"/>
                </a:solidFill>
                <a:latin typeface="Calibri" pitchFamily="34" charset="0"/>
                <a:ea typeface="微软雅黑" pitchFamily="34" charset="-122"/>
                <a:sym typeface="Calibri" pitchFamily="34" charset="0"/>
              </a:endParaRPr>
            </a:p>
          </p:txBody>
        </p:sp>
      </p:grp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0-#ppt_w/2"/>
                                          </p:val>
                                        </p:tav>
                                        <p:tav tm="100000">
                                          <p:val>
                                            <p:strVal val="#ppt_x"/>
                                          </p:val>
                                        </p:tav>
                                      </p:tavLst>
                                    </p:anim>
                                    <p:anim calcmode="lin" valueType="num">
                                      <p:cBhvr additive="base">
                                        <p:cTn id="8" dur="3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5.wmf"/></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27.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191" y="2139702"/>
            <a:ext cx="3954095" cy="2150144"/>
          </a:xfrm>
          <a:prstGeom prst="rect">
            <a:avLst/>
          </a:prstGeom>
        </p:spPr>
      </p:pic>
      <p:pic>
        <p:nvPicPr>
          <p:cNvPr id="12" name="背景音乐 - 轻快.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83426" y="1588"/>
            <a:ext cx="304800" cy="304800"/>
          </a:xfrm>
          <a:prstGeom prst="rect">
            <a:avLst/>
          </a:prstGeom>
        </p:spPr>
      </p:pic>
      <p:sp>
        <p:nvSpPr>
          <p:cNvPr id="13" name="文本框 22"/>
          <p:cNvSpPr>
            <a:spLocks noChangeArrowheads="1"/>
          </p:cNvSpPr>
          <p:nvPr/>
        </p:nvSpPr>
        <p:spPr bwMode="auto">
          <a:xfrm>
            <a:off x="3563888" y="1635646"/>
            <a:ext cx="5412842" cy="6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3800" b="0" dirty="0" smtClean="0">
                <a:latin typeface="方正正粗黑简体" panose="02000000000000000000" pitchFamily="2" charset="-122"/>
                <a:ea typeface="方正正粗黑简体" panose="02000000000000000000" pitchFamily="2" charset="-122"/>
              </a:rPr>
              <a:t>中国海事工作</a:t>
            </a:r>
            <a:r>
              <a:rPr lang="en-US" altLang="zh-CN" sz="3800" b="0" dirty="0" smtClean="0">
                <a:latin typeface="方正正粗黑简体" panose="02000000000000000000" pitchFamily="2" charset="-122"/>
                <a:ea typeface="方正正粗黑简体" panose="02000000000000000000" pitchFamily="2" charset="-122"/>
              </a:rPr>
              <a:t>PPT</a:t>
            </a:r>
            <a:r>
              <a:rPr lang="zh-CN" altLang="en-US" sz="3800" b="0" dirty="0">
                <a:latin typeface="方正正粗黑简体" panose="02000000000000000000" pitchFamily="2" charset="-122"/>
                <a:ea typeface="方正正粗黑简体" panose="02000000000000000000" pitchFamily="2" charset="-122"/>
              </a:rPr>
              <a:t>模板</a:t>
            </a:r>
            <a:endParaRPr lang="zh-CN" altLang="zh-CN" sz="3800" b="0" dirty="0">
              <a:latin typeface="方正正粗黑简体" panose="02000000000000000000" pitchFamily="2" charset="-122"/>
              <a:ea typeface="方正正粗黑简体" panose="02000000000000000000" pitchFamily="2" charset="-122"/>
            </a:endParaRPr>
          </a:p>
        </p:txBody>
      </p:sp>
      <p:sp>
        <p:nvSpPr>
          <p:cNvPr id="14" name="TextBox 7"/>
          <p:cNvSpPr>
            <a:spLocks noChangeArrowheads="1"/>
          </p:cNvSpPr>
          <p:nvPr/>
        </p:nvSpPr>
        <p:spPr bwMode="auto">
          <a:xfrm>
            <a:off x="3936170" y="2263086"/>
            <a:ext cx="471325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300" b="0" dirty="0">
                <a:latin typeface="微软雅黑" pitchFamily="34" charset="-122"/>
                <a:ea typeface="微软雅黑" pitchFamily="34" charset="-122"/>
                <a:sym typeface="微软雅黑" pitchFamily="34" charset="-122"/>
              </a:rPr>
              <a:t>框架</a:t>
            </a:r>
            <a:r>
              <a:rPr lang="zh-CN" altLang="en-US" sz="1300" b="0" dirty="0" smtClean="0">
                <a:latin typeface="微软雅黑" pitchFamily="34" charset="-122"/>
                <a:ea typeface="微软雅黑" pitchFamily="34" charset="-122"/>
                <a:sym typeface="微软雅黑" pitchFamily="34" charset="-122"/>
              </a:rPr>
              <a:t>完整</a:t>
            </a:r>
            <a:r>
              <a:rPr lang="en-US" altLang="zh-CN" sz="1300" b="0" dirty="0" smtClean="0">
                <a:latin typeface="微软雅黑" pitchFamily="34" charset="-122"/>
                <a:ea typeface="微软雅黑" pitchFamily="34" charset="-122"/>
                <a:sym typeface="微软雅黑" pitchFamily="34" charset="-122"/>
              </a:rPr>
              <a:t>PPT</a:t>
            </a:r>
            <a:r>
              <a:rPr lang="zh-CN" altLang="en-US" sz="1300" b="0" dirty="0" smtClean="0">
                <a:latin typeface="微软雅黑" pitchFamily="34" charset="-122"/>
                <a:ea typeface="微软雅黑" pitchFamily="34" charset="-122"/>
                <a:sym typeface="微软雅黑" pitchFamily="34" charset="-122"/>
              </a:rPr>
              <a:t>模板，适用于年终总结、新年计划、工作汇报等</a:t>
            </a:r>
            <a:endParaRPr lang="zh-CN" altLang="en-US" sz="1300" b="0" dirty="0">
              <a:latin typeface="微软雅黑" pitchFamily="34" charset="-122"/>
              <a:ea typeface="微软雅黑" pitchFamily="34" charset="-122"/>
              <a:sym typeface="微软雅黑" pitchFamily="34" charset="-122"/>
            </a:endParaRPr>
          </a:p>
        </p:txBody>
      </p:sp>
      <p:sp>
        <p:nvSpPr>
          <p:cNvPr id="15" name="文本框 15"/>
          <p:cNvSpPr txBox="1">
            <a:spLocks noChangeArrowheads="1"/>
          </p:cNvSpPr>
          <p:nvPr/>
        </p:nvSpPr>
        <p:spPr bwMode="auto">
          <a:xfrm>
            <a:off x="5128306" y="2579035"/>
            <a:ext cx="2336256" cy="32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fontAlgn="ctr" hangingPunct="1">
              <a:lnSpc>
                <a:spcPct val="90000"/>
              </a:lnSpc>
              <a:spcBef>
                <a:spcPct val="20000"/>
              </a:spcBef>
            </a:pPr>
            <a:r>
              <a:rPr lang="zh-CN" altLang="en-US" b="0" dirty="0" smtClean="0">
                <a:latin typeface="方正黑体简体" pitchFamily="2" charset="-122"/>
                <a:ea typeface="方正黑体简体" pitchFamily="2" charset="-122"/>
              </a:rPr>
              <a:t>在此输入副标题文字</a:t>
            </a:r>
            <a:endParaRPr lang="zh-CN" altLang="en-US" b="0" dirty="0">
              <a:latin typeface="方正黑体简体" pitchFamily="2" charset="-122"/>
              <a:ea typeface="方正黑体简体" pitchFamily="2" charset="-122"/>
            </a:endParaRPr>
          </a:p>
        </p:txBody>
      </p:sp>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9592" y="866822"/>
            <a:ext cx="2353000" cy="2353000"/>
          </a:xfrm>
          <a:prstGeom prst="rect">
            <a:avLst/>
          </a:prstGeom>
        </p:spPr>
      </p:pic>
      <p:pic>
        <p:nvPicPr>
          <p:cNvPr id="17" name="Picture 20" descr="C:\Documents and Settings\Administrator\桌面\]-0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9800000">
            <a:off x="1200443" y="691125"/>
            <a:ext cx="2262187" cy="250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14000">
        <p14:vortex dir="r"/>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3" presetClass="entr" presetSubtype="36"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strVal val="(6*min(max(#ppt_w*#ppt_h,.3),1)-7.4)/-.7*#ppt_w"/>
                                          </p:val>
                                        </p:tav>
                                        <p:tav tm="100000">
                                          <p:val>
                                            <p:strVal val="#ppt_w"/>
                                          </p:val>
                                        </p:tav>
                                      </p:tavLst>
                                    </p:anim>
                                    <p:anim calcmode="lin" valueType="num">
                                      <p:cBhvr>
                                        <p:cTn id="11" dur="500" fill="hold"/>
                                        <p:tgtEl>
                                          <p:spTgt spid="2"/>
                                        </p:tgtEl>
                                        <p:attrNameLst>
                                          <p:attrName>ppt_h</p:attrName>
                                        </p:attrNameLst>
                                      </p:cBhvr>
                                      <p:tavLst>
                                        <p:tav tm="0">
                                          <p:val>
                                            <p:strVal val="(6*min(max(#ppt_w*#ppt_h,.3),1)-7.4)/-.7*#ppt_h"/>
                                          </p:val>
                                        </p:tav>
                                        <p:tav tm="100000">
                                          <p:val>
                                            <p:strVal val="#ppt_h"/>
                                          </p:val>
                                        </p:tav>
                                      </p:tavLst>
                                    </p:anim>
                                    <p:anim calcmode="lin" valueType="num">
                                      <p:cBhvr>
                                        <p:cTn id="12" dur="500" fill="hold"/>
                                        <p:tgtEl>
                                          <p:spTgt spid="2"/>
                                        </p:tgtEl>
                                        <p:attrNameLst>
                                          <p:attrName>ppt_x</p:attrName>
                                        </p:attrNameLst>
                                      </p:cBhvr>
                                      <p:tavLst>
                                        <p:tav tm="0">
                                          <p:val>
                                            <p:fltVal val="0.5"/>
                                          </p:val>
                                        </p:tav>
                                        <p:tav tm="100000">
                                          <p:val>
                                            <p:strVal val="#ppt_x"/>
                                          </p:val>
                                        </p:tav>
                                      </p:tavLst>
                                    </p:anim>
                                    <p:anim calcmode="lin" valueType="num">
                                      <p:cBhvr>
                                        <p:cTn id="13"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2" presetClass="entr" presetSubtype="2" fill="hold" grpId="0" nodeType="withEffect">
                                  <p:stCondLst>
                                    <p:cond delay="100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1+#ppt_w/2"/>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childTnLst>
                                </p:cTn>
                              </p:par>
                              <p:par>
                                <p:cTn id="24" presetID="52" presetClass="entr" presetSubtype="0" fill="hold" grpId="0" nodeType="withEffect">
                                  <p:stCondLst>
                                    <p:cond delay="2000"/>
                                  </p:stCondLst>
                                  <p:iterate type="lt">
                                    <p:tmPct val="10000"/>
                                  </p:iterate>
                                  <p:childTnLst>
                                    <p:set>
                                      <p:cBhvr>
                                        <p:cTn id="25" dur="1" fill="hold">
                                          <p:stCondLst>
                                            <p:cond delay="0"/>
                                          </p:stCondLst>
                                        </p:cTn>
                                        <p:tgtEl>
                                          <p:spTgt spid="14"/>
                                        </p:tgtEl>
                                        <p:attrNameLst>
                                          <p:attrName>style.visibility</p:attrName>
                                        </p:attrNameLst>
                                      </p:cBhvr>
                                      <p:to>
                                        <p:strVal val="visible"/>
                                      </p:to>
                                    </p:set>
                                    <p:animScale>
                                      <p:cBhvr>
                                        <p:cTn id="26"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4"/>
                                        </p:tgtEl>
                                        <p:attrNameLst>
                                          <p:attrName>ppt_x</p:attrName>
                                          <p:attrName>ppt_y</p:attrName>
                                        </p:attrNameLst>
                                      </p:cBhvr>
                                    </p:animMotion>
                                    <p:animEffect transition="in" filter="fade">
                                      <p:cBhvr>
                                        <p:cTn id="28" dur="1000"/>
                                        <p:tgtEl>
                                          <p:spTgt spid="14"/>
                                        </p:tgtEl>
                                      </p:cBhvr>
                                    </p:animEffect>
                                  </p:childTnLst>
                                </p:cTn>
                              </p:par>
                              <p:par>
                                <p:cTn id="29" presetID="22" presetClass="entr" presetSubtype="8" fill="hold" grpId="0" nodeType="withEffect">
                                  <p:stCondLst>
                                    <p:cond delay="600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1000"/>
                                        <p:tgtEl>
                                          <p:spTgt spid="15"/>
                                        </p:tgtEl>
                                      </p:cBhvr>
                                    </p:animEffect>
                                  </p:childTnLst>
                                </p:cTn>
                              </p:par>
                            </p:childTnLst>
                          </p:cTn>
                        </p:par>
                        <p:par>
                          <p:cTn id="32" fill="hold">
                            <p:stCondLst>
                              <p:cond delay="7500"/>
                            </p:stCondLst>
                            <p:childTnLst>
                              <p:par>
                                <p:cTn id="33" presetID="1"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8" presetClass="emph" presetSubtype="0" fill="hold" nodeType="withEffect">
                                  <p:stCondLst>
                                    <p:cond delay="0"/>
                                  </p:stCondLst>
                                  <p:childTnLst>
                                    <p:animRot by="10800000">
                                      <p:cBhvr>
                                        <p:cTn id="36" dur="1000" fill="hold"/>
                                        <p:tgtEl>
                                          <p:spTgt spid="17"/>
                                        </p:tgtEl>
                                        <p:attrNameLst>
                                          <p:attrName>r</p:attrName>
                                        </p:attrNameLst>
                                      </p:cBhvr>
                                    </p:animRot>
                                  </p:childTnLst>
                                </p:cTn>
                              </p:par>
                              <p:par>
                                <p:cTn id="37" presetID="10" presetClass="exit" presetSubtype="0" fill="hold" nodeType="withEffect">
                                  <p:stCondLst>
                                    <p:cond delay="500"/>
                                  </p:stCondLst>
                                  <p:childTnLst>
                                    <p:animEffect transition="out" filter="fade">
                                      <p:cBhvr>
                                        <p:cTn id="38" dur="800"/>
                                        <p:tgtEl>
                                          <p:spTgt spid="17"/>
                                        </p:tgtEl>
                                      </p:cBhvr>
                                    </p:animEffect>
                                    <p:set>
                                      <p:cBhvr>
                                        <p:cTn id="39" dur="1" fill="hold">
                                          <p:stCondLst>
                                            <p:cond delay="7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remove" display="0">
                  <p:stCondLst>
                    <p:cond delay="indefinite"/>
                  </p:stCondLst>
                  <p:endCondLst>
                    <p:cond evt="onStopAudio" delay="0">
                      <p:tgtEl>
                        <p:sldTgt/>
                      </p:tgtEl>
                    </p:cond>
                  </p:endCondLst>
                </p:cTn>
                <p:tgtEl>
                  <p:spTgt spid="12"/>
                </p:tgtEl>
              </p:cMediaNode>
            </p:audio>
          </p:childTnLst>
        </p:cTn>
      </p:par>
    </p:tnLst>
    <p:bldLst>
      <p:bldP spid="13" grpId="0" bldLvl="0" autoUpdateAnimBg="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pic>
        <p:nvPicPr>
          <p:cNvPr id="27"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p:blipFill>
        <p:spPr bwMode="auto">
          <a:xfrm>
            <a:off x="628452" y="1136218"/>
            <a:ext cx="3096344" cy="2123120"/>
          </a:xfrm>
          <a:prstGeom prst="rect">
            <a:avLst/>
          </a:prstGeom>
          <a:noFill/>
          <a:extLst>
            <a:ext uri="{909E8E84-426E-40DD-AFC4-6F175D3DCCD1}">
              <a14:hiddenFill xmlns:a14="http://schemas.microsoft.com/office/drawing/2010/main">
                <a:solidFill>
                  <a:srgbClr val="FFFFFF"/>
                </a:solidFill>
              </a14:hiddenFill>
            </a:ext>
          </a:extLst>
        </p:spPr>
      </p:pic>
      <p:sp>
        <p:nvSpPr>
          <p:cNvPr id="28" name="矩形 27"/>
          <p:cNvSpPr/>
          <p:nvPr/>
        </p:nvSpPr>
        <p:spPr>
          <a:xfrm>
            <a:off x="628452" y="3339570"/>
            <a:ext cx="3096344" cy="12484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a:t>
            </a:r>
            <a:r>
              <a:rPr lang="zh-CN" altLang="en-US" sz="1400" b="0" dirty="0" smtClean="0">
                <a:latin typeface="微软雅黑" panose="020B0503020204020204" pitchFamily="34" charset="-122"/>
                <a:ea typeface="微软雅黑" panose="020B0503020204020204" pitchFamily="34" charset="-122"/>
              </a:rPr>
              <a:t>这里</a:t>
            </a:r>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a:t>
            </a:r>
            <a:r>
              <a:rPr lang="zh-CN" altLang="en-US" sz="1400" b="0" dirty="0" smtClean="0">
                <a:latin typeface="微软雅黑" panose="020B0503020204020204" pitchFamily="34" charset="-122"/>
                <a:ea typeface="微软雅黑" panose="020B0503020204020204" pitchFamily="34" charset="-122"/>
              </a:rPr>
              <a:t>选择</a:t>
            </a:r>
            <a:endParaRPr lang="zh-CN" altLang="en-US" sz="1400" b="0" dirty="0">
              <a:latin typeface="微软雅黑" panose="020B0503020204020204" pitchFamily="34" charset="-122"/>
              <a:ea typeface="微软雅黑" panose="020B0503020204020204" pitchFamily="34" charset="-122"/>
            </a:endParaRPr>
          </a:p>
        </p:txBody>
      </p:sp>
      <p:grpSp>
        <p:nvGrpSpPr>
          <p:cNvPr id="29" name="组合 28"/>
          <p:cNvGrpSpPr/>
          <p:nvPr/>
        </p:nvGrpSpPr>
        <p:grpSpPr>
          <a:xfrm>
            <a:off x="4370829" y="1352768"/>
            <a:ext cx="3933010" cy="149652"/>
            <a:chOff x="4906190" y="1416527"/>
            <a:chExt cx="3933010" cy="166280"/>
          </a:xfrm>
          <a:solidFill>
            <a:srgbClr val="00544A"/>
          </a:solidFill>
        </p:grpSpPr>
        <p:sp>
          <p:nvSpPr>
            <p:cNvPr id="30" name="矩形 29"/>
            <p:cNvSpPr/>
            <p:nvPr/>
          </p:nvSpPr>
          <p:spPr>
            <a:xfrm>
              <a:off x="4906190" y="1416527"/>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31" name="直接连接符 30"/>
            <p:cNvCxnSpPr>
              <a:stCxn id="30" idx="3"/>
            </p:cNvCxnSpPr>
            <p:nvPr/>
          </p:nvCxnSpPr>
          <p:spPr>
            <a:xfrm>
              <a:off x="5072470" y="1499667"/>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2" name="组合 31"/>
          <p:cNvGrpSpPr/>
          <p:nvPr/>
        </p:nvGrpSpPr>
        <p:grpSpPr>
          <a:xfrm>
            <a:off x="4370829" y="2498563"/>
            <a:ext cx="3933010" cy="149652"/>
            <a:chOff x="4906190" y="2727732"/>
            <a:chExt cx="3933010" cy="166280"/>
          </a:xfrm>
          <a:solidFill>
            <a:schemeClr val="accent1">
              <a:lumMod val="50000"/>
            </a:schemeClr>
          </a:solidFill>
        </p:grpSpPr>
        <p:sp>
          <p:nvSpPr>
            <p:cNvPr id="33" name="矩形 32"/>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34" name="直接连接符 33"/>
            <p:cNvCxnSpPr>
              <a:stCxn id="33" idx="3"/>
            </p:cNvCxnSpPr>
            <p:nvPr/>
          </p:nvCxnSpPr>
          <p:spPr>
            <a:xfrm>
              <a:off x="5072470" y="28108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5" name="组合 34"/>
          <p:cNvGrpSpPr/>
          <p:nvPr/>
        </p:nvGrpSpPr>
        <p:grpSpPr>
          <a:xfrm>
            <a:off x="4370829" y="3527263"/>
            <a:ext cx="3933010" cy="149652"/>
            <a:chOff x="4906190" y="3870732"/>
            <a:chExt cx="3933010" cy="166280"/>
          </a:xfrm>
          <a:solidFill>
            <a:schemeClr val="accent1">
              <a:lumMod val="75000"/>
            </a:schemeClr>
          </a:solidFill>
        </p:grpSpPr>
        <p:sp>
          <p:nvSpPr>
            <p:cNvPr id="36" name="矩形 35"/>
            <p:cNvSpPr/>
            <p:nvPr/>
          </p:nvSpPr>
          <p:spPr>
            <a:xfrm>
              <a:off x="4906190" y="3870732"/>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37" name="直接连接符 36"/>
            <p:cNvCxnSpPr/>
            <p:nvPr/>
          </p:nvCxnSpPr>
          <p:spPr>
            <a:xfrm>
              <a:off x="5072470" y="39411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38" name="TextBox 37"/>
          <p:cNvSpPr txBox="1"/>
          <p:nvPr/>
        </p:nvSpPr>
        <p:spPr>
          <a:xfrm>
            <a:off x="4370830" y="1540210"/>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3" name="TextBox 62"/>
          <p:cNvSpPr txBox="1"/>
          <p:nvPr/>
        </p:nvSpPr>
        <p:spPr>
          <a:xfrm>
            <a:off x="4370830" y="2680371"/>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4" name="TextBox 63"/>
          <p:cNvSpPr txBox="1"/>
          <p:nvPr/>
        </p:nvSpPr>
        <p:spPr>
          <a:xfrm>
            <a:off x="4370830" y="3742753"/>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019806763"/>
      </p:ext>
    </p:extLst>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wheel(4)">
                                      <p:cBhvr>
                                        <p:cTn id="7" dur="1000"/>
                                        <p:tgtEl>
                                          <p:spTgt spid="15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barn(inVertical)">
                                      <p:cBhvr>
                                        <p:cTn id="23" dur="500"/>
                                        <p:tgtEl>
                                          <p:spTgt spid="38"/>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barn(inVertical)">
                                      <p:cBhvr>
                                        <p:cTn id="31" dur="500"/>
                                        <p:tgtEl>
                                          <p:spTgt spid="63"/>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4500"/>
                            </p:stCondLst>
                            <p:childTnLst>
                              <p:par>
                                <p:cTn id="37" presetID="16" presetClass="entr" presetSubtype="21"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barn(inVertical)">
                                      <p:cBhvr>
                                        <p:cTn id="3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28" grpId="0" animBg="1"/>
      <p:bldP spid="38" grpId="0"/>
      <p:bldP spid="63"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42" name="Group 3"/>
          <p:cNvGrpSpPr>
            <a:grpSpLocks/>
          </p:cNvGrpSpPr>
          <p:nvPr/>
        </p:nvGrpSpPr>
        <p:grpSpPr bwMode="auto">
          <a:xfrm>
            <a:off x="5291138" y="2293640"/>
            <a:ext cx="1014412" cy="1654175"/>
            <a:chOff x="0" y="0"/>
            <a:chExt cx="639" cy="1043"/>
          </a:xfrm>
        </p:grpSpPr>
        <p:sp>
          <p:nvSpPr>
            <p:cNvPr id="43"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59"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60" name="Group 6"/>
          <p:cNvGrpSpPr>
            <a:grpSpLocks/>
          </p:cNvGrpSpPr>
          <p:nvPr/>
        </p:nvGrpSpPr>
        <p:grpSpPr bwMode="auto">
          <a:xfrm>
            <a:off x="2787650" y="2293640"/>
            <a:ext cx="1014413" cy="1654175"/>
            <a:chOff x="0" y="0"/>
            <a:chExt cx="639" cy="1043"/>
          </a:xfrm>
        </p:grpSpPr>
        <p:sp>
          <p:nvSpPr>
            <p:cNvPr id="61"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62"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63" name="Group 9"/>
          <p:cNvGrpSpPr>
            <a:grpSpLocks/>
          </p:cNvGrpSpPr>
          <p:nvPr/>
        </p:nvGrpSpPr>
        <p:grpSpPr bwMode="auto">
          <a:xfrm>
            <a:off x="3205163" y="2423815"/>
            <a:ext cx="1073150" cy="1697038"/>
            <a:chOff x="0" y="0"/>
            <a:chExt cx="676" cy="1070"/>
          </a:xfrm>
        </p:grpSpPr>
        <p:sp>
          <p:nvSpPr>
            <p:cNvPr id="64" name="Oval 10"/>
            <p:cNvSpPr>
              <a:spLocks noChangeArrowheads="1"/>
            </p:cNvSpPr>
            <p:nvPr/>
          </p:nvSpPr>
          <p:spPr bwMode="auto">
            <a:xfrm>
              <a:off x="343" y="0"/>
              <a:ext cx="313" cy="316"/>
            </a:xfrm>
            <a:prstGeom prst="ellipse">
              <a:avLst/>
            </a:prstGeom>
            <a:solidFill>
              <a:srgbClr val="00B0F0"/>
            </a:solidFill>
            <a:ln w="12700" cmpd="sng">
              <a:solidFill>
                <a:srgbClr val="FFFFFF"/>
              </a:solidFill>
              <a:round/>
              <a:headEnd/>
              <a:tailEnd/>
            </a:ln>
          </p:spPr>
          <p:txBody>
            <a:bodyPr/>
            <a:lstStyle/>
            <a:p>
              <a:endParaRPr lang="zh-CN" altLang="en-US"/>
            </a:p>
          </p:txBody>
        </p:sp>
        <p:sp>
          <p:nvSpPr>
            <p:cNvPr id="65"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00B0F0"/>
            </a:solidFill>
            <a:ln w="12700" cap="flat" cmpd="sng">
              <a:solidFill>
                <a:srgbClr val="FFFFFF"/>
              </a:solidFill>
              <a:round/>
              <a:headEnd/>
              <a:tailEnd/>
            </a:ln>
          </p:spPr>
          <p:txBody>
            <a:bodyPr/>
            <a:lstStyle/>
            <a:p>
              <a:endParaRPr lang="zh-CN" altLang="en-US"/>
            </a:p>
          </p:txBody>
        </p:sp>
      </p:grpSp>
      <p:grpSp>
        <p:nvGrpSpPr>
          <p:cNvPr id="66" name="Group 12"/>
          <p:cNvGrpSpPr>
            <a:grpSpLocks/>
          </p:cNvGrpSpPr>
          <p:nvPr/>
        </p:nvGrpSpPr>
        <p:grpSpPr bwMode="auto">
          <a:xfrm>
            <a:off x="4787900" y="2396828"/>
            <a:ext cx="1066800" cy="1697037"/>
            <a:chOff x="0" y="0"/>
            <a:chExt cx="672" cy="1070"/>
          </a:xfrm>
        </p:grpSpPr>
        <p:sp>
          <p:nvSpPr>
            <p:cNvPr id="67" name="Oval 13"/>
            <p:cNvSpPr>
              <a:spLocks noChangeArrowheads="1"/>
            </p:cNvSpPr>
            <p:nvPr/>
          </p:nvSpPr>
          <p:spPr bwMode="auto">
            <a:xfrm>
              <a:off x="17" y="0"/>
              <a:ext cx="316" cy="316"/>
            </a:xfrm>
            <a:prstGeom prst="ellipse">
              <a:avLst/>
            </a:prstGeom>
            <a:solidFill>
              <a:srgbClr val="00B0F0"/>
            </a:solidFill>
            <a:ln w="12700" cmpd="sng">
              <a:solidFill>
                <a:srgbClr val="FFFFFF"/>
              </a:solidFill>
              <a:round/>
              <a:headEnd/>
              <a:tailEnd/>
            </a:ln>
          </p:spPr>
          <p:txBody>
            <a:bodyPr/>
            <a:lstStyle/>
            <a:p>
              <a:endParaRPr lang="zh-CN" altLang="en-US"/>
            </a:p>
          </p:txBody>
        </p:sp>
        <p:sp>
          <p:nvSpPr>
            <p:cNvPr id="68"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00B0F0"/>
            </a:solidFill>
            <a:ln w="12700" cap="flat" cmpd="sng">
              <a:solidFill>
                <a:srgbClr val="FFFFFF"/>
              </a:solidFill>
              <a:round/>
              <a:headEnd/>
              <a:tailEnd/>
            </a:ln>
          </p:spPr>
          <p:txBody>
            <a:bodyPr/>
            <a:lstStyle/>
            <a:p>
              <a:endParaRPr lang="zh-CN" altLang="en-US"/>
            </a:p>
          </p:txBody>
        </p:sp>
      </p:grpSp>
      <p:grpSp>
        <p:nvGrpSpPr>
          <p:cNvPr id="69" name="Group 15"/>
          <p:cNvGrpSpPr>
            <a:grpSpLocks/>
          </p:cNvGrpSpPr>
          <p:nvPr/>
        </p:nvGrpSpPr>
        <p:grpSpPr bwMode="auto">
          <a:xfrm>
            <a:off x="4225925" y="2376190"/>
            <a:ext cx="647700" cy="1962150"/>
            <a:chOff x="0" y="0"/>
            <a:chExt cx="408" cy="1238"/>
          </a:xfrm>
          <a:solidFill>
            <a:srgbClr val="0070C0"/>
          </a:solidFill>
        </p:grpSpPr>
        <p:sp>
          <p:nvSpPr>
            <p:cNvPr id="70" name="Oval 16"/>
            <p:cNvSpPr>
              <a:spLocks noChangeArrowheads="1"/>
            </p:cNvSpPr>
            <p:nvPr/>
          </p:nvSpPr>
          <p:spPr bwMode="auto">
            <a:xfrm>
              <a:off x="19" y="0"/>
              <a:ext cx="366" cy="366"/>
            </a:xfrm>
            <a:prstGeom prst="ellipse">
              <a:avLst/>
            </a:prstGeom>
            <a:grpFill/>
            <a:ln w="12700" cmpd="sng">
              <a:solidFill>
                <a:srgbClr val="FFFFFF"/>
              </a:solidFill>
              <a:round/>
              <a:headEnd/>
              <a:tailEnd/>
            </a:ln>
          </p:spPr>
          <p:txBody>
            <a:bodyPr/>
            <a:lstStyle/>
            <a:p>
              <a:endParaRPr lang="zh-CN" altLang="en-US"/>
            </a:p>
          </p:txBody>
        </p:sp>
        <p:sp>
          <p:nvSpPr>
            <p:cNvPr id="71"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grpFill/>
            <a:ln w="12700" cap="flat" cmpd="sng">
              <a:solidFill>
                <a:srgbClr val="FFFFFF"/>
              </a:solidFill>
              <a:round/>
              <a:headEnd/>
              <a:tailEnd/>
            </a:ln>
          </p:spPr>
          <p:txBody>
            <a:bodyPr/>
            <a:lstStyle/>
            <a:p>
              <a:endParaRPr lang="zh-CN" altLang="en-US"/>
            </a:p>
          </p:txBody>
        </p:sp>
      </p:grpSp>
      <p:sp>
        <p:nvSpPr>
          <p:cNvPr id="72" name="Rectangle 18"/>
          <p:cNvSpPr>
            <a:spLocks noChangeArrowheads="1"/>
          </p:cNvSpPr>
          <p:nvPr/>
        </p:nvSpPr>
        <p:spPr bwMode="auto">
          <a:xfrm>
            <a:off x="447675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73" name="Rectangle 19"/>
          <p:cNvSpPr>
            <a:spLocks noChangeArrowheads="1"/>
          </p:cNvSpPr>
          <p:nvPr/>
        </p:nvSpPr>
        <p:spPr bwMode="auto">
          <a:xfrm>
            <a:off x="3925888"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74" name="Rectangle 20"/>
          <p:cNvSpPr>
            <a:spLocks noChangeArrowheads="1"/>
          </p:cNvSpPr>
          <p:nvPr/>
        </p:nvSpPr>
        <p:spPr bwMode="auto">
          <a:xfrm>
            <a:off x="3452813"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75" name="Rectangle 21"/>
          <p:cNvSpPr>
            <a:spLocks noChangeArrowheads="1"/>
          </p:cNvSpPr>
          <p:nvPr/>
        </p:nvSpPr>
        <p:spPr bwMode="auto">
          <a:xfrm>
            <a:off x="5486400"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76" name="Rectangle 22"/>
          <p:cNvSpPr>
            <a:spLocks noChangeArrowheads="1"/>
          </p:cNvSpPr>
          <p:nvPr/>
        </p:nvSpPr>
        <p:spPr bwMode="auto">
          <a:xfrm>
            <a:off x="502920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77" name="Text Box 38"/>
          <p:cNvSpPr txBox="1">
            <a:spLocks noChangeArrowheads="1"/>
          </p:cNvSpPr>
          <p:nvPr/>
        </p:nvSpPr>
        <p:spPr bwMode="auto">
          <a:xfrm>
            <a:off x="6208713" y="15633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5.</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78" name="Text Box 38"/>
          <p:cNvSpPr txBox="1">
            <a:spLocks noChangeArrowheads="1"/>
          </p:cNvSpPr>
          <p:nvPr/>
        </p:nvSpPr>
        <p:spPr bwMode="auto">
          <a:xfrm>
            <a:off x="6208713" y="2942928"/>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3.</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79" name="Text Box 38"/>
          <p:cNvSpPr txBox="1">
            <a:spLocks noChangeArrowheads="1"/>
          </p:cNvSpPr>
          <p:nvPr/>
        </p:nvSpPr>
        <p:spPr bwMode="auto">
          <a:xfrm>
            <a:off x="414338" y="15633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4.</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80" name="Text Box 38"/>
          <p:cNvSpPr txBox="1">
            <a:spLocks noChangeArrowheads="1"/>
          </p:cNvSpPr>
          <p:nvPr/>
        </p:nvSpPr>
        <p:spPr bwMode="auto">
          <a:xfrm>
            <a:off x="414338" y="2942928"/>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2.</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81" name="Text Box 38"/>
          <p:cNvSpPr txBox="1">
            <a:spLocks noChangeArrowheads="1"/>
          </p:cNvSpPr>
          <p:nvPr/>
        </p:nvSpPr>
        <p:spPr bwMode="auto">
          <a:xfrm>
            <a:off x="3282950" y="11315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1.</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Tree>
    <p:extLst>
      <p:ext uri="{BB962C8B-B14F-4D97-AF65-F5344CB8AC3E}">
        <p14:creationId xmlns:p14="http://schemas.microsoft.com/office/powerpoint/2010/main" val="1168852354"/>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heel(4)">
                                      <p:cBhvr>
                                        <p:cTn id="7" dur="1000"/>
                                        <p:tgtEl>
                                          <p:spTgt spid="107"/>
                                        </p:tgtEl>
                                      </p:cBhvr>
                                    </p:animEffect>
                                  </p:childTnLst>
                                </p:cTn>
                              </p:par>
                              <p:par>
                                <p:cTn id="8" presetID="47" presetClass="entr" presetSubtype="0"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anim calcmode="lin" valueType="num">
                                      <p:cBhvr>
                                        <p:cTn id="11" dur="500" fill="hold"/>
                                        <p:tgtEl>
                                          <p:spTgt spid="69"/>
                                        </p:tgtEl>
                                        <p:attrNameLst>
                                          <p:attrName>ppt_x</p:attrName>
                                        </p:attrNameLst>
                                      </p:cBhvr>
                                      <p:tavLst>
                                        <p:tav tm="0">
                                          <p:val>
                                            <p:strVal val="#ppt_x"/>
                                          </p:val>
                                        </p:tav>
                                        <p:tav tm="100000">
                                          <p:val>
                                            <p:strVal val="#ppt_x"/>
                                          </p:val>
                                        </p:tav>
                                      </p:tavLst>
                                    </p:anim>
                                    <p:anim calcmode="lin" valueType="num">
                                      <p:cBhvr>
                                        <p:cTn id="12" dur="500" fill="hold"/>
                                        <p:tgtEl>
                                          <p:spTgt spid="69"/>
                                        </p:tgtEl>
                                        <p:attrNameLst>
                                          <p:attrName>ppt_y</p:attrName>
                                        </p:attrNameLst>
                                      </p:cBhvr>
                                      <p:tavLst>
                                        <p:tav tm="0">
                                          <p:val>
                                            <p:strVal val="#ppt_y-.1"/>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childTnLst>
                                </p:cTn>
                              </p:par>
                              <p:par>
                                <p:cTn id="17" presetID="12" presetClass="entr" presetSubtype="4" fill="hold" grpId="0" nodeType="withEffect">
                                  <p:stCondLst>
                                    <p:cond delay="500"/>
                                  </p:stCondLst>
                                  <p:childTnLst>
                                    <p:set>
                                      <p:cBhvr>
                                        <p:cTn id="18" dur="1" fill="hold">
                                          <p:stCondLst>
                                            <p:cond delay="0"/>
                                          </p:stCondLst>
                                        </p:cTn>
                                        <p:tgtEl>
                                          <p:spTgt spid="81"/>
                                        </p:tgtEl>
                                        <p:attrNameLst>
                                          <p:attrName>style.visibility</p:attrName>
                                        </p:attrNameLst>
                                      </p:cBhvr>
                                      <p:to>
                                        <p:strVal val="visible"/>
                                      </p:to>
                                    </p:set>
                                    <p:animEffect transition="in" filter="slide(fromBottom)">
                                      <p:cBhvr>
                                        <p:cTn id="19" dur="500"/>
                                        <p:tgtEl>
                                          <p:spTgt spid="81"/>
                                        </p:tgtEl>
                                      </p:cBhvr>
                                    </p:animEffect>
                                  </p:childTnLst>
                                </p:cTn>
                              </p:par>
                              <p:par>
                                <p:cTn id="20" presetID="47" presetClass="entr" presetSubtype="0" fill="hold" nodeType="withEffect">
                                  <p:stCondLst>
                                    <p:cond delay="10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500"/>
                                        <p:tgtEl>
                                          <p:spTgt spid="63"/>
                                        </p:tgtEl>
                                      </p:cBhvr>
                                    </p:animEffect>
                                    <p:anim calcmode="lin" valueType="num">
                                      <p:cBhvr>
                                        <p:cTn id="23" dur="500" fill="hold"/>
                                        <p:tgtEl>
                                          <p:spTgt spid="63"/>
                                        </p:tgtEl>
                                        <p:attrNameLst>
                                          <p:attrName>ppt_x</p:attrName>
                                        </p:attrNameLst>
                                      </p:cBhvr>
                                      <p:tavLst>
                                        <p:tav tm="0">
                                          <p:val>
                                            <p:strVal val="#ppt_x"/>
                                          </p:val>
                                        </p:tav>
                                        <p:tav tm="100000">
                                          <p:val>
                                            <p:strVal val="#ppt_x"/>
                                          </p:val>
                                        </p:tav>
                                      </p:tavLst>
                                    </p:anim>
                                    <p:anim calcmode="lin" valueType="num">
                                      <p:cBhvr>
                                        <p:cTn id="24" dur="500" fill="hold"/>
                                        <p:tgtEl>
                                          <p:spTgt spid="63"/>
                                        </p:tgtEl>
                                        <p:attrNameLst>
                                          <p:attrName>ppt_y</p:attrName>
                                        </p:attrNameLst>
                                      </p:cBhvr>
                                      <p:tavLst>
                                        <p:tav tm="0">
                                          <p:val>
                                            <p:strVal val="#ppt_y-.1"/>
                                          </p:val>
                                        </p:tav>
                                        <p:tav tm="100000">
                                          <p:val>
                                            <p:strVal val="#ppt_y"/>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73"/>
                                        </p:tgtEl>
                                        <p:attrNameLst>
                                          <p:attrName>style.visibility</p:attrName>
                                        </p:attrNameLst>
                                      </p:cBhvr>
                                      <p:to>
                                        <p:strVal val="visible"/>
                                      </p:to>
                                    </p:set>
                                    <p:anim calcmode="lin" valueType="num">
                                      <p:cBhvr>
                                        <p:cTn id="27" dur="500" fill="hold"/>
                                        <p:tgtEl>
                                          <p:spTgt spid="73"/>
                                        </p:tgtEl>
                                        <p:attrNameLst>
                                          <p:attrName>ppt_w</p:attrName>
                                        </p:attrNameLst>
                                      </p:cBhvr>
                                      <p:tavLst>
                                        <p:tav tm="0">
                                          <p:val>
                                            <p:fltVal val="0"/>
                                          </p:val>
                                        </p:tav>
                                        <p:tav tm="100000">
                                          <p:val>
                                            <p:strVal val="#ppt_w"/>
                                          </p:val>
                                        </p:tav>
                                      </p:tavLst>
                                    </p:anim>
                                    <p:anim calcmode="lin" valueType="num">
                                      <p:cBhvr>
                                        <p:cTn id="28" dur="500" fill="hold"/>
                                        <p:tgtEl>
                                          <p:spTgt spid="73"/>
                                        </p:tgtEl>
                                        <p:attrNameLst>
                                          <p:attrName>ppt_h</p:attrName>
                                        </p:attrNameLst>
                                      </p:cBhvr>
                                      <p:tavLst>
                                        <p:tav tm="0">
                                          <p:val>
                                            <p:fltVal val="0"/>
                                          </p:val>
                                        </p:tav>
                                        <p:tav tm="100000">
                                          <p:val>
                                            <p:strVal val="#ppt_h"/>
                                          </p:val>
                                        </p:tav>
                                      </p:tavLst>
                                    </p:anim>
                                  </p:childTnLst>
                                </p:cTn>
                              </p:par>
                              <p:par>
                                <p:cTn id="29" presetID="12" presetClass="entr" presetSubtype="2" fill="hold" grpId="0" nodeType="withEffect">
                                  <p:stCondLst>
                                    <p:cond delay="600"/>
                                  </p:stCondLst>
                                  <p:childTnLst>
                                    <p:set>
                                      <p:cBhvr>
                                        <p:cTn id="30" dur="1" fill="hold">
                                          <p:stCondLst>
                                            <p:cond delay="0"/>
                                          </p:stCondLst>
                                        </p:cTn>
                                        <p:tgtEl>
                                          <p:spTgt spid="80"/>
                                        </p:tgtEl>
                                        <p:attrNameLst>
                                          <p:attrName>style.visibility</p:attrName>
                                        </p:attrNameLst>
                                      </p:cBhvr>
                                      <p:to>
                                        <p:strVal val="visible"/>
                                      </p:to>
                                    </p:set>
                                    <p:animEffect transition="in" filter="slide(fromRight)">
                                      <p:cBhvr>
                                        <p:cTn id="31" dur="500"/>
                                        <p:tgtEl>
                                          <p:spTgt spid="80"/>
                                        </p:tgtEl>
                                      </p:cBhvr>
                                    </p:animEffect>
                                  </p:childTnLst>
                                </p:cTn>
                              </p:par>
                              <p:par>
                                <p:cTn id="32" presetID="47" presetClass="entr" presetSubtype="0" fill="hold" nodeType="withEffect">
                                  <p:stCondLst>
                                    <p:cond delay="20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500"/>
                                        <p:tgtEl>
                                          <p:spTgt spid="66"/>
                                        </p:tgtEl>
                                      </p:cBhvr>
                                    </p:animEffect>
                                    <p:anim calcmode="lin" valueType="num">
                                      <p:cBhvr>
                                        <p:cTn id="35" dur="500" fill="hold"/>
                                        <p:tgtEl>
                                          <p:spTgt spid="66"/>
                                        </p:tgtEl>
                                        <p:attrNameLst>
                                          <p:attrName>ppt_x</p:attrName>
                                        </p:attrNameLst>
                                      </p:cBhvr>
                                      <p:tavLst>
                                        <p:tav tm="0">
                                          <p:val>
                                            <p:strVal val="#ppt_x"/>
                                          </p:val>
                                        </p:tav>
                                        <p:tav tm="100000">
                                          <p:val>
                                            <p:strVal val="#ppt_x"/>
                                          </p:val>
                                        </p:tav>
                                      </p:tavLst>
                                    </p:anim>
                                    <p:anim calcmode="lin" valueType="num">
                                      <p:cBhvr>
                                        <p:cTn id="36" dur="500" fill="hold"/>
                                        <p:tgtEl>
                                          <p:spTgt spid="66"/>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700"/>
                                  </p:stCondLst>
                                  <p:childTnLst>
                                    <p:set>
                                      <p:cBhvr>
                                        <p:cTn id="38" dur="1" fill="hold">
                                          <p:stCondLst>
                                            <p:cond delay="0"/>
                                          </p:stCondLst>
                                        </p:cTn>
                                        <p:tgtEl>
                                          <p:spTgt spid="76"/>
                                        </p:tgtEl>
                                        <p:attrNameLst>
                                          <p:attrName>style.visibility</p:attrName>
                                        </p:attrNameLst>
                                      </p:cBhvr>
                                      <p:to>
                                        <p:strVal val="visible"/>
                                      </p:to>
                                    </p:set>
                                    <p:anim calcmode="lin" valueType="num">
                                      <p:cBhvr>
                                        <p:cTn id="39" dur="500" fill="hold"/>
                                        <p:tgtEl>
                                          <p:spTgt spid="76"/>
                                        </p:tgtEl>
                                        <p:attrNameLst>
                                          <p:attrName>ppt_w</p:attrName>
                                        </p:attrNameLst>
                                      </p:cBhvr>
                                      <p:tavLst>
                                        <p:tav tm="0">
                                          <p:val>
                                            <p:fltVal val="0"/>
                                          </p:val>
                                        </p:tav>
                                        <p:tav tm="100000">
                                          <p:val>
                                            <p:strVal val="#ppt_w"/>
                                          </p:val>
                                        </p:tav>
                                      </p:tavLst>
                                    </p:anim>
                                    <p:anim calcmode="lin" valueType="num">
                                      <p:cBhvr>
                                        <p:cTn id="40" dur="500" fill="hold"/>
                                        <p:tgtEl>
                                          <p:spTgt spid="76"/>
                                        </p:tgtEl>
                                        <p:attrNameLst>
                                          <p:attrName>ppt_h</p:attrName>
                                        </p:attrNameLst>
                                      </p:cBhvr>
                                      <p:tavLst>
                                        <p:tav tm="0">
                                          <p:val>
                                            <p:fltVal val="0"/>
                                          </p:val>
                                        </p:tav>
                                        <p:tav tm="100000">
                                          <p:val>
                                            <p:strVal val="#ppt_h"/>
                                          </p:val>
                                        </p:tav>
                                      </p:tavLst>
                                    </p:anim>
                                  </p:childTnLst>
                                </p:cTn>
                              </p:par>
                              <p:par>
                                <p:cTn id="41" presetID="12" presetClass="entr" presetSubtype="8" fill="hold" grpId="0" nodeType="withEffect">
                                  <p:stCondLst>
                                    <p:cond delay="700"/>
                                  </p:stCondLst>
                                  <p:childTnLst>
                                    <p:set>
                                      <p:cBhvr>
                                        <p:cTn id="42" dur="1" fill="hold">
                                          <p:stCondLst>
                                            <p:cond delay="0"/>
                                          </p:stCondLst>
                                        </p:cTn>
                                        <p:tgtEl>
                                          <p:spTgt spid="78"/>
                                        </p:tgtEl>
                                        <p:attrNameLst>
                                          <p:attrName>style.visibility</p:attrName>
                                        </p:attrNameLst>
                                      </p:cBhvr>
                                      <p:to>
                                        <p:strVal val="visible"/>
                                      </p:to>
                                    </p:set>
                                    <p:animEffect transition="in" filter="slide(fromLeft)">
                                      <p:cBhvr>
                                        <p:cTn id="43" dur="500"/>
                                        <p:tgtEl>
                                          <p:spTgt spid="78"/>
                                        </p:tgtEl>
                                      </p:cBhvr>
                                    </p:animEffect>
                                  </p:childTnLst>
                                </p:cTn>
                              </p:par>
                              <p:par>
                                <p:cTn id="44" presetID="47" presetClass="entr" presetSubtype="0" fill="hold" nodeType="withEffect">
                                  <p:stCondLst>
                                    <p:cond delay="30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anim calcmode="lin" valueType="num">
                                      <p:cBhvr>
                                        <p:cTn id="47" dur="500" fill="hold"/>
                                        <p:tgtEl>
                                          <p:spTgt spid="42"/>
                                        </p:tgtEl>
                                        <p:attrNameLst>
                                          <p:attrName>ppt_x</p:attrName>
                                        </p:attrNameLst>
                                      </p:cBhvr>
                                      <p:tavLst>
                                        <p:tav tm="0">
                                          <p:val>
                                            <p:strVal val="#ppt_x"/>
                                          </p:val>
                                        </p:tav>
                                        <p:tav tm="100000">
                                          <p:val>
                                            <p:strVal val="#ppt_x"/>
                                          </p:val>
                                        </p:tav>
                                      </p:tavLst>
                                    </p:anim>
                                    <p:anim calcmode="lin" valueType="num">
                                      <p:cBhvr>
                                        <p:cTn id="48" dur="500" fill="hold"/>
                                        <p:tgtEl>
                                          <p:spTgt spid="42"/>
                                        </p:tgtEl>
                                        <p:attrNameLst>
                                          <p:attrName>ppt_y</p:attrName>
                                        </p:attrNameLst>
                                      </p:cBhvr>
                                      <p:tavLst>
                                        <p:tav tm="0">
                                          <p:val>
                                            <p:strVal val="#ppt_y-.1"/>
                                          </p:val>
                                        </p:tav>
                                        <p:tav tm="100000">
                                          <p:val>
                                            <p:strVal val="#ppt_y"/>
                                          </p:val>
                                        </p:tav>
                                      </p:tavLst>
                                    </p:anim>
                                  </p:childTnLst>
                                </p:cTn>
                              </p:par>
                              <p:par>
                                <p:cTn id="49" presetID="23" presetClass="entr" presetSubtype="16" fill="hold" grpId="0" nodeType="withEffect">
                                  <p:stCondLst>
                                    <p:cond delay="800"/>
                                  </p:stCondLst>
                                  <p:childTnLst>
                                    <p:set>
                                      <p:cBhvr>
                                        <p:cTn id="50" dur="1" fill="hold">
                                          <p:stCondLst>
                                            <p:cond delay="0"/>
                                          </p:stCondLst>
                                        </p:cTn>
                                        <p:tgtEl>
                                          <p:spTgt spid="74"/>
                                        </p:tgtEl>
                                        <p:attrNameLst>
                                          <p:attrName>style.visibility</p:attrName>
                                        </p:attrNameLst>
                                      </p:cBhvr>
                                      <p:to>
                                        <p:strVal val="visible"/>
                                      </p:to>
                                    </p:set>
                                    <p:anim calcmode="lin" valueType="num">
                                      <p:cBhvr>
                                        <p:cTn id="51" dur="500" fill="hold"/>
                                        <p:tgtEl>
                                          <p:spTgt spid="74"/>
                                        </p:tgtEl>
                                        <p:attrNameLst>
                                          <p:attrName>ppt_w</p:attrName>
                                        </p:attrNameLst>
                                      </p:cBhvr>
                                      <p:tavLst>
                                        <p:tav tm="0">
                                          <p:val>
                                            <p:fltVal val="0"/>
                                          </p:val>
                                        </p:tav>
                                        <p:tav tm="100000">
                                          <p:val>
                                            <p:strVal val="#ppt_w"/>
                                          </p:val>
                                        </p:tav>
                                      </p:tavLst>
                                    </p:anim>
                                    <p:anim calcmode="lin" valueType="num">
                                      <p:cBhvr>
                                        <p:cTn id="52" dur="500" fill="hold"/>
                                        <p:tgtEl>
                                          <p:spTgt spid="74"/>
                                        </p:tgtEl>
                                        <p:attrNameLst>
                                          <p:attrName>ppt_h</p:attrName>
                                        </p:attrNameLst>
                                      </p:cBhvr>
                                      <p:tavLst>
                                        <p:tav tm="0">
                                          <p:val>
                                            <p:fltVal val="0"/>
                                          </p:val>
                                        </p:tav>
                                        <p:tav tm="100000">
                                          <p:val>
                                            <p:strVal val="#ppt_h"/>
                                          </p:val>
                                        </p:tav>
                                      </p:tavLst>
                                    </p:anim>
                                  </p:childTnLst>
                                </p:cTn>
                              </p:par>
                              <p:par>
                                <p:cTn id="53" presetID="12" presetClass="entr" presetSubtype="2" fill="hold" grpId="0" nodeType="withEffect">
                                  <p:stCondLst>
                                    <p:cond delay="800"/>
                                  </p:stCondLst>
                                  <p:childTnLst>
                                    <p:set>
                                      <p:cBhvr>
                                        <p:cTn id="54" dur="1" fill="hold">
                                          <p:stCondLst>
                                            <p:cond delay="0"/>
                                          </p:stCondLst>
                                        </p:cTn>
                                        <p:tgtEl>
                                          <p:spTgt spid="79"/>
                                        </p:tgtEl>
                                        <p:attrNameLst>
                                          <p:attrName>style.visibility</p:attrName>
                                        </p:attrNameLst>
                                      </p:cBhvr>
                                      <p:to>
                                        <p:strVal val="visible"/>
                                      </p:to>
                                    </p:set>
                                    <p:animEffect transition="in" filter="slide(fromRight)">
                                      <p:cBhvr>
                                        <p:cTn id="55" dur="500"/>
                                        <p:tgtEl>
                                          <p:spTgt spid="79"/>
                                        </p:tgtEl>
                                      </p:cBhvr>
                                    </p:animEffect>
                                  </p:childTnLst>
                                </p:cTn>
                              </p:par>
                              <p:par>
                                <p:cTn id="56" presetID="47" presetClass="entr" presetSubtype="0" fill="hold" nodeType="withEffect">
                                  <p:stCondLst>
                                    <p:cond delay="40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anim calcmode="lin" valueType="num">
                                      <p:cBhvr>
                                        <p:cTn id="59" dur="500" fill="hold"/>
                                        <p:tgtEl>
                                          <p:spTgt spid="60"/>
                                        </p:tgtEl>
                                        <p:attrNameLst>
                                          <p:attrName>ppt_x</p:attrName>
                                        </p:attrNameLst>
                                      </p:cBhvr>
                                      <p:tavLst>
                                        <p:tav tm="0">
                                          <p:val>
                                            <p:strVal val="#ppt_x"/>
                                          </p:val>
                                        </p:tav>
                                        <p:tav tm="100000">
                                          <p:val>
                                            <p:strVal val="#ppt_x"/>
                                          </p:val>
                                        </p:tav>
                                      </p:tavLst>
                                    </p:anim>
                                    <p:anim calcmode="lin" valueType="num">
                                      <p:cBhvr>
                                        <p:cTn id="60" dur="500" fill="hold"/>
                                        <p:tgtEl>
                                          <p:spTgt spid="60"/>
                                        </p:tgtEl>
                                        <p:attrNameLst>
                                          <p:attrName>ppt_y</p:attrName>
                                        </p:attrNameLst>
                                      </p:cBhvr>
                                      <p:tavLst>
                                        <p:tav tm="0">
                                          <p:val>
                                            <p:strVal val="#ppt_y-.1"/>
                                          </p:val>
                                        </p:tav>
                                        <p:tav tm="100000">
                                          <p:val>
                                            <p:strVal val="#ppt_y"/>
                                          </p:val>
                                        </p:tav>
                                      </p:tavLst>
                                    </p:anim>
                                  </p:childTnLst>
                                </p:cTn>
                              </p:par>
                              <p:par>
                                <p:cTn id="61" presetID="23" presetClass="entr" presetSubtype="16" fill="hold" grpId="0" nodeType="withEffect">
                                  <p:stCondLst>
                                    <p:cond delay="9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childTnLst>
                                </p:cTn>
                              </p:par>
                              <p:par>
                                <p:cTn id="65" presetID="12" presetClass="entr" presetSubtype="8" fill="hold" grpId="0" nodeType="withEffect">
                                  <p:stCondLst>
                                    <p:cond delay="900"/>
                                  </p:stCondLst>
                                  <p:childTnLst>
                                    <p:set>
                                      <p:cBhvr>
                                        <p:cTn id="66" dur="1" fill="hold">
                                          <p:stCondLst>
                                            <p:cond delay="0"/>
                                          </p:stCondLst>
                                        </p:cTn>
                                        <p:tgtEl>
                                          <p:spTgt spid="77"/>
                                        </p:tgtEl>
                                        <p:attrNameLst>
                                          <p:attrName>style.visibility</p:attrName>
                                        </p:attrNameLst>
                                      </p:cBhvr>
                                      <p:to>
                                        <p:strVal val="visible"/>
                                      </p:to>
                                    </p:set>
                                    <p:animEffect transition="in" filter="slide(fromLeft)">
                                      <p:cBhvr>
                                        <p:cTn id="6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72" grpId="0" autoUpdateAnimBg="0"/>
      <p:bldP spid="73" grpId="0" autoUpdateAnimBg="0"/>
      <p:bldP spid="74" grpId="0" autoUpdateAnimBg="0"/>
      <p:bldP spid="75" grpId="0" autoUpdateAnimBg="0"/>
      <p:bldP spid="76" grpId="0" autoUpdateAnimBg="0"/>
      <p:bldP spid="77" grpId="0" autoUpdateAnimBg="0"/>
      <p:bldP spid="78" grpId="0" autoUpdateAnimBg="0"/>
      <p:bldP spid="79" grpId="0" autoUpdateAnimBg="0"/>
      <p:bldP spid="80" grpId="0" autoUpdateAnimBg="0"/>
      <p:bldP spid="81"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5"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6"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7"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8" name="TextBox 11"/>
          <p:cNvSpPr txBox="1">
            <a:spLocks noChangeArrowheads="1"/>
          </p:cNvSpPr>
          <p:nvPr/>
        </p:nvSpPr>
        <p:spPr bwMode="auto">
          <a:xfrm>
            <a:off x="2031604" y="1926432"/>
            <a:ext cx="398346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a:solidFill>
                  <a:srgbClr val="FFFFFF"/>
                </a:solidFill>
                <a:latin typeface="微软雅黑" pitchFamily="34" charset="-122"/>
                <a:ea typeface="微软雅黑" pitchFamily="34" charset="-122"/>
              </a:rPr>
              <a:t>请输入您的章节大标题</a:t>
            </a:r>
          </a:p>
        </p:txBody>
      </p:sp>
      <p:sp>
        <p:nvSpPr>
          <p:cNvPr id="19"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a:solidFill>
                  <a:srgbClr val="FFFFFF"/>
                </a:solidFill>
                <a:latin typeface="微软雅黑" pitchFamily="34" charset="-122"/>
                <a:ea typeface="微软雅黑" pitchFamily="34" charset="-122"/>
              </a:rPr>
              <a:t>2</a:t>
            </a:r>
            <a:endParaRPr lang="zh-CN" altLang="en-US" sz="10300" b="1">
              <a:solidFill>
                <a:srgbClr val="FFFFFF"/>
              </a:solidFill>
              <a:latin typeface="微软雅黑" pitchFamily="34" charset="-122"/>
              <a:ea typeface="微软雅黑" pitchFamily="34" charset="-122"/>
            </a:endParaRPr>
          </a:p>
        </p:txBody>
      </p:sp>
      <p:sp>
        <p:nvSpPr>
          <p:cNvPr id="20"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21"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7000">
        <p14:switch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300" fill="hold"/>
                                        <p:tgtEl>
                                          <p:spTgt spid="15"/>
                                        </p:tgtEl>
                                        <p:attrNameLst>
                                          <p:attrName>ppt_w</p:attrName>
                                        </p:attrNameLst>
                                      </p:cBhvr>
                                      <p:tavLst>
                                        <p:tav tm="0">
                                          <p:val>
                                            <p:fltVal val="0"/>
                                          </p:val>
                                        </p:tav>
                                        <p:tav tm="100000">
                                          <p:val>
                                            <p:strVal val="#ppt_w"/>
                                          </p:val>
                                        </p:tav>
                                      </p:tavLst>
                                    </p:anim>
                                    <p:anim calcmode="lin" valueType="num">
                                      <p:cBhvr>
                                        <p:cTn id="20" dur="300" fill="hold"/>
                                        <p:tgtEl>
                                          <p:spTgt spid="15"/>
                                        </p:tgtEl>
                                        <p:attrNameLst>
                                          <p:attrName>ppt_h</p:attrName>
                                        </p:attrNameLst>
                                      </p:cBhvr>
                                      <p:tavLst>
                                        <p:tav tm="0">
                                          <p:val>
                                            <p:fltVal val="0"/>
                                          </p:val>
                                        </p:tav>
                                        <p:tav tm="100000">
                                          <p:val>
                                            <p:strVal val="#ppt_h"/>
                                          </p:val>
                                        </p:tav>
                                      </p:tavLst>
                                    </p:anim>
                                    <p:anim calcmode="lin" valueType="num">
                                      <p:cBhvr>
                                        <p:cTn id="21" dur="300" fill="hold"/>
                                        <p:tgtEl>
                                          <p:spTgt spid="15"/>
                                        </p:tgtEl>
                                        <p:attrNameLst>
                                          <p:attrName>style.rotation</p:attrName>
                                        </p:attrNameLst>
                                      </p:cBhvr>
                                      <p:tavLst>
                                        <p:tav tm="0">
                                          <p:val>
                                            <p:fltVal val="90"/>
                                          </p:val>
                                        </p:tav>
                                        <p:tav tm="100000">
                                          <p:val>
                                            <p:fltVal val="0"/>
                                          </p:val>
                                        </p:tav>
                                      </p:tavLst>
                                    </p:anim>
                                    <p:animEffect transition="in" filter="fade">
                                      <p:cBhvr>
                                        <p:cTn id="22" dur="300"/>
                                        <p:tgtEl>
                                          <p:spTgt spid="15"/>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400"/>
                                        <p:tgtEl>
                                          <p:spTgt spid="16"/>
                                        </p:tgtEl>
                                      </p:cBhvr>
                                    </p:animEffect>
                                    <p:anim calcmode="lin" valueType="num">
                                      <p:cBhvr>
                                        <p:cTn id="27" dur="400" fill="hold"/>
                                        <p:tgtEl>
                                          <p:spTgt spid="16"/>
                                        </p:tgtEl>
                                        <p:attrNameLst>
                                          <p:attrName>ppt_x</p:attrName>
                                        </p:attrNameLst>
                                      </p:cBhvr>
                                      <p:tavLst>
                                        <p:tav tm="0">
                                          <p:val>
                                            <p:strVal val="#ppt_x"/>
                                          </p:val>
                                        </p:tav>
                                        <p:tav tm="100000">
                                          <p:val>
                                            <p:strVal val="#ppt_x"/>
                                          </p:val>
                                        </p:tav>
                                      </p:tavLst>
                                    </p:anim>
                                    <p:anim calcmode="lin" valueType="num">
                                      <p:cBhvr>
                                        <p:cTn id="28" dur="4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400"/>
                                        <p:tgtEl>
                                          <p:spTgt spid="17"/>
                                        </p:tgtEl>
                                      </p:cBhvr>
                                    </p:animEffect>
                                    <p:anim calcmode="lin" valueType="num">
                                      <p:cBhvr>
                                        <p:cTn id="32" dur="400" fill="hold"/>
                                        <p:tgtEl>
                                          <p:spTgt spid="17"/>
                                        </p:tgtEl>
                                        <p:attrNameLst>
                                          <p:attrName>ppt_x</p:attrName>
                                        </p:attrNameLst>
                                      </p:cBhvr>
                                      <p:tavLst>
                                        <p:tav tm="0">
                                          <p:val>
                                            <p:strVal val="#ppt_x"/>
                                          </p:val>
                                        </p:tav>
                                        <p:tav tm="100000">
                                          <p:val>
                                            <p:strVal val="#ppt_x"/>
                                          </p:val>
                                        </p:tav>
                                      </p:tavLst>
                                    </p:anim>
                                    <p:anim calcmode="lin" valueType="num">
                                      <p:cBhvr>
                                        <p:cTn id="33" dur="4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90"/>
                                          </p:val>
                                        </p:tav>
                                        <p:tav tm="100000">
                                          <p:val>
                                            <p:fltVal val="0"/>
                                          </p:val>
                                        </p:tav>
                                      </p:tavLst>
                                    </p:anim>
                                    <p:animEffect transition="in" filter="fade">
                                      <p:cBhvr>
                                        <p:cTn id="46" dur="500"/>
                                        <p:tgtEl>
                                          <p:spTgt spid="19"/>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up)">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animBg="1"/>
      <p:bldP spid="16" grpId="0" animBg="1"/>
      <p:bldP spid="17" grpId="0" animBg="1"/>
      <p:bldP spid="18" grpId="0" autoUpdateAnimBg="0"/>
      <p:bldP spid="19" grpId="0" autoUpdateAnimBg="0"/>
      <p:bldP spid="20" grpId="0" autoUpdateAnimBg="0"/>
      <p:bldP spid="2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27" name="组合 26"/>
          <p:cNvGrpSpPr/>
          <p:nvPr/>
        </p:nvGrpSpPr>
        <p:grpSpPr>
          <a:xfrm>
            <a:off x="8228262" y="988408"/>
            <a:ext cx="352425" cy="1150144"/>
            <a:chOff x="8289926" y="988408"/>
            <a:chExt cx="352425" cy="1150144"/>
          </a:xfrm>
        </p:grpSpPr>
        <p:sp>
          <p:nvSpPr>
            <p:cNvPr id="28" name="任意多边形 27"/>
            <p:cNvSpPr/>
            <p:nvPr/>
          </p:nvSpPr>
          <p:spPr>
            <a:xfrm>
              <a:off x="8289926" y="1168192"/>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29" name="图片 42"/>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37576" y="988408"/>
              <a:ext cx="73025" cy="115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8228262" y="2068843"/>
            <a:ext cx="352425" cy="1151334"/>
            <a:chOff x="8289926" y="2068843"/>
            <a:chExt cx="352425" cy="1151334"/>
          </a:xfrm>
        </p:grpSpPr>
        <p:sp>
          <p:nvSpPr>
            <p:cNvPr id="31" name="任意多边形 30"/>
            <p:cNvSpPr/>
            <p:nvPr/>
          </p:nvSpPr>
          <p:spPr>
            <a:xfrm>
              <a:off x="8289926" y="2222433"/>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42" name="图片 44"/>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40751" y="2068843"/>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8" name="组合 57"/>
          <p:cNvGrpSpPr/>
          <p:nvPr/>
        </p:nvGrpSpPr>
        <p:grpSpPr>
          <a:xfrm>
            <a:off x="8228262" y="3076600"/>
            <a:ext cx="352425" cy="1151334"/>
            <a:chOff x="8289926" y="3199210"/>
            <a:chExt cx="352425" cy="1151334"/>
          </a:xfrm>
        </p:grpSpPr>
        <p:sp>
          <p:nvSpPr>
            <p:cNvPr id="59" name="任意多边形 58"/>
            <p:cNvSpPr/>
            <p:nvPr/>
          </p:nvSpPr>
          <p:spPr>
            <a:xfrm>
              <a:off x="8289926" y="3392091"/>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60" name="图片 45"/>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34401" y="3199210"/>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 name="任意多边形 60"/>
          <p:cNvSpPr/>
          <p:nvPr/>
        </p:nvSpPr>
        <p:spPr>
          <a:xfrm rot="20828725">
            <a:off x="5123725" y="1441376"/>
            <a:ext cx="3291853"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92202 w 3292202"/>
              <a:gd name="connsiteY0" fmla="*/ 0 h 1111566"/>
              <a:gd name="connsiteX1" fmla="*/ 3235305 w 3292202"/>
              <a:gd name="connsiteY1" fmla="*/ 1111566 h 1111566"/>
              <a:gd name="connsiteX2" fmla="*/ 0 w 3292202"/>
              <a:gd name="connsiteY2" fmla="*/ 1109933 h 1111566"/>
              <a:gd name="connsiteX3" fmla="*/ 125708 w 3292202"/>
              <a:gd name="connsiteY3" fmla="*/ 1942 h 1111566"/>
              <a:gd name="connsiteX4" fmla="*/ 121878 w 3292202"/>
              <a:gd name="connsiteY4" fmla="*/ 0 h 1111566"/>
              <a:gd name="connsiteX5" fmla="*/ 3292202 w 3292202"/>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2202" h="1111566">
                <a:moveTo>
                  <a:pt x="3292202" y="0"/>
                </a:moveTo>
                <a:lnTo>
                  <a:pt x="3235305" y="1111566"/>
                </a:lnTo>
                <a:lnTo>
                  <a:pt x="0" y="1109933"/>
                </a:lnTo>
                <a:lnTo>
                  <a:pt x="125708" y="1942"/>
                </a:lnTo>
                <a:lnTo>
                  <a:pt x="121878" y="0"/>
                </a:lnTo>
                <a:lnTo>
                  <a:pt x="3292202"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62" name="任意多边形 61"/>
          <p:cNvSpPr/>
          <p:nvPr/>
        </p:nvSpPr>
        <p:spPr>
          <a:xfrm rot="20828725">
            <a:off x="5128470" y="2494905"/>
            <a:ext cx="3287048"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351568 w 3351568"/>
              <a:gd name="connsiteY0" fmla="*/ 0 h 1111566"/>
              <a:gd name="connsiteX1" fmla="*/ 3294671 w 3351568"/>
              <a:gd name="connsiteY1" fmla="*/ 1111566 h 1111566"/>
              <a:gd name="connsiteX2" fmla="*/ 115933 w 3351568"/>
              <a:gd name="connsiteY2" fmla="*/ 1091823 h 1111566"/>
              <a:gd name="connsiteX3" fmla="*/ 0 w 3351568"/>
              <a:gd name="connsiteY3" fmla="*/ 1111566 h 1111566"/>
              <a:gd name="connsiteX4" fmla="*/ 185074 w 3351568"/>
              <a:gd name="connsiteY4" fmla="*/ 1942 h 1111566"/>
              <a:gd name="connsiteX5" fmla="*/ 181244 w 3351568"/>
              <a:gd name="connsiteY5" fmla="*/ 0 h 1111566"/>
              <a:gd name="connsiteX6" fmla="*/ 3351568 w 3351568"/>
              <a:gd name="connsiteY6" fmla="*/ 0 h 1111566"/>
              <a:gd name="connsiteX0" fmla="*/ 3287396 w 3287396"/>
              <a:gd name="connsiteY0" fmla="*/ 0 h 1111566"/>
              <a:gd name="connsiteX1" fmla="*/ 3230499 w 3287396"/>
              <a:gd name="connsiteY1" fmla="*/ 1111566 h 1111566"/>
              <a:gd name="connsiteX2" fmla="*/ 51761 w 3287396"/>
              <a:gd name="connsiteY2" fmla="*/ 1091823 h 1111566"/>
              <a:gd name="connsiteX3" fmla="*/ 0 w 3287396"/>
              <a:gd name="connsiteY3" fmla="*/ 1081847 h 1111566"/>
              <a:gd name="connsiteX4" fmla="*/ 120902 w 3287396"/>
              <a:gd name="connsiteY4" fmla="*/ 1942 h 1111566"/>
              <a:gd name="connsiteX5" fmla="*/ 117072 w 3287396"/>
              <a:gd name="connsiteY5" fmla="*/ 0 h 1111566"/>
              <a:gd name="connsiteX6" fmla="*/ 3287396 w 3287396"/>
              <a:gd name="connsiteY6"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96" h="1111566">
                <a:moveTo>
                  <a:pt x="3287396" y="0"/>
                </a:moveTo>
                <a:lnTo>
                  <a:pt x="3230499" y="1111566"/>
                </a:lnTo>
                <a:lnTo>
                  <a:pt x="51761" y="1091823"/>
                </a:lnTo>
                <a:lnTo>
                  <a:pt x="0" y="1081847"/>
                </a:lnTo>
                <a:lnTo>
                  <a:pt x="120902" y="1942"/>
                </a:lnTo>
                <a:lnTo>
                  <a:pt x="117072" y="0"/>
                </a:lnTo>
                <a:lnTo>
                  <a:pt x="3287396"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63" name="任意多边形 62"/>
          <p:cNvSpPr/>
          <p:nvPr/>
        </p:nvSpPr>
        <p:spPr>
          <a:xfrm rot="20828725">
            <a:off x="5126889" y="3529251"/>
            <a:ext cx="3288649"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88997 w 3288997"/>
              <a:gd name="connsiteY0" fmla="*/ 0 h 1111566"/>
              <a:gd name="connsiteX1" fmla="*/ 3232100 w 3288997"/>
              <a:gd name="connsiteY1" fmla="*/ 1111566 h 1111566"/>
              <a:gd name="connsiteX2" fmla="*/ 0 w 3288997"/>
              <a:gd name="connsiteY2" fmla="*/ 1091208 h 1111566"/>
              <a:gd name="connsiteX3" fmla="*/ 122503 w 3288997"/>
              <a:gd name="connsiteY3" fmla="*/ 1942 h 1111566"/>
              <a:gd name="connsiteX4" fmla="*/ 118673 w 3288997"/>
              <a:gd name="connsiteY4" fmla="*/ 0 h 1111566"/>
              <a:gd name="connsiteX5" fmla="*/ 3288997 w 3288997"/>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8997" h="1111566">
                <a:moveTo>
                  <a:pt x="3288997" y="0"/>
                </a:moveTo>
                <a:lnTo>
                  <a:pt x="3232100" y="1111566"/>
                </a:lnTo>
                <a:lnTo>
                  <a:pt x="0" y="1091208"/>
                </a:lnTo>
                <a:lnTo>
                  <a:pt x="122503" y="1942"/>
                </a:lnTo>
                <a:lnTo>
                  <a:pt x="118673" y="0"/>
                </a:lnTo>
                <a:lnTo>
                  <a:pt x="3288997"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64" name="TextBox 59"/>
          <p:cNvSpPr txBox="1"/>
          <p:nvPr/>
        </p:nvSpPr>
        <p:spPr>
          <a:xfrm>
            <a:off x="725737" y="1443038"/>
            <a:ext cx="2873375" cy="2982516"/>
          </a:xfrm>
          <a:prstGeom prst="rect">
            <a:avLst/>
          </a:prstGeom>
          <a:noFill/>
        </p:spPr>
        <p:txBody>
          <a:bodyPr lIns="108000" rIns="108000" anchor="ctr"/>
          <a:lstStyle/>
          <a:p>
            <a:pPr algn="just" eaLnBrk="1" fontAlgn="auto" hangingPunct="1">
              <a:lnSpc>
                <a:spcPct val="130000"/>
              </a:lnSpc>
              <a:spcBef>
                <a:spcPts val="600"/>
              </a:spcBef>
              <a:spcAft>
                <a:spcPts val="0"/>
              </a:spcAft>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b="0" dirty="0">
              <a:solidFill>
                <a:schemeClr val="tx1">
                  <a:lumMod val="50000"/>
                </a:schemeClr>
              </a:solidFill>
              <a:latin typeface="微软雅黑" pitchFamily="34" charset="-122"/>
              <a:ea typeface="微软雅黑" pitchFamily="34" charset="-122"/>
            </a:endParaRPr>
          </a:p>
          <a:p>
            <a:pPr algn="just" eaLnBrk="1" fontAlgn="auto" hangingPunct="1">
              <a:lnSpc>
                <a:spcPct val="130000"/>
              </a:lnSpc>
              <a:spcBef>
                <a:spcPts val="600"/>
              </a:spcBef>
              <a:spcAft>
                <a:spcPts val="0"/>
              </a:spcAft>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a:t>
            </a:r>
            <a:r>
              <a:rPr lang="zh-CN" altLang="en-US" sz="1400" b="0" dirty="0" smtClean="0">
                <a:solidFill>
                  <a:schemeClr val="tx1">
                    <a:lumMod val="50000"/>
                  </a:schemeClr>
                </a:solidFill>
                <a:latin typeface="微软雅黑" pitchFamily="34" charset="-122"/>
                <a:ea typeface="微软雅黑" pitchFamily="34" charset="-122"/>
              </a:rPr>
              <a:t>的</a:t>
            </a:r>
            <a:endParaRPr lang="en-US" altLang="zh-CN" sz="1400" b="0" dirty="0">
              <a:solidFill>
                <a:schemeClr val="tx1">
                  <a:lumMod val="50000"/>
                </a:schemeClr>
              </a:solidFill>
              <a:latin typeface="微软雅黑" pitchFamily="34" charset="-122"/>
              <a:ea typeface="微软雅黑" pitchFamily="34" charset="-122"/>
            </a:endParaRPr>
          </a:p>
        </p:txBody>
      </p:sp>
      <p:cxnSp>
        <p:nvCxnSpPr>
          <p:cNvPr id="65" name="直接连接符 64"/>
          <p:cNvCxnSpPr/>
          <p:nvPr/>
        </p:nvCxnSpPr>
        <p:spPr>
          <a:xfrm>
            <a:off x="395537" y="1443038"/>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25736" y="1223963"/>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401886" y="1223963"/>
            <a:ext cx="0" cy="21907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395536" y="1223963"/>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flipV="1">
            <a:off x="852737" y="4425554"/>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flipV="1">
            <a:off x="3599111" y="3906441"/>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922961" y="4425554"/>
            <a:ext cx="0" cy="21788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flipV="1">
            <a:off x="3599111" y="4643438"/>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4573836" y="3512344"/>
            <a:ext cx="708026" cy="1214438"/>
            <a:chOff x="4635500" y="3512344"/>
            <a:chExt cx="708026" cy="1214438"/>
          </a:xfrm>
        </p:grpSpPr>
        <p:sp>
          <p:nvSpPr>
            <p:cNvPr id="74" name="任意多边形 73"/>
            <p:cNvSpPr/>
            <p:nvPr/>
          </p:nvSpPr>
          <p:spPr>
            <a:xfrm>
              <a:off x="4635500" y="3692129"/>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75" name="任意多边形 74"/>
            <p:cNvSpPr/>
            <p:nvPr/>
          </p:nvSpPr>
          <p:spPr>
            <a:xfrm>
              <a:off x="4749800" y="3694510"/>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76" name="任意多边形 75"/>
            <p:cNvSpPr/>
            <p:nvPr/>
          </p:nvSpPr>
          <p:spPr>
            <a:xfrm>
              <a:off x="4743451" y="378142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03</a:t>
              </a:r>
              <a:endParaRPr lang="zh-CN" altLang="en-US" sz="2400" b="0" dirty="0">
                <a:latin typeface="Arial Rounded MT Bold" panose="020F0704030504030204" pitchFamily="34" charset="0"/>
                <a:ea typeface="微软雅黑" pitchFamily="34" charset="-122"/>
              </a:endParaRPr>
            </a:p>
          </p:txBody>
        </p:sp>
        <p:pic>
          <p:nvPicPr>
            <p:cNvPr id="77" name="图片 35"/>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3512344"/>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8" name="组合 77"/>
          <p:cNvGrpSpPr/>
          <p:nvPr/>
        </p:nvGrpSpPr>
        <p:grpSpPr>
          <a:xfrm>
            <a:off x="4582344" y="1397174"/>
            <a:ext cx="708026" cy="1246584"/>
            <a:chOff x="4714663" y="1085638"/>
            <a:chExt cx="708026" cy="1246584"/>
          </a:xfrm>
        </p:grpSpPr>
        <p:grpSp>
          <p:nvGrpSpPr>
            <p:cNvPr id="79" name="组合 78"/>
            <p:cNvGrpSpPr/>
            <p:nvPr/>
          </p:nvGrpSpPr>
          <p:grpSpPr>
            <a:xfrm>
              <a:off x="4714663" y="1085638"/>
              <a:ext cx="412750" cy="1082278"/>
              <a:chOff x="4635500" y="1379935"/>
              <a:chExt cx="412750" cy="1082278"/>
            </a:xfrm>
          </p:grpSpPr>
          <p:sp>
            <p:nvSpPr>
              <p:cNvPr id="82" name="任意多边形 81"/>
              <p:cNvSpPr/>
              <p:nvPr/>
            </p:nvSpPr>
            <p:spPr>
              <a:xfrm>
                <a:off x="4635500" y="1593057"/>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83" name="图片 2"/>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1379935"/>
                <a:ext cx="73025" cy="97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0" name="任意多边形 79"/>
            <p:cNvSpPr/>
            <p:nvPr/>
          </p:nvSpPr>
          <p:spPr>
            <a:xfrm>
              <a:off x="4828963" y="1301141"/>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81" name="任意多边形 80"/>
            <p:cNvSpPr/>
            <p:nvPr/>
          </p:nvSpPr>
          <p:spPr>
            <a:xfrm>
              <a:off x="4822614" y="138686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01</a:t>
              </a:r>
              <a:endParaRPr lang="zh-CN" altLang="en-US" sz="2400" b="0" dirty="0">
                <a:latin typeface="Arial Rounded MT Bold" panose="020F0704030504030204" pitchFamily="34" charset="0"/>
                <a:ea typeface="微软雅黑" pitchFamily="34" charset="-122"/>
              </a:endParaRPr>
            </a:p>
          </p:txBody>
        </p:sp>
      </p:grpSp>
      <p:grpSp>
        <p:nvGrpSpPr>
          <p:cNvPr id="84" name="组合 83"/>
          <p:cNvGrpSpPr/>
          <p:nvPr/>
        </p:nvGrpSpPr>
        <p:grpSpPr>
          <a:xfrm>
            <a:off x="4582344" y="2427734"/>
            <a:ext cx="708026" cy="1233488"/>
            <a:chOff x="4644008" y="2427734"/>
            <a:chExt cx="708026" cy="1233488"/>
          </a:xfrm>
        </p:grpSpPr>
        <p:grpSp>
          <p:nvGrpSpPr>
            <p:cNvPr id="85" name="组合 84"/>
            <p:cNvGrpSpPr/>
            <p:nvPr/>
          </p:nvGrpSpPr>
          <p:grpSpPr>
            <a:xfrm>
              <a:off x="4644008" y="2427734"/>
              <a:ext cx="708026" cy="1233488"/>
              <a:chOff x="4635500" y="2443162"/>
              <a:chExt cx="708026" cy="1233488"/>
            </a:xfrm>
          </p:grpSpPr>
          <p:sp>
            <p:nvSpPr>
              <p:cNvPr id="87" name="任意多边形 86"/>
              <p:cNvSpPr/>
              <p:nvPr/>
            </p:nvSpPr>
            <p:spPr>
              <a:xfrm>
                <a:off x="4635500" y="2643188"/>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88" name="任意多边形 87"/>
              <p:cNvSpPr/>
              <p:nvPr/>
            </p:nvSpPr>
            <p:spPr>
              <a:xfrm>
                <a:off x="4743451" y="2731294"/>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02</a:t>
                </a:r>
                <a:endParaRPr lang="zh-CN" altLang="en-US" sz="2400" b="0" dirty="0">
                  <a:latin typeface="Arial Rounded MT Bold" panose="020F0704030504030204" pitchFamily="34" charset="0"/>
                  <a:ea typeface="微软雅黑" pitchFamily="34" charset="-122"/>
                </a:endParaRPr>
              </a:p>
            </p:txBody>
          </p:sp>
          <p:pic>
            <p:nvPicPr>
              <p:cNvPr id="89" name="图片 34"/>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2443162"/>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6" name="任意多边形 85"/>
            <p:cNvSpPr/>
            <p:nvPr/>
          </p:nvSpPr>
          <p:spPr>
            <a:xfrm>
              <a:off x="4760590" y="2630552"/>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10000">
        <p14:gallery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heel(4)">
                                      <p:cBhvr>
                                        <p:cTn id="7" dur="1000"/>
                                        <p:tgtEl>
                                          <p:spTgt spid="57"/>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down)">
                                      <p:cBhvr>
                                        <p:cTn id="11" dur="250"/>
                                        <p:tgtEl>
                                          <p:spTgt spid="66"/>
                                        </p:tgtEl>
                                      </p:cBhvr>
                                    </p:animEffect>
                                  </p:childTnLst>
                                </p:cTn>
                              </p:par>
                            </p:childTnLst>
                          </p:cTn>
                        </p:par>
                        <p:par>
                          <p:cTn id="12" fill="hold">
                            <p:stCondLst>
                              <p:cond delay="1250"/>
                            </p:stCondLst>
                            <p:childTnLst>
                              <p:par>
                                <p:cTn id="13" presetID="22" presetClass="entr" presetSubtype="2"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right)">
                                      <p:cBhvr>
                                        <p:cTn id="15" dur="250"/>
                                        <p:tgtEl>
                                          <p:spTgt spid="6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up)">
                                      <p:cBhvr>
                                        <p:cTn id="19" dur="250"/>
                                        <p:tgtEl>
                                          <p:spTgt spid="67"/>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left)">
                                      <p:cBhvr>
                                        <p:cTn id="23" dur="250"/>
                                        <p:tgtEl>
                                          <p:spTgt spid="65"/>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up)">
                                      <p:cBhvr>
                                        <p:cTn id="27" dur="250"/>
                                        <p:tgtEl>
                                          <p:spTgt spid="70"/>
                                        </p:tgtEl>
                                      </p:cBhvr>
                                    </p:animEffect>
                                  </p:childTnLst>
                                </p:cTn>
                              </p:par>
                            </p:childTnLst>
                          </p:cTn>
                        </p:par>
                        <p:par>
                          <p:cTn id="28" fill="hold">
                            <p:stCondLst>
                              <p:cond delay="2250"/>
                            </p:stCondLst>
                            <p:childTnLst>
                              <p:par>
                                <p:cTn id="29" presetID="22" presetClass="entr" presetSubtype="8"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left)">
                                      <p:cBhvr>
                                        <p:cTn id="31" dur="250"/>
                                        <p:tgtEl>
                                          <p:spTgt spid="72"/>
                                        </p:tgtEl>
                                      </p:cBhvr>
                                    </p:animEffect>
                                  </p:childTnLst>
                                </p:cTn>
                              </p:par>
                            </p:childTnLst>
                          </p:cTn>
                        </p:par>
                        <p:par>
                          <p:cTn id="32" fill="hold">
                            <p:stCondLst>
                              <p:cond delay="2500"/>
                            </p:stCondLst>
                            <p:childTnLst>
                              <p:par>
                                <p:cTn id="33" presetID="22" presetClass="entr" presetSubtype="4"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ipe(down)">
                                      <p:cBhvr>
                                        <p:cTn id="35" dur="250"/>
                                        <p:tgtEl>
                                          <p:spTgt spid="71"/>
                                        </p:tgtEl>
                                      </p:cBhvr>
                                    </p:animEffect>
                                  </p:childTnLst>
                                </p:cTn>
                              </p:par>
                            </p:childTnLst>
                          </p:cTn>
                        </p:par>
                        <p:par>
                          <p:cTn id="36" fill="hold">
                            <p:stCondLst>
                              <p:cond delay="2750"/>
                            </p:stCondLst>
                            <p:childTnLst>
                              <p:par>
                                <p:cTn id="37" presetID="22" presetClass="entr" presetSubtype="2" fill="hold"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right)">
                                      <p:cBhvr>
                                        <p:cTn id="39" dur="250"/>
                                        <p:tgtEl>
                                          <p:spTgt spid="69"/>
                                        </p:tgtEl>
                                      </p:cBhvr>
                                    </p:animEffect>
                                  </p:childTnLst>
                                </p:cTn>
                              </p:par>
                            </p:childTnLst>
                          </p:cTn>
                        </p:par>
                        <p:par>
                          <p:cTn id="40" fill="hold">
                            <p:stCondLst>
                              <p:cond delay="3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4"/>
                                        </p:tgtEl>
                                        <p:attrNameLst>
                                          <p:attrName>ppt_y</p:attrName>
                                        </p:attrNameLst>
                                      </p:cBhvr>
                                      <p:tavLst>
                                        <p:tav tm="0">
                                          <p:val>
                                            <p:strVal val="#ppt_y"/>
                                          </p:val>
                                        </p:tav>
                                        <p:tav tm="100000">
                                          <p:val>
                                            <p:strVal val="#ppt_y"/>
                                          </p:val>
                                        </p:tav>
                                      </p:tavLst>
                                    </p:anim>
                                    <p:anim calcmode="lin" valueType="num">
                                      <p:cBhvr>
                                        <p:cTn id="45"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4"/>
                                        </p:tgtEl>
                                      </p:cBhvr>
                                    </p:animEffect>
                                  </p:childTnLst>
                                </p:cTn>
                              </p:par>
                            </p:childTnLst>
                          </p:cTn>
                        </p:par>
                        <p:par>
                          <p:cTn id="48" fill="hold">
                            <p:stCondLst>
                              <p:cond delay="10150"/>
                            </p:stCondLst>
                            <p:childTnLst>
                              <p:par>
                                <p:cTn id="49" presetID="22" presetClass="entr" presetSubtype="8" fill="hold" nodeType="after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wipe(left)">
                                      <p:cBhvr>
                                        <p:cTn id="51" dur="500"/>
                                        <p:tgtEl>
                                          <p:spTgt spid="78"/>
                                        </p:tgtEl>
                                      </p:cBhvr>
                                    </p:animEffect>
                                  </p:childTnLst>
                                </p:cTn>
                              </p:par>
                            </p:childTnLst>
                          </p:cTn>
                        </p:par>
                        <p:par>
                          <p:cTn id="52" fill="hold">
                            <p:stCondLst>
                              <p:cond delay="10650"/>
                            </p:stCondLst>
                            <p:childTnLst>
                              <p:par>
                                <p:cTn id="53" presetID="22" presetClass="entr" presetSubtype="8" fill="hold" grpId="0"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500"/>
                                        <p:tgtEl>
                                          <p:spTgt spid="61"/>
                                        </p:tgtEl>
                                      </p:cBhvr>
                                    </p:animEffect>
                                  </p:childTnLst>
                                </p:cTn>
                              </p:par>
                            </p:childTnLst>
                          </p:cTn>
                        </p:par>
                        <p:par>
                          <p:cTn id="56" fill="hold">
                            <p:stCondLst>
                              <p:cond delay="11150"/>
                            </p:stCondLst>
                            <p:childTnLst>
                              <p:par>
                                <p:cTn id="57" presetID="22" presetClass="entr" presetSubtype="8"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par>
                          <p:cTn id="60" fill="hold">
                            <p:stCondLst>
                              <p:cond delay="11650"/>
                            </p:stCondLst>
                            <p:childTnLst>
                              <p:par>
                                <p:cTn id="61" presetID="22" presetClass="entr" presetSubtype="8" fill="hold"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wipe(left)">
                                      <p:cBhvr>
                                        <p:cTn id="63" dur="500"/>
                                        <p:tgtEl>
                                          <p:spTgt spid="84"/>
                                        </p:tgtEl>
                                      </p:cBhvr>
                                    </p:animEffect>
                                  </p:childTnLst>
                                </p:cTn>
                              </p:par>
                            </p:childTnLst>
                          </p:cTn>
                        </p:par>
                        <p:par>
                          <p:cTn id="64" fill="hold">
                            <p:stCondLst>
                              <p:cond delay="12150"/>
                            </p:stCondLst>
                            <p:childTnLst>
                              <p:par>
                                <p:cTn id="65" presetID="22" presetClass="entr" presetSubtype="8"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left)">
                                      <p:cBhvr>
                                        <p:cTn id="67" dur="500"/>
                                        <p:tgtEl>
                                          <p:spTgt spid="62"/>
                                        </p:tgtEl>
                                      </p:cBhvr>
                                    </p:animEffect>
                                  </p:childTnLst>
                                </p:cTn>
                              </p:par>
                            </p:childTnLst>
                          </p:cTn>
                        </p:par>
                        <p:par>
                          <p:cTn id="68" fill="hold">
                            <p:stCondLst>
                              <p:cond delay="12650"/>
                            </p:stCondLst>
                            <p:childTnLst>
                              <p:par>
                                <p:cTn id="69" presetID="22" presetClass="entr" presetSubtype="8"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left)">
                                      <p:cBhvr>
                                        <p:cTn id="71" dur="500"/>
                                        <p:tgtEl>
                                          <p:spTgt spid="30"/>
                                        </p:tgtEl>
                                      </p:cBhvr>
                                    </p:animEffect>
                                  </p:childTnLst>
                                </p:cTn>
                              </p:par>
                            </p:childTnLst>
                          </p:cTn>
                        </p:par>
                        <p:par>
                          <p:cTn id="72" fill="hold">
                            <p:stCondLst>
                              <p:cond delay="13150"/>
                            </p:stCondLst>
                            <p:childTnLst>
                              <p:par>
                                <p:cTn id="73" presetID="22" presetClass="entr" presetSubtype="8" fill="hold"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wipe(left)">
                                      <p:cBhvr>
                                        <p:cTn id="75" dur="500"/>
                                        <p:tgtEl>
                                          <p:spTgt spid="73"/>
                                        </p:tgtEl>
                                      </p:cBhvr>
                                    </p:animEffect>
                                  </p:childTnLst>
                                </p:cTn>
                              </p:par>
                            </p:childTnLst>
                          </p:cTn>
                        </p:par>
                        <p:par>
                          <p:cTn id="76" fill="hold">
                            <p:stCondLst>
                              <p:cond delay="13650"/>
                            </p:stCondLst>
                            <p:childTnLst>
                              <p:par>
                                <p:cTn id="77" presetID="22" presetClass="entr" presetSubtype="8" fill="hold" grpId="0"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left)">
                                      <p:cBhvr>
                                        <p:cTn id="79" dur="500"/>
                                        <p:tgtEl>
                                          <p:spTgt spid="63"/>
                                        </p:tgtEl>
                                      </p:cBhvr>
                                    </p:animEffect>
                                  </p:childTnLst>
                                </p:cTn>
                              </p:par>
                            </p:childTnLst>
                          </p:cTn>
                        </p:par>
                        <p:par>
                          <p:cTn id="80" fill="hold">
                            <p:stCondLst>
                              <p:cond delay="14150"/>
                            </p:stCondLst>
                            <p:childTnLst>
                              <p:par>
                                <p:cTn id="81" presetID="22" presetClass="entr" presetSubtype="8" fill="hold"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wipe(left)">
                                      <p:cBhvr>
                                        <p:cTn id="8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1" grpId="0" animBg="1"/>
      <p:bldP spid="62" grpId="0" animBg="1"/>
      <p:bldP spid="63" grpId="0" animBg="1"/>
      <p:bldP spid="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41" name="组合 40"/>
          <p:cNvGrpSpPr/>
          <p:nvPr/>
        </p:nvGrpSpPr>
        <p:grpSpPr>
          <a:xfrm>
            <a:off x="3266852" y="1648991"/>
            <a:ext cx="2656222" cy="2751036"/>
            <a:chOff x="2884071" y="1238250"/>
            <a:chExt cx="3066183" cy="2858068"/>
          </a:xfrm>
        </p:grpSpPr>
        <p:sp>
          <p:nvSpPr>
            <p:cNvPr id="42" name="剪去对角的矩形 41"/>
            <p:cNvSpPr/>
            <p:nvPr/>
          </p:nvSpPr>
          <p:spPr>
            <a:xfrm>
              <a:off x="4537288" y="1238250"/>
              <a:ext cx="1410202" cy="806573"/>
            </a:xfrm>
            <a:prstGeom prst="snip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54" name="剪去同侧角的矩形 53"/>
            <p:cNvSpPr/>
            <p:nvPr/>
          </p:nvSpPr>
          <p:spPr>
            <a:xfrm rot="16200000" flipH="1">
              <a:off x="3185885" y="1981009"/>
              <a:ext cx="806573" cy="1410202"/>
            </a:xfrm>
            <a:prstGeom prst="snip2SameRect">
              <a:avLst>
                <a:gd name="adj1" fmla="val 17818"/>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55" name="剪去对角的矩形 54"/>
            <p:cNvSpPr/>
            <p:nvPr/>
          </p:nvSpPr>
          <p:spPr>
            <a:xfrm flipH="1">
              <a:off x="4540052" y="3289745"/>
              <a:ext cx="1410202" cy="806573"/>
            </a:xfrm>
            <a:prstGeom prst="snip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56" name="燕尾形 55"/>
            <p:cNvSpPr/>
            <p:nvPr/>
          </p:nvSpPr>
          <p:spPr>
            <a:xfrm>
              <a:off x="4858060"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7" name="燕尾形 56"/>
            <p:cNvSpPr/>
            <p:nvPr/>
          </p:nvSpPr>
          <p:spPr>
            <a:xfrm>
              <a:off x="5145628"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8" name="燕尾形 57"/>
            <p:cNvSpPr/>
            <p:nvPr/>
          </p:nvSpPr>
          <p:spPr>
            <a:xfrm>
              <a:off x="5417653"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9" name="燕尾形 58"/>
            <p:cNvSpPr/>
            <p:nvPr/>
          </p:nvSpPr>
          <p:spPr>
            <a:xfrm flipH="1">
              <a:off x="3207171"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0" name="燕尾形 59"/>
            <p:cNvSpPr/>
            <p:nvPr/>
          </p:nvSpPr>
          <p:spPr>
            <a:xfrm flipH="1">
              <a:off x="3494739"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1" name="燕尾形 60"/>
            <p:cNvSpPr/>
            <p:nvPr/>
          </p:nvSpPr>
          <p:spPr>
            <a:xfrm flipH="1">
              <a:off x="3766764"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2" name="燕尾形 61"/>
            <p:cNvSpPr/>
            <p:nvPr/>
          </p:nvSpPr>
          <p:spPr>
            <a:xfrm>
              <a:off x="4854174"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3" name="燕尾形 62"/>
            <p:cNvSpPr/>
            <p:nvPr/>
          </p:nvSpPr>
          <p:spPr>
            <a:xfrm>
              <a:off x="5141742"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4" name="燕尾形 63"/>
            <p:cNvSpPr/>
            <p:nvPr/>
          </p:nvSpPr>
          <p:spPr>
            <a:xfrm>
              <a:off x="5413766"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5" name="圆角矩形 64"/>
            <p:cNvSpPr/>
            <p:nvPr/>
          </p:nvSpPr>
          <p:spPr>
            <a:xfrm>
              <a:off x="4537288" y="2282822"/>
              <a:ext cx="1412966" cy="80657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66" name="矩形 65"/>
            <p:cNvSpPr/>
            <p:nvPr/>
          </p:nvSpPr>
          <p:spPr>
            <a:xfrm rot="18952920">
              <a:off x="4080952" y="2041591"/>
              <a:ext cx="718922" cy="2017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67" name="矩形 66"/>
            <p:cNvSpPr/>
            <p:nvPr/>
          </p:nvSpPr>
          <p:spPr>
            <a:xfrm rot="2647080" flipH="1">
              <a:off x="4049864" y="3081787"/>
              <a:ext cx="718922" cy="2017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grpSp>
      <p:sp>
        <p:nvSpPr>
          <p:cNvPr id="68" name="TextBox 67"/>
          <p:cNvSpPr txBox="1"/>
          <p:nvPr/>
        </p:nvSpPr>
        <p:spPr>
          <a:xfrm>
            <a:off x="6010700" y="1651271"/>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69" name="组合 68"/>
          <p:cNvGrpSpPr/>
          <p:nvPr/>
        </p:nvGrpSpPr>
        <p:grpSpPr>
          <a:xfrm>
            <a:off x="6020244" y="1147087"/>
            <a:ext cx="2825306" cy="486900"/>
            <a:chOff x="6007544" y="1079206"/>
            <a:chExt cx="2825306" cy="438210"/>
          </a:xfrm>
        </p:grpSpPr>
        <p:sp>
          <p:nvSpPr>
            <p:cNvPr id="70" name="TextBox 69"/>
            <p:cNvSpPr txBox="1"/>
            <p:nvPr/>
          </p:nvSpPr>
          <p:spPr>
            <a:xfrm>
              <a:off x="6007544" y="1079206"/>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1" name="直接连接符 70"/>
            <p:cNvCxnSpPr/>
            <p:nvPr/>
          </p:nvCxnSpPr>
          <p:spPr>
            <a:xfrm>
              <a:off x="6102794" y="1517416"/>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2" name="TextBox 71"/>
          <p:cNvSpPr txBox="1"/>
          <p:nvPr/>
        </p:nvSpPr>
        <p:spPr>
          <a:xfrm>
            <a:off x="6010700" y="3655411"/>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73" name="组合 72"/>
          <p:cNvGrpSpPr/>
          <p:nvPr/>
        </p:nvGrpSpPr>
        <p:grpSpPr>
          <a:xfrm>
            <a:off x="6020244" y="3151227"/>
            <a:ext cx="2825306" cy="486900"/>
            <a:chOff x="6007544" y="2882932"/>
            <a:chExt cx="2825306" cy="438210"/>
          </a:xfrm>
        </p:grpSpPr>
        <p:sp>
          <p:nvSpPr>
            <p:cNvPr id="75" name="TextBox 74"/>
            <p:cNvSpPr txBox="1"/>
            <p:nvPr/>
          </p:nvSpPr>
          <p:spPr>
            <a:xfrm>
              <a:off x="6007544" y="288293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6" name="直接连接符 75"/>
            <p:cNvCxnSpPr/>
            <p:nvPr/>
          </p:nvCxnSpPr>
          <p:spPr>
            <a:xfrm>
              <a:off x="6102794" y="332114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7" name="TextBox 76"/>
          <p:cNvSpPr txBox="1"/>
          <p:nvPr/>
        </p:nvSpPr>
        <p:spPr>
          <a:xfrm>
            <a:off x="295475" y="2695855"/>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78" name="组合 77"/>
          <p:cNvGrpSpPr/>
          <p:nvPr/>
        </p:nvGrpSpPr>
        <p:grpSpPr>
          <a:xfrm>
            <a:off x="400269" y="2191672"/>
            <a:ext cx="2806256" cy="486900"/>
            <a:chOff x="387569" y="2019332"/>
            <a:chExt cx="2806256" cy="438210"/>
          </a:xfrm>
        </p:grpSpPr>
        <p:sp>
          <p:nvSpPr>
            <p:cNvPr id="79" name="TextBox 78"/>
            <p:cNvSpPr txBox="1"/>
            <p:nvPr/>
          </p:nvSpPr>
          <p:spPr>
            <a:xfrm>
              <a:off x="1726757" y="201933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r"/>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80" name="直接连接符 79"/>
            <p:cNvCxnSpPr/>
            <p:nvPr/>
          </p:nvCxnSpPr>
          <p:spPr>
            <a:xfrm>
              <a:off x="387569" y="245754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57351037"/>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heel(4)">
                                      <p:cBhvr>
                                        <p:cTn id="7" dur="1000"/>
                                        <p:tgtEl>
                                          <p:spTgt spid="74"/>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 calcmode="lin" valueType="num">
                                      <p:cBhvr>
                                        <p:cTn id="13" dur="500" fill="hold"/>
                                        <p:tgtEl>
                                          <p:spTgt spid="41"/>
                                        </p:tgtEl>
                                        <p:attrNameLst>
                                          <p:attrName>style.rotation</p:attrName>
                                        </p:attrNameLst>
                                      </p:cBhvr>
                                      <p:tavLst>
                                        <p:tav tm="0">
                                          <p:val>
                                            <p:fltVal val="90"/>
                                          </p:val>
                                        </p:tav>
                                        <p:tav tm="100000">
                                          <p:val>
                                            <p:fltVal val="0"/>
                                          </p:val>
                                        </p:tav>
                                      </p:tavLst>
                                    </p:anim>
                                    <p:animEffect transition="in" filter="fade">
                                      <p:cBhvr>
                                        <p:cTn id="14" dur="500"/>
                                        <p:tgtEl>
                                          <p:spTgt spid="41"/>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wipe(left)">
                                      <p:cBhvr>
                                        <p:cTn id="18" dur="500"/>
                                        <p:tgtEl>
                                          <p:spTgt spid="69"/>
                                        </p:tgtEl>
                                      </p:cBhvr>
                                    </p:animEffect>
                                  </p:childTnLst>
                                </p:cTn>
                              </p:par>
                            </p:childTnLst>
                          </p:cTn>
                        </p:par>
                        <p:par>
                          <p:cTn id="19" fill="hold">
                            <p:stCondLst>
                              <p:cond delay="2000"/>
                            </p:stCondLst>
                            <p:childTnLst>
                              <p:par>
                                <p:cTn id="20" presetID="16" presetClass="entr" presetSubtype="21"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barn(inVertical)">
                                      <p:cBhvr>
                                        <p:cTn id="22" dur="500"/>
                                        <p:tgtEl>
                                          <p:spTgt spid="68"/>
                                        </p:tgtEl>
                                      </p:cBhvr>
                                    </p:animEffect>
                                  </p:childTnLst>
                                </p:cTn>
                              </p:par>
                            </p:childTnLst>
                          </p:cTn>
                        </p:par>
                        <p:par>
                          <p:cTn id="23" fill="hold">
                            <p:stCondLst>
                              <p:cond delay="2500"/>
                            </p:stCondLst>
                            <p:childTnLst>
                              <p:par>
                                <p:cTn id="24" presetID="22" presetClass="entr" presetSubtype="2" fill="hold"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wipe(right)">
                                      <p:cBhvr>
                                        <p:cTn id="26" dur="500"/>
                                        <p:tgtEl>
                                          <p:spTgt spid="78"/>
                                        </p:tgtEl>
                                      </p:cBhvr>
                                    </p:animEffect>
                                  </p:childTnLst>
                                </p:cTn>
                              </p:par>
                            </p:childTnLst>
                          </p:cTn>
                        </p:par>
                        <p:par>
                          <p:cTn id="27" fill="hold">
                            <p:stCondLst>
                              <p:cond delay="3000"/>
                            </p:stCondLst>
                            <p:childTnLst>
                              <p:par>
                                <p:cTn id="28" presetID="16" presetClass="entr" presetSubtype="21"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barn(inVertical)">
                                      <p:cBhvr>
                                        <p:cTn id="30" dur="500"/>
                                        <p:tgtEl>
                                          <p:spTgt spid="77"/>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wipe(left)">
                                      <p:cBhvr>
                                        <p:cTn id="34" dur="500"/>
                                        <p:tgtEl>
                                          <p:spTgt spid="73"/>
                                        </p:tgtEl>
                                      </p:cBhvr>
                                    </p:animEffect>
                                  </p:childTnLst>
                                </p:cTn>
                              </p:par>
                            </p:childTnLst>
                          </p:cTn>
                        </p:par>
                        <p:par>
                          <p:cTn id="35" fill="hold">
                            <p:stCondLst>
                              <p:cond delay="4000"/>
                            </p:stCondLst>
                            <p:childTnLst>
                              <p:par>
                                <p:cTn id="36" presetID="16" presetClass="entr" presetSubtype="21"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barn(inVertical)">
                                      <p:cBhvr>
                                        <p:cTn id="3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68" grpId="0"/>
      <p:bldP spid="72" grpId="0"/>
      <p:bldP spid="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29" name="矩形 28"/>
          <p:cNvSpPr/>
          <p:nvPr/>
        </p:nvSpPr>
        <p:spPr>
          <a:xfrm>
            <a:off x="154118" y="2011888"/>
            <a:ext cx="5001313" cy="257608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30" name="矩形 29"/>
          <p:cNvSpPr/>
          <p:nvPr/>
        </p:nvSpPr>
        <p:spPr>
          <a:xfrm>
            <a:off x="5266172" y="1853363"/>
            <a:ext cx="108012" cy="1656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31" name="矩形 30"/>
          <p:cNvSpPr/>
          <p:nvPr/>
        </p:nvSpPr>
        <p:spPr>
          <a:xfrm rot="5400000">
            <a:off x="4492089" y="1007269"/>
            <a:ext cx="108012" cy="1656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32" name="矩形 31"/>
          <p:cNvSpPr/>
          <p:nvPr/>
        </p:nvSpPr>
        <p:spPr>
          <a:xfrm>
            <a:off x="488950" y="979334"/>
            <a:ext cx="8280722" cy="661720"/>
          </a:xfrm>
          <a:prstGeom prst="rect">
            <a:avLst/>
          </a:prstGeom>
        </p:spPr>
        <p:txBody>
          <a:bodyPr wrap="square">
            <a:spAutoFit/>
          </a:bodyPr>
          <a:lstStyle/>
          <a:p>
            <a:pPr marL="285750" indent="-285750" algn="just">
              <a:spcAft>
                <a:spcPts val="600"/>
              </a:spcAft>
              <a:buClr>
                <a:srgbClr val="00544A"/>
              </a:buClr>
              <a:buFont typeface="Wingdings" panose="05000000000000000000" pitchFamily="2" charset="2"/>
              <a:buChar char="Ø"/>
            </a:pPr>
            <a:r>
              <a:rPr lang="zh-CN" altLang="en-US" sz="1600" b="0" dirty="0" smtClean="0">
                <a:latin typeface="微软雅黑" pitchFamily="34" charset="-122"/>
                <a:ea typeface="微软雅黑" pitchFamily="34" charset="-122"/>
              </a:rPr>
              <a:t>您</a:t>
            </a:r>
            <a:r>
              <a:rPr lang="zh-CN" altLang="en-US" sz="1600" b="0" dirty="0">
                <a:latin typeface="微软雅黑" pitchFamily="34" charset="-122"/>
                <a:ea typeface="微软雅黑" pitchFamily="34" charset="-122"/>
              </a:rPr>
              <a:t>的内容打在这里，或者通过复制您的文本后，在此框中选择粘贴，并选择只保留文字。</a:t>
            </a:r>
            <a:endParaRPr lang="en-US" altLang="zh-CN" sz="1600" b="0" dirty="0">
              <a:latin typeface="微软雅黑" pitchFamily="34" charset="-122"/>
              <a:ea typeface="微软雅黑" pitchFamily="34" charset="-122"/>
            </a:endParaRPr>
          </a:p>
          <a:p>
            <a:pPr marL="285750" indent="-285750" algn="just">
              <a:spcAft>
                <a:spcPts val="600"/>
              </a:spcAft>
              <a:buClr>
                <a:srgbClr val="00544A"/>
              </a:buClr>
              <a:buFont typeface="Wingdings" panose="05000000000000000000" pitchFamily="2" charset="2"/>
              <a:buChar char="Ø"/>
            </a:pPr>
            <a:r>
              <a:rPr lang="zh-CN" altLang="en-US" sz="1600" b="0" dirty="0">
                <a:latin typeface="微软雅黑" pitchFamily="34" charset="-122"/>
                <a:ea typeface="微软雅黑" pitchFamily="34" charset="-122"/>
              </a:rPr>
              <a:t>您的内容打在这里，或者通过复制您的文本后，在此框中选择粘贴，并选择只保留文字。</a:t>
            </a:r>
            <a:endParaRPr lang="en-US" altLang="zh-CN" sz="1600" b="0" dirty="0">
              <a:latin typeface="微软雅黑" pitchFamily="34" charset="-122"/>
              <a:ea typeface="微软雅黑" pitchFamily="34" charset="-122"/>
            </a:endParaRPr>
          </a:p>
        </p:txBody>
      </p:sp>
      <p:sp>
        <p:nvSpPr>
          <p:cNvPr id="33" name="矩形 32"/>
          <p:cNvSpPr/>
          <p:nvPr/>
        </p:nvSpPr>
        <p:spPr>
          <a:xfrm>
            <a:off x="5569183" y="1781356"/>
            <a:ext cx="3355397" cy="13415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b="0" dirty="0" smtClean="0">
                <a:latin typeface="微软雅黑" pitchFamily="34" charset="-122"/>
                <a:ea typeface="微软雅黑" pitchFamily="34" charset="-122"/>
              </a:rPr>
              <a:t>您的内容打在这里，或者通过复制您的文本后，在此框中选择粘贴，并选择只保留文字。</a:t>
            </a: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a:latin typeface="微软雅黑" pitchFamily="34" charset="-122"/>
              <a:ea typeface="微软雅黑" pitchFamily="34" charset="-122"/>
            </a:endParaRPr>
          </a:p>
        </p:txBody>
      </p:sp>
      <p:sp>
        <p:nvSpPr>
          <p:cNvPr id="34" name="矩形 33"/>
          <p:cNvSpPr/>
          <p:nvPr/>
        </p:nvSpPr>
        <p:spPr>
          <a:xfrm>
            <a:off x="5569183" y="3329376"/>
            <a:ext cx="3355397" cy="12585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b="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4)">
                                      <p:cBhvr>
                                        <p:cTn id="7" dur="1000"/>
                                        <p:tgtEl>
                                          <p:spTgt spid="6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2">
                                            <p:txEl>
                                              <p:pRg st="0" end="0"/>
                                            </p:txEl>
                                          </p:spTgt>
                                        </p:tgtEl>
                                        <p:attrNameLst>
                                          <p:attrName>style.visibility</p:attrName>
                                        </p:attrNameLst>
                                      </p:cBhvr>
                                      <p:to>
                                        <p:strVal val="visible"/>
                                      </p:to>
                                    </p:set>
                                    <p:animEffect transition="in" filter="wipe(left)">
                                      <p:cBhvr>
                                        <p:cTn id="11" dur="500"/>
                                        <p:tgtEl>
                                          <p:spTgt spid="32">
                                            <p:txEl>
                                              <p:pRg st="0" end="0"/>
                                            </p:tx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2">
                                            <p:txEl>
                                              <p:pRg st="1" end="1"/>
                                            </p:txEl>
                                          </p:spTgt>
                                        </p:tgtEl>
                                        <p:attrNameLst>
                                          <p:attrName>style.visibility</p:attrName>
                                        </p:attrNameLst>
                                      </p:cBhvr>
                                      <p:to>
                                        <p:strVal val="visible"/>
                                      </p:to>
                                    </p:set>
                                    <p:animEffect transition="in" filter="wipe(left)">
                                      <p:cBhvr>
                                        <p:cTn id="15" dur="500"/>
                                        <p:tgtEl>
                                          <p:spTgt spid="32">
                                            <p:txEl>
                                              <p:pRg st="1" end="1"/>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up)">
                                      <p:cBhvr>
                                        <p:cTn id="27" dur="500"/>
                                        <p:tgtEl>
                                          <p:spTgt spid="30"/>
                                        </p:tgtEl>
                                      </p:cBhvr>
                                    </p:animEffect>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barn(inVertical)">
                                      <p:cBhvr>
                                        <p:cTn id="31" dur="500"/>
                                        <p:tgtEl>
                                          <p:spTgt spid="33"/>
                                        </p:tgtEl>
                                      </p:cBhvr>
                                    </p:animEffect>
                                  </p:childTnLst>
                                </p:cTn>
                              </p:par>
                            </p:childTnLst>
                          </p:cTn>
                        </p:par>
                        <p:par>
                          <p:cTn id="32" fill="hold">
                            <p:stCondLst>
                              <p:cond delay="4000"/>
                            </p:stCondLst>
                            <p:childTnLst>
                              <p:par>
                                <p:cTn id="33" presetID="16" presetClass="entr" presetSubtype="21"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barn(inVertical)">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9" grpId="0" animBg="1"/>
      <p:bldP spid="30" grpId="0" animBg="1"/>
      <p:bldP spid="31" grpId="0" animBg="1"/>
      <p:bldP spid="32" grpId="0" build="p"/>
      <p:bldP spid="33"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60" name="组合 59"/>
          <p:cNvGrpSpPr/>
          <p:nvPr/>
        </p:nvGrpSpPr>
        <p:grpSpPr>
          <a:xfrm>
            <a:off x="898511" y="1419622"/>
            <a:ext cx="1927225" cy="1754504"/>
            <a:chOff x="960438" y="1612900"/>
            <a:chExt cx="1927225" cy="1949449"/>
          </a:xfrm>
        </p:grpSpPr>
        <p:grpSp>
          <p:nvGrpSpPr>
            <p:cNvPr id="61" name="Group 5"/>
            <p:cNvGrpSpPr>
              <a:grpSpLocks noChangeAspect="1"/>
            </p:cNvGrpSpPr>
            <p:nvPr/>
          </p:nvGrpSpPr>
          <p:grpSpPr bwMode="auto">
            <a:xfrm>
              <a:off x="960438" y="1612900"/>
              <a:ext cx="1927225" cy="1949449"/>
              <a:chOff x="605" y="1016"/>
              <a:chExt cx="1214" cy="1228"/>
            </a:xfrm>
          </p:grpSpPr>
          <p:sp>
            <p:nvSpPr>
              <p:cNvPr id="63" name="AutoShape 4"/>
              <p:cNvSpPr>
                <a:spLocks noChangeAspect="1" noChangeArrowheads="1" noTextEdit="1"/>
              </p:cNvSpPr>
              <p:nvPr/>
            </p:nvSpPr>
            <p:spPr bwMode="auto">
              <a:xfrm>
                <a:off x="612" y="1023"/>
                <a:ext cx="1200"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4" name="Freeform 6"/>
              <p:cNvSpPr>
                <a:spLocks/>
              </p:cNvSpPr>
              <p:nvPr/>
            </p:nvSpPr>
            <p:spPr bwMode="auto">
              <a:xfrm>
                <a:off x="605" y="1016"/>
                <a:ext cx="1214" cy="1221"/>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altLang="zh-CN" sz="5000" b="0" dirty="0" smtClean="0">
                    <a:solidFill>
                      <a:schemeClr val="bg1"/>
                    </a:solidFill>
                  </a:rPr>
                  <a:t>50%</a:t>
                </a:r>
                <a:endParaRPr lang="zh-CN" altLang="en-US" sz="5000" b="0" dirty="0">
                  <a:solidFill>
                    <a:schemeClr val="bg1"/>
                  </a:solidFill>
                </a:endParaRPr>
              </a:p>
            </p:txBody>
          </p:sp>
        </p:grpSp>
        <p:sp>
          <p:nvSpPr>
            <p:cNvPr id="62" name="矩形 61"/>
            <p:cNvSpPr/>
            <p:nvPr/>
          </p:nvSpPr>
          <p:spPr>
            <a:xfrm>
              <a:off x="1280545" y="2920271"/>
              <a:ext cx="1415772" cy="370614"/>
            </a:xfrm>
            <a:prstGeom prst="rect">
              <a:avLst/>
            </a:prstGeom>
          </p:spPr>
          <p:txBody>
            <a:bodyPr wrap="none">
              <a:spAutoFit/>
            </a:bodyPr>
            <a:lstStyle/>
            <a:p>
              <a:pPr algn="ctr">
                <a:lnSpc>
                  <a:spcPts val="2000"/>
                </a:lnSpc>
              </a:pPr>
              <a:r>
                <a:rPr lang="zh-CN" altLang="en-US" sz="1600" b="0" kern="0" dirty="0">
                  <a:solidFill>
                    <a:schemeClr val="bg1"/>
                  </a:solidFill>
                  <a:latin typeface="微软雅黑" pitchFamily="34" charset="-122"/>
                  <a:ea typeface="微软雅黑" pitchFamily="34" charset="-122"/>
                </a:rPr>
                <a:t>单击添加文字</a:t>
              </a:r>
              <a:endParaRPr lang="en-US" altLang="zh-CN" sz="1600" b="0" kern="0" dirty="0">
                <a:solidFill>
                  <a:schemeClr val="bg1"/>
                </a:solidFill>
                <a:latin typeface="微软雅黑" pitchFamily="34" charset="-122"/>
                <a:ea typeface="微软雅黑" pitchFamily="34" charset="-122"/>
              </a:endParaRPr>
            </a:p>
          </p:txBody>
        </p:sp>
      </p:grpSp>
      <p:sp>
        <p:nvSpPr>
          <p:cNvPr id="65" name="矩形 64"/>
          <p:cNvSpPr>
            <a:spLocks noChangeArrowheads="1"/>
          </p:cNvSpPr>
          <p:nvPr/>
        </p:nvSpPr>
        <p:spPr bwMode="auto">
          <a:xfrm>
            <a:off x="3138600" y="1419624"/>
            <a:ext cx="496915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a:t>
            </a:r>
            <a:endParaRPr lang="en-US" altLang="zh-CN" sz="120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3227765" y="3597721"/>
            <a:ext cx="2455863" cy="630077"/>
            <a:chOff x="3089275" y="3603625"/>
            <a:chExt cx="2455863" cy="700088"/>
          </a:xfrm>
        </p:grpSpPr>
        <p:grpSp>
          <p:nvGrpSpPr>
            <p:cNvPr id="67" name="Group 22"/>
            <p:cNvGrpSpPr>
              <a:grpSpLocks noChangeAspect="1"/>
            </p:cNvGrpSpPr>
            <p:nvPr/>
          </p:nvGrpSpPr>
          <p:grpSpPr bwMode="auto">
            <a:xfrm>
              <a:off x="3089275" y="3603625"/>
              <a:ext cx="2455863" cy="700088"/>
              <a:chOff x="1946" y="2270"/>
              <a:chExt cx="1547" cy="441"/>
            </a:xfrm>
          </p:grpSpPr>
          <p:sp>
            <p:nvSpPr>
              <p:cNvPr id="71" name="AutoShape 21"/>
              <p:cNvSpPr>
                <a:spLocks noChangeAspect="1" noChangeArrowheads="1" noTextEdit="1"/>
              </p:cNvSpPr>
              <p:nvPr/>
            </p:nvSpPr>
            <p:spPr bwMode="auto">
              <a:xfrm>
                <a:off x="1948" y="2272"/>
                <a:ext cx="1545"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2" name="Freeform 23"/>
              <p:cNvSpPr>
                <a:spLocks/>
              </p:cNvSpPr>
              <p:nvPr/>
            </p:nvSpPr>
            <p:spPr bwMode="auto">
              <a:xfrm>
                <a:off x="1946" y="2291"/>
                <a:ext cx="415" cy="418"/>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21%</a:t>
                </a:r>
                <a:endParaRPr lang="zh-CN" altLang="en-US" b="0" dirty="0">
                  <a:solidFill>
                    <a:schemeClr val="bg1"/>
                  </a:solidFill>
                </a:endParaRPr>
              </a:p>
            </p:txBody>
          </p:sp>
          <p:sp>
            <p:nvSpPr>
              <p:cNvPr id="73" name="Freeform 37"/>
              <p:cNvSpPr>
                <a:spLocks/>
              </p:cNvSpPr>
              <p:nvPr/>
            </p:nvSpPr>
            <p:spPr bwMode="auto">
              <a:xfrm>
                <a:off x="2520" y="2279"/>
                <a:ext cx="415" cy="415"/>
              </a:xfrm>
              <a:custGeom>
                <a:avLst/>
                <a:gdLst>
                  <a:gd name="T0" fmla="*/ 88 w 176"/>
                  <a:gd name="T1" fmla="*/ 0 h 176"/>
                  <a:gd name="T2" fmla="*/ 0 w 176"/>
                  <a:gd name="T3" fmla="*/ 88 h 176"/>
                  <a:gd name="T4" fmla="*/ 88 w 176"/>
                  <a:gd name="T5" fmla="*/ 176 h 176"/>
                  <a:gd name="T6" fmla="*/ 176 w 176"/>
                  <a:gd name="T7" fmla="*/ 88 h 176"/>
                  <a:gd name="T8" fmla="*/ 176 w 176"/>
                  <a:gd name="T9" fmla="*/ 0 h 176"/>
                  <a:gd name="T10" fmla="*/ 88 w 176"/>
                  <a:gd name="T11" fmla="*/ 0 h 176"/>
                </a:gdLst>
                <a:ahLst/>
                <a:cxnLst>
                  <a:cxn ang="0">
                    <a:pos x="T0" y="T1"/>
                  </a:cxn>
                  <a:cxn ang="0">
                    <a:pos x="T2" y="T3"/>
                  </a:cxn>
                  <a:cxn ang="0">
                    <a:pos x="T4" y="T5"/>
                  </a:cxn>
                  <a:cxn ang="0">
                    <a:pos x="T6" y="T7"/>
                  </a:cxn>
                  <a:cxn ang="0">
                    <a:pos x="T8" y="T9"/>
                  </a:cxn>
                  <a:cxn ang="0">
                    <a:pos x="T10" y="T1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40%</a:t>
                </a:r>
                <a:endParaRPr lang="zh-CN" altLang="en-US" b="0" dirty="0">
                  <a:solidFill>
                    <a:schemeClr val="bg1"/>
                  </a:solidFill>
                </a:endParaRPr>
              </a:p>
            </p:txBody>
          </p:sp>
          <p:sp>
            <p:nvSpPr>
              <p:cNvPr id="74" name="Freeform 38"/>
              <p:cNvSpPr>
                <a:spLocks/>
              </p:cNvSpPr>
              <p:nvPr/>
            </p:nvSpPr>
            <p:spPr bwMode="auto">
              <a:xfrm>
                <a:off x="3077" y="2270"/>
                <a:ext cx="416" cy="417"/>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35%</a:t>
                </a:r>
                <a:endParaRPr lang="zh-CN" altLang="en-US" b="0" dirty="0">
                  <a:solidFill>
                    <a:schemeClr val="bg1"/>
                  </a:solidFill>
                </a:endParaRPr>
              </a:p>
            </p:txBody>
          </p:sp>
        </p:grpSp>
        <p:sp>
          <p:nvSpPr>
            <p:cNvPr id="68" name="矩形 67"/>
            <p:cNvSpPr/>
            <p:nvPr/>
          </p:nvSpPr>
          <p:spPr>
            <a:xfrm>
              <a:off x="3135367" y="3930808"/>
              <a:ext cx="595035" cy="343472"/>
            </a:xfrm>
            <a:prstGeom prst="rect">
              <a:avLst/>
            </a:prstGeom>
          </p:spPr>
          <p:txBody>
            <a:bodyPr wrap="none">
              <a:spAutoFit/>
            </a:bodyPr>
            <a:lstStyle/>
            <a:p>
              <a:pPr algn="ctr">
                <a:lnSpc>
                  <a:spcPts val="2000"/>
                </a:lnSpc>
              </a:pPr>
              <a:r>
                <a:rPr lang="zh-CN" altLang="en-US" sz="800" b="0" kern="0" dirty="0" smtClean="0">
                  <a:solidFill>
                    <a:schemeClr val="bg1"/>
                  </a:solidFill>
                  <a:latin typeface="微软雅黑" pitchFamily="34" charset="-122"/>
                  <a:ea typeface="微软雅黑" pitchFamily="34" charset="-122"/>
                </a:rPr>
                <a:t>添加</a:t>
              </a:r>
              <a:r>
                <a:rPr lang="zh-CN" altLang="en-US" sz="800" b="0" kern="0" dirty="0">
                  <a:solidFill>
                    <a:schemeClr val="bg1"/>
                  </a:solidFill>
                  <a:latin typeface="微软雅黑" pitchFamily="34" charset="-122"/>
                  <a:ea typeface="微软雅黑" pitchFamily="34" charset="-122"/>
                </a:rPr>
                <a:t>文字</a:t>
              </a:r>
              <a:endParaRPr lang="en-US" altLang="zh-CN" sz="800" b="0" kern="0" dirty="0">
                <a:solidFill>
                  <a:schemeClr val="bg1"/>
                </a:solidFill>
                <a:latin typeface="微软雅黑" pitchFamily="34" charset="-122"/>
                <a:ea typeface="微软雅黑" pitchFamily="34" charset="-122"/>
              </a:endParaRPr>
            </a:p>
          </p:txBody>
        </p:sp>
        <p:sp>
          <p:nvSpPr>
            <p:cNvPr id="69" name="矩形 68"/>
            <p:cNvSpPr/>
            <p:nvPr/>
          </p:nvSpPr>
          <p:spPr>
            <a:xfrm>
              <a:off x="4059292" y="3877469"/>
              <a:ext cx="595035" cy="343472"/>
            </a:xfrm>
            <a:prstGeom prst="rect">
              <a:avLst/>
            </a:prstGeom>
          </p:spPr>
          <p:txBody>
            <a:bodyPr wrap="none">
              <a:spAutoFit/>
            </a:bodyPr>
            <a:lstStyle/>
            <a:p>
              <a:pPr algn="ctr">
                <a:lnSpc>
                  <a:spcPts val="2000"/>
                </a:lnSpc>
              </a:pPr>
              <a:r>
                <a:rPr lang="zh-CN" altLang="en-US" sz="800" b="0" kern="0" dirty="0">
                  <a:solidFill>
                    <a:schemeClr val="bg1"/>
                  </a:solidFill>
                  <a:latin typeface="微软雅黑" pitchFamily="34" charset="-122"/>
                  <a:ea typeface="微软雅黑" pitchFamily="34" charset="-122"/>
                </a:rPr>
                <a:t>添加文字</a:t>
              </a:r>
              <a:endParaRPr lang="en-US" altLang="zh-CN" sz="800" b="0" kern="0" dirty="0">
                <a:solidFill>
                  <a:schemeClr val="bg1"/>
                </a:solidFill>
                <a:latin typeface="微软雅黑" pitchFamily="34" charset="-122"/>
                <a:ea typeface="微软雅黑" pitchFamily="34" charset="-122"/>
              </a:endParaRPr>
            </a:p>
          </p:txBody>
        </p:sp>
        <p:sp>
          <p:nvSpPr>
            <p:cNvPr id="70" name="矩形 69"/>
            <p:cNvSpPr/>
            <p:nvPr/>
          </p:nvSpPr>
          <p:spPr>
            <a:xfrm>
              <a:off x="4940354" y="3885089"/>
              <a:ext cx="595035" cy="343472"/>
            </a:xfrm>
            <a:prstGeom prst="rect">
              <a:avLst/>
            </a:prstGeom>
          </p:spPr>
          <p:txBody>
            <a:bodyPr wrap="none">
              <a:spAutoFit/>
            </a:bodyPr>
            <a:lstStyle/>
            <a:p>
              <a:pPr algn="ctr">
                <a:lnSpc>
                  <a:spcPts val="2000"/>
                </a:lnSpc>
              </a:pPr>
              <a:r>
                <a:rPr lang="zh-CN" altLang="en-US" sz="800" b="0" kern="0" dirty="0">
                  <a:solidFill>
                    <a:schemeClr val="bg1"/>
                  </a:solidFill>
                  <a:latin typeface="微软雅黑" pitchFamily="34" charset="-122"/>
                  <a:ea typeface="微软雅黑" pitchFamily="34" charset="-122"/>
                </a:rPr>
                <a:t>添加文字</a:t>
              </a:r>
              <a:endParaRPr lang="en-US" altLang="zh-CN" sz="800" b="0" kern="0" dirty="0">
                <a:solidFill>
                  <a:schemeClr val="bg1"/>
                </a:solidFill>
                <a:latin typeface="微软雅黑" pitchFamily="34" charset="-122"/>
                <a:ea typeface="微软雅黑" pitchFamily="34" charset="-122"/>
              </a:endParaRPr>
            </a:p>
          </p:txBody>
        </p:sp>
      </p:grpSp>
      <p:grpSp>
        <p:nvGrpSpPr>
          <p:cNvPr id="75" name="组合 74"/>
          <p:cNvGrpSpPr/>
          <p:nvPr/>
        </p:nvGrpSpPr>
        <p:grpSpPr>
          <a:xfrm>
            <a:off x="3294705" y="4345813"/>
            <a:ext cx="2465387" cy="74295"/>
            <a:chOff x="3309938" y="4394200"/>
            <a:chExt cx="2465387" cy="82550"/>
          </a:xfrm>
          <a:solidFill>
            <a:schemeClr val="accent2">
              <a:lumMod val="75000"/>
            </a:schemeClr>
          </a:solidFill>
        </p:grpSpPr>
        <p:sp>
          <p:nvSpPr>
            <p:cNvPr id="76" name="Freeform 69"/>
            <p:cNvSpPr>
              <a:spLocks/>
            </p:cNvSpPr>
            <p:nvPr/>
          </p:nvSpPr>
          <p:spPr bwMode="auto">
            <a:xfrm>
              <a:off x="41671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7" name="Freeform 70"/>
            <p:cNvSpPr>
              <a:spLocks/>
            </p:cNvSpPr>
            <p:nvPr/>
          </p:nvSpPr>
          <p:spPr bwMode="auto">
            <a:xfrm>
              <a:off x="40671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8" name="Freeform 71"/>
            <p:cNvSpPr>
              <a:spLocks/>
            </p:cNvSpPr>
            <p:nvPr/>
          </p:nvSpPr>
          <p:spPr bwMode="auto">
            <a:xfrm>
              <a:off x="413226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9" name="Freeform 72"/>
            <p:cNvSpPr>
              <a:spLocks/>
            </p:cNvSpPr>
            <p:nvPr/>
          </p:nvSpPr>
          <p:spPr bwMode="auto">
            <a:xfrm>
              <a:off x="403383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0" name="Freeform 73"/>
            <p:cNvSpPr>
              <a:spLocks/>
            </p:cNvSpPr>
            <p:nvPr/>
          </p:nvSpPr>
          <p:spPr bwMode="auto">
            <a:xfrm>
              <a:off x="41021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1" name="Freeform 74"/>
            <p:cNvSpPr>
              <a:spLocks/>
            </p:cNvSpPr>
            <p:nvPr/>
          </p:nvSpPr>
          <p:spPr bwMode="auto">
            <a:xfrm>
              <a:off x="393382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2" name="Freeform 75"/>
            <p:cNvSpPr>
              <a:spLocks/>
            </p:cNvSpPr>
            <p:nvPr/>
          </p:nvSpPr>
          <p:spPr bwMode="auto">
            <a:xfrm>
              <a:off x="39687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3" name="Freeform 76"/>
            <p:cNvSpPr>
              <a:spLocks/>
            </p:cNvSpPr>
            <p:nvPr/>
          </p:nvSpPr>
          <p:spPr bwMode="auto">
            <a:xfrm>
              <a:off x="40020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4" name="Freeform 77"/>
            <p:cNvSpPr>
              <a:spLocks/>
            </p:cNvSpPr>
            <p:nvPr/>
          </p:nvSpPr>
          <p:spPr bwMode="auto">
            <a:xfrm>
              <a:off x="390366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5" name="Freeform 78"/>
            <p:cNvSpPr>
              <a:spLocks/>
            </p:cNvSpPr>
            <p:nvPr/>
          </p:nvSpPr>
          <p:spPr bwMode="auto">
            <a:xfrm>
              <a:off x="44307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6" name="Freeform 79"/>
            <p:cNvSpPr>
              <a:spLocks/>
            </p:cNvSpPr>
            <p:nvPr/>
          </p:nvSpPr>
          <p:spPr bwMode="auto">
            <a:xfrm>
              <a:off x="43656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7" name="Freeform 80"/>
            <p:cNvSpPr>
              <a:spLocks/>
            </p:cNvSpPr>
            <p:nvPr/>
          </p:nvSpPr>
          <p:spPr bwMode="auto">
            <a:xfrm>
              <a:off x="420052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8" name="Freeform 81"/>
            <p:cNvSpPr>
              <a:spLocks/>
            </p:cNvSpPr>
            <p:nvPr/>
          </p:nvSpPr>
          <p:spPr bwMode="auto">
            <a:xfrm>
              <a:off x="449897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9" name="Freeform 82"/>
            <p:cNvSpPr>
              <a:spLocks/>
            </p:cNvSpPr>
            <p:nvPr/>
          </p:nvSpPr>
          <p:spPr bwMode="auto">
            <a:xfrm>
              <a:off x="44656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0" name="Freeform 83"/>
            <p:cNvSpPr>
              <a:spLocks/>
            </p:cNvSpPr>
            <p:nvPr/>
          </p:nvSpPr>
          <p:spPr bwMode="auto">
            <a:xfrm>
              <a:off x="433228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1" name="Freeform 84"/>
            <p:cNvSpPr>
              <a:spLocks/>
            </p:cNvSpPr>
            <p:nvPr/>
          </p:nvSpPr>
          <p:spPr bwMode="auto">
            <a:xfrm>
              <a:off x="423227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2" name="Freeform 85"/>
            <p:cNvSpPr>
              <a:spLocks/>
            </p:cNvSpPr>
            <p:nvPr/>
          </p:nvSpPr>
          <p:spPr bwMode="auto">
            <a:xfrm>
              <a:off x="42656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3" name="Freeform 86"/>
            <p:cNvSpPr>
              <a:spLocks/>
            </p:cNvSpPr>
            <p:nvPr/>
          </p:nvSpPr>
          <p:spPr bwMode="auto">
            <a:xfrm>
              <a:off x="43005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4" name="Freeform 87"/>
            <p:cNvSpPr>
              <a:spLocks/>
            </p:cNvSpPr>
            <p:nvPr/>
          </p:nvSpPr>
          <p:spPr bwMode="auto">
            <a:xfrm>
              <a:off x="44005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5" name="Freeform 88"/>
            <p:cNvSpPr>
              <a:spLocks/>
            </p:cNvSpPr>
            <p:nvPr/>
          </p:nvSpPr>
          <p:spPr bwMode="auto">
            <a:xfrm>
              <a:off x="34401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6" name="Freeform 89"/>
            <p:cNvSpPr>
              <a:spLocks/>
            </p:cNvSpPr>
            <p:nvPr/>
          </p:nvSpPr>
          <p:spPr bwMode="auto">
            <a:xfrm>
              <a:off x="34702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7" name="Freeform 90"/>
            <p:cNvSpPr>
              <a:spLocks/>
            </p:cNvSpPr>
            <p:nvPr/>
          </p:nvSpPr>
          <p:spPr bwMode="auto">
            <a:xfrm>
              <a:off x="3405188"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8" name="Freeform 91"/>
            <p:cNvSpPr>
              <a:spLocks/>
            </p:cNvSpPr>
            <p:nvPr/>
          </p:nvSpPr>
          <p:spPr bwMode="auto">
            <a:xfrm>
              <a:off x="350520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9" name="Freeform 92"/>
            <p:cNvSpPr>
              <a:spLocks/>
            </p:cNvSpPr>
            <p:nvPr/>
          </p:nvSpPr>
          <p:spPr bwMode="auto">
            <a:xfrm>
              <a:off x="3309938" y="4429125"/>
              <a:ext cx="34925" cy="47625"/>
            </a:xfrm>
            <a:custGeom>
              <a:avLst/>
              <a:gdLst>
                <a:gd name="T0" fmla="*/ 0 w 22"/>
                <a:gd name="T1" fmla="*/ 15 h 30"/>
                <a:gd name="T2" fmla="*/ 0 w 22"/>
                <a:gd name="T3" fmla="*/ 0 h 30"/>
                <a:gd name="T4" fmla="*/ 22 w 22"/>
                <a:gd name="T5" fmla="*/ 30 h 30"/>
                <a:gd name="T6" fmla="*/ 11 w 22"/>
                <a:gd name="T7" fmla="*/ 30 h 30"/>
                <a:gd name="T8" fmla="*/ 0 w 22"/>
                <a:gd name="T9" fmla="*/ 15 h 30"/>
              </a:gdLst>
              <a:ahLst/>
              <a:cxnLst>
                <a:cxn ang="0">
                  <a:pos x="T0" y="T1"/>
                </a:cxn>
                <a:cxn ang="0">
                  <a:pos x="T2" y="T3"/>
                </a:cxn>
                <a:cxn ang="0">
                  <a:pos x="T4" y="T5"/>
                </a:cxn>
                <a:cxn ang="0">
                  <a:pos x="T6" y="T7"/>
                </a:cxn>
                <a:cxn ang="0">
                  <a:pos x="T8" y="T9"/>
                </a:cxn>
              </a:cxnLst>
              <a:rect l="0" t="0" r="r" b="b"/>
              <a:pathLst>
                <a:path w="22" h="30">
                  <a:moveTo>
                    <a:pt x="0" y="15"/>
                  </a:moveTo>
                  <a:lnTo>
                    <a:pt x="0" y="0"/>
                  </a:lnTo>
                  <a:lnTo>
                    <a:pt x="22" y="30"/>
                  </a:lnTo>
                  <a:lnTo>
                    <a:pt x="11" y="30"/>
                  </a:lnTo>
                  <a:lnTo>
                    <a:pt x="0" y="1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00" name="Freeform 93"/>
            <p:cNvSpPr>
              <a:spLocks/>
            </p:cNvSpPr>
            <p:nvPr/>
          </p:nvSpPr>
          <p:spPr bwMode="auto">
            <a:xfrm>
              <a:off x="35401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01" name="Freeform 94"/>
            <p:cNvSpPr>
              <a:spLocks/>
            </p:cNvSpPr>
            <p:nvPr/>
          </p:nvSpPr>
          <p:spPr bwMode="auto">
            <a:xfrm>
              <a:off x="3309938" y="4394200"/>
              <a:ext cx="65087" cy="82550"/>
            </a:xfrm>
            <a:custGeom>
              <a:avLst/>
              <a:gdLst>
                <a:gd name="T0" fmla="*/ 32 w 41"/>
                <a:gd name="T1" fmla="*/ 52 h 52"/>
                <a:gd name="T2" fmla="*/ 0 w 41"/>
                <a:gd name="T3" fmla="*/ 5 h 52"/>
                <a:gd name="T4" fmla="*/ 0 w 41"/>
                <a:gd name="T5" fmla="*/ 0 h 52"/>
                <a:gd name="T6" fmla="*/ 6 w 41"/>
                <a:gd name="T7" fmla="*/ 0 h 52"/>
                <a:gd name="T8" fmla="*/ 41 w 41"/>
                <a:gd name="T9" fmla="*/ 52 h 52"/>
                <a:gd name="T10" fmla="*/ 32 w 41"/>
                <a:gd name="T11" fmla="*/ 52 h 52"/>
              </a:gdLst>
              <a:ahLst/>
              <a:cxnLst>
                <a:cxn ang="0">
                  <a:pos x="T0" y="T1"/>
                </a:cxn>
                <a:cxn ang="0">
                  <a:pos x="T2" y="T3"/>
                </a:cxn>
                <a:cxn ang="0">
                  <a:pos x="T4" y="T5"/>
                </a:cxn>
                <a:cxn ang="0">
                  <a:pos x="T6" y="T7"/>
                </a:cxn>
                <a:cxn ang="0">
                  <a:pos x="T8" y="T9"/>
                </a:cxn>
                <a:cxn ang="0">
                  <a:pos x="T10" y="T11"/>
                </a:cxn>
              </a:cxnLst>
              <a:rect l="0" t="0" r="r" b="b"/>
              <a:pathLst>
                <a:path w="41" h="52">
                  <a:moveTo>
                    <a:pt x="32" y="52"/>
                  </a:moveTo>
                  <a:lnTo>
                    <a:pt x="0" y="5"/>
                  </a:lnTo>
                  <a:lnTo>
                    <a:pt x="0" y="0"/>
                  </a:lnTo>
                  <a:lnTo>
                    <a:pt x="6" y="0"/>
                  </a:lnTo>
                  <a:lnTo>
                    <a:pt x="41" y="52"/>
                  </a:lnTo>
                  <a:lnTo>
                    <a:pt x="32"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02" name="Freeform 95"/>
            <p:cNvSpPr>
              <a:spLocks/>
            </p:cNvSpPr>
            <p:nvPr/>
          </p:nvSpPr>
          <p:spPr bwMode="auto">
            <a:xfrm>
              <a:off x="33401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03" name="Freeform 96"/>
            <p:cNvSpPr>
              <a:spLocks/>
            </p:cNvSpPr>
            <p:nvPr/>
          </p:nvSpPr>
          <p:spPr bwMode="auto">
            <a:xfrm>
              <a:off x="33718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04" name="Freeform 97"/>
            <p:cNvSpPr>
              <a:spLocks/>
            </p:cNvSpPr>
            <p:nvPr/>
          </p:nvSpPr>
          <p:spPr bwMode="auto">
            <a:xfrm>
              <a:off x="3803650"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05" name="Freeform 98"/>
            <p:cNvSpPr>
              <a:spLocks/>
            </p:cNvSpPr>
            <p:nvPr/>
          </p:nvSpPr>
          <p:spPr bwMode="auto">
            <a:xfrm>
              <a:off x="3735388"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06" name="Freeform 99"/>
            <p:cNvSpPr>
              <a:spLocks/>
            </p:cNvSpPr>
            <p:nvPr/>
          </p:nvSpPr>
          <p:spPr bwMode="auto">
            <a:xfrm>
              <a:off x="386873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07" name="Freeform 100"/>
            <p:cNvSpPr>
              <a:spLocks/>
            </p:cNvSpPr>
            <p:nvPr/>
          </p:nvSpPr>
          <p:spPr bwMode="auto">
            <a:xfrm>
              <a:off x="376872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08" name="Freeform 101"/>
            <p:cNvSpPr>
              <a:spLocks/>
            </p:cNvSpPr>
            <p:nvPr/>
          </p:nvSpPr>
          <p:spPr bwMode="auto">
            <a:xfrm>
              <a:off x="38338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09" name="Freeform 102"/>
            <p:cNvSpPr>
              <a:spLocks/>
            </p:cNvSpPr>
            <p:nvPr/>
          </p:nvSpPr>
          <p:spPr bwMode="auto">
            <a:xfrm>
              <a:off x="363855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10" name="Freeform 103"/>
            <p:cNvSpPr>
              <a:spLocks/>
            </p:cNvSpPr>
            <p:nvPr/>
          </p:nvSpPr>
          <p:spPr bwMode="auto">
            <a:xfrm>
              <a:off x="37036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11" name="Freeform 104"/>
            <p:cNvSpPr>
              <a:spLocks/>
            </p:cNvSpPr>
            <p:nvPr/>
          </p:nvSpPr>
          <p:spPr bwMode="auto">
            <a:xfrm>
              <a:off x="360521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12" name="Freeform 105"/>
            <p:cNvSpPr>
              <a:spLocks/>
            </p:cNvSpPr>
            <p:nvPr/>
          </p:nvSpPr>
          <p:spPr bwMode="auto">
            <a:xfrm>
              <a:off x="357028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13" name="Freeform 106"/>
            <p:cNvSpPr>
              <a:spLocks/>
            </p:cNvSpPr>
            <p:nvPr/>
          </p:nvSpPr>
          <p:spPr bwMode="auto">
            <a:xfrm>
              <a:off x="367030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14" name="Freeform 107"/>
            <p:cNvSpPr>
              <a:spLocks/>
            </p:cNvSpPr>
            <p:nvPr/>
          </p:nvSpPr>
          <p:spPr bwMode="auto">
            <a:xfrm>
              <a:off x="49974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15" name="Freeform 108"/>
            <p:cNvSpPr>
              <a:spLocks/>
            </p:cNvSpPr>
            <p:nvPr/>
          </p:nvSpPr>
          <p:spPr bwMode="auto">
            <a:xfrm>
              <a:off x="5491163"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16" name="Freeform 109"/>
            <p:cNvSpPr>
              <a:spLocks/>
            </p:cNvSpPr>
            <p:nvPr/>
          </p:nvSpPr>
          <p:spPr bwMode="auto">
            <a:xfrm>
              <a:off x="53943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17" name="Freeform 110"/>
            <p:cNvSpPr>
              <a:spLocks/>
            </p:cNvSpPr>
            <p:nvPr/>
          </p:nvSpPr>
          <p:spPr bwMode="auto">
            <a:xfrm>
              <a:off x="5424488"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18" name="Freeform 111"/>
            <p:cNvSpPr>
              <a:spLocks/>
            </p:cNvSpPr>
            <p:nvPr/>
          </p:nvSpPr>
          <p:spPr bwMode="auto">
            <a:xfrm>
              <a:off x="54594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19" name="Freeform 112"/>
            <p:cNvSpPr>
              <a:spLocks/>
            </p:cNvSpPr>
            <p:nvPr/>
          </p:nvSpPr>
          <p:spPr bwMode="auto">
            <a:xfrm>
              <a:off x="53594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20" name="Freeform 113"/>
            <p:cNvSpPr>
              <a:spLocks/>
            </p:cNvSpPr>
            <p:nvPr/>
          </p:nvSpPr>
          <p:spPr bwMode="auto">
            <a:xfrm>
              <a:off x="526097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21" name="Freeform 114"/>
            <p:cNvSpPr>
              <a:spLocks/>
            </p:cNvSpPr>
            <p:nvPr/>
          </p:nvSpPr>
          <p:spPr bwMode="auto">
            <a:xfrm>
              <a:off x="4530725"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22" name="Freeform 115"/>
            <p:cNvSpPr>
              <a:spLocks/>
            </p:cNvSpPr>
            <p:nvPr/>
          </p:nvSpPr>
          <p:spPr bwMode="auto">
            <a:xfrm>
              <a:off x="52943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23" name="Freeform 116"/>
            <p:cNvSpPr>
              <a:spLocks/>
            </p:cNvSpPr>
            <p:nvPr/>
          </p:nvSpPr>
          <p:spPr bwMode="auto">
            <a:xfrm>
              <a:off x="532606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24" name="Freeform 117"/>
            <p:cNvSpPr>
              <a:spLocks/>
            </p:cNvSpPr>
            <p:nvPr/>
          </p:nvSpPr>
          <p:spPr bwMode="auto">
            <a:xfrm>
              <a:off x="55594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25" name="Freeform 118"/>
            <p:cNvSpPr>
              <a:spLocks/>
            </p:cNvSpPr>
            <p:nvPr/>
          </p:nvSpPr>
          <p:spPr bwMode="auto">
            <a:xfrm>
              <a:off x="5689600"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26" name="Freeform 119"/>
            <p:cNvSpPr>
              <a:spLocks/>
            </p:cNvSpPr>
            <p:nvPr/>
          </p:nvSpPr>
          <p:spPr bwMode="auto">
            <a:xfrm>
              <a:off x="5524500"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27" name="Freeform 120"/>
            <p:cNvSpPr>
              <a:spLocks/>
            </p:cNvSpPr>
            <p:nvPr/>
          </p:nvSpPr>
          <p:spPr bwMode="auto">
            <a:xfrm>
              <a:off x="5757863" y="4394200"/>
              <a:ext cx="17462" cy="28575"/>
            </a:xfrm>
            <a:custGeom>
              <a:avLst/>
              <a:gdLst>
                <a:gd name="T0" fmla="*/ 11 w 11"/>
                <a:gd name="T1" fmla="*/ 5 h 18"/>
                <a:gd name="T2" fmla="*/ 11 w 11"/>
                <a:gd name="T3" fmla="*/ 18 h 18"/>
                <a:gd name="T4" fmla="*/ 0 w 11"/>
                <a:gd name="T5" fmla="*/ 0 h 18"/>
                <a:gd name="T6" fmla="*/ 9 w 11"/>
                <a:gd name="T7" fmla="*/ 0 h 18"/>
                <a:gd name="T8" fmla="*/ 11 w 11"/>
                <a:gd name="T9" fmla="*/ 5 h 18"/>
              </a:gdLst>
              <a:ahLst/>
              <a:cxnLst>
                <a:cxn ang="0">
                  <a:pos x="T0" y="T1"/>
                </a:cxn>
                <a:cxn ang="0">
                  <a:pos x="T2" y="T3"/>
                </a:cxn>
                <a:cxn ang="0">
                  <a:pos x="T4" y="T5"/>
                </a:cxn>
                <a:cxn ang="0">
                  <a:pos x="T6" y="T7"/>
                </a:cxn>
                <a:cxn ang="0">
                  <a:pos x="T8" y="T9"/>
                </a:cxn>
              </a:cxnLst>
              <a:rect l="0" t="0" r="r" b="b"/>
              <a:pathLst>
                <a:path w="11" h="18">
                  <a:moveTo>
                    <a:pt x="11" y="5"/>
                  </a:moveTo>
                  <a:lnTo>
                    <a:pt x="11" y="18"/>
                  </a:lnTo>
                  <a:lnTo>
                    <a:pt x="0" y="0"/>
                  </a:lnTo>
                  <a:lnTo>
                    <a:pt x="9" y="0"/>
                  </a:lnTo>
                  <a:lnTo>
                    <a:pt x="11"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28" name="Freeform 121"/>
            <p:cNvSpPr>
              <a:spLocks/>
            </p:cNvSpPr>
            <p:nvPr/>
          </p:nvSpPr>
          <p:spPr bwMode="auto">
            <a:xfrm>
              <a:off x="565785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29" name="Freeform 122"/>
            <p:cNvSpPr>
              <a:spLocks/>
            </p:cNvSpPr>
            <p:nvPr/>
          </p:nvSpPr>
          <p:spPr bwMode="auto">
            <a:xfrm>
              <a:off x="5722938" y="4394200"/>
              <a:ext cx="52387" cy="79375"/>
            </a:xfrm>
            <a:custGeom>
              <a:avLst/>
              <a:gdLst>
                <a:gd name="T0" fmla="*/ 33 w 33"/>
                <a:gd name="T1" fmla="*/ 35 h 50"/>
                <a:gd name="T2" fmla="*/ 33 w 33"/>
                <a:gd name="T3" fmla="*/ 50 h 50"/>
                <a:gd name="T4" fmla="*/ 0 w 33"/>
                <a:gd name="T5" fmla="*/ 0 h 50"/>
                <a:gd name="T6" fmla="*/ 9 w 33"/>
                <a:gd name="T7" fmla="*/ 0 h 50"/>
                <a:gd name="T8" fmla="*/ 33 w 33"/>
                <a:gd name="T9" fmla="*/ 35 h 50"/>
              </a:gdLst>
              <a:ahLst/>
              <a:cxnLst>
                <a:cxn ang="0">
                  <a:pos x="T0" y="T1"/>
                </a:cxn>
                <a:cxn ang="0">
                  <a:pos x="T2" y="T3"/>
                </a:cxn>
                <a:cxn ang="0">
                  <a:pos x="T4" y="T5"/>
                </a:cxn>
                <a:cxn ang="0">
                  <a:pos x="T6" y="T7"/>
                </a:cxn>
                <a:cxn ang="0">
                  <a:pos x="T8" y="T9"/>
                </a:cxn>
              </a:cxnLst>
              <a:rect l="0" t="0" r="r" b="b"/>
              <a:pathLst>
                <a:path w="33" h="50">
                  <a:moveTo>
                    <a:pt x="33" y="35"/>
                  </a:moveTo>
                  <a:lnTo>
                    <a:pt x="33" y="50"/>
                  </a:lnTo>
                  <a:lnTo>
                    <a:pt x="0" y="0"/>
                  </a:lnTo>
                  <a:lnTo>
                    <a:pt x="9" y="0"/>
                  </a:lnTo>
                  <a:lnTo>
                    <a:pt x="33" y="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0" name="Freeform 123"/>
            <p:cNvSpPr>
              <a:spLocks/>
            </p:cNvSpPr>
            <p:nvPr/>
          </p:nvSpPr>
          <p:spPr bwMode="auto">
            <a:xfrm>
              <a:off x="562451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1" name="Freeform 124"/>
            <p:cNvSpPr>
              <a:spLocks/>
            </p:cNvSpPr>
            <p:nvPr/>
          </p:nvSpPr>
          <p:spPr bwMode="auto">
            <a:xfrm>
              <a:off x="51958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2" name="Freeform 125"/>
            <p:cNvSpPr>
              <a:spLocks/>
            </p:cNvSpPr>
            <p:nvPr/>
          </p:nvSpPr>
          <p:spPr bwMode="auto">
            <a:xfrm>
              <a:off x="5589588"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3" name="Freeform 126"/>
            <p:cNvSpPr>
              <a:spLocks/>
            </p:cNvSpPr>
            <p:nvPr/>
          </p:nvSpPr>
          <p:spPr bwMode="auto">
            <a:xfrm>
              <a:off x="5226050"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4" name="Freeform 127"/>
            <p:cNvSpPr>
              <a:spLocks/>
            </p:cNvSpPr>
            <p:nvPr/>
          </p:nvSpPr>
          <p:spPr bwMode="auto">
            <a:xfrm>
              <a:off x="4729163" y="4394200"/>
              <a:ext cx="71437" cy="82550"/>
            </a:xfrm>
            <a:custGeom>
              <a:avLst/>
              <a:gdLst>
                <a:gd name="T0" fmla="*/ 45 w 45"/>
                <a:gd name="T1" fmla="*/ 52 h 52"/>
                <a:gd name="T2" fmla="*/ 35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5" name="Freeform 128"/>
            <p:cNvSpPr>
              <a:spLocks/>
            </p:cNvSpPr>
            <p:nvPr/>
          </p:nvSpPr>
          <p:spPr bwMode="auto">
            <a:xfrm>
              <a:off x="516096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6" name="Freeform 129"/>
            <p:cNvSpPr>
              <a:spLocks/>
            </p:cNvSpPr>
            <p:nvPr/>
          </p:nvSpPr>
          <p:spPr bwMode="auto">
            <a:xfrm>
              <a:off x="46990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7" name="Freeform 130"/>
            <p:cNvSpPr>
              <a:spLocks/>
            </p:cNvSpPr>
            <p:nvPr/>
          </p:nvSpPr>
          <p:spPr bwMode="auto">
            <a:xfrm>
              <a:off x="47974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8" name="Freeform 131"/>
            <p:cNvSpPr>
              <a:spLocks/>
            </p:cNvSpPr>
            <p:nvPr/>
          </p:nvSpPr>
          <p:spPr bwMode="auto">
            <a:xfrm>
              <a:off x="4829175" y="4394200"/>
              <a:ext cx="71437" cy="82550"/>
            </a:xfrm>
            <a:custGeom>
              <a:avLst/>
              <a:gdLst>
                <a:gd name="T0" fmla="*/ 45 w 45"/>
                <a:gd name="T1" fmla="*/ 52 h 52"/>
                <a:gd name="T2" fmla="*/ 34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9" name="Freeform 132"/>
            <p:cNvSpPr>
              <a:spLocks/>
            </p:cNvSpPr>
            <p:nvPr/>
          </p:nvSpPr>
          <p:spPr bwMode="auto">
            <a:xfrm>
              <a:off x="46640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0" name="Freeform 133"/>
            <p:cNvSpPr>
              <a:spLocks/>
            </p:cNvSpPr>
            <p:nvPr/>
          </p:nvSpPr>
          <p:spPr bwMode="auto">
            <a:xfrm>
              <a:off x="456406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1" name="Freeform 134"/>
            <p:cNvSpPr>
              <a:spLocks/>
            </p:cNvSpPr>
            <p:nvPr/>
          </p:nvSpPr>
          <p:spPr bwMode="auto">
            <a:xfrm>
              <a:off x="45989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2" name="Freeform 135"/>
            <p:cNvSpPr>
              <a:spLocks/>
            </p:cNvSpPr>
            <p:nvPr/>
          </p:nvSpPr>
          <p:spPr bwMode="auto">
            <a:xfrm>
              <a:off x="462915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3" name="Freeform 136"/>
            <p:cNvSpPr>
              <a:spLocks/>
            </p:cNvSpPr>
            <p:nvPr/>
          </p:nvSpPr>
          <p:spPr bwMode="auto">
            <a:xfrm>
              <a:off x="47640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4" name="Freeform 137"/>
            <p:cNvSpPr>
              <a:spLocks/>
            </p:cNvSpPr>
            <p:nvPr/>
          </p:nvSpPr>
          <p:spPr bwMode="auto">
            <a:xfrm>
              <a:off x="50625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5" name="Freeform 138"/>
            <p:cNvSpPr>
              <a:spLocks/>
            </p:cNvSpPr>
            <p:nvPr/>
          </p:nvSpPr>
          <p:spPr bwMode="auto">
            <a:xfrm>
              <a:off x="50958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6" name="Freeform 139"/>
            <p:cNvSpPr>
              <a:spLocks/>
            </p:cNvSpPr>
            <p:nvPr/>
          </p:nvSpPr>
          <p:spPr bwMode="auto">
            <a:xfrm>
              <a:off x="5127625"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7" name="Freeform 140"/>
            <p:cNvSpPr>
              <a:spLocks/>
            </p:cNvSpPr>
            <p:nvPr/>
          </p:nvSpPr>
          <p:spPr bwMode="auto">
            <a:xfrm>
              <a:off x="48625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8" name="Freeform 141"/>
            <p:cNvSpPr>
              <a:spLocks/>
            </p:cNvSpPr>
            <p:nvPr/>
          </p:nvSpPr>
          <p:spPr bwMode="auto">
            <a:xfrm>
              <a:off x="5027613" y="4394200"/>
              <a:ext cx="71437" cy="82550"/>
            </a:xfrm>
            <a:custGeom>
              <a:avLst/>
              <a:gdLst>
                <a:gd name="T0" fmla="*/ 45 w 45"/>
                <a:gd name="T1" fmla="*/ 52 h 52"/>
                <a:gd name="T2" fmla="*/ 34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9" name="Freeform 142"/>
            <p:cNvSpPr>
              <a:spLocks/>
            </p:cNvSpPr>
            <p:nvPr/>
          </p:nvSpPr>
          <p:spPr bwMode="auto">
            <a:xfrm>
              <a:off x="4897438"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0" name="Freeform 143"/>
            <p:cNvSpPr>
              <a:spLocks/>
            </p:cNvSpPr>
            <p:nvPr/>
          </p:nvSpPr>
          <p:spPr bwMode="auto">
            <a:xfrm>
              <a:off x="492760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1" name="Freeform 144"/>
            <p:cNvSpPr>
              <a:spLocks/>
            </p:cNvSpPr>
            <p:nvPr/>
          </p:nvSpPr>
          <p:spPr bwMode="auto">
            <a:xfrm>
              <a:off x="4962525"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grpSp>
    </p:spTree>
    <p:extLst>
      <p:ext uri="{BB962C8B-B14F-4D97-AF65-F5344CB8AC3E}">
        <p14:creationId xmlns:p14="http://schemas.microsoft.com/office/powerpoint/2010/main" val="2063819573"/>
      </p:ext>
    </p:extLst>
  </p:cSld>
  <p:clrMapOvr>
    <a:masterClrMapping/>
  </p:clrMapOvr>
  <mc:AlternateContent xmlns:mc="http://schemas.openxmlformats.org/markup-compatibility/2006" xmlns:p14="http://schemas.microsoft.com/office/powerpoint/2010/main">
    <mc:Choice Requires="p14">
      <p:transition spd="slow" p14:dur="900" advClick="0" advTm="10000">
        <p14:warp dir="in"/>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4)">
                                      <p:cBhvr>
                                        <p:cTn id="7" dur="1000"/>
                                        <p:tgtEl>
                                          <p:spTgt spid="59"/>
                                        </p:tgtEl>
                                      </p:cBhvr>
                                    </p:animEffect>
                                  </p:childTnLst>
                                </p:cTn>
                              </p:par>
                              <p:par>
                                <p:cTn id="8" presetID="25" presetClass="entr" presetSubtype="0"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p:cTn id="10"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13" dur="1000" fill="hold"/>
                                        <p:tgtEl>
                                          <p:spTgt spid="60"/>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60"/>
                                        </p:tgtEl>
                                      </p:cBhvr>
                                    </p:animEffect>
                                  </p:childTnLst>
                                </p:cTn>
                              </p:par>
                              <p:par>
                                <p:cTn id="18" presetID="18" presetClass="entr" presetSubtype="6" fill="hold" grpId="0" nodeType="withEffect">
                                  <p:stCondLst>
                                    <p:cond delay="1100"/>
                                  </p:stCondLst>
                                  <p:childTnLst>
                                    <p:set>
                                      <p:cBhvr>
                                        <p:cTn id="19" dur="1" fill="hold">
                                          <p:stCondLst>
                                            <p:cond delay="0"/>
                                          </p:stCondLst>
                                        </p:cTn>
                                        <p:tgtEl>
                                          <p:spTgt spid="65"/>
                                        </p:tgtEl>
                                        <p:attrNameLst>
                                          <p:attrName>style.visibility</p:attrName>
                                        </p:attrNameLst>
                                      </p:cBhvr>
                                      <p:to>
                                        <p:strVal val="visible"/>
                                      </p:to>
                                    </p:set>
                                    <p:animEffect transition="in" filter="strips(downRight)">
                                      <p:cBhvr>
                                        <p:cTn id="20" dur="500"/>
                                        <p:tgtEl>
                                          <p:spTgt spid="65"/>
                                        </p:tgtEl>
                                      </p:cBhvr>
                                    </p:animEffect>
                                  </p:childTnLst>
                                </p:cTn>
                              </p:par>
                              <p:par>
                                <p:cTn id="21" presetID="47" presetClass="entr" presetSubtype="0" fill="hold" nodeType="withEffect">
                                  <p:stCondLst>
                                    <p:cond delay="160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700"/>
                                        <p:tgtEl>
                                          <p:spTgt spid="66"/>
                                        </p:tgtEl>
                                      </p:cBhvr>
                                    </p:animEffect>
                                    <p:anim calcmode="lin" valueType="num">
                                      <p:cBhvr>
                                        <p:cTn id="24" dur="700" fill="hold"/>
                                        <p:tgtEl>
                                          <p:spTgt spid="66"/>
                                        </p:tgtEl>
                                        <p:attrNameLst>
                                          <p:attrName>ppt_x</p:attrName>
                                        </p:attrNameLst>
                                      </p:cBhvr>
                                      <p:tavLst>
                                        <p:tav tm="0">
                                          <p:val>
                                            <p:strVal val="#ppt_x"/>
                                          </p:val>
                                        </p:tav>
                                        <p:tav tm="100000">
                                          <p:val>
                                            <p:strVal val="#ppt_x"/>
                                          </p:val>
                                        </p:tav>
                                      </p:tavLst>
                                    </p:anim>
                                    <p:anim calcmode="lin" valueType="num">
                                      <p:cBhvr>
                                        <p:cTn id="25" dur="700" fill="hold"/>
                                        <p:tgtEl>
                                          <p:spTgt spid="66"/>
                                        </p:tgtEl>
                                        <p:attrNameLst>
                                          <p:attrName>ppt_y</p:attrName>
                                        </p:attrNameLst>
                                      </p:cBhvr>
                                      <p:tavLst>
                                        <p:tav tm="0">
                                          <p:val>
                                            <p:strVal val="#ppt_y-.1"/>
                                          </p:val>
                                        </p:tav>
                                        <p:tav tm="100000">
                                          <p:val>
                                            <p:strVal val="#ppt_y"/>
                                          </p:val>
                                        </p:tav>
                                      </p:tavLst>
                                    </p:anim>
                                  </p:childTnLst>
                                </p:cTn>
                              </p:par>
                              <p:par>
                                <p:cTn id="26" presetID="55" presetClass="entr" presetSubtype="0" fill="hold" nodeType="withEffect">
                                  <p:stCondLst>
                                    <p:cond delay="2200"/>
                                  </p:stCondLst>
                                  <p:childTnLst>
                                    <p:set>
                                      <p:cBhvr>
                                        <p:cTn id="27" dur="1" fill="hold">
                                          <p:stCondLst>
                                            <p:cond delay="0"/>
                                          </p:stCondLst>
                                        </p:cTn>
                                        <p:tgtEl>
                                          <p:spTgt spid="75"/>
                                        </p:tgtEl>
                                        <p:attrNameLst>
                                          <p:attrName>style.visibility</p:attrName>
                                        </p:attrNameLst>
                                      </p:cBhvr>
                                      <p:to>
                                        <p:strVal val="visible"/>
                                      </p:to>
                                    </p:set>
                                    <p:anim calcmode="lin" valueType="num">
                                      <p:cBhvr>
                                        <p:cTn id="28" dur="1000" fill="hold"/>
                                        <p:tgtEl>
                                          <p:spTgt spid="75"/>
                                        </p:tgtEl>
                                        <p:attrNameLst>
                                          <p:attrName>ppt_w</p:attrName>
                                        </p:attrNameLst>
                                      </p:cBhvr>
                                      <p:tavLst>
                                        <p:tav tm="0">
                                          <p:val>
                                            <p:strVal val="#ppt_w*0.70"/>
                                          </p:val>
                                        </p:tav>
                                        <p:tav tm="100000">
                                          <p:val>
                                            <p:strVal val="#ppt_w"/>
                                          </p:val>
                                        </p:tav>
                                      </p:tavLst>
                                    </p:anim>
                                    <p:anim calcmode="lin" valueType="num">
                                      <p:cBhvr>
                                        <p:cTn id="29" dur="1000" fill="hold"/>
                                        <p:tgtEl>
                                          <p:spTgt spid="75"/>
                                        </p:tgtEl>
                                        <p:attrNameLst>
                                          <p:attrName>ppt_h</p:attrName>
                                        </p:attrNameLst>
                                      </p:cBhvr>
                                      <p:tavLst>
                                        <p:tav tm="0">
                                          <p:val>
                                            <p:strVal val="#ppt_h"/>
                                          </p:val>
                                        </p:tav>
                                        <p:tav tm="100000">
                                          <p:val>
                                            <p:strVal val="#ppt_h"/>
                                          </p:val>
                                        </p:tav>
                                      </p:tavLst>
                                    </p:anim>
                                    <p:animEffect transition="in" filter="fade">
                                      <p:cBhvr>
                                        <p:cTn id="30" dur="1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47" name="矩形 1"/>
          <p:cNvSpPr/>
          <p:nvPr/>
        </p:nvSpPr>
        <p:spPr>
          <a:xfrm rot="19913209">
            <a:off x="4455067" y="3563171"/>
            <a:ext cx="862473" cy="107882"/>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79" name="矩形 1"/>
          <p:cNvSpPr/>
          <p:nvPr/>
        </p:nvSpPr>
        <p:spPr>
          <a:xfrm rot="708470">
            <a:off x="3207088" y="2931577"/>
            <a:ext cx="2138295" cy="21576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80" name="矩形 1"/>
          <p:cNvSpPr/>
          <p:nvPr/>
        </p:nvSpPr>
        <p:spPr>
          <a:xfrm rot="293950">
            <a:off x="3275891" y="1642293"/>
            <a:ext cx="2848883" cy="22109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82" name="椭圆 81"/>
          <p:cNvSpPr/>
          <p:nvPr/>
        </p:nvSpPr>
        <p:spPr>
          <a:xfrm>
            <a:off x="2627060" y="1131591"/>
            <a:ext cx="694953" cy="713702"/>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200" b="0" kern="0" dirty="0">
                <a:ln w="18415" cmpd="sng">
                  <a:noFill/>
                  <a:prstDash val="solid"/>
                </a:ln>
                <a:solidFill>
                  <a:srgbClr val="FFFFFF"/>
                </a:solidFill>
                <a:latin typeface="Arial Rounded MT Bold" pitchFamily="34" charset="0"/>
                <a:ea typeface="微软雅黑" pitchFamily="34" charset="-122"/>
                <a:cs typeface="Times New Roman" pitchFamily="18" charset="0"/>
              </a:rPr>
              <a:t>01</a:t>
            </a:r>
          </a:p>
        </p:txBody>
      </p:sp>
      <p:sp>
        <p:nvSpPr>
          <p:cNvPr id="83" name="矩形 1"/>
          <p:cNvSpPr/>
          <p:nvPr/>
        </p:nvSpPr>
        <p:spPr>
          <a:xfrm rot="20453418">
            <a:off x="2671178" y="2199501"/>
            <a:ext cx="3418338" cy="28213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84" name="椭圆 83"/>
          <p:cNvSpPr/>
          <p:nvPr/>
        </p:nvSpPr>
        <p:spPr>
          <a:xfrm>
            <a:off x="2187891" y="2359259"/>
            <a:ext cx="998364" cy="1021395"/>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85" name="椭圆 84"/>
          <p:cNvSpPr/>
          <p:nvPr/>
        </p:nvSpPr>
        <p:spPr>
          <a:xfrm>
            <a:off x="5953282" y="1203599"/>
            <a:ext cx="998364" cy="966864"/>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86" name="椭圆 85"/>
          <p:cNvSpPr/>
          <p:nvPr/>
        </p:nvSpPr>
        <p:spPr>
          <a:xfrm>
            <a:off x="5265969" y="2929660"/>
            <a:ext cx="674183" cy="650202"/>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2800" b="0"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sp>
        <p:nvSpPr>
          <p:cNvPr id="87" name="椭圆 86"/>
          <p:cNvSpPr/>
          <p:nvPr/>
        </p:nvSpPr>
        <p:spPr>
          <a:xfrm>
            <a:off x="3574063" y="3185232"/>
            <a:ext cx="998364" cy="944196"/>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05</a:t>
            </a:r>
          </a:p>
        </p:txBody>
      </p:sp>
      <p:sp>
        <p:nvSpPr>
          <p:cNvPr id="88" name="KSO_GT1"/>
          <p:cNvSpPr txBox="1"/>
          <p:nvPr/>
        </p:nvSpPr>
        <p:spPr>
          <a:xfrm>
            <a:off x="1855394" y="1812937"/>
            <a:ext cx="2117624"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89" name="KSO_GT3"/>
          <p:cNvSpPr txBox="1"/>
          <p:nvPr/>
        </p:nvSpPr>
        <p:spPr>
          <a:xfrm>
            <a:off x="1251179" y="3537771"/>
            <a:ext cx="2117623"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90" name="KSO_GT2"/>
          <p:cNvSpPr txBox="1"/>
          <p:nvPr/>
        </p:nvSpPr>
        <p:spPr>
          <a:xfrm>
            <a:off x="5705869" y="2291170"/>
            <a:ext cx="2117624"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91" name="KSO_GT4"/>
          <p:cNvSpPr txBox="1"/>
          <p:nvPr/>
        </p:nvSpPr>
        <p:spPr>
          <a:xfrm>
            <a:off x="5940152" y="3090446"/>
            <a:ext cx="1992301" cy="705440"/>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92" name="KSO_GT5"/>
          <p:cNvSpPr txBox="1"/>
          <p:nvPr/>
        </p:nvSpPr>
        <p:spPr>
          <a:xfrm>
            <a:off x="3059832" y="4257850"/>
            <a:ext cx="2004694" cy="546148"/>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Tree>
  </p:cSld>
  <p:clrMapOvr>
    <a:masterClrMapping/>
  </p:clrMapOvr>
  <p:transition spd="slow" advClick="0" advTm="10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heel(4)">
                                      <p:cBhvr>
                                        <p:cTn id="7" dur="1000"/>
                                        <p:tgtEl>
                                          <p:spTgt spid="4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heel(1)">
                                      <p:cBhvr>
                                        <p:cTn id="11" dur="1000"/>
                                        <p:tgtEl>
                                          <p:spTgt spid="82"/>
                                        </p:tgtEl>
                                      </p:cBhvr>
                                    </p:animEffect>
                                  </p:childTnLst>
                                </p:cTn>
                              </p:par>
                            </p:childTnLst>
                          </p:cTn>
                        </p:par>
                        <p:par>
                          <p:cTn id="12" fill="hold">
                            <p:stCondLst>
                              <p:cond delay="2000"/>
                            </p:stCondLst>
                            <p:childTnLst>
                              <p:par>
                                <p:cTn id="13" presetID="30" presetClass="entr" presetSubtype="0"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800" decel="100000"/>
                                        <p:tgtEl>
                                          <p:spTgt spid="88"/>
                                        </p:tgtEl>
                                      </p:cBhvr>
                                    </p:animEffect>
                                    <p:anim calcmode="lin" valueType="num">
                                      <p:cBhvr>
                                        <p:cTn id="16" dur="800" decel="100000" fill="hold"/>
                                        <p:tgtEl>
                                          <p:spTgt spid="88"/>
                                        </p:tgtEl>
                                        <p:attrNameLst>
                                          <p:attrName>style.rotation</p:attrName>
                                        </p:attrNameLst>
                                      </p:cBhvr>
                                      <p:tavLst>
                                        <p:tav tm="0">
                                          <p:val>
                                            <p:fltVal val="-90"/>
                                          </p:val>
                                        </p:tav>
                                        <p:tav tm="100000">
                                          <p:val>
                                            <p:fltVal val="0"/>
                                          </p:val>
                                        </p:tav>
                                      </p:tavLst>
                                    </p:anim>
                                    <p:anim calcmode="lin" valueType="num">
                                      <p:cBhvr>
                                        <p:cTn id="17" dur="800" decel="100000" fill="hold"/>
                                        <p:tgtEl>
                                          <p:spTgt spid="88"/>
                                        </p:tgtEl>
                                        <p:attrNameLst>
                                          <p:attrName>ppt_x</p:attrName>
                                        </p:attrNameLst>
                                      </p:cBhvr>
                                      <p:tavLst>
                                        <p:tav tm="0">
                                          <p:val>
                                            <p:strVal val="#ppt_x+0.4"/>
                                          </p:val>
                                        </p:tav>
                                        <p:tav tm="100000">
                                          <p:val>
                                            <p:strVal val="#ppt_x-0.05"/>
                                          </p:val>
                                        </p:tav>
                                      </p:tavLst>
                                    </p:anim>
                                    <p:anim calcmode="lin" valueType="num">
                                      <p:cBhvr>
                                        <p:cTn id="18" dur="800" decel="100000" fill="hold"/>
                                        <p:tgtEl>
                                          <p:spTgt spid="8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8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88"/>
                                        </p:tgtEl>
                                        <p:attrNameLst>
                                          <p:attrName>ppt_y</p:attrName>
                                        </p:attrNameLst>
                                      </p:cBhvr>
                                      <p:tavLst>
                                        <p:tav tm="0">
                                          <p:val>
                                            <p:strVal val="#ppt_y+0.1"/>
                                          </p:val>
                                        </p:tav>
                                        <p:tav tm="100000">
                                          <p:val>
                                            <p:strVal val="#ppt_y"/>
                                          </p:val>
                                        </p:tav>
                                      </p:tavLst>
                                    </p:anim>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wipe(left)">
                                      <p:cBhvr>
                                        <p:cTn id="24" dur="500"/>
                                        <p:tgtEl>
                                          <p:spTgt spid="80"/>
                                        </p:tgtEl>
                                      </p:cBhvr>
                                    </p:animEffect>
                                  </p:childTnLst>
                                </p:cTn>
                              </p:par>
                            </p:childTnLst>
                          </p:cTn>
                        </p:par>
                        <p:par>
                          <p:cTn id="25" fill="hold">
                            <p:stCondLst>
                              <p:cond delay="3500"/>
                            </p:stCondLst>
                            <p:childTnLst>
                              <p:par>
                                <p:cTn id="26" presetID="21" presetClass="entr" presetSubtype="1" fill="hold" grpId="0" nodeType="after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wheel(1)">
                                      <p:cBhvr>
                                        <p:cTn id="28" dur="1000"/>
                                        <p:tgtEl>
                                          <p:spTgt spid="85"/>
                                        </p:tgtEl>
                                      </p:cBhvr>
                                    </p:animEffect>
                                  </p:childTnLst>
                                </p:cTn>
                              </p:par>
                            </p:childTnLst>
                          </p:cTn>
                        </p:par>
                        <p:par>
                          <p:cTn id="29" fill="hold">
                            <p:stCondLst>
                              <p:cond delay="4500"/>
                            </p:stCondLst>
                            <p:childTnLst>
                              <p:par>
                                <p:cTn id="30" presetID="30" presetClass="entr" presetSubtype="0" fill="hold" grpId="0" nodeType="after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fade">
                                      <p:cBhvr>
                                        <p:cTn id="32" dur="800" decel="100000"/>
                                        <p:tgtEl>
                                          <p:spTgt spid="90"/>
                                        </p:tgtEl>
                                      </p:cBhvr>
                                    </p:animEffect>
                                    <p:anim calcmode="lin" valueType="num">
                                      <p:cBhvr>
                                        <p:cTn id="33" dur="800" decel="100000" fill="hold"/>
                                        <p:tgtEl>
                                          <p:spTgt spid="90"/>
                                        </p:tgtEl>
                                        <p:attrNameLst>
                                          <p:attrName>style.rotation</p:attrName>
                                        </p:attrNameLst>
                                      </p:cBhvr>
                                      <p:tavLst>
                                        <p:tav tm="0">
                                          <p:val>
                                            <p:fltVal val="-90"/>
                                          </p:val>
                                        </p:tav>
                                        <p:tav tm="100000">
                                          <p:val>
                                            <p:fltVal val="0"/>
                                          </p:val>
                                        </p:tav>
                                      </p:tavLst>
                                    </p:anim>
                                    <p:anim calcmode="lin" valueType="num">
                                      <p:cBhvr>
                                        <p:cTn id="34" dur="800" decel="100000" fill="hold"/>
                                        <p:tgtEl>
                                          <p:spTgt spid="90"/>
                                        </p:tgtEl>
                                        <p:attrNameLst>
                                          <p:attrName>ppt_x</p:attrName>
                                        </p:attrNameLst>
                                      </p:cBhvr>
                                      <p:tavLst>
                                        <p:tav tm="0">
                                          <p:val>
                                            <p:strVal val="#ppt_x+0.4"/>
                                          </p:val>
                                        </p:tav>
                                        <p:tav tm="100000">
                                          <p:val>
                                            <p:strVal val="#ppt_x-0.05"/>
                                          </p:val>
                                        </p:tav>
                                      </p:tavLst>
                                    </p:anim>
                                    <p:anim calcmode="lin" valueType="num">
                                      <p:cBhvr>
                                        <p:cTn id="35" dur="800" decel="100000" fill="hold"/>
                                        <p:tgtEl>
                                          <p:spTgt spid="90"/>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90"/>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90"/>
                                        </p:tgtEl>
                                        <p:attrNameLst>
                                          <p:attrName>ppt_y</p:attrName>
                                        </p:attrNameLst>
                                      </p:cBhvr>
                                      <p:tavLst>
                                        <p:tav tm="0">
                                          <p:val>
                                            <p:strVal val="#ppt_y+0.1"/>
                                          </p:val>
                                        </p:tav>
                                        <p:tav tm="100000">
                                          <p:val>
                                            <p:strVal val="#ppt_y"/>
                                          </p:val>
                                        </p:tav>
                                      </p:tavLst>
                                    </p:anim>
                                  </p:childTnLst>
                                </p:cTn>
                              </p:par>
                            </p:childTnLst>
                          </p:cTn>
                        </p:par>
                        <p:par>
                          <p:cTn id="38" fill="hold">
                            <p:stCondLst>
                              <p:cond delay="5500"/>
                            </p:stCondLst>
                            <p:childTnLst>
                              <p:par>
                                <p:cTn id="39" presetID="22" presetClass="entr" presetSubtype="2"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wipe(right)">
                                      <p:cBhvr>
                                        <p:cTn id="41" dur="500"/>
                                        <p:tgtEl>
                                          <p:spTgt spid="83"/>
                                        </p:tgtEl>
                                      </p:cBhvr>
                                    </p:animEffect>
                                  </p:childTnLst>
                                </p:cTn>
                              </p:par>
                            </p:childTnLst>
                          </p:cTn>
                        </p:par>
                        <p:par>
                          <p:cTn id="42" fill="hold">
                            <p:stCondLst>
                              <p:cond delay="6000"/>
                            </p:stCondLst>
                            <p:childTnLst>
                              <p:par>
                                <p:cTn id="43" presetID="21" presetClass="entr" presetSubtype="1"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wheel(1)">
                                      <p:cBhvr>
                                        <p:cTn id="45" dur="1000"/>
                                        <p:tgtEl>
                                          <p:spTgt spid="84"/>
                                        </p:tgtEl>
                                      </p:cBhvr>
                                    </p:animEffect>
                                  </p:childTnLst>
                                </p:cTn>
                              </p:par>
                            </p:childTnLst>
                          </p:cTn>
                        </p:par>
                        <p:par>
                          <p:cTn id="46" fill="hold">
                            <p:stCondLst>
                              <p:cond delay="7000"/>
                            </p:stCondLst>
                            <p:childTnLst>
                              <p:par>
                                <p:cTn id="47" presetID="30" presetClass="entr" presetSubtype="0"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800" decel="100000"/>
                                        <p:tgtEl>
                                          <p:spTgt spid="89"/>
                                        </p:tgtEl>
                                      </p:cBhvr>
                                    </p:animEffect>
                                    <p:anim calcmode="lin" valueType="num">
                                      <p:cBhvr>
                                        <p:cTn id="50" dur="800" decel="100000" fill="hold"/>
                                        <p:tgtEl>
                                          <p:spTgt spid="89"/>
                                        </p:tgtEl>
                                        <p:attrNameLst>
                                          <p:attrName>style.rotation</p:attrName>
                                        </p:attrNameLst>
                                      </p:cBhvr>
                                      <p:tavLst>
                                        <p:tav tm="0">
                                          <p:val>
                                            <p:fltVal val="-90"/>
                                          </p:val>
                                        </p:tav>
                                        <p:tav tm="100000">
                                          <p:val>
                                            <p:fltVal val="0"/>
                                          </p:val>
                                        </p:tav>
                                      </p:tavLst>
                                    </p:anim>
                                    <p:anim calcmode="lin" valueType="num">
                                      <p:cBhvr>
                                        <p:cTn id="51" dur="800" decel="100000" fill="hold"/>
                                        <p:tgtEl>
                                          <p:spTgt spid="89"/>
                                        </p:tgtEl>
                                        <p:attrNameLst>
                                          <p:attrName>ppt_x</p:attrName>
                                        </p:attrNameLst>
                                      </p:cBhvr>
                                      <p:tavLst>
                                        <p:tav tm="0">
                                          <p:val>
                                            <p:strVal val="#ppt_x+0.4"/>
                                          </p:val>
                                        </p:tav>
                                        <p:tav tm="100000">
                                          <p:val>
                                            <p:strVal val="#ppt_x-0.05"/>
                                          </p:val>
                                        </p:tav>
                                      </p:tavLst>
                                    </p:anim>
                                    <p:anim calcmode="lin" valueType="num">
                                      <p:cBhvr>
                                        <p:cTn id="52" dur="800" decel="100000" fill="hold"/>
                                        <p:tgtEl>
                                          <p:spTgt spid="89"/>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childTnLst>
                          </p:cTn>
                        </p:par>
                        <p:par>
                          <p:cTn id="55" fill="hold">
                            <p:stCondLst>
                              <p:cond delay="8000"/>
                            </p:stCondLst>
                            <p:childTnLst>
                              <p:par>
                                <p:cTn id="56" presetID="22" presetClass="entr" presetSubtype="8"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left)">
                                      <p:cBhvr>
                                        <p:cTn id="58" dur="500"/>
                                        <p:tgtEl>
                                          <p:spTgt spid="79"/>
                                        </p:tgtEl>
                                      </p:cBhvr>
                                    </p:animEffect>
                                  </p:childTnLst>
                                </p:cTn>
                              </p:par>
                            </p:childTnLst>
                          </p:cTn>
                        </p:par>
                        <p:par>
                          <p:cTn id="59" fill="hold">
                            <p:stCondLst>
                              <p:cond delay="8500"/>
                            </p:stCondLst>
                            <p:childTnLst>
                              <p:par>
                                <p:cTn id="60" presetID="21" presetClass="entr" presetSubtype="1" fill="hold" grpId="0" nodeType="after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wheel(1)">
                                      <p:cBhvr>
                                        <p:cTn id="62" dur="1000"/>
                                        <p:tgtEl>
                                          <p:spTgt spid="86"/>
                                        </p:tgtEl>
                                      </p:cBhvr>
                                    </p:animEffect>
                                  </p:childTnLst>
                                </p:cTn>
                              </p:par>
                            </p:childTnLst>
                          </p:cTn>
                        </p:par>
                        <p:par>
                          <p:cTn id="63" fill="hold">
                            <p:stCondLst>
                              <p:cond delay="9500"/>
                            </p:stCondLst>
                            <p:childTnLst>
                              <p:par>
                                <p:cTn id="64" presetID="30" presetClass="entr" presetSubtype="0" fill="hold" grpId="0"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800" decel="100000"/>
                                        <p:tgtEl>
                                          <p:spTgt spid="91"/>
                                        </p:tgtEl>
                                      </p:cBhvr>
                                    </p:animEffect>
                                    <p:anim calcmode="lin" valueType="num">
                                      <p:cBhvr>
                                        <p:cTn id="67" dur="800" decel="100000" fill="hold"/>
                                        <p:tgtEl>
                                          <p:spTgt spid="91"/>
                                        </p:tgtEl>
                                        <p:attrNameLst>
                                          <p:attrName>style.rotation</p:attrName>
                                        </p:attrNameLst>
                                      </p:cBhvr>
                                      <p:tavLst>
                                        <p:tav tm="0">
                                          <p:val>
                                            <p:fltVal val="-90"/>
                                          </p:val>
                                        </p:tav>
                                        <p:tav tm="100000">
                                          <p:val>
                                            <p:fltVal val="0"/>
                                          </p:val>
                                        </p:tav>
                                      </p:tavLst>
                                    </p:anim>
                                    <p:anim calcmode="lin" valueType="num">
                                      <p:cBhvr>
                                        <p:cTn id="68" dur="800" decel="100000" fill="hold"/>
                                        <p:tgtEl>
                                          <p:spTgt spid="91"/>
                                        </p:tgtEl>
                                        <p:attrNameLst>
                                          <p:attrName>ppt_x</p:attrName>
                                        </p:attrNameLst>
                                      </p:cBhvr>
                                      <p:tavLst>
                                        <p:tav tm="0">
                                          <p:val>
                                            <p:strVal val="#ppt_x+0.4"/>
                                          </p:val>
                                        </p:tav>
                                        <p:tav tm="100000">
                                          <p:val>
                                            <p:strVal val="#ppt_x-0.05"/>
                                          </p:val>
                                        </p:tav>
                                      </p:tavLst>
                                    </p:anim>
                                    <p:anim calcmode="lin" valueType="num">
                                      <p:cBhvr>
                                        <p:cTn id="69" dur="800" decel="100000" fill="hold"/>
                                        <p:tgtEl>
                                          <p:spTgt spid="91"/>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91"/>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91"/>
                                        </p:tgtEl>
                                        <p:attrNameLst>
                                          <p:attrName>ppt_y</p:attrName>
                                        </p:attrNameLst>
                                      </p:cBhvr>
                                      <p:tavLst>
                                        <p:tav tm="0">
                                          <p:val>
                                            <p:strVal val="#ppt_y+0.1"/>
                                          </p:val>
                                        </p:tav>
                                        <p:tav tm="100000">
                                          <p:val>
                                            <p:strVal val="#ppt_y"/>
                                          </p:val>
                                        </p:tav>
                                      </p:tavLst>
                                    </p:anim>
                                  </p:childTnLst>
                                </p:cTn>
                              </p:par>
                            </p:childTnLst>
                          </p:cTn>
                        </p:par>
                        <p:par>
                          <p:cTn id="72" fill="hold">
                            <p:stCondLst>
                              <p:cond delay="10500"/>
                            </p:stCondLst>
                            <p:childTnLst>
                              <p:par>
                                <p:cTn id="73" presetID="22" presetClass="entr" presetSubtype="2"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right)">
                                      <p:cBhvr>
                                        <p:cTn id="75" dur="500"/>
                                        <p:tgtEl>
                                          <p:spTgt spid="47"/>
                                        </p:tgtEl>
                                      </p:cBhvr>
                                    </p:animEffect>
                                  </p:childTnLst>
                                </p:cTn>
                              </p:par>
                            </p:childTnLst>
                          </p:cTn>
                        </p:par>
                        <p:par>
                          <p:cTn id="76" fill="hold">
                            <p:stCondLst>
                              <p:cond delay="11000"/>
                            </p:stCondLst>
                            <p:childTnLst>
                              <p:par>
                                <p:cTn id="77" presetID="21" presetClass="entr" presetSubtype="1" fill="hold" grpId="0" nodeType="after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wheel(1)">
                                      <p:cBhvr>
                                        <p:cTn id="79" dur="1000"/>
                                        <p:tgtEl>
                                          <p:spTgt spid="87"/>
                                        </p:tgtEl>
                                      </p:cBhvr>
                                    </p:animEffect>
                                  </p:childTnLst>
                                </p:cTn>
                              </p:par>
                            </p:childTnLst>
                          </p:cTn>
                        </p:par>
                        <p:par>
                          <p:cTn id="80" fill="hold">
                            <p:stCondLst>
                              <p:cond delay="12000"/>
                            </p:stCondLst>
                            <p:childTnLst>
                              <p:par>
                                <p:cTn id="81" presetID="30" presetClass="entr" presetSubtype="0" fill="hold" grpId="0" nodeType="afterEffect">
                                  <p:stCondLst>
                                    <p:cond delay="0"/>
                                  </p:stCondLst>
                                  <p:childTnLst>
                                    <p:set>
                                      <p:cBhvr>
                                        <p:cTn id="82" dur="1" fill="hold">
                                          <p:stCondLst>
                                            <p:cond delay="0"/>
                                          </p:stCondLst>
                                        </p:cTn>
                                        <p:tgtEl>
                                          <p:spTgt spid="92"/>
                                        </p:tgtEl>
                                        <p:attrNameLst>
                                          <p:attrName>style.visibility</p:attrName>
                                        </p:attrNameLst>
                                      </p:cBhvr>
                                      <p:to>
                                        <p:strVal val="visible"/>
                                      </p:to>
                                    </p:set>
                                    <p:animEffect transition="in" filter="fade">
                                      <p:cBhvr>
                                        <p:cTn id="83" dur="800" decel="100000"/>
                                        <p:tgtEl>
                                          <p:spTgt spid="92"/>
                                        </p:tgtEl>
                                      </p:cBhvr>
                                    </p:animEffect>
                                    <p:anim calcmode="lin" valueType="num">
                                      <p:cBhvr>
                                        <p:cTn id="84" dur="800" decel="100000" fill="hold"/>
                                        <p:tgtEl>
                                          <p:spTgt spid="92"/>
                                        </p:tgtEl>
                                        <p:attrNameLst>
                                          <p:attrName>style.rotation</p:attrName>
                                        </p:attrNameLst>
                                      </p:cBhvr>
                                      <p:tavLst>
                                        <p:tav tm="0">
                                          <p:val>
                                            <p:fltVal val="-90"/>
                                          </p:val>
                                        </p:tav>
                                        <p:tav tm="100000">
                                          <p:val>
                                            <p:fltVal val="0"/>
                                          </p:val>
                                        </p:tav>
                                      </p:tavLst>
                                    </p:anim>
                                    <p:anim calcmode="lin" valueType="num">
                                      <p:cBhvr>
                                        <p:cTn id="85" dur="800" decel="100000" fill="hold"/>
                                        <p:tgtEl>
                                          <p:spTgt spid="92"/>
                                        </p:tgtEl>
                                        <p:attrNameLst>
                                          <p:attrName>ppt_x</p:attrName>
                                        </p:attrNameLst>
                                      </p:cBhvr>
                                      <p:tavLst>
                                        <p:tav tm="0">
                                          <p:val>
                                            <p:strVal val="#ppt_x+0.4"/>
                                          </p:val>
                                        </p:tav>
                                        <p:tav tm="100000">
                                          <p:val>
                                            <p:strVal val="#ppt_x-0.05"/>
                                          </p:val>
                                        </p:tav>
                                      </p:tavLst>
                                    </p:anim>
                                    <p:anim calcmode="lin" valueType="num">
                                      <p:cBhvr>
                                        <p:cTn id="86" dur="800" decel="100000" fill="hold"/>
                                        <p:tgtEl>
                                          <p:spTgt spid="92"/>
                                        </p:tgtEl>
                                        <p:attrNameLst>
                                          <p:attrName>ppt_y</p:attrName>
                                        </p:attrNameLst>
                                      </p:cBhvr>
                                      <p:tavLst>
                                        <p:tav tm="0">
                                          <p:val>
                                            <p:strVal val="#ppt_y-0.4"/>
                                          </p:val>
                                        </p:tav>
                                        <p:tav tm="100000">
                                          <p:val>
                                            <p:strVal val="#ppt_y+0.1"/>
                                          </p:val>
                                        </p:tav>
                                      </p:tavLst>
                                    </p:anim>
                                    <p:anim calcmode="lin" valueType="num">
                                      <p:cBhvr>
                                        <p:cTn id="87" dur="200" accel="100000" fill="hold">
                                          <p:stCondLst>
                                            <p:cond delay="800"/>
                                          </p:stCondLst>
                                        </p:cTn>
                                        <p:tgtEl>
                                          <p:spTgt spid="92"/>
                                        </p:tgtEl>
                                        <p:attrNameLst>
                                          <p:attrName>ppt_x</p:attrName>
                                        </p:attrNameLst>
                                      </p:cBhvr>
                                      <p:tavLst>
                                        <p:tav tm="0">
                                          <p:val>
                                            <p:strVal val="#ppt_x-0.05"/>
                                          </p:val>
                                        </p:tav>
                                        <p:tav tm="100000">
                                          <p:val>
                                            <p:strVal val="#ppt_x"/>
                                          </p:val>
                                        </p:tav>
                                      </p:tavLst>
                                    </p:anim>
                                    <p:anim calcmode="lin" valueType="num">
                                      <p:cBhvr>
                                        <p:cTn id="88" dur="200" accel="100000" fill="hold">
                                          <p:stCondLst>
                                            <p:cond delay="800"/>
                                          </p:stCondLst>
                                        </p:cTn>
                                        <p:tgtEl>
                                          <p:spTgt spid="9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7" grpId="0" animBg="1"/>
      <p:bldP spid="79" grpId="0" animBg="1"/>
      <p:bldP spid="80" grpId="0" animBg="1"/>
      <p:bldP spid="82" grpId="0" animBg="1"/>
      <p:bldP spid="83" grpId="0" animBg="1"/>
      <p:bldP spid="84" grpId="0" animBg="1"/>
      <p:bldP spid="85" grpId="0" animBg="1"/>
      <p:bldP spid="86" grpId="0" animBg="1"/>
      <p:bldP spid="87" grpId="0" animBg="1"/>
      <p:bldP spid="88" grpId="0"/>
      <p:bldP spid="89" grpId="0"/>
      <p:bldP spid="90" grpId="0"/>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33" name="椭圆 2"/>
          <p:cNvSpPr/>
          <p:nvPr/>
        </p:nvSpPr>
        <p:spPr>
          <a:xfrm>
            <a:off x="5763091" y="1481933"/>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sp>
        <p:nvSpPr>
          <p:cNvPr id="34" name="椭圆 2"/>
          <p:cNvSpPr/>
          <p:nvPr/>
        </p:nvSpPr>
        <p:spPr>
          <a:xfrm flipV="1">
            <a:off x="5763091" y="4077158"/>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sp>
        <p:nvSpPr>
          <p:cNvPr id="35" name="椭圆 2"/>
          <p:cNvSpPr/>
          <p:nvPr/>
        </p:nvSpPr>
        <p:spPr>
          <a:xfrm flipH="1">
            <a:off x="2625746" y="1494567"/>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b="0" kern="0" dirty="0">
              <a:solidFill>
                <a:schemeClr val="tx1">
                  <a:lumMod val="50000"/>
                </a:schemeClr>
              </a:solidFill>
              <a:latin typeface="Calibri"/>
              <a:ea typeface="微软雅黑" pitchFamily="34" charset="-122"/>
            </a:endParaRPr>
          </a:p>
        </p:txBody>
      </p:sp>
      <p:sp>
        <p:nvSpPr>
          <p:cNvPr id="36" name="椭圆 2"/>
          <p:cNvSpPr/>
          <p:nvPr/>
        </p:nvSpPr>
        <p:spPr>
          <a:xfrm flipH="1" flipV="1">
            <a:off x="2625746" y="4077158"/>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cxnSp>
        <p:nvCxnSpPr>
          <p:cNvPr id="37" name="直接连接符 36"/>
          <p:cNvCxnSpPr/>
          <p:nvPr/>
        </p:nvCxnSpPr>
        <p:spPr>
          <a:xfrm>
            <a:off x="2925599" y="1611428"/>
            <a:ext cx="1227390" cy="834926"/>
          </a:xfrm>
          <a:prstGeom prst="line">
            <a:avLst/>
          </a:prstGeom>
          <a:noFill/>
          <a:ln w="9525" cap="flat" cmpd="sng" algn="ctr">
            <a:solidFill>
              <a:sysClr val="window" lastClr="FFFFFF"/>
            </a:solidFill>
            <a:prstDash val="solid"/>
          </a:ln>
          <a:effectLst/>
        </p:spPr>
      </p:cxnSp>
      <p:cxnSp>
        <p:nvCxnSpPr>
          <p:cNvPr id="38" name="直接连接符 37"/>
          <p:cNvCxnSpPr/>
          <p:nvPr/>
        </p:nvCxnSpPr>
        <p:spPr>
          <a:xfrm flipH="1">
            <a:off x="4983893" y="1611428"/>
            <a:ext cx="1227389" cy="834926"/>
          </a:xfrm>
          <a:prstGeom prst="line">
            <a:avLst/>
          </a:prstGeom>
          <a:noFill/>
          <a:ln w="9525" cap="flat" cmpd="sng" algn="ctr">
            <a:solidFill>
              <a:sysClr val="window" lastClr="FFFFFF"/>
            </a:solidFill>
            <a:prstDash val="solid"/>
          </a:ln>
          <a:effectLst/>
        </p:spPr>
      </p:cxnSp>
      <p:cxnSp>
        <p:nvCxnSpPr>
          <p:cNvPr id="39" name="直接连接符 38"/>
          <p:cNvCxnSpPr/>
          <p:nvPr/>
        </p:nvCxnSpPr>
        <p:spPr>
          <a:xfrm flipV="1">
            <a:off x="2925599" y="3325389"/>
            <a:ext cx="1227390" cy="829841"/>
          </a:xfrm>
          <a:prstGeom prst="line">
            <a:avLst/>
          </a:prstGeom>
          <a:noFill/>
          <a:ln w="9525" cap="flat" cmpd="sng" algn="ctr">
            <a:solidFill>
              <a:sysClr val="window" lastClr="FFFFFF"/>
            </a:solidFill>
            <a:prstDash val="solid"/>
          </a:ln>
          <a:effectLst/>
        </p:spPr>
      </p:cxnSp>
      <p:cxnSp>
        <p:nvCxnSpPr>
          <p:cNvPr id="40" name="直接连接符 39"/>
          <p:cNvCxnSpPr/>
          <p:nvPr/>
        </p:nvCxnSpPr>
        <p:spPr>
          <a:xfrm flipH="1" flipV="1">
            <a:off x="4983893" y="3325389"/>
            <a:ext cx="1153221" cy="829841"/>
          </a:xfrm>
          <a:prstGeom prst="line">
            <a:avLst/>
          </a:prstGeom>
          <a:noFill/>
          <a:ln w="9525" cap="flat" cmpd="sng" algn="ctr">
            <a:solidFill>
              <a:sysClr val="window" lastClr="FFFFFF"/>
            </a:solidFill>
            <a:prstDash val="solid"/>
          </a:ln>
          <a:effectLst/>
        </p:spPr>
      </p:cxnSp>
      <p:sp>
        <p:nvSpPr>
          <p:cNvPr id="41" name="KSO_GT1.4"/>
          <p:cNvSpPr/>
          <p:nvPr/>
        </p:nvSpPr>
        <p:spPr>
          <a:xfrm rot="2479457" flipV="1">
            <a:off x="4323797" y="3333747"/>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459000" tIns="324000" rIns="68580" bIns="324000" numCol="1" spcCol="0" rtlCol="0" fromWordArt="0" anchor="ctr" anchorCtr="0" forceAA="0" compatLnSpc="1">
            <a:prstTxWarp prst="textNoShape">
              <a:avLst/>
            </a:prstTxWarp>
            <a:noAutofit/>
          </a:bodyPr>
          <a:lstStyle/>
          <a:p>
            <a:pPr algn="ctr"/>
            <a:r>
              <a:rPr lang="zh-CN" altLang="en-US" b="0" kern="0" dirty="0">
                <a:solidFill>
                  <a:schemeClr val="bg1"/>
                </a:solidFill>
                <a:latin typeface="微软雅黑" pitchFamily="34" charset="-122"/>
                <a:ea typeface="微软雅黑" pitchFamily="34" charset="-122"/>
              </a:rPr>
              <a:t>标题</a:t>
            </a:r>
          </a:p>
        </p:txBody>
      </p:sp>
      <p:sp>
        <p:nvSpPr>
          <p:cNvPr id="42" name="KSO_GT1.3"/>
          <p:cNvSpPr/>
          <p:nvPr/>
        </p:nvSpPr>
        <p:spPr>
          <a:xfrm rot="19120543" flipH="1" flipV="1">
            <a:off x="2765309" y="3343444"/>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0" tIns="324000" rIns="459000" bIns="324000" numCol="1" spcCol="0" rtlCol="0" fromWordArt="0" anchor="ctr" anchorCtr="0" forceAA="0" compatLnSpc="1">
            <a:prstTxWarp prst="textNoShape">
              <a:avLst/>
            </a:prstTxWarp>
            <a:noAutofit/>
          </a:bodyPr>
          <a:lstStyle/>
          <a:p>
            <a:pPr algn="ctr"/>
            <a:r>
              <a:rPr lang="zh-CN" altLang="en-US" b="0" kern="0" dirty="0">
                <a:solidFill>
                  <a:schemeClr val="bg1"/>
                </a:solidFill>
                <a:latin typeface="微软雅黑" pitchFamily="34" charset="-122"/>
                <a:ea typeface="微软雅黑" pitchFamily="34" charset="-122"/>
              </a:rPr>
              <a:t>标题</a:t>
            </a:r>
          </a:p>
        </p:txBody>
      </p:sp>
      <p:sp>
        <p:nvSpPr>
          <p:cNvPr id="43" name="KSO_GT1.2"/>
          <p:cNvSpPr/>
          <p:nvPr/>
        </p:nvSpPr>
        <p:spPr>
          <a:xfrm rot="19120543">
            <a:off x="4323797" y="1471236"/>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0" tIns="324000" rIns="459000" bIns="324000" numCol="1" spcCol="0" rtlCol="0" fromWordArt="0" anchor="ctr" anchorCtr="0" forceAA="0" compatLnSpc="1">
            <a:prstTxWarp prst="textNoShape">
              <a:avLst/>
            </a:prstTxWarp>
            <a:noAutofit/>
          </a:bodyPr>
          <a:lstStyle/>
          <a:p>
            <a:pPr algn="ctr">
              <a:defRPr/>
            </a:pPr>
            <a:r>
              <a:rPr lang="zh-CN" altLang="en-US" b="0" kern="0" dirty="0">
                <a:solidFill>
                  <a:sysClr val="window" lastClr="FFFFFF"/>
                </a:solidFill>
                <a:latin typeface="微软雅黑" pitchFamily="34" charset="-122"/>
                <a:ea typeface="微软雅黑" pitchFamily="34" charset="-122"/>
              </a:rPr>
              <a:t>标题</a:t>
            </a:r>
          </a:p>
        </p:txBody>
      </p:sp>
      <p:sp>
        <p:nvSpPr>
          <p:cNvPr id="44" name="KSO_GT1.1"/>
          <p:cNvSpPr/>
          <p:nvPr/>
        </p:nvSpPr>
        <p:spPr>
          <a:xfrm rot="2479457" flipH="1">
            <a:off x="2765309" y="1471236"/>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459000" tIns="324000" rIns="68580" bIns="324000" numCol="1" spcCol="0" rtlCol="0" fromWordArt="0" anchor="ctr" anchorCtr="0" forceAA="0" compatLnSpc="1">
            <a:prstTxWarp prst="textNoShape">
              <a:avLst/>
            </a:prstTxWarp>
            <a:noAutofit/>
          </a:bodyPr>
          <a:lstStyle/>
          <a:p>
            <a:pPr algn="ctr">
              <a:defRPr/>
            </a:pPr>
            <a:r>
              <a:rPr lang="zh-CN" altLang="en-US" b="0" kern="0" dirty="0">
                <a:solidFill>
                  <a:sysClr val="window" lastClr="FFFFFF"/>
                </a:solidFill>
                <a:latin typeface="微软雅黑" pitchFamily="34" charset="-122"/>
                <a:ea typeface="微软雅黑" pitchFamily="34" charset="-122"/>
              </a:rPr>
              <a:t>标题</a:t>
            </a:r>
          </a:p>
        </p:txBody>
      </p:sp>
      <p:sp>
        <p:nvSpPr>
          <p:cNvPr id="45" name="KSO_GT1"/>
          <p:cNvSpPr txBox="1"/>
          <p:nvPr/>
        </p:nvSpPr>
        <p:spPr>
          <a:xfrm>
            <a:off x="3308047" y="2697157"/>
            <a:ext cx="2472833" cy="452432"/>
          </a:xfrm>
          <a:prstGeom prst="rect">
            <a:avLst/>
          </a:prstGeom>
          <a:noFill/>
        </p:spPr>
        <p:txBody>
          <a:bodyPr wrap="square" rtlCol="0">
            <a:spAutoFit/>
          </a:bodyPr>
          <a:lstStyle/>
          <a:p>
            <a:pPr algn="ctr">
              <a:lnSpc>
                <a:spcPct val="130000"/>
              </a:lnSpc>
              <a:defRPr/>
            </a:pPr>
            <a:r>
              <a:rPr lang="zh-CN" altLang="en-US" b="0" kern="0" dirty="0">
                <a:solidFill>
                  <a:schemeClr val="tx1">
                    <a:lumMod val="50000"/>
                  </a:schemeClr>
                </a:solidFill>
                <a:latin typeface="微软雅黑" pitchFamily="34" charset="-122"/>
                <a:ea typeface="微软雅黑" pitchFamily="34" charset="-122"/>
              </a:rPr>
              <a:t>请在此处输入您的标题</a:t>
            </a:r>
          </a:p>
        </p:txBody>
      </p:sp>
      <p:sp>
        <p:nvSpPr>
          <p:cNvPr id="46" name="KSO_GT1.4.1"/>
          <p:cNvSpPr txBox="1"/>
          <p:nvPr/>
        </p:nvSpPr>
        <p:spPr>
          <a:xfrm>
            <a:off x="6004806" y="3278854"/>
            <a:ext cx="1610399" cy="746393"/>
          </a:xfrm>
          <a:prstGeom prst="rect">
            <a:avLst/>
          </a:prstGeom>
          <a:noFill/>
        </p:spPr>
        <p:txBody>
          <a:bodyPr wrap="square" lIns="0" tIns="0" rIns="0" bIns="0" rtlCol="0" anchor="b"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47" name="KSO_GN4"/>
          <p:cNvSpPr txBox="1"/>
          <p:nvPr/>
        </p:nvSpPr>
        <p:spPr>
          <a:xfrm>
            <a:off x="7711905" y="3299249"/>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04</a:t>
            </a:r>
            <a:endParaRPr lang="zh-CN" altLang="en-US" b="0" dirty="0">
              <a:solidFill>
                <a:schemeClr val="tx1">
                  <a:lumMod val="50000"/>
                </a:schemeClr>
              </a:solidFill>
            </a:endParaRPr>
          </a:p>
        </p:txBody>
      </p:sp>
      <p:sp>
        <p:nvSpPr>
          <p:cNvPr id="48" name="KSO_GT1.3.1"/>
          <p:cNvSpPr txBox="1"/>
          <p:nvPr/>
        </p:nvSpPr>
        <p:spPr>
          <a:xfrm>
            <a:off x="1521381" y="3278854"/>
            <a:ext cx="1610398" cy="746393"/>
          </a:xfrm>
          <a:prstGeom prst="rect">
            <a:avLst/>
          </a:prstGeom>
          <a:noFill/>
        </p:spPr>
        <p:txBody>
          <a:bodyPr wrap="square" lIns="0" tIns="0" rIns="0" bIns="0" rtlCol="0" anchor="b"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49" name="KSO_GN3"/>
          <p:cNvSpPr txBox="1"/>
          <p:nvPr/>
        </p:nvSpPr>
        <p:spPr>
          <a:xfrm>
            <a:off x="1093402" y="3299449"/>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03</a:t>
            </a:r>
            <a:endParaRPr lang="zh-CN" altLang="en-US" b="0" dirty="0">
              <a:solidFill>
                <a:schemeClr val="tx1">
                  <a:lumMod val="50000"/>
                </a:schemeClr>
              </a:solidFill>
            </a:endParaRPr>
          </a:p>
        </p:txBody>
      </p:sp>
      <p:sp>
        <p:nvSpPr>
          <p:cNvPr id="50" name="KSO_GT1.2.1"/>
          <p:cNvSpPr txBox="1"/>
          <p:nvPr/>
        </p:nvSpPr>
        <p:spPr>
          <a:xfrm>
            <a:off x="6004806" y="1743038"/>
            <a:ext cx="1610399" cy="819015"/>
          </a:xfrm>
          <a:prstGeom prst="rect">
            <a:avLst/>
          </a:prstGeom>
          <a:noFill/>
        </p:spPr>
        <p:txBody>
          <a:bodyPr wrap="square" lIns="0" tIns="0" rIns="0" bIns="0" rtlCol="0" anchor="t"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51" name="KSO_GN2"/>
          <p:cNvSpPr txBox="1"/>
          <p:nvPr/>
        </p:nvSpPr>
        <p:spPr>
          <a:xfrm>
            <a:off x="7718097" y="1736672"/>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02</a:t>
            </a:r>
            <a:endParaRPr lang="zh-CN" altLang="en-US" b="0" dirty="0">
              <a:solidFill>
                <a:schemeClr val="tx1">
                  <a:lumMod val="50000"/>
                </a:schemeClr>
              </a:solidFill>
            </a:endParaRPr>
          </a:p>
        </p:txBody>
      </p:sp>
      <p:sp>
        <p:nvSpPr>
          <p:cNvPr id="83" name="KSO_GT1.1.1"/>
          <p:cNvSpPr txBox="1"/>
          <p:nvPr/>
        </p:nvSpPr>
        <p:spPr>
          <a:xfrm>
            <a:off x="1521381" y="1739067"/>
            <a:ext cx="1610398" cy="958090"/>
          </a:xfrm>
          <a:prstGeom prst="rect">
            <a:avLst/>
          </a:prstGeom>
          <a:noFill/>
        </p:spPr>
        <p:txBody>
          <a:bodyPr wrap="square" lIns="0" tIns="0" rIns="0" bIns="0" rtlCol="0" anchor="t"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84" name="KSO_GN1"/>
          <p:cNvSpPr txBox="1"/>
          <p:nvPr/>
        </p:nvSpPr>
        <p:spPr>
          <a:xfrm>
            <a:off x="1088477" y="1737542"/>
            <a:ext cx="360000" cy="270000"/>
          </a:xfrm>
          <a:prstGeom prst="rect">
            <a:avLst/>
          </a:prstGeom>
          <a:noFill/>
        </p:spPr>
        <p:txBody>
          <a:bodyPr wrap="square" lIns="0" tIns="0" rIns="0" bIns="0" rtlCol="0" anchor="t" anchorCtr="0">
            <a:noAutofit/>
          </a:bodyPr>
          <a:lstStyle/>
          <a:p>
            <a:pPr>
              <a:defRPr/>
            </a:pPr>
            <a:r>
              <a:rPr lang="en-US" altLang="zh-CN" sz="2400" b="0" kern="0" dirty="0">
                <a:solidFill>
                  <a:schemeClr val="tx1">
                    <a:lumMod val="50000"/>
                  </a:schemeClr>
                </a:solidFill>
                <a:ea typeface="微软雅黑" pitchFamily="34" charset="-122"/>
                <a:cs typeface="Arial" pitchFamily="34" charset="0"/>
              </a:rPr>
              <a:t>01</a:t>
            </a:r>
            <a:endParaRPr lang="zh-CN" altLang="en-US" sz="2400" b="0" kern="0" dirty="0">
              <a:solidFill>
                <a:schemeClr val="tx1">
                  <a:lumMod val="50000"/>
                </a:schemeClr>
              </a:solidFill>
              <a:ea typeface="微软雅黑" pitchFamily="34" charset="-122"/>
              <a:cs typeface="Arial" pitchFamily="34" charset="0"/>
            </a:endParaRPr>
          </a:p>
        </p:txBody>
      </p:sp>
      <p:cxnSp>
        <p:nvCxnSpPr>
          <p:cNvPr id="85" name="直接连接符 84"/>
          <p:cNvCxnSpPr/>
          <p:nvPr/>
        </p:nvCxnSpPr>
        <p:spPr>
          <a:xfrm>
            <a:off x="5995991" y="1705500"/>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103841" y="1697957"/>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5995991" y="407422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084437" y="407422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5221349"/>
      </p:ext>
    </p:extLst>
  </p:cSld>
  <p:clrMapOvr>
    <a:masterClrMapping/>
  </p:clrMapOvr>
  <mc:AlternateContent xmlns:mc="http://schemas.openxmlformats.org/markup-compatibility/2006" xmlns:p14="http://schemas.microsoft.com/office/powerpoint/2010/main">
    <mc:Choice Requires="p14">
      <p:transition spd="slow" p14:dur="1600" advClick="0" advTm="10000">
        <p:blinds dir="vert"/>
      </p:transition>
    </mc:Choice>
    <mc:Fallback xmlns="">
      <p:transition spd="slow" advClick="0" advTm="10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4)">
                                      <p:cBhvr>
                                        <p:cTn id="7" dur="1000"/>
                                        <p:tgtEl>
                                          <p:spTgt spid="5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ipe(left)">
                                      <p:cBhvr>
                                        <p:cTn id="11" dur="500"/>
                                        <p:tgtEl>
                                          <p:spTgt spid="86"/>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up)">
                                      <p:cBhvr>
                                        <p:cTn id="19" dur="500"/>
                                        <p:tgtEl>
                                          <p:spTgt spid="44"/>
                                        </p:tgtEl>
                                      </p:cBhvr>
                                    </p:animEffect>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p:cTn id="23" dur="500" fill="hold"/>
                                        <p:tgtEl>
                                          <p:spTgt spid="84"/>
                                        </p:tgtEl>
                                        <p:attrNameLst>
                                          <p:attrName>ppt_w</p:attrName>
                                        </p:attrNameLst>
                                      </p:cBhvr>
                                      <p:tavLst>
                                        <p:tav tm="0">
                                          <p:val>
                                            <p:fltVal val="0"/>
                                          </p:val>
                                        </p:tav>
                                        <p:tav tm="100000">
                                          <p:val>
                                            <p:strVal val="#ppt_w"/>
                                          </p:val>
                                        </p:tav>
                                      </p:tavLst>
                                    </p:anim>
                                    <p:anim calcmode="lin" valueType="num">
                                      <p:cBhvr>
                                        <p:cTn id="24" dur="500" fill="hold"/>
                                        <p:tgtEl>
                                          <p:spTgt spid="84"/>
                                        </p:tgtEl>
                                        <p:attrNameLst>
                                          <p:attrName>ppt_h</p:attrName>
                                        </p:attrNameLst>
                                      </p:cBhvr>
                                      <p:tavLst>
                                        <p:tav tm="0">
                                          <p:val>
                                            <p:fltVal val="0"/>
                                          </p:val>
                                        </p:tav>
                                        <p:tav tm="100000">
                                          <p:val>
                                            <p:strVal val="#ppt_h"/>
                                          </p:val>
                                        </p:tav>
                                      </p:tavLst>
                                    </p:anim>
                                    <p:animEffect transition="in" filter="fade">
                                      <p:cBhvr>
                                        <p:cTn id="25" dur="500"/>
                                        <p:tgtEl>
                                          <p:spTgt spid="84"/>
                                        </p:tgtEl>
                                      </p:cBhvr>
                                    </p:animEffect>
                                  </p:childTnLst>
                                </p:cTn>
                              </p:par>
                            </p:childTnLst>
                          </p:cTn>
                        </p:par>
                        <p:par>
                          <p:cTn id="26" fill="hold">
                            <p:stCondLst>
                              <p:cond delay="3000"/>
                            </p:stCondLst>
                            <p:childTnLst>
                              <p:par>
                                <p:cTn id="27" presetID="16" presetClass="entr" presetSubtype="21" fill="hold" grpId="0"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barn(inVertical)">
                                      <p:cBhvr>
                                        <p:cTn id="29" dur="500"/>
                                        <p:tgtEl>
                                          <p:spTgt spid="83"/>
                                        </p:tgtEl>
                                      </p:cBhvr>
                                    </p:animEffect>
                                  </p:childTnLst>
                                </p:cTn>
                              </p:par>
                            </p:childTnLst>
                          </p:cTn>
                        </p:par>
                        <p:par>
                          <p:cTn id="30" fill="hold">
                            <p:stCondLst>
                              <p:cond delay="3500"/>
                            </p:stCondLst>
                            <p:childTnLst>
                              <p:par>
                                <p:cTn id="31" presetID="22" presetClass="entr" presetSubtype="2" fill="hold"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right)">
                                      <p:cBhvr>
                                        <p:cTn id="33" dur="500"/>
                                        <p:tgtEl>
                                          <p:spTgt spid="85"/>
                                        </p:tgtEl>
                                      </p:cBhvr>
                                    </p:animEffect>
                                  </p:childTnLst>
                                </p:cTn>
                              </p:par>
                            </p:childTnLst>
                          </p:cTn>
                        </p:par>
                        <p:par>
                          <p:cTn id="34" fill="hold">
                            <p:stCondLst>
                              <p:cond delay="4000"/>
                            </p:stCondLst>
                            <p:childTnLst>
                              <p:par>
                                <p:cTn id="35" presetID="22" presetClass="entr" presetSubtype="2"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right)">
                                      <p:cBhvr>
                                        <p:cTn id="37" dur="500"/>
                                        <p:tgtEl>
                                          <p:spTgt spid="33"/>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up)">
                                      <p:cBhvr>
                                        <p:cTn id="41" dur="500"/>
                                        <p:tgtEl>
                                          <p:spTgt spid="43"/>
                                        </p:tgtEl>
                                      </p:cBhvr>
                                    </p:animEffect>
                                  </p:childTnLst>
                                </p:cTn>
                              </p:par>
                            </p:childTnLst>
                          </p:cTn>
                        </p:par>
                        <p:par>
                          <p:cTn id="42" fill="hold">
                            <p:stCondLst>
                              <p:cond delay="5000"/>
                            </p:stCondLst>
                            <p:childTnLst>
                              <p:par>
                                <p:cTn id="43" presetID="53" presetClass="entr" presetSubtype="16"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 calcmode="lin" valueType="num">
                                      <p:cBhvr>
                                        <p:cTn id="45" dur="500" fill="hold"/>
                                        <p:tgtEl>
                                          <p:spTgt spid="51"/>
                                        </p:tgtEl>
                                        <p:attrNameLst>
                                          <p:attrName>ppt_w</p:attrName>
                                        </p:attrNameLst>
                                      </p:cBhvr>
                                      <p:tavLst>
                                        <p:tav tm="0">
                                          <p:val>
                                            <p:fltVal val="0"/>
                                          </p:val>
                                        </p:tav>
                                        <p:tav tm="100000">
                                          <p:val>
                                            <p:strVal val="#ppt_w"/>
                                          </p:val>
                                        </p:tav>
                                      </p:tavLst>
                                    </p:anim>
                                    <p:anim calcmode="lin" valueType="num">
                                      <p:cBhvr>
                                        <p:cTn id="46" dur="500" fill="hold"/>
                                        <p:tgtEl>
                                          <p:spTgt spid="51"/>
                                        </p:tgtEl>
                                        <p:attrNameLst>
                                          <p:attrName>ppt_h</p:attrName>
                                        </p:attrNameLst>
                                      </p:cBhvr>
                                      <p:tavLst>
                                        <p:tav tm="0">
                                          <p:val>
                                            <p:fltVal val="0"/>
                                          </p:val>
                                        </p:tav>
                                        <p:tav tm="100000">
                                          <p:val>
                                            <p:strVal val="#ppt_h"/>
                                          </p:val>
                                        </p:tav>
                                      </p:tavLst>
                                    </p:anim>
                                    <p:animEffect transition="in" filter="fade">
                                      <p:cBhvr>
                                        <p:cTn id="47" dur="500"/>
                                        <p:tgtEl>
                                          <p:spTgt spid="51"/>
                                        </p:tgtEl>
                                      </p:cBhvr>
                                    </p:animEffect>
                                  </p:childTnLst>
                                </p:cTn>
                              </p:par>
                            </p:childTnLst>
                          </p:cTn>
                        </p:par>
                        <p:par>
                          <p:cTn id="48" fill="hold">
                            <p:stCondLst>
                              <p:cond delay="5500"/>
                            </p:stCondLst>
                            <p:childTnLst>
                              <p:par>
                                <p:cTn id="49" presetID="16" presetClass="entr" presetSubtype="21"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barn(inVertical)">
                                      <p:cBhvr>
                                        <p:cTn id="51" dur="500"/>
                                        <p:tgtEl>
                                          <p:spTgt spid="50"/>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wipe(left)">
                                      <p:cBhvr>
                                        <p:cTn id="55" dur="500"/>
                                        <p:tgtEl>
                                          <p:spTgt spid="88"/>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wipe(down)">
                                      <p:cBhvr>
                                        <p:cTn id="63" dur="500"/>
                                        <p:tgtEl>
                                          <p:spTgt spid="42"/>
                                        </p:tgtEl>
                                      </p:cBhvr>
                                    </p:animEffect>
                                  </p:childTnLst>
                                </p:cTn>
                              </p:par>
                            </p:childTnLst>
                          </p:cTn>
                        </p:par>
                        <p:par>
                          <p:cTn id="64" fill="hold">
                            <p:stCondLst>
                              <p:cond delay="7500"/>
                            </p:stCondLst>
                            <p:childTnLst>
                              <p:par>
                                <p:cTn id="65" presetID="53" presetClass="entr" presetSubtype="16"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p:cTn id="67" dur="500" fill="hold"/>
                                        <p:tgtEl>
                                          <p:spTgt spid="49"/>
                                        </p:tgtEl>
                                        <p:attrNameLst>
                                          <p:attrName>ppt_w</p:attrName>
                                        </p:attrNameLst>
                                      </p:cBhvr>
                                      <p:tavLst>
                                        <p:tav tm="0">
                                          <p:val>
                                            <p:fltVal val="0"/>
                                          </p:val>
                                        </p:tav>
                                        <p:tav tm="100000">
                                          <p:val>
                                            <p:strVal val="#ppt_w"/>
                                          </p:val>
                                        </p:tav>
                                      </p:tavLst>
                                    </p:anim>
                                    <p:anim calcmode="lin" valueType="num">
                                      <p:cBhvr>
                                        <p:cTn id="68" dur="500" fill="hold"/>
                                        <p:tgtEl>
                                          <p:spTgt spid="49"/>
                                        </p:tgtEl>
                                        <p:attrNameLst>
                                          <p:attrName>ppt_h</p:attrName>
                                        </p:attrNameLst>
                                      </p:cBhvr>
                                      <p:tavLst>
                                        <p:tav tm="0">
                                          <p:val>
                                            <p:fltVal val="0"/>
                                          </p:val>
                                        </p:tav>
                                        <p:tav tm="100000">
                                          <p:val>
                                            <p:strVal val="#ppt_h"/>
                                          </p:val>
                                        </p:tav>
                                      </p:tavLst>
                                    </p:anim>
                                    <p:animEffect transition="in" filter="fade">
                                      <p:cBhvr>
                                        <p:cTn id="69" dur="500"/>
                                        <p:tgtEl>
                                          <p:spTgt spid="49"/>
                                        </p:tgtEl>
                                      </p:cBhvr>
                                    </p:animEffect>
                                  </p:childTnLst>
                                </p:cTn>
                              </p:par>
                            </p:childTnLst>
                          </p:cTn>
                        </p:par>
                        <p:par>
                          <p:cTn id="70" fill="hold">
                            <p:stCondLst>
                              <p:cond delay="8000"/>
                            </p:stCondLst>
                            <p:childTnLst>
                              <p:par>
                                <p:cTn id="71" presetID="16" presetClass="entr" presetSubtype="21" fill="hold" grpId="0" nodeType="after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barn(inVertical)">
                                      <p:cBhvr>
                                        <p:cTn id="73" dur="500"/>
                                        <p:tgtEl>
                                          <p:spTgt spid="48"/>
                                        </p:tgtEl>
                                      </p:cBhvr>
                                    </p:animEffect>
                                  </p:childTnLst>
                                </p:cTn>
                              </p:par>
                            </p:childTnLst>
                          </p:cTn>
                        </p:par>
                        <p:par>
                          <p:cTn id="74" fill="hold">
                            <p:stCondLst>
                              <p:cond delay="8500"/>
                            </p:stCondLst>
                            <p:childTnLst>
                              <p:par>
                                <p:cTn id="75" presetID="22" presetClass="entr" presetSubtype="2" fill="hold" nodeType="afterEffect">
                                  <p:stCondLst>
                                    <p:cond delay="0"/>
                                  </p:stCondLst>
                                  <p:childTnLst>
                                    <p:set>
                                      <p:cBhvr>
                                        <p:cTn id="76" dur="1" fill="hold">
                                          <p:stCondLst>
                                            <p:cond delay="0"/>
                                          </p:stCondLst>
                                        </p:cTn>
                                        <p:tgtEl>
                                          <p:spTgt spid="87"/>
                                        </p:tgtEl>
                                        <p:attrNameLst>
                                          <p:attrName>style.visibility</p:attrName>
                                        </p:attrNameLst>
                                      </p:cBhvr>
                                      <p:to>
                                        <p:strVal val="visible"/>
                                      </p:to>
                                    </p:set>
                                    <p:animEffect transition="in" filter="wipe(right)">
                                      <p:cBhvr>
                                        <p:cTn id="77" dur="500"/>
                                        <p:tgtEl>
                                          <p:spTgt spid="87"/>
                                        </p:tgtEl>
                                      </p:cBhvr>
                                    </p:animEffect>
                                  </p:childTnLst>
                                </p:cTn>
                              </p:par>
                            </p:childTnLst>
                          </p:cTn>
                        </p:par>
                        <p:par>
                          <p:cTn id="78" fill="hold">
                            <p:stCondLst>
                              <p:cond delay="9000"/>
                            </p:stCondLst>
                            <p:childTnLst>
                              <p:par>
                                <p:cTn id="79" presetID="22" presetClass="entr" presetSubtype="2"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right)">
                                      <p:cBhvr>
                                        <p:cTn id="81" dur="500"/>
                                        <p:tgtEl>
                                          <p:spTgt spid="34"/>
                                        </p:tgtEl>
                                      </p:cBhvr>
                                    </p:animEffect>
                                  </p:childTnLst>
                                </p:cTn>
                              </p:par>
                            </p:childTnLst>
                          </p:cTn>
                        </p:par>
                        <p:par>
                          <p:cTn id="82" fill="hold">
                            <p:stCondLst>
                              <p:cond delay="9500"/>
                            </p:stCondLst>
                            <p:childTnLst>
                              <p:par>
                                <p:cTn id="83" presetID="22" presetClass="entr" presetSubtype="4" fill="hold" grpId="0"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wipe(down)">
                                      <p:cBhvr>
                                        <p:cTn id="85" dur="500"/>
                                        <p:tgtEl>
                                          <p:spTgt spid="41"/>
                                        </p:tgtEl>
                                      </p:cBhvr>
                                    </p:animEffect>
                                  </p:childTnLst>
                                </p:cTn>
                              </p:par>
                            </p:childTnLst>
                          </p:cTn>
                        </p:par>
                        <p:par>
                          <p:cTn id="86" fill="hold">
                            <p:stCondLst>
                              <p:cond delay="10000"/>
                            </p:stCondLst>
                            <p:childTnLst>
                              <p:par>
                                <p:cTn id="87" presetID="53" presetClass="entr" presetSubtype="16"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p:cTn id="89" dur="500" fill="hold"/>
                                        <p:tgtEl>
                                          <p:spTgt spid="47"/>
                                        </p:tgtEl>
                                        <p:attrNameLst>
                                          <p:attrName>ppt_w</p:attrName>
                                        </p:attrNameLst>
                                      </p:cBhvr>
                                      <p:tavLst>
                                        <p:tav tm="0">
                                          <p:val>
                                            <p:fltVal val="0"/>
                                          </p:val>
                                        </p:tav>
                                        <p:tav tm="100000">
                                          <p:val>
                                            <p:strVal val="#ppt_w"/>
                                          </p:val>
                                        </p:tav>
                                      </p:tavLst>
                                    </p:anim>
                                    <p:anim calcmode="lin" valueType="num">
                                      <p:cBhvr>
                                        <p:cTn id="90" dur="500" fill="hold"/>
                                        <p:tgtEl>
                                          <p:spTgt spid="47"/>
                                        </p:tgtEl>
                                        <p:attrNameLst>
                                          <p:attrName>ppt_h</p:attrName>
                                        </p:attrNameLst>
                                      </p:cBhvr>
                                      <p:tavLst>
                                        <p:tav tm="0">
                                          <p:val>
                                            <p:fltVal val="0"/>
                                          </p:val>
                                        </p:tav>
                                        <p:tav tm="100000">
                                          <p:val>
                                            <p:strVal val="#ppt_h"/>
                                          </p:val>
                                        </p:tav>
                                      </p:tavLst>
                                    </p:anim>
                                    <p:animEffect transition="in" filter="fade">
                                      <p:cBhvr>
                                        <p:cTn id="91" dur="500"/>
                                        <p:tgtEl>
                                          <p:spTgt spid="47"/>
                                        </p:tgtEl>
                                      </p:cBhvr>
                                    </p:animEffect>
                                  </p:childTnLst>
                                </p:cTn>
                              </p:par>
                            </p:childTnLst>
                          </p:cTn>
                        </p:par>
                        <p:par>
                          <p:cTn id="92" fill="hold">
                            <p:stCondLst>
                              <p:cond delay="10500"/>
                            </p:stCondLst>
                            <p:childTnLst>
                              <p:par>
                                <p:cTn id="93" presetID="16" presetClass="entr" presetSubtype="21" fill="hold" grpId="0" nodeType="after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barn(inVertical)">
                                      <p:cBhvr>
                                        <p:cTn id="95" dur="500"/>
                                        <p:tgtEl>
                                          <p:spTgt spid="46"/>
                                        </p:tgtEl>
                                      </p:cBhvr>
                                    </p:animEffect>
                                  </p:childTnLst>
                                </p:cTn>
                              </p:par>
                            </p:childTnLst>
                          </p:cTn>
                        </p:par>
                        <p:par>
                          <p:cTn id="96" fill="hold">
                            <p:stCondLst>
                              <p:cond delay="11000"/>
                            </p:stCondLst>
                            <p:childTnLst>
                              <p:par>
                                <p:cTn id="97" presetID="16" presetClass="entr" presetSubtype="21" fill="hold" grpId="0"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barn(inVertical)">
                                      <p:cBhvr>
                                        <p:cTn id="9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33" grpId="0" animBg="1"/>
      <p:bldP spid="34" grpId="0" animBg="1"/>
      <p:bldP spid="35" grpId="0" animBg="1"/>
      <p:bldP spid="36" grpId="0" animBg="1"/>
      <p:bldP spid="41" grpId="0" animBg="1"/>
      <p:bldP spid="42" grpId="0" animBg="1"/>
      <p:bldP spid="43" grpId="0" animBg="1"/>
      <p:bldP spid="44" grpId="0" animBg="1"/>
      <p:bldP spid="45" grpId="0"/>
      <p:bldP spid="46" grpId="0"/>
      <p:bldP spid="47" grpId="0"/>
      <p:bldP spid="48" grpId="0"/>
      <p:bldP spid="49" grpId="0"/>
      <p:bldP spid="50" grpId="0"/>
      <p:bldP spid="51" grpId="0"/>
      <p:bldP spid="83" grpId="0"/>
      <p:bldP spid="8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611560" y="110936"/>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11" name="组合 10"/>
          <p:cNvGrpSpPr/>
          <p:nvPr/>
        </p:nvGrpSpPr>
        <p:grpSpPr>
          <a:xfrm>
            <a:off x="794906" y="2159139"/>
            <a:ext cx="4446354" cy="564463"/>
            <a:chOff x="669540" y="2255926"/>
            <a:chExt cx="4446354" cy="627181"/>
          </a:xfrm>
        </p:grpSpPr>
        <p:sp>
          <p:nvSpPr>
            <p:cNvPr id="21" name="矩形 20"/>
            <p:cNvSpPr/>
            <p:nvPr/>
          </p:nvSpPr>
          <p:spPr>
            <a:xfrm>
              <a:off x="720388" y="2636578"/>
              <a:ext cx="3496656"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22" name="矩形 21"/>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23" name="文本框 12"/>
            <p:cNvSpPr txBox="1"/>
            <p:nvPr/>
          </p:nvSpPr>
          <p:spPr>
            <a:xfrm>
              <a:off x="669540" y="2255926"/>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第二季度</a:t>
              </a:r>
              <a:endParaRPr lang="zh-CN" altLang="en-US" b="0" dirty="0">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94906" y="2905945"/>
            <a:ext cx="4446354" cy="555992"/>
            <a:chOff x="669540" y="3085713"/>
            <a:chExt cx="4446354" cy="617769"/>
          </a:xfrm>
        </p:grpSpPr>
        <p:sp>
          <p:nvSpPr>
            <p:cNvPr id="25" name="矩形 24"/>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26" name="文本框 13"/>
            <p:cNvSpPr txBox="1"/>
            <p:nvPr/>
          </p:nvSpPr>
          <p:spPr>
            <a:xfrm>
              <a:off x="669540" y="3085713"/>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第三季度</a:t>
              </a:r>
              <a:endParaRPr lang="zh-CN" altLang="en-US" b="0" dirty="0">
                <a:latin typeface="微软雅黑" panose="020B0503020204020204" pitchFamily="34" charset="-122"/>
                <a:ea typeface="微软雅黑" panose="020B0503020204020204" pitchFamily="34" charset="-122"/>
              </a:endParaRPr>
            </a:p>
          </p:txBody>
        </p:sp>
        <p:sp>
          <p:nvSpPr>
            <p:cNvPr id="27" name="矩形 26"/>
            <p:cNvSpPr/>
            <p:nvPr/>
          </p:nvSpPr>
          <p:spPr>
            <a:xfrm>
              <a:off x="720388" y="3456952"/>
              <a:ext cx="2346513" cy="2465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grpSp>
        <p:nvGrpSpPr>
          <p:cNvPr id="28" name="组合 27"/>
          <p:cNvGrpSpPr/>
          <p:nvPr/>
        </p:nvGrpSpPr>
        <p:grpSpPr>
          <a:xfrm>
            <a:off x="794906" y="3652754"/>
            <a:ext cx="4446354" cy="551483"/>
            <a:chOff x="669540" y="3915498"/>
            <a:chExt cx="4446354" cy="612759"/>
          </a:xfrm>
        </p:grpSpPr>
        <p:sp>
          <p:nvSpPr>
            <p:cNvPr id="29" name="文本框 14"/>
            <p:cNvSpPr txBox="1"/>
            <p:nvPr/>
          </p:nvSpPr>
          <p:spPr>
            <a:xfrm>
              <a:off x="669540" y="3915498"/>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第四季度</a:t>
              </a:r>
              <a:endParaRPr lang="zh-CN" altLang="en-US" b="0" dirty="0">
                <a:latin typeface="微软雅黑" panose="020B0503020204020204" pitchFamily="34" charset="-122"/>
                <a:ea typeface="微软雅黑" panose="020B0503020204020204" pitchFamily="34" charset="-122"/>
              </a:endParaRPr>
            </a:p>
          </p:txBody>
        </p:sp>
        <p:sp>
          <p:nvSpPr>
            <p:cNvPr id="30" name="矩形 29"/>
            <p:cNvSpPr/>
            <p:nvPr/>
          </p:nvSpPr>
          <p:spPr>
            <a:xfrm>
              <a:off x="720387" y="4281728"/>
              <a:ext cx="3938308"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1" name="矩形 30"/>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grpSp>
        <p:nvGrpSpPr>
          <p:cNvPr id="32" name="组合 31"/>
          <p:cNvGrpSpPr/>
          <p:nvPr/>
        </p:nvGrpSpPr>
        <p:grpSpPr>
          <a:xfrm>
            <a:off x="5973949" y="1783101"/>
            <a:ext cx="2157307" cy="988068"/>
            <a:chOff x="7798103" y="2205728"/>
            <a:chExt cx="2876409" cy="1317423"/>
          </a:xfrm>
        </p:grpSpPr>
        <p:sp>
          <p:nvSpPr>
            <p:cNvPr id="33" name="矩形 32"/>
            <p:cNvSpPr/>
            <p:nvPr/>
          </p:nvSpPr>
          <p:spPr>
            <a:xfrm>
              <a:off x="7798103" y="2205728"/>
              <a:ext cx="2876409" cy="1317423"/>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4" name="文本框 25"/>
            <p:cNvSpPr txBox="1"/>
            <p:nvPr/>
          </p:nvSpPr>
          <p:spPr>
            <a:xfrm>
              <a:off x="7974720" y="2633606"/>
              <a:ext cx="1237003" cy="512961"/>
            </a:xfrm>
            <a:prstGeom prst="rect">
              <a:avLst/>
            </a:prstGeom>
            <a:noFill/>
          </p:spPr>
          <p:txBody>
            <a:bodyPr wrap="square" rtlCol="0">
              <a:spAutoFit/>
            </a:bodyPr>
            <a:lstStyle/>
            <a:p>
              <a:r>
                <a:rPr lang="zh-CN" altLang="en-US" sz="1900" b="0" dirty="0">
                  <a:latin typeface="微软雅黑" panose="020B0503020204020204" pitchFamily="34" charset="-122"/>
                  <a:ea typeface="微软雅黑" panose="020B0503020204020204" pitchFamily="34" charset="-122"/>
                </a:rPr>
                <a:t>共完成</a:t>
              </a:r>
            </a:p>
          </p:txBody>
        </p:sp>
        <p:sp>
          <p:nvSpPr>
            <p:cNvPr id="35" name="圆角矩形 34"/>
            <p:cNvSpPr/>
            <p:nvPr/>
          </p:nvSpPr>
          <p:spPr>
            <a:xfrm>
              <a:off x="9228224" y="2463032"/>
              <a:ext cx="1255370" cy="752046"/>
            </a:xfrm>
            <a:prstGeom prst="roundRect">
              <a:avLst>
                <a:gd name="adj" fmla="val 951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0" dirty="0">
                  <a:solidFill>
                    <a:schemeClr val="bg1"/>
                  </a:solidFill>
                  <a:latin typeface="微软雅黑" panose="020B0503020204020204" pitchFamily="34" charset="-122"/>
                  <a:ea typeface="微软雅黑" panose="020B0503020204020204" pitchFamily="34" charset="-122"/>
                </a:rPr>
                <a:t>315</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973944" y="3391073"/>
            <a:ext cx="2198456" cy="836861"/>
            <a:chOff x="7798103" y="4349690"/>
            <a:chExt cx="2931275" cy="1115814"/>
          </a:xfrm>
        </p:grpSpPr>
        <p:sp>
          <p:nvSpPr>
            <p:cNvPr id="37" name="矩形 36"/>
            <p:cNvSpPr/>
            <p:nvPr/>
          </p:nvSpPr>
          <p:spPr>
            <a:xfrm>
              <a:off x="7798103" y="4349690"/>
              <a:ext cx="2876409" cy="111581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8" name="心形 37"/>
            <p:cNvSpPr/>
            <p:nvPr/>
          </p:nvSpPr>
          <p:spPr>
            <a:xfrm>
              <a:off x="8090143" y="4671971"/>
              <a:ext cx="671722" cy="57752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0">
                <a:solidFill>
                  <a:schemeClr val="bg1"/>
                </a:solidFill>
                <a:latin typeface="微软雅黑" panose="020B0503020204020204" pitchFamily="34" charset="-122"/>
                <a:ea typeface="微软雅黑" panose="020B0503020204020204" pitchFamily="34" charset="-122"/>
              </a:endParaRPr>
            </a:p>
          </p:txBody>
        </p:sp>
        <p:sp>
          <p:nvSpPr>
            <p:cNvPr id="39" name="乘号 38"/>
            <p:cNvSpPr/>
            <p:nvPr/>
          </p:nvSpPr>
          <p:spPr>
            <a:xfrm>
              <a:off x="8834486" y="4682856"/>
              <a:ext cx="520869" cy="520869"/>
            </a:xfrm>
            <a:prstGeom prst="mathMultiply">
              <a:avLst>
                <a:gd name="adj1" fmla="val 97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bg1"/>
                </a:solidFill>
              </a:endParaRPr>
            </a:p>
          </p:txBody>
        </p:sp>
        <p:sp>
          <p:nvSpPr>
            <p:cNvPr id="40" name="文本框 36"/>
            <p:cNvSpPr txBox="1"/>
            <p:nvPr/>
          </p:nvSpPr>
          <p:spPr>
            <a:xfrm>
              <a:off x="9264978" y="4576913"/>
              <a:ext cx="1464400" cy="759182"/>
            </a:xfrm>
            <a:prstGeom prst="rect">
              <a:avLst/>
            </a:prstGeom>
            <a:noFill/>
          </p:spPr>
          <p:txBody>
            <a:bodyPr wrap="square" rtlCol="0">
              <a:spAutoFit/>
            </a:bodyPr>
            <a:lstStyle/>
            <a:p>
              <a:r>
                <a:rPr lang="en-US" altLang="zh-CN" sz="3100" b="0" dirty="0">
                  <a:solidFill>
                    <a:schemeClr val="bg1"/>
                  </a:solidFill>
                </a:rPr>
                <a:t>1081</a:t>
              </a:r>
              <a:endParaRPr lang="zh-CN" altLang="en-US" sz="3100" b="0" dirty="0">
                <a:solidFill>
                  <a:schemeClr val="bg1"/>
                </a:solidFill>
              </a:endParaRPr>
            </a:p>
          </p:txBody>
        </p:sp>
      </p:grpSp>
      <p:grpSp>
        <p:nvGrpSpPr>
          <p:cNvPr id="41" name="组合 40"/>
          <p:cNvGrpSpPr/>
          <p:nvPr/>
        </p:nvGrpSpPr>
        <p:grpSpPr>
          <a:xfrm>
            <a:off x="4573348" y="3558382"/>
            <a:ext cx="445662" cy="412919"/>
            <a:chOff x="5939521" y="4572770"/>
            <a:chExt cx="594216" cy="550559"/>
          </a:xfrm>
        </p:grpSpPr>
        <p:grpSp>
          <p:nvGrpSpPr>
            <p:cNvPr id="42" name="组合 41"/>
            <p:cNvGrpSpPr/>
            <p:nvPr/>
          </p:nvGrpSpPr>
          <p:grpSpPr>
            <a:xfrm>
              <a:off x="5942984" y="4572770"/>
              <a:ext cx="541778" cy="550559"/>
              <a:chOff x="6511364" y="4028283"/>
              <a:chExt cx="830997" cy="844465"/>
            </a:xfrm>
          </p:grpSpPr>
          <p:sp>
            <p:nvSpPr>
              <p:cNvPr id="44" name="椭圆 43"/>
              <p:cNvSpPr/>
              <p:nvPr/>
            </p:nvSpPr>
            <p:spPr>
              <a:xfrm>
                <a:off x="6511364" y="4028283"/>
                <a:ext cx="830997" cy="76087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45" name="等腰三角形 44"/>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43" name="文本框 17"/>
            <p:cNvSpPr txBox="1"/>
            <p:nvPr/>
          </p:nvSpPr>
          <p:spPr>
            <a:xfrm>
              <a:off x="5939521" y="4603249"/>
              <a:ext cx="594216" cy="451406"/>
            </a:xfrm>
            <a:prstGeom prst="rect">
              <a:avLst/>
            </a:prstGeom>
            <a:noFill/>
          </p:spPr>
          <p:txBody>
            <a:bodyPr wrap="square" rtlCol="0">
              <a:spAutoFit/>
            </a:bodyPr>
            <a:lstStyle/>
            <a:p>
              <a:r>
                <a:rPr lang="en-US" altLang="zh-CN" sz="1600" b="0" dirty="0">
                  <a:solidFill>
                    <a:schemeClr val="bg1"/>
                  </a:solidFill>
                  <a:latin typeface="微软雅黑" panose="020B0503020204020204" pitchFamily="34" charset="-122"/>
                  <a:ea typeface="微软雅黑" panose="020B0503020204020204" pitchFamily="34" charset="-122"/>
                </a:rPr>
                <a:t>95</a:t>
              </a:r>
              <a:endParaRPr lang="zh-CN" altLang="en-US" sz="1600" b="0"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180661" y="2173089"/>
            <a:ext cx="381581" cy="319633"/>
            <a:chOff x="5564037" y="3542535"/>
            <a:chExt cx="508775" cy="426178"/>
          </a:xfrm>
        </p:grpSpPr>
        <p:grpSp>
          <p:nvGrpSpPr>
            <p:cNvPr id="47" name="组合 46"/>
            <p:cNvGrpSpPr/>
            <p:nvPr/>
          </p:nvGrpSpPr>
          <p:grpSpPr>
            <a:xfrm>
              <a:off x="5570386" y="3542535"/>
              <a:ext cx="414733" cy="426178"/>
              <a:chOff x="6511364" y="4018820"/>
              <a:chExt cx="830997" cy="853928"/>
            </a:xfrm>
            <a:solidFill>
              <a:srgbClr val="E74C2E"/>
            </a:solidFill>
          </p:grpSpPr>
          <p:sp>
            <p:nvSpPr>
              <p:cNvPr id="49" name="椭圆 48"/>
              <p:cNvSpPr/>
              <p:nvPr/>
            </p:nvSpPr>
            <p:spPr>
              <a:xfrm>
                <a:off x="6511364" y="4018820"/>
                <a:ext cx="830997" cy="7703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0" name="等腰三角形 49"/>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48" name="文本框 50"/>
            <p:cNvSpPr txBox="1"/>
            <p:nvPr/>
          </p:nvSpPr>
          <p:spPr>
            <a:xfrm>
              <a:off x="5564037" y="3595874"/>
              <a:ext cx="508775" cy="328295"/>
            </a:xfrm>
            <a:prstGeom prst="rect">
              <a:avLst/>
            </a:prstGeom>
            <a:noFill/>
          </p:spPr>
          <p:txBody>
            <a:bodyPr wrap="square" rtlCol="0">
              <a:spAutoFit/>
            </a:bodyPr>
            <a:lstStyle/>
            <a:p>
              <a:r>
                <a:rPr lang="en-US" altLang="zh-CN" sz="1000" b="0" dirty="0">
                  <a:solidFill>
                    <a:schemeClr val="bg1"/>
                  </a:solidFill>
                  <a:latin typeface="微软雅黑" panose="020B0503020204020204" pitchFamily="34" charset="-122"/>
                  <a:ea typeface="微软雅黑" panose="020B0503020204020204" pitchFamily="34" charset="-122"/>
                </a:rPr>
                <a:t>85</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022489" y="2905947"/>
            <a:ext cx="333440" cy="325907"/>
            <a:chOff x="5551382" y="3534170"/>
            <a:chExt cx="444586" cy="434542"/>
          </a:xfrm>
        </p:grpSpPr>
        <p:grpSp>
          <p:nvGrpSpPr>
            <p:cNvPr id="52" name="组合 51"/>
            <p:cNvGrpSpPr/>
            <p:nvPr/>
          </p:nvGrpSpPr>
          <p:grpSpPr>
            <a:xfrm>
              <a:off x="5570386" y="3534170"/>
              <a:ext cx="414733" cy="434542"/>
              <a:chOff x="6511364" y="4002061"/>
              <a:chExt cx="830997" cy="870687"/>
            </a:xfrm>
            <a:solidFill>
              <a:srgbClr val="E74C2E"/>
            </a:solidFill>
          </p:grpSpPr>
          <p:sp>
            <p:nvSpPr>
              <p:cNvPr id="54" name="椭圆 53"/>
              <p:cNvSpPr/>
              <p:nvPr/>
            </p:nvSpPr>
            <p:spPr>
              <a:xfrm>
                <a:off x="6511364" y="4002061"/>
                <a:ext cx="830997" cy="78709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5" name="等腰三角形 54"/>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53" name="文本框 55"/>
            <p:cNvSpPr txBox="1"/>
            <p:nvPr/>
          </p:nvSpPr>
          <p:spPr>
            <a:xfrm>
              <a:off x="5551382" y="3585481"/>
              <a:ext cx="444586" cy="328294"/>
            </a:xfrm>
            <a:prstGeom prst="rect">
              <a:avLst/>
            </a:prstGeom>
            <a:noFill/>
          </p:spPr>
          <p:txBody>
            <a:bodyPr wrap="square" rtlCol="0">
              <a:spAutoFit/>
            </a:bodyPr>
            <a:lstStyle/>
            <a:p>
              <a:pPr algn="ctr"/>
              <a:r>
                <a:rPr lang="en-US" altLang="zh-CN" sz="1000" b="0" dirty="0">
                  <a:solidFill>
                    <a:schemeClr val="bg1"/>
                  </a:solidFill>
                  <a:latin typeface="微软雅黑" panose="020B0503020204020204" pitchFamily="34" charset="-122"/>
                  <a:ea typeface="微软雅黑" panose="020B0503020204020204" pitchFamily="34" charset="-122"/>
                </a:rPr>
                <a:t>65</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sp>
        <p:nvSpPr>
          <p:cNvPr id="56" name="下箭头 55"/>
          <p:cNvSpPr/>
          <p:nvPr/>
        </p:nvSpPr>
        <p:spPr>
          <a:xfrm>
            <a:off x="6826669" y="2836792"/>
            <a:ext cx="451854" cy="51564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zh-CN" altLang="en-US" b="0"/>
          </a:p>
        </p:txBody>
      </p:sp>
      <p:grpSp>
        <p:nvGrpSpPr>
          <p:cNvPr id="57" name="组合 56"/>
          <p:cNvGrpSpPr/>
          <p:nvPr/>
        </p:nvGrpSpPr>
        <p:grpSpPr>
          <a:xfrm>
            <a:off x="3472862" y="1423073"/>
            <a:ext cx="389617" cy="318011"/>
            <a:chOff x="5551177" y="3544696"/>
            <a:chExt cx="519489" cy="424014"/>
          </a:xfrm>
        </p:grpSpPr>
        <p:grpSp>
          <p:nvGrpSpPr>
            <p:cNvPr id="58" name="组合 57"/>
            <p:cNvGrpSpPr/>
            <p:nvPr/>
          </p:nvGrpSpPr>
          <p:grpSpPr>
            <a:xfrm>
              <a:off x="5570386" y="3544696"/>
              <a:ext cx="414733" cy="424014"/>
              <a:chOff x="6511364" y="4023155"/>
              <a:chExt cx="830997" cy="849593"/>
            </a:xfrm>
            <a:solidFill>
              <a:srgbClr val="E74C2E"/>
            </a:solidFill>
          </p:grpSpPr>
          <p:sp>
            <p:nvSpPr>
              <p:cNvPr id="60" name="椭圆 59"/>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1" name="等腰三角形 60"/>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59" name="文本框 10"/>
            <p:cNvSpPr txBox="1"/>
            <p:nvPr/>
          </p:nvSpPr>
          <p:spPr>
            <a:xfrm>
              <a:off x="5551177" y="3598039"/>
              <a:ext cx="519489" cy="328294"/>
            </a:xfrm>
            <a:prstGeom prst="rect">
              <a:avLst/>
            </a:prstGeom>
            <a:noFill/>
          </p:spPr>
          <p:txBody>
            <a:bodyPr wrap="square" rtlCol="0">
              <a:spAutoFit/>
            </a:bodyPr>
            <a:lstStyle/>
            <a:p>
              <a:r>
                <a:rPr lang="en-US" altLang="zh-CN" sz="1000" b="0" dirty="0" smtClean="0">
                  <a:solidFill>
                    <a:schemeClr val="bg1"/>
                  </a:solidFill>
                  <a:latin typeface="微软雅黑" panose="020B0503020204020204" pitchFamily="34" charset="-122"/>
                  <a:ea typeface="微软雅黑" panose="020B0503020204020204" pitchFamily="34" charset="-122"/>
                </a:rPr>
                <a:t>70</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794906" y="1371961"/>
            <a:ext cx="4446354" cy="607931"/>
            <a:chOff x="669540" y="1381284"/>
            <a:chExt cx="4446354" cy="675479"/>
          </a:xfrm>
        </p:grpSpPr>
        <p:sp>
          <p:nvSpPr>
            <p:cNvPr id="63" name="矩形 62"/>
            <p:cNvSpPr/>
            <p:nvPr/>
          </p:nvSpPr>
          <p:spPr>
            <a:xfrm>
              <a:off x="720388" y="1810234"/>
              <a:ext cx="2803712"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4" name="文本框 11"/>
            <p:cNvSpPr txBox="1"/>
            <p:nvPr/>
          </p:nvSpPr>
          <p:spPr>
            <a:xfrm>
              <a:off x="669540" y="1381284"/>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第一季度</a:t>
              </a:r>
              <a:endParaRPr lang="zh-CN" altLang="en-US" b="0" dirty="0">
                <a:latin typeface="微软雅黑" panose="020B0503020204020204" pitchFamily="34" charset="-122"/>
                <a:ea typeface="微软雅黑" panose="020B0503020204020204" pitchFamily="34" charset="-122"/>
              </a:endParaRPr>
            </a:p>
          </p:txBody>
        </p:sp>
        <p:sp>
          <p:nvSpPr>
            <p:cNvPr id="65" name="矩形 64"/>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0-#ppt_w/2"/>
                                          </p:val>
                                        </p:tav>
                                        <p:tav tm="100000">
                                          <p:val>
                                            <p:strVal val="#ppt_x"/>
                                          </p:val>
                                        </p:tav>
                                      </p:tavLst>
                                    </p:anim>
                                    <p:anim calcmode="lin" valueType="num">
                                      <p:cBhvr additive="base">
                                        <p:cTn id="12" dur="500" fill="hold"/>
                                        <p:tgtEl>
                                          <p:spTgt spid="6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anim calcmode="lin" valueType="num">
                                      <p:cBhvr>
                                        <p:cTn id="17" dur="500" fill="hold"/>
                                        <p:tgtEl>
                                          <p:spTgt spid="57"/>
                                        </p:tgtEl>
                                        <p:attrNameLst>
                                          <p:attrName>ppt_x</p:attrName>
                                        </p:attrNameLst>
                                      </p:cBhvr>
                                      <p:tavLst>
                                        <p:tav tm="0">
                                          <p:val>
                                            <p:strVal val="#ppt_x"/>
                                          </p:val>
                                        </p:tav>
                                        <p:tav tm="100000">
                                          <p:val>
                                            <p:strVal val="#ppt_x"/>
                                          </p:val>
                                        </p:tav>
                                      </p:tavLst>
                                    </p:anim>
                                    <p:anim calcmode="lin" valueType="num">
                                      <p:cBhvr>
                                        <p:cTn id="18" dur="500" fill="hold"/>
                                        <p:tgtEl>
                                          <p:spTgt spid="5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anim calcmode="lin" valueType="num">
                                      <p:cBhvr>
                                        <p:cTn id="28" dur="500" fill="hold"/>
                                        <p:tgtEl>
                                          <p:spTgt spid="46"/>
                                        </p:tgtEl>
                                        <p:attrNameLst>
                                          <p:attrName>ppt_x</p:attrName>
                                        </p:attrNameLst>
                                      </p:cBhvr>
                                      <p:tavLst>
                                        <p:tav tm="0">
                                          <p:val>
                                            <p:strVal val="#ppt_x"/>
                                          </p:val>
                                        </p:tav>
                                        <p:tav tm="100000">
                                          <p:val>
                                            <p:strVal val="#ppt_x"/>
                                          </p:val>
                                        </p:tav>
                                      </p:tavLst>
                                    </p:anim>
                                    <p:anim calcmode="lin" valueType="num">
                                      <p:cBhvr>
                                        <p:cTn id="29" dur="500" fill="hold"/>
                                        <p:tgtEl>
                                          <p:spTgt spid="46"/>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500"/>
                                        <p:tgtEl>
                                          <p:spTgt spid="51"/>
                                        </p:tgtEl>
                                      </p:cBhvr>
                                    </p:animEffect>
                                    <p:anim calcmode="lin" valueType="num">
                                      <p:cBhvr>
                                        <p:cTn id="39" dur="500" fill="hold"/>
                                        <p:tgtEl>
                                          <p:spTgt spid="51"/>
                                        </p:tgtEl>
                                        <p:attrNameLst>
                                          <p:attrName>ppt_x</p:attrName>
                                        </p:attrNameLst>
                                      </p:cBhvr>
                                      <p:tavLst>
                                        <p:tav tm="0">
                                          <p:val>
                                            <p:strVal val="#ppt_x"/>
                                          </p:val>
                                        </p:tav>
                                        <p:tav tm="100000">
                                          <p:val>
                                            <p:strVal val="#ppt_x"/>
                                          </p:val>
                                        </p:tav>
                                      </p:tavLst>
                                    </p:anim>
                                    <p:anim calcmode="lin" valueType="num">
                                      <p:cBhvr>
                                        <p:cTn id="40" dur="500" fill="hold"/>
                                        <p:tgtEl>
                                          <p:spTgt spid="51"/>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42" presetClass="entr" presetSubtype="0"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anim calcmode="lin" valueType="num">
                                      <p:cBhvr>
                                        <p:cTn id="50" dur="500" fill="hold"/>
                                        <p:tgtEl>
                                          <p:spTgt spid="41"/>
                                        </p:tgtEl>
                                        <p:attrNameLst>
                                          <p:attrName>ppt_x</p:attrName>
                                        </p:attrNameLst>
                                      </p:cBhvr>
                                      <p:tavLst>
                                        <p:tav tm="0">
                                          <p:val>
                                            <p:strVal val="#ppt_x"/>
                                          </p:val>
                                        </p:tav>
                                        <p:tav tm="100000">
                                          <p:val>
                                            <p:strVal val="#ppt_x"/>
                                          </p:val>
                                        </p:tav>
                                      </p:tavLst>
                                    </p:anim>
                                    <p:anim calcmode="lin" valueType="num">
                                      <p:cBhvr>
                                        <p:cTn id="51" dur="500" fill="hold"/>
                                        <p:tgtEl>
                                          <p:spTgt spid="41"/>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childTnLst>
                          </p:cTn>
                        </p:par>
                        <p:par>
                          <p:cTn id="59" fill="hold">
                            <p:stCondLst>
                              <p:cond delay="5500"/>
                            </p:stCondLst>
                            <p:childTnLst>
                              <p:par>
                                <p:cTn id="60" presetID="22" presetClass="entr" presetSubtype="1"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wipe(up)">
                                      <p:cBhvr>
                                        <p:cTn id="62" dur="250"/>
                                        <p:tgtEl>
                                          <p:spTgt spid="56"/>
                                        </p:tgtEl>
                                      </p:cBhvr>
                                    </p:animEffect>
                                  </p:childTnLst>
                                </p:cTn>
                              </p:par>
                            </p:childTnLst>
                          </p:cTn>
                        </p:par>
                        <p:par>
                          <p:cTn id="63" fill="hold">
                            <p:stCondLst>
                              <p:cond delay="5750"/>
                            </p:stCondLst>
                            <p:childTnLst>
                              <p:par>
                                <p:cTn id="64" presetID="23" presetClass="entr" presetSubtype="528"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 calcmode="lin" valueType="num">
                                      <p:cBhvr>
                                        <p:cTn id="68" dur="500" fill="hold"/>
                                        <p:tgtEl>
                                          <p:spTgt spid="36"/>
                                        </p:tgtEl>
                                        <p:attrNameLst>
                                          <p:attrName>ppt_x</p:attrName>
                                        </p:attrNameLst>
                                      </p:cBhvr>
                                      <p:tavLst>
                                        <p:tav tm="0">
                                          <p:val>
                                            <p:fltVal val="0.5"/>
                                          </p:val>
                                        </p:tav>
                                        <p:tav tm="100000">
                                          <p:val>
                                            <p:strVal val="#ppt_x"/>
                                          </p:val>
                                        </p:tav>
                                      </p:tavLst>
                                    </p:anim>
                                    <p:anim calcmode="lin" valueType="num">
                                      <p:cBhvr>
                                        <p:cTn id="69" dur="5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3174"/>
            <a:ext cx="9144000" cy="5140326"/>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2945606"/>
          </a:xfrm>
          <a:prstGeom prst="rect">
            <a:avLst/>
          </a:prstGeom>
        </p:spPr>
      </p:pic>
      <p:sp>
        <p:nvSpPr>
          <p:cNvPr id="15" name="TextBox 14"/>
          <p:cNvSpPr txBox="1"/>
          <p:nvPr/>
        </p:nvSpPr>
        <p:spPr>
          <a:xfrm>
            <a:off x="1907704" y="3219822"/>
            <a:ext cx="6792129" cy="1692771"/>
          </a:xfrm>
          <a:prstGeom prst="rect">
            <a:avLst/>
          </a:prstGeom>
          <a:noFill/>
        </p:spPr>
        <p:txBody>
          <a:bodyPr wrap="square" rtlCol="0">
            <a:spAutoFit/>
          </a:bodyPr>
          <a:lstStyle/>
          <a:p>
            <a:pPr algn="just" fontAlgn="auto">
              <a:lnSpc>
                <a:spcPct val="130000"/>
              </a:lnSpc>
              <a:spcBef>
                <a:spcPts val="0"/>
              </a:spcBef>
              <a:spcAft>
                <a:spcPts val="0"/>
              </a:spcAft>
              <a:buFontTx/>
              <a:buNone/>
              <a:defRPr/>
            </a:pPr>
            <a:r>
              <a:rPr lang="zh-CN" altLang="en-US" sz="1600" b="0" kern="0" dirty="0">
                <a:latin typeface="微软雅黑" pitchFamily="34" charset="-122"/>
                <a:ea typeface="微软雅黑" pitchFamily="34" charset="-122"/>
              </a:rPr>
              <a:t>回顾这一年的工作，在取得成绩的同时，我们也找到了工作中的不足和问题，主要反映于</a:t>
            </a:r>
            <a:r>
              <a:rPr lang="en-US" altLang="zh-CN" sz="1600" b="0" kern="0" dirty="0">
                <a:latin typeface="微软雅黑" pitchFamily="34" charset="-122"/>
                <a:ea typeface="微软雅黑" pitchFamily="34" charset="-122"/>
              </a:rPr>
              <a:t>XX</a:t>
            </a:r>
            <a:r>
              <a:rPr lang="zh-CN" altLang="en-US" sz="1600" b="0" kern="0" dirty="0">
                <a:latin typeface="微软雅黑" pitchFamily="34" charset="-122"/>
                <a:ea typeface="微软雅黑" pitchFamily="34" charset="-122"/>
              </a:rPr>
              <a:t>及</a:t>
            </a:r>
            <a:r>
              <a:rPr lang="en-US" altLang="zh-CN" sz="1600" b="0" kern="0" dirty="0">
                <a:latin typeface="微软雅黑" pitchFamily="34" charset="-122"/>
                <a:ea typeface="微软雅黑" pitchFamily="34" charset="-122"/>
              </a:rPr>
              <a:t>XXX</a:t>
            </a:r>
            <a:r>
              <a:rPr lang="zh-CN" altLang="en-US" sz="1600" b="0" kern="0" dirty="0">
                <a:latin typeface="微软雅黑" pitchFamily="34" charset="-122"/>
                <a:ea typeface="微软雅黑" pitchFamily="34" charset="-122"/>
              </a:rPr>
              <a:t>的风格、定型还有特进一步探索，尤其是网上的公司产品库充分体现我们</a:t>
            </a:r>
            <a:r>
              <a:rPr lang="en-US" altLang="zh-CN" sz="1600" b="0" kern="0" dirty="0">
                <a:latin typeface="微软雅黑" pitchFamily="34" charset="-122"/>
                <a:ea typeface="微软雅黑" pitchFamily="34" charset="-122"/>
              </a:rPr>
              <a:t>XXXX</a:t>
            </a:r>
            <a:r>
              <a:rPr lang="zh-CN" altLang="en-US" sz="1600" b="0" kern="0" dirty="0">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和我们这个平台能为客户提供良好的商机和快捷方便的信息、导航的功能发挥。展望新的一年，我们将继续努力，力争各项工作更上一个新的台阶。</a:t>
            </a:r>
            <a:endParaRPr lang="zh-CN" altLang="en-US" sz="1600" b="0" dirty="0">
              <a:latin typeface="微软雅黑" panose="020B0503020204020204" pitchFamily="34" charset="-122"/>
              <a:ea typeface="微软雅黑" panose="020B0503020204020204" pitchFamily="34" charset="-122"/>
            </a:endParaRPr>
          </a:p>
        </p:txBody>
      </p:sp>
      <p:sp>
        <p:nvSpPr>
          <p:cNvPr id="16" name="Rectangle 30"/>
          <p:cNvSpPr>
            <a:spLocks noChangeArrowheads="1"/>
          </p:cNvSpPr>
          <p:nvPr/>
        </p:nvSpPr>
        <p:spPr bwMode="gray">
          <a:xfrm>
            <a:off x="0" y="2945606"/>
            <a:ext cx="9145588" cy="76200"/>
          </a:xfrm>
          <a:prstGeom prst="rect">
            <a:avLst/>
          </a:prstGeom>
          <a:solidFill>
            <a:srgbClr val="00B0F0"/>
          </a:solidFill>
          <a:ln>
            <a:noFill/>
          </a:ln>
          <a:effectLst/>
          <a:extLst/>
        </p:spPr>
        <p:txBody>
          <a:bodyPr wrap="none" anchor="ctr"/>
          <a:lstStyle/>
          <a:p>
            <a:endParaRPr lang="zh-CN" altLang="en-US">
              <a:solidFill>
                <a:schemeClr val="accent1"/>
              </a:solidFill>
            </a:endParaRPr>
          </a:p>
        </p:txBody>
      </p:sp>
      <p:pic>
        <p:nvPicPr>
          <p:cNvPr id="17" name="Picture 29" descr="179636_143458639000_2ff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6900" y="483518"/>
            <a:ext cx="3011244" cy="696350"/>
          </a:xfrm>
          <a:prstGeom prst="rect">
            <a:avLst/>
          </a:prstGeom>
          <a:noFill/>
          <a:extLst>
            <a:ext uri="{909E8E84-426E-40DD-AFC4-6F175D3DCCD1}">
              <a14:hiddenFill xmlns:a14="http://schemas.microsoft.com/office/drawing/2010/main">
                <a:solidFill>
                  <a:srgbClr val="FFFFFF"/>
                </a:solidFill>
              </a14:hiddenFill>
            </a:ext>
          </a:extLst>
        </p:spPr>
      </p:pic>
      <p:sp>
        <p:nvSpPr>
          <p:cNvPr id="18" name="AutoShape 23"/>
          <p:cNvSpPr>
            <a:spLocks noChangeArrowheads="1"/>
          </p:cNvSpPr>
          <p:nvPr/>
        </p:nvSpPr>
        <p:spPr bwMode="auto">
          <a:xfrm>
            <a:off x="103367" y="3507854"/>
            <a:ext cx="267526" cy="250587"/>
          </a:xfrm>
          <a:prstGeom prst="chevron">
            <a:avLst>
              <a:gd name="adj" fmla="val 56250"/>
            </a:avLst>
          </a:prstGeom>
          <a:gradFill rotWithShape="1">
            <a:gsLst>
              <a:gs pos="0">
                <a:srgbClr val="0F6FC6"/>
              </a:gs>
              <a:gs pos="100000">
                <a:srgbClr val="009DD9">
                  <a:alpha val="89999"/>
                </a:srgbClr>
              </a:gs>
            </a:gsLst>
            <a:lin ang="2700000" scaled="1"/>
          </a:gra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2000"/>
          </a:p>
        </p:txBody>
      </p:sp>
      <p:sp>
        <p:nvSpPr>
          <p:cNvPr id="19" name="AutoShape 23"/>
          <p:cNvSpPr>
            <a:spLocks noChangeArrowheads="1"/>
          </p:cNvSpPr>
          <p:nvPr/>
        </p:nvSpPr>
        <p:spPr bwMode="auto">
          <a:xfrm>
            <a:off x="297518" y="3507854"/>
            <a:ext cx="267526" cy="250587"/>
          </a:xfrm>
          <a:prstGeom prst="chevron">
            <a:avLst>
              <a:gd name="adj" fmla="val 56250"/>
            </a:avLst>
          </a:prstGeom>
          <a:gradFill rotWithShape="1">
            <a:gsLst>
              <a:gs pos="0">
                <a:srgbClr val="0F6FC6"/>
              </a:gs>
              <a:gs pos="100000">
                <a:srgbClr val="009DD9">
                  <a:alpha val="89999"/>
                </a:srgbClr>
              </a:gs>
            </a:gsLst>
            <a:lin ang="2700000" scaled="1"/>
          </a:gra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2000"/>
          </a:p>
        </p:txBody>
      </p:sp>
      <p:sp>
        <p:nvSpPr>
          <p:cNvPr id="20" name="TextBox 19"/>
          <p:cNvSpPr txBox="1"/>
          <p:nvPr/>
        </p:nvSpPr>
        <p:spPr>
          <a:xfrm>
            <a:off x="539552" y="3363838"/>
            <a:ext cx="1127233" cy="584775"/>
          </a:xfrm>
          <a:prstGeom prst="rect">
            <a:avLst/>
          </a:prstGeom>
          <a:noFill/>
        </p:spPr>
        <p:txBody>
          <a:bodyPr wrap="none" rtlCol="0">
            <a:spAutoFit/>
          </a:bodyPr>
          <a:lstStyle/>
          <a:p>
            <a:pPr algn="ctr"/>
            <a:r>
              <a:rPr lang="zh-CN" altLang="en-US" sz="3200" b="1" dirty="0" smtClean="0">
                <a:ln w="6350">
                  <a:noFill/>
                </a:ln>
                <a:solidFill>
                  <a:srgbClr val="0070C0"/>
                </a:solidFill>
                <a:latin typeface="微软雅黑" panose="020B0503020204020204" pitchFamily="34" charset="-122"/>
                <a:ea typeface="微软雅黑" panose="020B0503020204020204" pitchFamily="34" charset="-122"/>
              </a:rPr>
              <a:t>前 言</a:t>
            </a:r>
            <a:endParaRPr lang="zh-CN" altLang="en-US" sz="3200" b="1" dirty="0">
              <a:ln w="6350">
                <a:noFill/>
              </a:ln>
              <a:solidFill>
                <a:srgbClr val="0070C0"/>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32298" y="3866372"/>
            <a:ext cx="1122295" cy="307777"/>
          </a:xfrm>
          <a:prstGeom prst="rect">
            <a:avLst/>
          </a:prstGeom>
          <a:noFill/>
        </p:spPr>
        <p:txBody>
          <a:bodyPr wrap="none" rtlCol="0">
            <a:spAutoFit/>
          </a:bodyPr>
          <a:lstStyle/>
          <a:p>
            <a:pPr algn="ctr"/>
            <a:r>
              <a:rPr lang="en-US" altLang="zh-CN" sz="1400" dirty="0" smtClean="0">
                <a:ln w="12700">
                  <a:noFill/>
                </a:ln>
                <a:solidFill>
                  <a:srgbClr val="0070C0"/>
                </a:solidFill>
                <a:latin typeface="微软雅黑" panose="020B0503020204020204" pitchFamily="34" charset="-122"/>
                <a:ea typeface="微软雅黑" panose="020B0503020204020204" pitchFamily="34" charset="-122"/>
              </a:rPr>
              <a:t>QIAN YAN</a:t>
            </a:r>
            <a:endParaRPr lang="zh-CN" altLang="en-US" sz="1400" dirty="0">
              <a:ln w="12700">
                <a:noFill/>
              </a:ln>
              <a:solidFill>
                <a:srgbClr val="0070C0"/>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7130" y="1347614"/>
            <a:ext cx="1344775" cy="1369471"/>
          </a:xfrm>
          <a:prstGeom prst="rect">
            <a:avLst/>
          </a:prstGeom>
        </p:spPr>
      </p:pic>
    </p:spTree>
    <p:extLst>
      <p:ext uri="{BB962C8B-B14F-4D97-AF65-F5344CB8AC3E}">
        <p14:creationId xmlns:p14="http://schemas.microsoft.com/office/powerpoint/2010/main" val="775289356"/>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inVertical)">
                                      <p:cBhvr>
                                        <p:cTn id="11" dur="500"/>
                                        <p:tgtEl>
                                          <p:spTgt spid="16"/>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Effect transition="in" filter="fade">
                                      <p:cBhvr>
                                        <p:cTn id="17" dur="1000"/>
                                        <p:tgtEl>
                                          <p:spTgt spid="17"/>
                                        </p:tgtEl>
                                      </p:cBhvr>
                                    </p:animEffect>
                                  </p:childTnLst>
                                </p:cTn>
                              </p:par>
                            </p:childTnLst>
                          </p:cTn>
                        </p:par>
                        <p:par>
                          <p:cTn id="18" fill="hold">
                            <p:stCondLst>
                              <p:cond delay="2500"/>
                            </p:stCondLst>
                            <p:childTnLst>
                              <p:par>
                                <p:cTn id="19" presetID="42"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3500"/>
                            </p:stCondLst>
                            <p:childTnLst>
                              <p:par>
                                <p:cTn id="25" presetID="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300" fill="hold"/>
                                        <p:tgtEl>
                                          <p:spTgt spid="18"/>
                                        </p:tgtEl>
                                        <p:attrNameLst>
                                          <p:attrName>ppt_x</p:attrName>
                                        </p:attrNameLst>
                                      </p:cBhvr>
                                      <p:tavLst>
                                        <p:tav tm="0">
                                          <p:val>
                                            <p:strVal val="0-#ppt_w/2"/>
                                          </p:val>
                                        </p:tav>
                                        <p:tav tm="100000">
                                          <p:val>
                                            <p:strVal val="#ppt_x"/>
                                          </p:val>
                                        </p:tav>
                                      </p:tavLst>
                                    </p:anim>
                                    <p:anim calcmode="lin" valueType="num">
                                      <p:cBhvr additive="base">
                                        <p:cTn id="28" dur="3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3800"/>
                            </p:stCondLst>
                            <p:childTnLst>
                              <p:par>
                                <p:cTn id="30" presetID="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300" fill="hold"/>
                                        <p:tgtEl>
                                          <p:spTgt spid="19"/>
                                        </p:tgtEl>
                                        <p:attrNameLst>
                                          <p:attrName>ppt_x</p:attrName>
                                        </p:attrNameLst>
                                      </p:cBhvr>
                                      <p:tavLst>
                                        <p:tav tm="0">
                                          <p:val>
                                            <p:strVal val="0-#ppt_w/2"/>
                                          </p:val>
                                        </p:tav>
                                        <p:tav tm="100000">
                                          <p:val>
                                            <p:strVal val="#ppt_x"/>
                                          </p:val>
                                        </p:tav>
                                      </p:tavLst>
                                    </p:anim>
                                    <p:anim calcmode="lin" valueType="num">
                                      <p:cBhvr additive="base">
                                        <p:cTn id="33" dur="3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4100"/>
                            </p:stCondLst>
                            <p:childTnLst>
                              <p:par>
                                <p:cTn id="35" presetID="16" presetClass="entr" presetSubtype="37" fill="hold" grpId="0" nodeType="afterEffect">
                                  <p:stCondLst>
                                    <p:cond delay="0"/>
                                  </p:stCondLst>
                                  <p:iterate type="lt">
                                    <p:tmPct val="0"/>
                                  </p:iterate>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250"/>
                                        <p:tgtEl>
                                          <p:spTgt spid="20"/>
                                        </p:tgtEl>
                                      </p:cBhvr>
                                    </p:animEffect>
                                  </p:childTnLst>
                                </p:cTn>
                              </p:par>
                            </p:childTnLst>
                          </p:cTn>
                        </p:par>
                        <p:par>
                          <p:cTn id="38" fill="hold">
                            <p:stCondLst>
                              <p:cond delay="4350"/>
                            </p:stCondLst>
                            <p:childTnLst>
                              <p:par>
                                <p:cTn id="39" presetID="26" presetClass="emph" presetSubtype="0" fill="hold" grpId="1" nodeType="afterEffect">
                                  <p:stCondLst>
                                    <p:cond delay="0"/>
                                  </p:stCondLst>
                                  <p:iterate type="lt">
                                    <p:tmPct val="0"/>
                                  </p:iterate>
                                  <p:childTnLst>
                                    <p:animEffect transition="out" filter="fade">
                                      <p:cBhvr>
                                        <p:cTn id="40" dur="250" tmFilter="0, 0; .2, .5; .8, .5; 1, 0"/>
                                        <p:tgtEl>
                                          <p:spTgt spid="20"/>
                                        </p:tgtEl>
                                      </p:cBhvr>
                                    </p:animEffect>
                                    <p:animScale>
                                      <p:cBhvr>
                                        <p:cTn id="41" dur="125" autoRev="1" fill="hold"/>
                                        <p:tgtEl>
                                          <p:spTgt spid="20"/>
                                        </p:tgtEl>
                                      </p:cBhvr>
                                      <p:by x="105000" y="105000"/>
                                    </p:animScale>
                                  </p:childTnLst>
                                </p:cTn>
                              </p:par>
                            </p:childTnLst>
                          </p:cTn>
                        </p:par>
                        <p:par>
                          <p:cTn id="42" fill="hold">
                            <p:stCondLst>
                              <p:cond delay="4600"/>
                            </p:stCondLst>
                            <p:childTnLst>
                              <p:par>
                                <p:cTn id="43" presetID="16" presetClass="entr" presetSubtype="37" fill="hold" grpId="0" nodeType="afterEffect">
                                  <p:stCondLst>
                                    <p:cond delay="0"/>
                                  </p:stCondLst>
                                  <p:iterate type="lt">
                                    <p:tmPct val="0"/>
                                  </p:iterate>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250"/>
                                        <p:tgtEl>
                                          <p:spTgt spid="21"/>
                                        </p:tgtEl>
                                      </p:cBhvr>
                                    </p:animEffect>
                                  </p:childTnLst>
                                </p:cTn>
                              </p:par>
                            </p:childTnLst>
                          </p:cTn>
                        </p:par>
                        <p:par>
                          <p:cTn id="46" fill="hold">
                            <p:stCondLst>
                              <p:cond delay="4850"/>
                            </p:stCondLst>
                            <p:childTnLst>
                              <p:par>
                                <p:cTn id="47" presetID="22"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8" grpId="0" animBg="1"/>
      <p:bldP spid="19" grpId="0" animBg="1"/>
      <p:bldP spid="20" grpId="0"/>
      <p:bldP spid="20" grpId="1"/>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5"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6"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7"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8" name="TextBox 11"/>
          <p:cNvSpPr txBox="1">
            <a:spLocks noChangeArrowheads="1"/>
          </p:cNvSpPr>
          <p:nvPr/>
        </p:nvSpPr>
        <p:spPr bwMode="auto">
          <a:xfrm>
            <a:off x="2031604" y="1926432"/>
            <a:ext cx="398346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a:solidFill>
                  <a:srgbClr val="FFFFFF"/>
                </a:solidFill>
                <a:latin typeface="微软雅黑" pitchFamily="34" charset="-122"/>
                <a:ea typeface="微软雅黑" pitchFamily="34" charset="-122"/>
              </a:rPr>
              <a:t>请输入您的章节大标题</a:t>
            </a:r>
          </a:p>
        </p:txBody>
      </p:sp>
      <p:sp>
        <p:nvSpPr>
          <p:cNvPr id="19"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a:solidFill>
                  <a:srgbClr val="FFFFFF"/>
                </a:solidFill>
                <a:latin typeface="微软雅黑" pitchFamily="34" charset="-122"/>
                <a:ea typeface="微软雅黑" pitchFamily="34" charset="-122"/>
              </a:rPr>
              <a:t>3</a:t>
            </a:r>
            <a:endParaRPr lang="zh-CN" altLang="en-US" sz="10300" b="1">
              <a:solidFill>
                <a:srgbClr val="FFFFFF"/>
              </a:solidFill>
              <a:latin typeface="微软雅黑" pitchFamily="34" charset="-122"/>
              <a:ea typeface="微软雅黑" pitchFamily="34" charset="-122"/>
            </a:endParaRPr>
          </a:p>
        </p:txBody>
      </p:sp>
      <p:sp>
        <p:nvSpPr>
          <p:cNvPr id="20"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21"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300" fill="hold"/>
                                        <p:tgtEl>
                                          <p:spTgt spid="15"/>
                                        </p:tgtEl>
                                        <p:attrNameLst>
                                          <p:attrName>ppt_w</p:attrName>
                                        </p:attrNameLst>
                                      </p:cBhvr>
                                      <p:tavLst>
                                        <p:tav tm="0">
                                          <p:val>
                                            <p:fltVal val="0"/>
                                          </p:val>
                                        </p:tav>
                                        <p:tav tm="100000">
                                          <p:val>
                                            <p:strVal val="#ppt_w"/>
                                          </p:val>
                                        </p:tav>
                                      </p:tavLst>
                                    </p:anim>
                                    <p:anim calcmode="lin" valueType="num">
                                      <p:cBhvr>
                                        <p:cTn id="20" dur="300" fill="hold"/>
                                        <p:tgtEl>
                                          <p:spTgt spid="15"/>
                                        </p:tgtEl>
                                        <p:attrNameLst>
                                          <p:attrName>ppt_h</p:attrName>
                                        </p:attrNameLst>
                                      </p:cBhvr>
                                      <p:tavLst>
                                        <p:tav tm="0">
                                          <p:val>
                                            <p:fltVal val="0"/>
                                          </p:val>
                                        </p:tav>
                                        <p:tav tm="100000">
                                          <p:val>
                                            <p:strVal val="#ppt_h"/>
                                          </p:val>
                                        </p:tav>
                                      </p:tavLst>
                                    </p:anim>
                                    <p:anim calcmode="lin" valueType="num">
                                      <p:cBhvr>
                                        <p:cTn id="21" dur="300" fill="hold"/>
                                        <p:tgtEl>
                                          <p:spTgt spid="15"/>
                                        </p:tgtEl>
                                        <p:attrNameLst>
                                          <p:attrName>style.rotation</p:attrName>
                                        </p:attrNameLst>
                                      </p:cBhvr>
                                      <p:tavLst>
                                        <p:tav tm="0">
                                          <p:val>
                                            <p:fltVal val="90"/>
                                          </p:val>
                                        </p:tav>
                                        <p:tav tm="100000">
                                          <p:val>
                                            <p:fltVal val="0"/>
                                          </p:val>
                                        </p:tav>
                                      </p:tavLst>
                                    </p:anim>
                                    <p:animEffect transition="in" filter="fade">
                                      <p:cBhvr>
                                        <p:cTn id="22" dur="300"/>
                                        <p:tgtEl>
                                          <p:spTgt spid="15"/>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400"/>
                                        <p:tgtEl>
                                          <p:spTgt spid="16"/>
                                        </p:tgtEl>
                                      </p:cBhvr>
                                    </p:animEffect>
                                    <p:anim calcmode="lin" valueType="num">
                                      <p:cBhvr>
                                        <p:cTn id="27" dur="400" fill="hold"/>
                                        <p:tgtEl>
                                          <p:spTgt spid="16"/>
                                        </p:tgtEl>
                                        <p:attrNameLst>
                                          <p:attrName>ppt_x</p:attrName>
                                        </p:attrNameLst>
                                      </p:cBhvr>
                                      <p:tavLst>
                                        <p:tav tm="0">
                                          <p:val>
                                            <p:strVal val="#ppt_x"/>
                                          </p:val>
                                        </p:tav>
                                        <p:tav tm="100000">
                                          <p:val>
                                            <p:strVal val="#ppt_x"/>
                                          </p:val>
                                        </p:tav>
                                      </p:tavLst>
                                    </p:anim>
                                    <p:anim calcmode="lin" valueType="num">
                                      <p:cBhvr>
                                        <p:cTn id="28" dur="4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400"/>
                                        <p:tgtEl>
                                          <p:spTgt spid="17"/>
                                        </p:tgtEl>
                                      </p:cBhvr>
                                    </p:animEffect>
                                    <p:anim calcmode="lin" valueType="num">
                                      <p:cBhvr>
                                        <p:cTn id="32" dur="400" fill="hold"/>
                                        <p:tgtEl>
                                          <p:spTgt spid="17"/>
                                        </p:tgtEl>
                                        <p:attrNameLst>
                                          <p:attrName>ppt_x</p:attrName>
                                        </p:attrNameLst>
                                      </p:cBhvr>
                                      <p:tavLst>
                                        <p:tav tm="0">
                                          <p:val>
                                            <p:strVal val="#ppt_x"/>
                                          </p:val>
                                        </p:tav>
                                        <p:tav tm="100000">
                                          <p:val>
                                            <p:strVal val="#ppt_x"/>
                                          </p:val>
                                        </p:tav>
                                      </p:tavLst>
                                    </p:anim>
                                    <p:anim calcmode="lin" valueType="num">
                                      <p:cBhvr>
                                        <p:cTn id="33" dur="4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90"/>
                                          </p:val>
                                        </p:tav>
                                        <p:tav tm="100000">
                                          <p:val>
                                            <p:fltVal val="0"/>
                                          </p:val>
                                        </p:tav>
                                      </p:tavLst>
                                    </p:anim>
                                    <p:animEffect transition="in" filter="fade">
                                      <p:cBhvr>
                                        <p:cTn id="46" dur="500"/>
                                        <p:tgtEl>
                                          <p:spTgt spid="19"/>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up)">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animBg="1"/>
      <p:bldP spid="16" grpId="0" animBg="1"/>
      <p:bldP spid="17" grpId="0" animBg="1"/>
      <p:bldP spid="18" grpId="0" autoUpdateAnimBg="0"/>
      <p:bldP spid="19" grpId="0" autoUpdateAnimBg="0"/>
      <p:bldP spid="20" grpId="0" autoUpdateAnimBg="0"/>
      <p:bldP spid="2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cxnSp>
        <p:nvCxnSpPr>
          <p:cNvPr id="20" name="直接连接符 19"/>
          <p:cNvCxnSpPr>
            <a:cxnSpLocks noChangeShapeType="1"/>
          </p:cNvCxnSpPr>
          <p:nvPr/>
        </p:nvCxnSpPr>
        <p:spPr bwMode="auto">
          <a:xfrm>
            <a:off x="1492519" y="2898971"/>
            <a:ext cx="6697662" cy="0"/>
          </a:xfrm>
          <a:prstGeom prst="line">
            <a:avLst/>
          </a:prstGeom>
          <a:noFill/>
          <a:ln w="19050" cmpd="sng">
            <a:solidFill>
              <a:schemeClr val="tx1">
                <a:lumMod val="75000"/>
                <a:lumOff val="25000"/>
              </a:schemeClr>
            </a:solidFill>
            <a:prstDash val="sysDash"/>
            <a:round/>
            <a:headEnd/>
            <a:tailEnd/>
          </a:ln>
          <a:extLst>
            <a:ext uri="{909E8E84-426E-40DD-AFC4-6F175D3DCCD1}">
              <a14:hiddenFill xmlns:a14="http://schemas.microsoft.com/office/drawing/2010/main">
                <a:noFill/>
              </a14:hiddenFill>
            </a:ext>
          </a:extLst>
        </p:spPr>
      </p:cxnSp>
      <p:sp>
        <p:nvSpPr>
          <p:cNvPr id="22" name="TextBox 64"/>
          <p:cNvSpPr txBox="1">
            <a:spLocks noChangeArrowheads="1"/>
          </p:cNvSpPr>
          <p:nvPr/>
        </p:nvSpPr>
        <p:spPr bwMode="auto">
          <a:xfrm>
            <a:off x="2935561" y="1275606"/>
            <a:ext cx="5146675"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50000"/>
              </a:lnSpc>
            </a:pPr>
            <a:r>
              <a:rPr lang="zh-CN" altLang="en-US" sz="1600" b="0" dirty="0">
                <a:latin typeface="微软雅黑" pitchFamily="34" charset="-122"/>
                <a:ea typeface="微软雅黑" pitchFamily="34" charset="-122"/>
              </a:rPr>
              <a:t>这里输入您的文字这里输入您的文字这里输入您的文字这里输入您的文字这里输入您这里输入您的文字这里输入您的文字这里输入您的文字这里输入您的文字这里输入您</a:t>
            </a:r>
          </a:p>
        </p:txBody>
      </p:sp>
      <p:sp>
        <p:nvSpPr>
          <p:cNvPr id="23" name="TextBox 66"/>
          <p:cNvSpPr txBox="1">
            <a:spLocks noChangeArrowheads="1"/>
          </p:cNvSpPr>
          <p:nvPr/>
        </p:nvSpPr>
        <p:spPr bwMode="auto">
          <a:xfrm>
            <a:off x="3003824" y="2873801"/>
            <a:ext cx="5146675"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50000"/>
              </a:lnSpc>
            </a:pPr>
            <a:r>
              <a:rPr lang="zh-CN" altLang="en-US" sz="1600" b="0" dirty="0">
                <a:latin typeface="微软雅黑" pitchFamily="34" charset="-122"/>
                <a:ea typeface="微软雅黑" pitchFamily="34" charset="-122"/>
              </a:rPr>
              <a:t>这里输入您的文字这里输入您的文字这里输入您的文字这里输入您的文字这里输入您这里输入您的文字这里输入您的文字这里输入您的文字这里输入您的文字这里输入您</a:t>
            </a:r>
          </a:p>
        </p:txBody>
      </p:sp>
      <p:grpSp>
        <p:nvGrpSpPr>
          <p:cNvPr id="24" name="组合 23"/>
          <p:cNvGrpSpPr/>
          <p:nvPr/>
        </p:nvGrpSpPr>
        <p:grpSpPr>
          <a:xfrm>
            <a:off x="1331640" y="1364957"/>
            <a:ext cx="1529354" cy="1151207"/>
            <a:chOff x="1400776" y="1548809"/>
            <a:chExt cx="1529354" cy="1279119"/>
          </a:xfrm>
        </p:grpSpPr>
        <p:sp>
          <p:nvSpPr>
            <p:cNvPr id="25" name="等腰三角形 2"/>
            <p:cNvSpPr>
              <a:spLocks/>
            </p:cNvSpPr>
            <p:nvPr/>
          </p:nvSpPr>
          <p:spPr bwMode="auto">
            <a:xfrm rot="2747878">
              <a:off x="1525893" y="1423692"/>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a:noFill/>
            </a:ln>
            <a:extLst/>
          </p:spPr>
          <p:txBody>
            <a:bodyPr wrap="none" anchor="ctr"/>
            <a:lstStyle/>
            <a:p>
              <a:pPr fontAlgn="base">
                <a:spcBef>
                  <a:spcPct val="0"/>
                </a:spcBef>
                <a:spcAft>
                  <a:spcPct val="0"/>
                </a:spcAft>
              </a:pPr>
              <a:endParaRPr lang="zh-CN" altLang="en-US" sz="1600" b="0" kern="0" dirty="0">
                <a:solidFill>
                  <a:srgbClr val="000000"/>
                </a:solidFill>
                <a:latin typeface="Arial" pitchFamily="34" charset="0"/>
                <a:ea typeface="华文细黑" pitchFamily="2" charset="-122"/>
              </a:endParaRPr>
            </a:p>
          </p:txBody>
        </p:sp>
        <p:sp>
          <p:nvSpPr>
            <p:cNvPr id="26" name="TextBox 25"/>
            <p:cNvSpPr txBox="1"/>
            <p:nvPr/>
          </p:nvSpPr>
          <p:spPr>
            <a:xfrm>
              <a:off x="1660032" y="1904132"/>
              <a:ext cx="936104" cy="786540"/>
            </a:xfrm>
            <a:prstGeom prst="rect">
              <a:avLst/>
            </a:prstGeom>
            <a:noFill/>
          </p:spPr>
          <p:txBody>
            <a:bodyPr wrap="square" rtlCol="0">
              <a:spAutoFit/>
            </a:bodyPr>
            <a:lstStyle/>
            <a:p>
              <a:r>
                <a:rPr lang="zh-CN" altLang="en-US" sz="2000" b="0" dirty="0">
                  <a:solidFill>
                    <a:schemeClr val="bg1"/>
                  </a:solidFill>
                  <a:latin typeface="微软雅黑" pitchFamily="34" charset="-122"/>
                  <a:ea typeface="微软雅黑" pitchFamily="34" charset="-122"/>
                </a:rPr>
                <a:t>添加标题</a:t>
              </a:r>
            </a:p>
          </p:txBody>
        </p:sp>
      </p:grpSp>
      <p:grpSp>
        <p:nvGrpSpPr>
          <p:cNvPr id="27" name="组合 26"/>
          <p:cNvGrpSpPr/>
          <p:nvPr/>
        </p:nvGrpSpPr>
        <p:grpSpPr>
          <a:xfrm>
            <a:off x="1331640" y="3084597"/>
            <a:ext cx="1529354" cy="1151207"/>
            <a:chOff x="1400776" y="4030071"/>
            <a:chExt cx="1529354" cy="1279119"/>
          </a:xfrm>
        </p:grpSpPr>
        <p:sp>
          <p:nvSpPr>
            <p:cNvPr id="28" name="等腰三角形 2"/>
            <p:cNvSpPr>
              <a:spLocks/>
            </p:cNvSpPr>
            <p:nvPr/>
          </p:nvSpPr>
          <p:spPr bwMode="auto">
            <a:xfrm rot="2747878">
              <a:off x="1525893" y="3904954"/>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a:noFill/>
            </a:ln>
            <a:extLst/>
          </p:spPr>
          <p:txBody>
            <a:bodyPr wrap="none" anchor="ctr"/>
            <a:lstStyle/>
            <a:p>
              <a:pPr fontAlgn="base">
                <a:spcBef>
                  <a:spcPct val="0"/>
                </a:spcBef>
                <a:spcAft>
                  <a:spcPct val="0"/>
                </a:spcAft>
              </a:pPr>
              <a:endParaRPr lang="zh-CN" altLang="en-US" sz="1600" b="0" kern="0">
                <a:solidFill>
                  <a:srgbClr val="000000"/>
                </a:solidFill>
                <a:latin typeface="Arial" pitchFamily="34" charset="0"/>
                <a:ea typeface="华文细黑" pitchFamily="2" charset="-122"/>
              </a:endParaRPr>
            </a:p>
          </p:txBody>
        </p:sp>
        <p:sp>
          <p:nvSpPr>
            <p:cNvPr id="29" name="TextBox 28"/>
            <p:cNvSpPr txBox="1"/>
            <p:nvPr/>
          </p:nvSpPr>
          <p:spPr>
            <a:xfrm>
              <a:off x="1660032" y="4352403"/>
              <a:ext cx="936104" cy="786540"/>
            </a:xfrm>
            <a:prstGeom prst="rect">
              <a:avLst/>
            </a:prstGeom>
            <a:noFill/>
          </p:spPr>
          <p:txBody>
            <a:bodyPr wrap="square" rtlCol="0">
              <a:spAutoFit/>
            </a:bodyPr>
            <a:lstStyle/>
            <a:p>
              <a:r>
                <a:rPr lang="zh-CN" altLang="en-US" sz="2000" b="0" dirty="0">
                  <a:solidFill>
                    <a:schemeClr val="bg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3646483939"/>
      </p:ext>
    </p:extLst>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500"/>
                            </p:stCondLst>
                            <p:childTnLst>
                              <p:par>
                                <p:cTn id="15" presetID="16" presetClass="entr" presetSubtype="21" fill="hold" grpId="0" nodeType="afterEffect">
                                  <p:stCondLst>
                                    <p:cond delay="0"/>
                                  </p:stCondLst>
                                  <p:iterate type="lt">
                                    <p:tmPct val="10000"/>
                                  </p:iterate>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barn(inVertical)">
                                      <p:cBhvr>
                                        <p:cTn id="17" dur="500"/>
                                        <p:tgtEl>
                                          <p:spTgt spid="22">
                                            <p:txEl>
                                              <p:pRg st="0" end="0"/>
                                            </p:txEl>
                                          </p:spTgt>
                                        </p:tgtEl>
                                      </p:cBhvr>
                                    </p:animEffect>
                                  </p:childTnLst>
                                </p:cTn>
                              </p:par>
                            </p:childTnLst>
                          </p:cTn>
                        </p:par>
                        <p:par>
                          <p:cTn id="18" fill="hold">
                            <p:stCondLst>
                              <p:cond delay="5650"/>
                            </p:stCondLst>
                            <p:childTnLst>
                              <p:par>
                                <p:cTn id="19" presetID="10"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6150"/>
                            </p:stCondLst>
                            <p:childTnLst>
                              <p:par>
                                <p:cTn id="23" presetID="53" presetClass="entr" presetSubtype="16"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par>
                          <p:cTn id="28" fill="hold">
                            <p:stCondLst>
                              <p:cond delay="6650"/>
                            </p:stCondLst>
                            <p:childTnLst>
                              <p:par>
                                <p:cTn id="29" presetID="16" presetClass="entr" presetSubtype="21" fill="hold" grpId="0" nodeType="afterEffect">
                                  <p:stCondLst>
                                    <p:cond delay="0"/>
                                  </p:stCondLst>
                                  <p:iterate type="lt">
                                    <p:tmPct val="10000"/>
                                  </p:iterate>
                                  <p:childTnLst>
                                    <p:set>
                                      <p:cBhvr>
                                        <p:cTn id="30" dur="1" fill="hold">
                                          <p:stCondLst>
                                            <p:cond delay="0"/>
                                          </p:stCondLst>
                                        </p:cTn>
                                        <p:tgtEl>
                                          <p:spTgt spid="23"/>
                                        </p:tgtEl>
                                        <p:attrNameLst>
                                          <p:attrName>style.visibility</p:attrName>
                                        </p:attrNameLst>
                                      </p:cBhvr>
                                      <p:to>
                                        <p:strVal val="visible"/>
                                      </p:to>
                                    </p:set>
                                    <p:animEffect transition="in" filter="barn(inVertical)">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build="p"/>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16" name="组合 15"/>
          <p:cNvGrpSpPr/>
          <p:nvPr/>
        </p:nvGrpSpPr>
        <p:grpSpPr>
          <a:xfrm>
            <a:off x="3971971" y="1032257"/>
            <a:ext cx="4056413" cy="1075392"/>
            <a:chOff x="3347864" y="1152445"/>
            <a:chExt cx="4752528" cy="1080119"/>
          </a:xfrm>
        </p:grpSpPr>
        <p:sp>
          <p:nvSpPr>
            <p:cNvPr id="17" name="矩形 16"/>
            <p:cNvSpPr/>
            <p:nvPr/>
          </p:nvSpPr>
          <p:spPr>
            <a:xfrm>
              <a:off x="3347864" y="1152445"/>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a:t>
              </a:r>
              <a:r>
                <a:rPr lang="zh-CN" altLang="en-US" sz="1600" dirty="0" smtClean="0">
                  <a:solidFill>
                    <a:srgbClr val="F8F8F8"/>
                  </a:solidFill>
                  <a:latin typeface="微软雅黑" pitchFamily="34" charset="-122"/>
                  <a:ea typeface="微软雅黑" pitchFamily="34" charset="-122"/>
                  <a:cs typeface="Segoe UI" pitchFamily="34" charset="0"/>
                </a:rPr>
                <a:t>一展示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18" name="矩形 17"/>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19" name="组合 18"/>
          <p:cNvGrpSpPr/>
          <p:nvPr/>
        </p:nvGrpSpPr>
        <p:grpSpPr>
          <a:xfrm>
            <a:off x="3971971" y="2283232"/>
            <a:ext cx="4056413" cy="1075394"/>
            <a:chOff x="3347864" y="1152444"/>
            <a:chExt cx="4752528" cy="1080120"/>
          </a:xfrm>
        </p:grpSpPr>
        <p:sp>
          <p:nvSpPr>
            <p:cNvPr id="20" name="矩形 19"/>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项目二展示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1" name="矩形 20"/>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22" name="组合 21"/>
          <p:cNvGrpSpPr/>
          <p:nvPr/>
        </p:nvGrpSpPr>
        <p:grpSpPr>
          <a:xfrm>
            <a:off x="3971971" y="3579376"/>
            <a:ext cx="4056413" cy="1075394"/>
            <a:chOff x="3347864" y="1152444"/>
            <a:chExt cx="4752528" cy="1080120"/>
          </a:xfrm>
        </p:grpSpPr>
        <p:sp>
          <p:nvSpPr>
            <p:cNvPr id="23" name="矩形 22"/>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项目三展示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4" name="矩形 23"/>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sp>
        <p:nvSpPr>
          <p:cNvPr id="25" name="圆角矩形 24"/>
          <p:cNvSpPr/>
          <p:nvPr/>
        </p:nvSpPr>
        <p:spPr>
          <a:xfrm>
            <a:off x="1213592" y="1032751"/>
            <a:ext cx="2511122" cy="1080110"/>
          </a:xfrm>
          <a:prstGeom prst="roundRect">
            <a:avLst/>
          </a:prstGeom>
          <a:blipFill>
            <a:blip r:embed="rId3"/>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6" name="圆角矩形 25"/>
          <p:cNvSpPr/>
          <p:nvPr/>
        </p:nvSpPr>
        <p:spPr>
          <a:xfrm>
            <a:off x="1213592" y="2283730"/>
            <a:ext cx="2511122" cy="1080110"/>
          </a:xfrm>
          <a:prstGeom prst="roundRect">
            <a:avLst/>
          </a:prstGeom>
          <a:blipFill>
            <a:blip r:embed="rId4"/>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7" name="圆角矩形 26"/>
          <p:cNvSpPr/>
          <p:nvPr/>
        </p:nvSpPr>
        <p:spPr>
          <a:xfrm>
            <a:off x="1213593" y="3579872"/>
            <a:ext cx="2511122" cy="1080110"/>
          </a:xfrm>
          <a:prstGeom prst="roundRect">
            <a:avLst/>
          </a:prstGeom>
          <a:blipFill>
            <a:blip r:embed="rId5"/>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0-#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20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0-#ppt_w/2"/>
                                          </p:val>
                                        </p:tav>
                                        <p:tav tm="100000">
                                          <p:val>
                                            <p:strVal val="#ppt_x"/>
                                          </p:val>
                                        </p:tav>
                                      </p:tavLst>
                                    </p:anim>
                                    <p:anim calcmode="lin" valueType="num">
                                      <p:cBhvr additive="base">
                                        <p:cTn id="15" dur="500" fill="hold"/>
                                        <p:tgtEl>
                                          <p:spTgt spid="2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40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par>
                                <p:cTn id="24" presetID="22" presetClass="entr" presetSubtype="1" fill="hold" nodeType="withEffect">
                                  <p:stCondLst>
                                    <p:cond delay="20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par>
                                <p:cTn id="27" presetID="22" presetClass="entr" presetSubtype="1" fill="hold" nodeType="withEffect">
                                  <p:stCondLst>
                                    <p:cond delay="400"/>
                                  </p:stCondLst>
                                  <p:childTnLst>
                                    <p:set>
                                      <p:cBhvr>
                                        <p:cTn id="28" dur="1" fill="hold">
                                          <p:stCondLst>
                                            <p:cond delay="0"/>
                                          </p:stCondLst>
                                        </p:cTn>
                                        <p:tgtEl>
                                          <p:spTgt spid="22"/>
                                        </p:tgtEl>
                                        <p:attrNameLst>
                                          <p:attrName>style.visibility</p:attrName>
                                        </p:attrNameLst>
                                      </p:cBhvr>
                                      <p:to>
                                        <p:strVal val="visible"/>
                                      </p:to>
                                    </p:set>
                                    <p:animEffect transition="in" filter="wipe(up)">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animBg="1"/>
      <p:bldP spid="26" grpId="0" animBg="1"/>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15" name="任意多边形 14"/>
          <p:cNvSpPr/>
          <p:nvPr/>
        </p:nvSpPr>
        <p:spPr>
          <a:xfrm flipH="1" flipV="1">
            <a:off x="5997179" y="1615603"/>
            <a:ext cx="1463675" cy="2900363"/>
          </a:xfrm>
          <a:custGeom>
            <a:avLst/>
            <a:gdLst>
              <a:gd name="connsiteX0" fmla="*/ 1078872 w 1463567"/>
              <a:gd name="connsiteY0" fmla="*/ 3868332 h 3868332"/>
              <a:gd name="connsiteX1" fmla="*/ 944604 w 1463567"/>
              <a:gd name="connsiteY1" fmla="*/ 3660444 h 3868332"/>
              <a:gd name="connsiteX2" fmla="*/ 944604 w 1463567"/>
              <a:gd name="connsiteY2" fmla="*/ 2441320 h 3868332"/>
              <a:gd name="connsiteX3" fmla="*/ 894894 w 1463567"/>
              <a:gd name="connsiteY3" fmla="*/ 2441320 h 3868332"/>
              <a:gd name="connsiteX4" fmla="*/ 894894 w 1463567"/>
              <a:gd name="connsiteY4" fmla="*/ 2728639 h 3868332"/>
              <a:gd name="connsiteX5" fmla="*/ 760626 w 1463567"/>
              <a:gd name="connsiteY5" fmla="*/ 2936527 h 3868332"/>
              <a:gd name="connsiteX6" fmla="*/ 626359 w 1463567"/>
              <a:gd name="connsiteY6" fmla="*/ 2728639 h 3868332"/>
              <a:gd name="connsiteX7" fmla="*/ 626359 w 1463567"/>
              <a:gd name="connsiteY7" fmla="*/ 2441320 h 3868332"/>
              <a:gd name="connsiteX8" fmla="*/ 581826 w 1463567"/>
              <a:gd name="connsiteY8" fmla="*/ 2441320 h 3868332"/>
              <a:gd name="connsiteX9" fmla="*/ 581826 w 1463567"/>
              <a:gd name="connsiteY9" fmla="*/ 2604700 h 3868332"/>
              <a:gd name="connsiteX10" fmla="*/ 447558 w 1463567"/>
              <a:gd name="connsiteY10" fmla="*/ 2812588 h 3868332"/>
              <a:gd name="connsiteX11" fmla="*/ 313291 w 1463567"/>
              <a:gd name="connsiteY11" fmla="*/ 2604700 h 3868332"/>
              <a:gd name="connsiteX12" fmla="*/ 313291 w 1463567"/>
              <a:gd name="connsiteY12" fmla="*/ 2441320 h 3868332"/>
              <a:gd name="connsiteX13" fmla="*/ 268535 w 1463567"/>
              <a:gd name="connsiteY13" fmla="*/ 2441320 h 3868332"/>
              <a:gd name="connsiteX14" fmla="*/ 268535 w 1463567"/>
              <a:gd name="connsiteY14" fmla="*/ 2579912 h 3868332"/>
              <a:gd name="connsiteX15" fmla="*/ 134268 w 1463567"/>
              <a:gd name="connsiteY15" fmla="*/ 2787800 h 3868332"/>
              <a:gd name="connsiteX16" fmla="*/ 0 w 1463567"/>
              <a:gd name="connsiteY16" fmla="*/ 2579912 h 3868332"/>
              <a:gd name="connsiteX17" fmla="*/ 0 w 1463567"/>
              <a:gd name="connsiteY17" fmla="*/ 2441320 h 3868332"/>
              <a:gd name="connsiteX18" fmla="*/ 0 w 1463567"/>
              <a:gd name="connsiteY18" fmla="*/ 1748359 h 3868332"/>
              <a:gd name="connsiteX19" fmla="*/ 0 w 1463567"/>
              <a:gd name="connsiteY19" fmla="*/ 652016 h 3868332"/>
              <a:gd name="connsiteX20" fmla="*/ 0 w 1463567"/>
              <a:gd name="connsiteY20" fmla="*/ 639623 h 3868332"/>
              <a:gd name="connsiteX21" fmla="*/ 775 w 1463567"/>
              <a:gd name="connsiteY21" fmla="*/ 639623 h 3868332"/>
              <a:gd name="connsiteX22" fmla="*/ 140804 w 1463567"/>
              <a:gd name="connsiteY22" fmla="*/ 31009 h 3868332"/>
              <a:gd name="connsiteX23" fmla="*/ 151525 w 1463567"/>
              <a:gd name="connsiteY23" fmla="*/ 0 h 3868332"/>
              <a:gd name="connsiteX24" fmla="*/ 1306670 w 1463567"/>
              <a:gd name="connsiteY24" fmla="*/ 0 h 3868332"/>
              <a:gd name="connsiteX25" fmla="*/ 1298731 w 1463567"/>
              <a:gd name="connsiteY25" fmla="*/ 8479 h 3868332"/>
              <a:gd name="connsiteX26" fmla="*/ 1254308 w 1463567"/>
              <a:gd name="connsiteY26" fmla="*/ 639623 h 3868332"/>
              <a:gd name="connsiteX27" fmla="*/ 1255593 w 1463567"/>
              <a:gd name="connsiteY27" fmla="*/ 639623 h 3868332"/>
              <a:gd name="connsiteX28" fmla="*/ 1452533 w 1463567"/>
              <a:gd name="connsiteY28" fmla="*/ 1345815 h 3868332"/>
              <a:gd name="connsiteX29" fmla="*/ 1382490 w 1463567"/>
              <a:gd name="connsiteY29" fmla="*/ 1619081 h 3868332"/>
              <a:gd name="connsiteX30" fmla="*/ 1213139 w 1463567"/>
              <a:gd name="connsiteY30" fmla="*/ 1526562 h 3868332"/>
              <a:gd name="connsiteX31" fmla="*/ 1213139 w 1463567"/>
              <a:gd name="connsiteY31" fmla="*/ 2357371 h 3868332"/>
              <a:gd name="connsiteX32" fmla="*/ 1213139 w 1463567"/>
              <a:gd name="connsiteY32" fmla="*/ 2441320 h 3868332"/>
              <a:gd name="connsiteX33" fmla="*/ 1213139 w 1463567"/>
              <a:gd name="connsiteY33" fmla="*/ 3660444 h 3868332"/>
              <a:gd name="connsiteX34" fmla="*/ 1078872 w 1463567"/>
              <a:gd name="connsiteY34" fmla="*/ 3868332 h 386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63567" h="3868332">
                <a:moveTo>
                  <a:pt x="1078872" y="3868332"/>
                </a:moveTo>
                <a:cubicBezTo>
                  <a:pt x="1004718" y="3868332"/>
                  <a:pt x="944604" y="3775258"/>
                  <a:pt x="944604" y="3660444"/>
                </a:cubicBezTo>
                <a:lnTo>
                  <a:pt x="944604" y="2441320"/>
                </a:lnTo>
                <a:lnTo>
                  <a:pt x="894894" y="2441320"/>
                </a:lnTo>
                <a:lnTo>
                  <a:pt x="894894" y="2728639"/>
                </a:lnTo>
                <a:cubicBezTo>
                  <a:pt x="894894" y="2843453"/>
                  <a:pt x="834780" y="2936527"/>
                  <a:pt x="760626" y="2936527"/>
                </a:cubicBezTo>
                <a:cubicBezTo>
                  <a:pt x="686472" y="2936527"/>
                  <a:pt x="626359" y="2843453"/>
                  <a:pt x="626359" y="2728639"/>
                </a:cubicBezTo>
                <a:lnTo>
                  <a:pt x="626359" y="2441320"/>
                </a:lnTo>
                <a:lnTo>
                  <a:pt x="581826" y="2441320"/>
                </a:lnTo>
                <a:lnTo>
                  <a:pt x="581826" y="2604700"/>
                </a:lnTo>
                <a:cubicBezTo>
                  <a:pt x="581826" y="2719513"/>
                  <a:pt x="521712" y="2812588"/>
                  <a:pt x="447558" y="2812588"/>
                </a:cubicBezTo>
                <a:cubicBezTo>
                  <a:pt x="373404" y="2812588"/>
                  <a:pt x="313291" y="2719513"/>
                  <a:pt x="313291" y="2604700"/>
                </a:cubicBezTo>
                <a:lnTo>
                  <a:pt x="313291" y="2441320"/>
                </a:lnTo>
                <a:lnTo>
                  <a:pt x="268535" y="2441320"/>
                </a:lnTo>
                <a:lnTo>
                  <a:pt x="268535" y="2579912"/>
                </a:lnTo>
                <a:cubicBezTo>
                  <a:pt x="268535" y="2694725"/>
                  <a:pt x="208422" y="2787800"/>
                  <a:pt x="134268" y="2787800"/>
                </a:cubicBezTo>
                <a:cubicBezTo>
                  <a:pt x="60114" y="2787800"/>
                  <a:pt x="0" y="2694725"/>
                  <a:pt x="0" y="2579912"/>
                </a:cubicBezTo>
                <a:lnTo>
                  <a:pt x="0" y="2441320"/>
                </a:lnTo>
                <a:lnTo>
                  <a:pt x="0" y="1748359"/>
                </a:lnTo>
                <a:lnTo>
                  <a:pt x="0" y="652016"/>
                </a:lnTo>
                <a:lnTo>
                  <a:pt x="0" y="639623"/>
                </a:lnTo>
                <a:lnTo>
                  <a:pt x="775" y="639623"/>
                </a:lnTo>
                <a:cubicBezTo>
                  <a:pt x="27870" y="159053"/>
                  <a:pt x="85133" y="178489"/>
                  <a:pt x="140804" y="31009"/>
                </a:cubicBezTo>
                <a:lnTo>
                  <a:pt x="151525" y="0"/>
                </a:lnTo>
                <a:lnTo>
                  <a:pt x="1306670" y="0"/>
                </a:lnTo>
                <a:lnTo>
                  <a:pt x="1298731" y="8479"/>
                </a:lnTo>
                <a:cubicBezTo>
                  <a:pt x="1163068" y="195525"/>
                  <a:pt x="1250447" y="421704"/>
                  <a:pt x="1254308" y="639623"/>
                </a:cubicBezTo>
                <a:lnTo>
                  <a:pt x="1255593" y="639623"/>
                </a:lnTo>
                <a:lnTo>
                  <a:pt x="1452533" y="1345815"/>
                </a:lnTo>
                <a:cubicBezTo>
                  <a:pt x="1481928" y="1451223"/>
                  <a:pt x="1450569" y="1573568"/>
                  <a:pt x="1382490" y="1619081"/>
                </a:cubicBezTo>
                <a:cubicBezTo>
                  <a:pt x="1318265" y="1662018"/>
                  <a:pt x="1244305" y="1621237"/>
                  <a:pt x="1213139" y="1526562"/>
                </a:cubicBezTo>
                <a:lnTo>
                  <a:pt x="1213139" y="2357371"/>
                </a:lnTo>
                <a:lnTo>
                  <a:pt x="1213139" y="2441320"/>
                </a:lnTo>
                <a:lnTo>
                  <a:pt x="1213139" y="3660444"/>
                </a:lnTo>
                <a:cubicBezTo>
                  <a:pt x="1213139" y="3775258"/>
                  <a:pt x="1153026" y="3868332"/>
                  <a:pt x="1078872" y="3868332"/>
                </a:cubicBezTo>
                <a:close/>
              </a:path>
            </a:pathLst>
          </a:custGeom>
          <a:solidFill>
            <a:srgbClr val="0070C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16" name="任意多边形 15"/>
          <p:cNvSpPr/>
          <p:nvPr/>
        </p:nvSpPr>
        <p:spPr>
          <a:xfrm flipH="1" flipV="1">
            <a:off x="4908153" y="2320453"/>
            <a:ext cx="1601788" cy="2195513"/>
          </a:xfrm>
          <a:custGeom>
            <a:avLst/>
            <a:gdLst>
              <a:gd name="connsiteX0" fmla="*/ 1180842 w 1601896"/>
              <a:gd name="connsiteY0" fmla="*/ 2927585 h 2927585"/>
              <a:gd name="connsiteX1" fmla="*/ 1033884 w 1601896"/>
              <a:gd name="connsiteY1" fmla="*/ 2769366 h 2927585"/>
              <a:gd name="connsiteX2" fmla="*/ 1033884 w 1601896"/>
              <a:gd name="connsiteY2" fmla="*/ 1841516 h 2927585"/>
              <a:gd name="connsiteX3" fmla="*/ 979475 w 1601896"/>
              <a:gd name="connsiteY3" fmla="*/ 1841516 h 2927585"/>
              <a:gd name="connsiteX4" fmla="*/ 979475 w 1601896"/>
              <a:gd name="connsiteY4" fmla="*/ 2060188 h 2927585"/>
              <a:gd name="connsiteX5" fmla="*/ 832517 w 1601896"/>
              <a:gd name="connsiteY5" fmla="*/ 2218408 h 2927585"/>
              <a:gd name="connsiteX6" fmla="*/ 685559 w 1601896"/>
              <a:gd name="connsiteY6" fmla="*/ 2060188 h 2927585"/>
              <a:gd name="connsiteX7" fmla="*/ 685559 w 1601896"/>
              <a:gd name="connsiteY7" fmla="*/ 1841516 h 2927585"/>
              <a:gd name="connsiteX8" fmla="*/ 636818 w 1601896"/>
              <a:gd name="connsiteY8" fmla="*/ 1841516 h 2927585"/>
              <a:gd name="connsiteX9" fmla="*/ 636818 w 1601896"/>
              <a:gd name="connsiteY9" fmla="*/ 1965861 h 2927585"/>
              <a:gd name="connsiteX10" fmla="*/ 489860 w 1601896"/>
              <a:gd name="connsiteY10" fmla="*/ 2124080 h 2927585"/>
              <a:gd name="connsiteX11" fmla="*/ 342902 w 1601896"/>
              <a:gd name="connsiteY11" fmla="*/ 1965861 h 2927585"/>
              <a:gd name="connsiteX12" fmla="*/ 342902 w 1601896"/>
              <a:gd name="connsiteY12" fmla="*/ 1841516 h 2927585"/>
              <a:gd name="connsiteX13" fmla="*/ 293916 w 1601896"/>
              <a:gd name="connsiteY13" fmla="*/ 1841516 h 2927585"/>
              <a:gd name="connsiteX14" fmla="*/ 293916 w 1601896"/>
              <a:gd name="connsiteY14" fmla="*/ 1946995 h 2927585"/>
              <a:gd name="connsiteX15" fmla="*/ 146958 w 1601896"/>
              <a:gd name="connsiteY15" fmla="*/ 2105214 h 2927585"/>
              <a:gd name="connsiteX16" fmla="*/ 0 w 1601896"/>
              <a:gd name="connsiteY16" fmla="*/ 1946995 h 2927585"/>
              <a:gd name="connsiteX17" fmla="*/ 0 w 1601896"/>
              <a:gd name="connsiteY17" fmla="*/ 1841516 h 2927585"/>
              <a:gd name="connsiteX18" fmla="*/ 0 w 1601896"/>
              <a:gd name="connsiteY18" fmla="*/ 1314118 h 2927585"/>
              <a:gd name="connsiteX19" fmla="*/ 0 w 1601896"/>
              <a:gd name="connsiteY19" fmla="*/ 479714 h 2927585"/>
              <a:gd name="connsiteX20" fmla="*/ 0 w 1601896"/>
              <a:gd name="connsiteY20" fmla="*/ 470282 h 2927585"/>
              <a:gd name="connsiteX21" fmla="*/ 848 w 1601896"/>
              <a:gd name="connsiteY21" fmla="*/ 470282 h 2927585"/>
              <a:gd name="connsiteX22" fmla="*/ 154112 w 1601896"/>
              <a:gd name="connsiteY22" fmla="*/ 7078 h 2927585"/>
              <a:gd name="connsiteX23" fmla="*/ 157308 w 1601896"/>
              <a:gd name="connsiteY23" fmla="*/ 0 h 2927585"/>
              <a:gd name="connsiteX24" fmla="*/ 1413509 w 1601896"/>
              <a:gd name="connsiteY24" fmla="*/ 0 h 2927585"/>
              <a:gd name="connsiteX25" fmla="*/ 1371813 w 1601896"/>
              <a:gd name="connsiteY25" fmla="*/ 52660 h 2927585"/>
              <a:gd name="connsiteX26" fmla="*/ 1372860 w 1601896"/>
              <a:gd name="connsiteY26" fmla="*/ 470282 h 2927585"/>
              <a:gd name="connsiteX27" fmla="*/ 1374267 w 1601896"/>
              <a:gd name="connsiteY27" fmla="*/ 470282 h 2927585"/>
              <a:gd name="connsiteX28" fmla="*/ 1589820 w 1601896"/>
              <a:gd name="connsiteY28" fmla="*/ 1007750 h 2927585"/>
              <a:gd name="connsiteX29" fmla="*/ 1513157 w 1601896"/>
              <a:gd name="connsiteY29" fmla="*/ 1215727 h 2927585"/>
              <a:gd name="connsiteX30" fmla="*/ 1327800 w 1601896"/>
              <a:gd name="connsiteY30" fmla="*/ 1145312 h 2927585"/>
              <a:gd name="connsiteX31" fmla="*/ 1327800 w 1601896"/>
              <a:gd name="connsiteY31" fmla="*/ 1777624 h 2927585"/>
              <a:gd name="connsiteX32" fmla="*/ 1327800 w 1601896"/>
              <a:gd name="connsiteY32" fmla="*/ 1841516 h 2927585"/>
              <a:gd name="connsiteX33" fmla="*/ 1327800 w 1601896"/>
              <a:gd name="connsiteY33" fmla="*/ 2769366 h 2927585"/>
              <a:gd name="connsiteX34" fmla="*/ 1180842 w 1601896"/>
              <a:gd name="connsiteY34" fmla="*/ 2927585 h 292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01896" h="2927585">
                <a:moveTo>
                  <a:pt x="1180842" y="2927585"/>
                </a:moveTo>
                <a:cubicBezTo>
                  <a:pt x="1099679" y="2927585"/>
                  <a:pt x="1033884" y="2856748"/>
                  <a:pt x="1033884" y="2769366"/>
                </a:cubicBezTo>
                <a:lnTo>
                  <a:pt x="1033884" y="1841516"/>
                </a:lnTo>
                <a:lnTo>
                  <a:pt x="979475" y="1841516"/>
                </a:lnTo>
                <a:lnTo>
                  <a:pt x="979475" y="2060188"/>
                </a:lnTo>
                <a:cubicBezTo>
                  <a:pt x="979475" y="2147571"/>
                  <a:pt x="913680" y="2218408"/>
                  <a:pt x="832517" y="2218408"/>
                </a:cubicBezTo>
                <a:cubicBezTo>
                  <a:pt x="751354" y="2218408"/>
                  <a:pt x="685559" y="2147571"/>
                  <a:pt x="685559" y="2060188"/>
                </a:cubicBezTo>
                <a:lnTo>
                  <a:pt x="685559" y="1841516"/>
                </a:lnTo>
                <a:lnTo>
                  <a:pt x="636818" y="1841516"/>
                </a:lnTo>
                <a:lnTo>
                  <a:pt x="636818" y="1965861"/>
                </a:lnTo>
                <a:cubicBezTo>
                  <a:pt x="636818" y="2053243"/>
                  <a:pt x="571022" y="2124080"/>
                  <a:pt x="489860" y="2124080"/>
                </a:cubicBezTo>
                <a:cubicBezTo>
                  <a:pt x="408697" y="2124080"/>
                  <a:pt x="342902" y="2053243"/>
                  <a:pt x="342902" y="1965861"/>
                </a:cubicBezTo>
                <a:lnTo>
                  <a:pt x="342902" y="1841516"/>
                </a:lnTo>
                <a:lnTo>
                  <a:pt x="293916" y="1841516"/>
                </a:lnTo>
                <a:lnTo>
                  <a:pt x="293916" y="1946995"/>
                </a:lnTo>
                <a:cubicBezTo>
                  <a:pt x="293916" y="2034377"/>
                  <a:pt x="228121" y="2105214"/>
                  <a:pt x="146958" y="2105214"/>
                </a:cubicBezTo>
                <a:cubicBezTo>
                  <a:pt x="65795" y="2105214"/>
                  <a:pt x="0" y="2034377"/>
                  <a:pt x="0" y="1946995"/>
                </a:cubicBezTo>
                <a:lnTo>
                  <a:pt x="0" y="1841516"/>
                </a:lnTo>
                <a:lnTo>
                  <a:pt x="0" y="1314118"/>
                </a:lnTo>
                <a:lnTo>
                  <a:pt x="0" y="479714"/>
                </a:lnTo>
                <a:lnTo>
                  <a:pt x="0" y="470282"/>
                </a:lnTo>
                <a:lnTo>
                  <a:pt x="848" y="470282"/>
                </a:lnTo>
                <a:cubicBezTo>
                  <a:pt x="30505" y="104530"/>
                  <a:pt x="93179" y="119322"/>
                  <a:pt x="154112" y="7078"/>
                </a:cubicBezTo>
                <a:lnTo>
                  <a:pt x="157308" y="0"/>
                </a:lnTo>
                <a:lnTo>
                  <a:pt x="1413509" y="0"/>
                </a:lnTo>
                <a:lnTo>
                  <a:pt x="1371813" y="52660"/>
                </a:lnTo>
                <a:cubicBezTo>
                  <a:pt x="1298456" y="181343"/>
                  <a:pt x="1369238" y="328121"/>
                  <a:pt x="1372860" y="470282"/>
                </a:cubicBezTo>
                <a:lnTo>
                  <a:pt x="1374267" y="470282"/>
                </a:lnTo>
                <a:lnTo>
                  <a:pt x="1589820" y="1007750"/>
                </a:lnTo>
                <a:cubicBezTo>
                  <a:pt x="1621993" y="1087974"/>
                  <a:pt x="1587670" y="1181088"/>
                  <a:pt x="1513157" y="1215727"/>
                </a:cubicBezTo>
                <a:cubicBezTo>
                  <a:pt x="1442862" y="1248406"/>
                  <a:pt x="1361911" y="1217368"/>
                  <a:pt x="1327800" y="1145312"/>
                </a:cubicBezTo>
                <a:lnTo>
                  <a:pt x="1327800" y="1777624"/>
                </a:lnTo>
                <a:lnTo>
                  <a:pt x="1327800" y="1841516"/>
                </a:lnTo>
                <a:lnTo>
                  <a:pt x="1327800" y="2769366"/>
                </a:lnTo>
                <a:cubicBezTo>
                  <a:pt x="1327800" y="2856748"/>
                  <a:pt x="1262005" y="2927585"/>
                  <a:pt x="1180842" y="2927585"/>
                </a:cubicBezTo>
                <a:close/>
              </a:path>
            </a:pathLst>
          </a:custGeom>
          <a:solidFill>
            <a:srgbClr val="00B0F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17" name="任意多边形 16"/>
          <p:cNvSpPr/>
          <p:nvPr/>
        </p:nvSpPr>
        <p:spPr>
          <a:xfrm flipH="1" flipV="1">
            <a:off x="4128692" y="3070547"/>
            <a:ext cx="1163637" cy="1445419"/>
          </a:xfrm>
          <a:custGeom>
            <a:avLst/>
            <a:gdLst>
              <a:gd name="connsiteX0" fmla="*/ 858248 w 1164274"/>
              <a:gd name="connsiteY0" fmla="*/ 1921542 h 1921542"/>
              <a:gd name="connsiteX1" fmla="*/ 751437 w 1164274"/>
              <a:gd name="connsiteY1" fmla="*/ 1816439 h 1921542"/>
              <a:gd name="connsiteX2" fmla="*/ 751437 w 1164274"/>
              <a:gd name="connsiteY2" fmla="*/ 1200080 h 1921542"/>
              <a:gd name="connsiteX3" fmla="*/ 711892 w 1164274"/>
              <a:gd name="connsiteY3" fmla="*/ 1200080 h 1921542"/>
              <a:gd name="connsiteX4" fmla="*/ 711892 w 1164274"/>
              <a:gd name="connsiteY4" fmla="*/ 1345342 h 1921542"/>
              <a:gd name="connsiteX5" fmla="*/ 605082 w 1164274"/>
              <a:gd name="connsiteY5" fmla="*/ 1450445 h 1921542"/>
              <a:gd name="connsiteX6" fmla="*/ 498271 w 1164274"/>
              <a:gd name="connsiteY6" fmla="*/ 1345342 h 1921542"/>
              <a:gd name="connsiteX7" fmla="*/ 498271 w 1164274"/>
              <a:gd name="connsiteY7" fmla="*/ 1200080 h 1921542"/>
              <a:gd name="connsiteX8" fmla="*/ 462845 w 1164274"/>
              <a:gd name="connsiteY8" fmla="*/ 1200080 h 1921542"/>
              <a:gd name="connsiteX9" fmla="*/ 462845 w 1164274"/>
              <a:gd name="connsiteY9" fmla="*/ 1282681 h 1921542"/>
              <a:gd name="connsiteX10" fmla="*/ 356035 w 1164274"/>
              <a:gd name="connsiteY10" fmla="*/ 1387784 h 1921542"/>
              <a:gd name="connsiteX11" fmla="*/ 249225 w 1164274"/>
              <a:gd name="connsiteY11" fmla="*/ 1282681 h 1921542"/>
              <a:gd name="connsiteX12" fmla="*/ 249225 w 1164274"/>
              <a:gd name="connsiteY12" fmla="*/ 1200080 h 1921542"/>
              <a:gd name="connsiteX13" fmla="*/ 213621 w 1164274"/>
              <a:gd name="connsiteY13" fmla="*/ 1200080 h 1921542"/>
              <a:gd name="connsiteX14" fmla="*/ 213621 w 1164274"/>
              <a:gd name="connsiteY14" fmla="*/ 1270149 h 1921542"/>
              <a:gd name="connsiteX15" fmla="*/ 106811 w 1164274"/>
              <a:gd name="connsiteY15" fmla="*/ 1375252 h 1921542"/>
              <a:gd name="connsiteX16" fmla="*/ 0 w 1164274"/>
              <a:gd name="connsiteY16" fmla="*/ 1270149 h 1921542"/>
              <a:gd name="connsiteX17" fmla="*/ 0 w 1164274"/>
              <a:gd name="connsiteY17" fmla="*/ 1200080 h 1921542"/>
              <a:gd name="connsiteX18" fmla="*/ 0 w 1164274"/>
              <a:gd name="connsiteY18" fmla="*/ 849736 h 1921542"/>
              <a:gd name="connsiteX19" fmla="*/ 0 w 1164274"/>
              <a:gd name="connsiteY19" fmla="*/ 295452 h 1921542"/>
              <a:gd name="connsiteX20" fmla="*/ 0 w 1164274"/>
              <a:gd name="connsiteY20" fmla="*/ 289187 h 1921542"/>
              <a:gd name="connsiteX21" fmla="*/ 616 w 1164274"/>
              <a:gd name="connsiteY21" fmla="*/ 289187 h 1921542"/>
              <a:gd name="connsiteX22" fmla="*/ 93026 w 1164274"/>
              <a:gd name="connsiteY22" fmla="*/ 9258 h 1921542"/>
              <a:gd name="connsiteX23" fmla="*/ 99354 w 1164274"/>
              <a:gd name="connsiteY23" fmla="*/ 0 h 1921542"/>
              <a:gd name="connsiteX24" fmla="*/ 1007240 w 1164274"/>
              <a:gd name="connsiteY24" fmla="*/ 0 h 1921542"/>
              <a:gd name="connsiteX25" fmla="*/ 997047 w 1164274"/>
              <a:gd name="connsiteY25" fmla="*/ 11766 h 1921542"/>
              <a:gd name="connsiteX26" fmla="*/ 997808 w 1164274"/>
              <a:gd name="connsiteY26" fmla="*/ 289187 h 1921542"/>
              <a:gd name="connsiteX27" fmla="*/ 998831 w 1164274"/>
              <a:gd name="connsiteY27" fmla="*/ 289187 h 1921542"/>
              <a:gd name="connsiteX28" fmla="*/ 1155497 w 1164274"/>
              <a:gd name="connsiteY28" fmla="*/ 646220 h 1921542"/>
              <a:gd name="connsiteX29" fmla="*/ 1099778 w 1164274"/>
              <a:gd name="connsiteY29" fmla="*/ 784376 h 1921542"/>
              <a:gd name="connsiteX30" fmla="*/ 965058 w 1164274"/>
              <a:gd name="connsiteY30" fmla="*/ 737601 h 1921542"/>
              <a:gd name="connsiteX31" fmla="*/ 965058 w 1164274"/>
              <a:gd name="connsiteY31" fmla="*/ 1157638 h 1921542"/>
              <a:gd name="connsiteX32" fmla="*/ 965058 w 1164274"/>
              <a:gd name="connsiteY32" fmla="*/ 1200080 h 1921542"/>
              <a:gd name="connsiteX33" fmla="*/ 965058 w 1164274"/>
              <a:gd name="connsiteY33" fmla="*/ 1816439 h 1921542"/>
              <a:gd name="connsiteX34" fmla="*/ 858248 w 1164274"/>
              <a:gd name="connsiteY34" fmla="*/ 1921542 h 192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64274" h="1921542">
                <a:moveTo>
                  <a:pt x="858248" y="1921542"/>
                </a:moveTo>
                <a:cubicBezTo>
                  <a:pt x="799258" y="1921542"/>
                  <a:pt x="751437" y="1874486"/>
                  <a:pt x="751437" y="1816439"/>
                </a:cubicBezTo>
                <a:lnTo>
                  <a:pt x="751437" y="1200080"/>
                </a:lnTo>
                <a:lnTo>
                  <a:pt x="711892" y="1200080"/>
                </a:lnTo>
                <a:lnTo>
                  <a:pt x="711892" y="1345342"/>
                </a:lnTo>
                <a:cubicBezTo>
                  <a:pt x="711892" y="1403389"/>
                  <a:pt x="664072" y="1450445"/>
                  <a:pt x="605082" y="1450445"/>
                </a:cubicBezTo>
                <a:cubicBezTo>
                  <a:pt x="546092" y="1450445"/>
                  <a:pt x="498271" y="1403389"/>
                  <a:pt x="498271" y="1345342"/>
                </a:cubicBezTo>
                <a:lnTo>
                  <a:pt x="498271" y="1200080"/>
                </a:lnTo>
                <a:lnTo>
                  <a:pt x="462845" y="1200080"/>
                </a:lnTo>
                <a:lnTo>
                  <a:pt x="462845" y="1282681"/>
                </a:lnTo>
                <a:cubicBezTo>
                  <a:pt x="462845" y="1340728"/>
                  <a:pt x="415025" y="1387784"/>
                  <a:pt x="356035" y="1387784"/>
                </a:cubicBezTo>
                <a:cubicBezTo>
                  <a:pt x="297045" y="1387784"/>
                  <a:pt x="249225" y="1340728"/>
                  <a:pt x="249225" y="1282681"/>
                </a:cubicBezTo>
                <a:lnTo>
                  <a:pt x="249225" y="1200080"/>
                </a:lnTo>
                <a:lnTo>
                  <a:pt x="213621" y="1200080"/>
                </a:lnTo>
                <a:lnTo>
                  <a:pt x="213621" y="1270149"/>
                </a:lnTo>
                <a:cubicBezTo>
                  <a:pt x="213621" y="1328196"/>
                  <a:pt x="165801" y="1375252"/>
                  <a:pt x="106811" y="1375252"/>
                </a:cubicBezTo>
                <a:cubicBezTo>
                  <a:pt x="47821" y="1375252"/>
                  <a:pt x="0" y="1328196"/>
                  <a:pt x="0" y="1270149"/>
                </a:cubicBezTo>
                <a:lnTo>
                  <a:pt x="0" y="1200080"/>
                </a:lnTo>
                <a:lnTo>
                  <a:pt x="0" y="849736"/>
                </a:lnTo>
                <a:lnTo>
                  <a:pt x="0" y="295452"/>
                </a:lnTo>
                <a:lnTo>
                  <a:pt x="0" y="289187"/>
                </a:lnTo>
                <a:lnTo>
                  <a:pt x="616" y="289187"/>
                </a:lnTo>
                <a:cubicBezTo>
                  <a:pt x="19092" y="80932"/>
                  <a:pt x="55198" y="58400"/>
                  <a:pt x="93026" y="9258"/>
                </a:cubicBezTo>
                <a:lnTo>
                  <a:pt x="99354" y="0"/>
                </a:lnTo>
                <a:lnTo>
                  <a:pt x="1007240" y="0"/>
                </a:lnTo>
                <a:lnTo>
                  <a:pt x="997047" y="11766"/>
                </a:lnTo>
                <a:cubicBezTo>
                  <a:pt x="943731" y="97248"/>
                  <a:pt x="995176" y="194752"/>
                  <a:pt x="997808" y="289187"/>
                </a:cubicBezTo>
                <a:lnTo>
                  <a:pt x="998831" y="289187"/>
                </a:lnTo>
                <a:lnTo>
                  <a:pt x="1155497" y="646220"/>
                </a:lnTo>
                <a:cubicBezTo>
                  <a:pt x="1178881" y="699512"/>
                  <a:pt x="1153935" y="761366"/>
                  <a:pt x="1099778" y="784376"/>
                </a:cubicBezTo>
                <a:cubicBezTo>
                  <a:pt x="1048686" y="806085"/>
                  <a:pt x="989851" y="785467"/>
                  <a:pt x="965058" y="737601"/>
                </a:cubicBezTo>
                <a:lnTo>
                  <a:pt x="965058" y="1157638"/>
                </a:lnTo>
                <a:lnTo>
                  <a:pt x="965058" y="1200080"/>
                </a:lnTo>
                <a:lnTo>
                  <a:pt x="965058" y="1816439"/>
                </a:lnTo>
                <a:cubicBezTo>
                  <a:pt x="965058" y="1874486"/>
                  <a:pt x="917238" y="1921542"/>
                  <a:pt x="858248" y="1921542"/>
                </a:cubicBezTo>
                <a:close/>
              </a:path>
            </a:pathLst>
          </a:custGeom>
          <a:solidFill>
            <a:srgbClr val="0070C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18" name="任意多边形 17"/>
          <p:cNvSpPr/>
          <p:nvPr/>
        </p:nvSpPr>
        <p:spPr>
          <a:xfrm flipH="1" flipV="1">
            <a:off x="3646092" y="3631332"/>
            <a:ext cx="719137" cy="884634"/>
          </a:xfrm>
          <a:custGeom>
            <a:avLst/>
            <a:gdLst>
              <a:gd name="connsiteX0" fmla="*/ 530896 w 720198"/>
              <a:gd name="connsiteY0" fmla="*/ 1093431 h 1093431"/>
              <a:gd name="connsiteX1" fmla="*/ 464825 w 720198"/>
              <a:gd name="connsiteY1" fmla="*/ 1032050 h 1093431"/>
              <a:gd name="connsiteX2" fmla="*/ 464825 w 720198"/>
              <a:gd name="connsiteY2" fmla="*/ 672092 h 1093431"/>
              <a:gd name="connsiteX3" fmla="*/ 440363 w 720198"/>
              <a:gd name="connsiteY3" fmla="*/ 672092 h 1093431"/>
              <a:gd name="connsiteX4" fmla="*/ 440363 w 720198"/>
              <a:gd name="connsiteY4" fmla="*/ 756926 h 1093431"/>
              <a:gd name="connsiteX5" fmla="*/ 374292 w 720198"/>
              <a:gd name="connsiteY5" fmla="*/ 818307 h 1093431"/>
              <a:gd name="connsiteX6" fmla="*/ 308221 w 720198"/>
              <a:gd name="connsiteY6" fmla="*/ 756926 h 1093431"/>
              <a:gd name="connsiteX7" fmla="*/ 308221 w 720198"/>
              <a:gd name="connsiteY7" fmla="*/ 672092 h 1093431"/>
              <a:gd name="connsiteX8" fmla="*/ 286307 w 720198"/>
              <a:gd name="connsiteY8" fmla="*/ 672092 h 1093431"/>
              <a:gd name="connsiteX9" fmla="*/ 286307 w 720198"/>
              <a:gd name="connsiteY9" fmla="*/ 720331 h 1093431"/>
              <a:gd name="connsiteX10" fmla="*/ 220237 w 720198"/>
              <a:gd name="connsiteY10" fmla="*/ 781712 h 1093431"/>
              <a:gd name="connsiteX11" fmla="*/ 154166 w 720198"/>
              <a:gd name="connsiteY11" fmla="*/ 720331 h 1093431"/>
              <a:gd name="connsiteX12" fmla="*/ 154166 w 720198"/>
              <a:gd name="connsiteY12" fmla="*/ 672092 h 1093431"/>
              <a:gd name="connsiteX13" fmla="*/ 132142 w 720198"/>
              <a:gd name="connsiteY13" fmla="*/ 672092 h 1093431"/>
              <a:gd name="connsiteX14" fmla="*/ 132142 w 720198"/>
              <a:gd name="connsiteY14" fmla="*/ 713012 h 1093431"/>
              <a:gd name="connsiteX15" fmla="*/ 66071 w 720198"/>
              <a:gd name="connsiteY15" fmla="*/ 774393 h 1093431"/>
              <a:gd name="connsiteX16" fmla="*/ 0 w 720198"/>
              <a:gd name="connsiteY16" fmla="*/ 713012 h 1093431"/>
              <a:gd name="connsiteX17" fmla="*/ 0 w 720198"/>
              <a:gd name="connsiteY17" fmla="*/ 672092 h 1093431"/>
              <a:gd name="connsiteX18" fmla="*/ 0 w 720198"/>
              <a:gd name="connsiteY18" fmla="*/ 467489 h 1093431"/>
              <a:gd name="connsiteX19" fmla="*/ 0 w 720198"/>
              <a:gd name="connsiteY19" fmla="*/ 143782 h 1093431"/>
              <a:gd name="connsiteX20" fmla="*/ 0 w 720198"/>
              <a:gd name="connsiteY20" fmla="*/ 140123 h 1093431"/>
              <a:gd name="connsiteX21" fmla="*/ 381 w 720198"/>
              <a:gd name="connsiteY21" fmla="*/ 140123 h 1093431"/>
              <a:gd name="connsiteX22" fmla="*/ 34864 w 720198"/>
              <a:gd name="connsiteY22" fmla="*/ 4755 h 1093431"/>
              <a:gd name="connsiteX23" fmla="*/ 38700 w 720198"/>
              <a:gd name="connsiteY23" fmla="*/ 0 h 1093431"/>
              <a:gd name="connsiteX24" fmla="*/ 610475 w 720198"/>
              <a:gd name="connsiteY24" fmla="*/ 0 h 1093431"/>
              <a:gd name="connsiteX25" fmla="*/ 601857 w 720198"/>
              <a:gd name="connsiteY25" fmla="*/ 30043 h 1093431"/>
              <a:gd name="connsiteX26" fmla="*/ 617226 w 720198"/>
              <a:gd name="connsiteY26" fmla="*/ 140123 h 1093431"/>
              <a:gd name="connsiteX27" fmla="*/ 617858 w 720198"/>
              <a:gd name="connsiteY27" fmla="*/ 140123 h 1093431"/>
              <a:gd name="connsiteX28" fmla="*/ 714769 w 720198"/>
              <a:gd name="connsiteY28" fmla="*/ 348633 h 1093431"/>
              <a:gd name="connsiteX29" fmla="*/ 680302 w 720198"/>
              <a:gd name="connsiteY29" fmla="*/ 429318 h 1093431"/>
              <a:gd name="connsiteX30" fmla="*/ 596967 w 720198"/>
              <a:gd name="connsiteY30" fmla="*/ 402001 h 1093431"/>
              <a:gd name="connsiteX31" fmla="*/ 596967 w 720198"/>
              <a:gd name="connsiteY31" fmla="*/ 647305 h 1093431"/>
              <a:gd name="connsiteX32" fmla="*/ 596967 w 720198"/>
              <a:gd name="connsiteY32" fmla="*/ 672092 h 1093431"/>
              <a:gd name="connsiteX33" fmla="*/ 596967 w 720198"/>
              <a:gd name="connsiteY33" fmla="*/ 1032050 h 1093431"/>
              <a:gd name="connsiteX34" fmla="*/ 530896 w 720198"/>
              <a:gd name="connsiteY34" fmla="*/ 1093431 h 109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0198" h="1093431">
                <a:moveTo>
                  <a:pt x="530896" y="1093431"/>
                </a:moveTo>
                <a:cubicBezTo>
                  <a:pt x="494406" y="1093431"/>
                  <a:pt x="464825" y="1065950"/>
                  <a:pt x="464825" y="1032050"/>
                </a:cubicBezTo>
                <a:lnTo>
                  <a:pt x="464825" y="672092"/>
                </a:lnTo>
                <a:lnTo>
                  <a:pt x="440363" y="672092"/>
                </a:lnTo>
                <a:lnTo>
                  <a:pt x="440363" y="756926"/>
                </a:lnTo>
                <a:cubicBezTo>
                  <a:pt x="440363" y="790826"/>
                  <a:pt x="410782" y="818307"/>
                  <a:pt x="374292" y="818307"/>
                </a:cubicBezTo>
                <a:cubicBezTo>
                  <a:pt x="337802" y="818307"/>
                  <a:pt x="308221" y="790826"/>
                  <a:pt x="308221" y="756926"/>
                </a:cubicBezTo>
                <a:lnTo>
                  <a:pt x="308221" y="672092"/>
                </a:lnTo>
                <a:lnTo>
                  <a:pt x="286307" y="672092"/>
                </a:lnTo>
                <a:lnTo>
                  <a:pt x="286307" y="720331"/>
                </a:lnTo>
                <a:cubicBezTo>
                  <a:pt x="286307" y="754231"/>
                  <a:pt x="256726" y="781712"/>
                  <a:pt x="220237" y="781712"/>
                </a:cubicBezTo>
                <a:cubicBezTo>
                  <a:pt x="183747" y="781712"/>
                  <a:pt x="154166" y="754231"/>
                  <a:pt x="154166" y="720331"/>
                </a:cubicBezTo>
                <a:lnTo>
                  <a:pt x="154166" y="672092"/>
                </a:lnTo>
                <a:lnTo>
                  <a:pt x="132142" y="672092"/>
                </a:lnTo>
                <a:lnTo>
                  <a:pt x="132142" y="713012"/>
                </a:lnTo>
                <a:cubicBezTo>
                  <a:pt x="132142" y="746912"/>
                  <a:pt x="102561" y="774393"/>
                  <a:pt x="66071" y="774393"/>
                </a:cubicBezTo>
                <a:cubicBezTo>
                  <a:pt x="29581" y="774393"/>
                  <a:pt x="0" y="746912"/>
                  <a:pt x="0" y="713012"/>
                </a:cubicBezTo>
                <a:lnTo>
                  <a:pt x="0" y="672092"/>
                </a:lnTo>
                <a:lnTo>
                  <a:pt x="0" y="467489"/>
                </a:lnTo>
                <a:lnTo>
                  <a:pt x="0" y="143782"/>
                </a:lnTo>
                <a:lnTo>
                  <a:pt x="0" y="140123"/>
                </a:lnTo>
                <a:lnTo>
                  <a:pt x="381" y="140123"/>
                </a:lnTo>
                <a:cubicBezTo>
                  <a:pt x="8000" y="59042"/>
                  <a:pt x="20466" y="26166"/>
                  <a:pt x="34864" y="4755"/>
                </a:cubicBezTo>
                <a:lnTo>
                  <a:pt x="38700" y="0"/>
                </a:lnTo>
                <a:lnTo>
                  <a:pt x="610475" y="0"/>
                </a:lnTo>
                <a:lnTo>
                  <a:pt x="601857" y="30043"/>
                </a:lnTo>
                <a:cubicBezTo>
                  <a:pt x="601634" y="65792"/>
                  <a:pt x="616140" y="103356"/>
                  <a:pt x="617226" y="140123"/>
                </a:cubicBezTo>
                <a:lnTo>
                  <a:pt x="617858" y="140123"/>
                </a:lnTo>
                <a:lnTo>
                  <a:pt x="714769" y="348633"/>
                </a:lnTo>
                <a:cubicBezTo>
                  <a:pt x="729233" y="379756"/>
                  <a:pt x="713802" y="415880"/>
                  <a:pt x="680302" y="429318"/>
                </a:cubicBezTo>
                <a:cubicBezTo>
                  <a:pt x="648698" y="441996"/>
                  <a:pt x="612303" y="429955"/>
                  <a:pt x="596967" y="402001"/>
                </a:cubicBezTo>
                <a:lnTo>
                  <a:pt x="596967" y="647305"/>
                </a:lnTo>
                <a:lnTo>
                  <a:pt x="596967" y="672092"/>
                </a:lnTo>
                <a:lnTo>
                  <a:pt x="596967" y="1032050"/>
                </a:lnTo>
                <a:cubicBezTo>
                  <a:pt x="596967" y="1065950"/>
                  <a:pt x="567386" y="1093431"/>
                  <a:pt x="530896" y="1093431"/>
                </a:cubicBezTo>
                <a:close/>
              </a:path>
            </a:pathLst>
          </a:custGeom>
          <a:solidFill>
            <a:srgbClr val="00B0F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19" name="KSO_GT1"/>
          <p:cNvSpPr txBox="1"/>
          <p:nvPr/>
        </p:nvSpPr>
        <p:spPr>
          <a:xfrm>
            <a:off x="3606404" y="1235794"/>
            <a:ext cx="2543175"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0" name="KSO_GT2"/>
          <p:cNvSpPr txBox="1"/>
          <p:nvPr/>
        </p:nvSpPr>
        <p:spPr>
          <a:xfrm>
            <a:off x="2530078" y="2025178"/>
            <a:ext cx="2541588"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1" name="KSO_GT3"/>
          <p:cNvSpPr txBox="1"/>
          <p:nvPr/>
        </p:nvSpPr>
        <p:spPr>
          <a:xfrm>
            <a:off x="1674417" y="2781225"/>
            <a:ext cx="2541587"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2" name="KSO_GT4"/>
          <p:cNvSpPr txBox="1"/>
          <p:nvPr/>
        </p:nvSpPr>
        <p:spPr>
          <a:xfrm>
            <a:off x="1115616" y="3537272"/>
            <a:ext cx="2482850"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3" name="KSO_GN1"/>
          <p:cNvSpPr txBox="1"/>
          <p:nvPr/>
        </p:nvSpPr>
        <p:spPr>
          <a:xfrm>
            <a:off x="5884467" y="1116732"/>
            <a:ext cx="935037"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1</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24" name="KSO_GN2"/>
          <p:cNvSpPr txBox="1"/>
          <p:nvPr/>
        </p:nvSpPr>
        <p:spPr>
          <a:xfrm>
            <a:off x="4869632" y="1836812"/>
            <a:ext cx="935038"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2</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25" name="KSO_GN3"/>
          <p:cNvSpPr txBox="1"/>
          <p:nvPr/>
        </p:nvSpPr>
        <p:spPr>
          <a:xfrm>
            <a:off x="3950892" y="2556892"/>
            <a:ext cx="936625"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3</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26" name="KSO_GN4"/>
          <p:cNvSpPr txBox="1"/>
          <p:nvPr/>
        </p:nvSpPr>
        <p:spPr>
          <a:xfrm>
            <a:off x="3284390" y="3097764"/>
            <a:ext cx="936625"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4</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Tree>
    <p:extLst>
      <p:ext uri="{BB962C8B-B14F-4D97-AF65-F5344CB8AC3E}">
        <p14:creationId xmlns:p14="http://schemas.microsoft.com/office/powerpoint/2010/main" val="1488424583"/>
      </p:ext>
    </p:extLst>
  </p:cSld>
  <p:clrMapOvr>
    <a:masterClrMapping/>
  </p:clrMapOvr>
  <mc:AlternateContent xmlns:mc="http://schemas.openxmlformats.org/markup-compatibility/2006" xmlns:p14="http://schemas.microsoft.com/office/powerpoint/2010/main">
    <mc:Choice Requires="p14">
      <p:transition spd="slow" p14:dur="900" advClick="0" advTm="10000">
        <p14:warp dir="in"/>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heel(4)">
                                      <p:cBhvr>
                                        <p:cTn id="7" dur="1000"/>
                                        <p:tgtEl>
                                          <p:spTgt spid="119"/>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Effect transition="in" filter="fade">
                                      <p:cBhvr>
                                        <p:cTn id="17" dur="500"/>
                                        <p:tgtEl>
                                          <p:spTgt spid="23"/>
                                        </p:tgtEl>
                                      </p:cBhvr>
                                    </p:animEffec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right)">
                                      <p:cBhvr>
                                        <p:cTn id="21" dur="500"/>
                                        <p:tgtEl>
                                          <p:spTgt spid="19"/>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right)">
                                      <p:cBhvr>
                                        <p:cTn id="35" dur="500"/>
                                        <p:tgtEl>
                                          <p:spTgt spid="20"/>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5000"/>
                            </p:stCondLst>
                            <p:childTnLst>
                              <p:par>
                                <p:cTn id="47" presetID="22" presetClass="entr" presetSubtype="2"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right)">
                                      <p:cBhvr>
                                        <p:cTn id="49" dur="500"/>
                                        <p:tgtEl>
                                          <p:spTgt spid="21"/>
                                        </p:tgtEl>
                                      </p:cBhvr>
                                    </p:animEffect>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down)">
                                      <p:cBhvr>
                                        <p:cTn id="53" dur="500"/>
                                        <p:tgtEl>
                                          <p:spTgt spid="18"/>
                                        </p:tgtEl>
                                      </p:cBhvr>
                                    </p:animEffect>
                                  </p:childTnLst>
                                </p:cTn>
                              </p:par>
                            </p:childTnLst>
                          </p:cTn>
                        </p:par>
                        <p:par>
                          <p:cTn id="54" fill="hold">
                            <p:stCondLst>
                              <p:cond delay="600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par>
                          <p:cTn id="60" fill="hold">
                            <p:stCondLst>
                              <p:cond delay="6500"/>
                            </p:stCondLst>
                            <p:childTnLst>
                              <p:par>
                                <p:cTn id="61" presetID="22" presetClass="entr" presetSubtype="2"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right)">
                                      <p:cBhvr>
                                        <p:cTn id="6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5" grpId="0" animBg="1"/>
      <p:bldP spid="16" grpId="0" animBg="1"/>
      <p:bldP spid="17" grpId="0" animBg="1"/>
      <p:bldP spid="18" grpId="0" animBg="1"/>
      <p:bldP spid="19" grpId="0"/>
      <p:bldP spid="20" grpId="0"/>
      <p:bldP spid="21" grpId="0"/>
      <p:bldP spid="22"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17"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accent1"/>
          </a:solidFill>
          <a:ln w="28575" cmpd="sng">
            <a:solidFill>
              <a:srgbClr val="F8F8F8"/>
            </a:solidFill>
            <a:round/>
            <a:headEnd/>
            <a:tailEnd/>
          </a:ln>
        </p:spPr>
        <p:txBody>
          <a:bodyPr wrap="none" lIns="68562" tIns="34281" rIns="68562" bIns="34281" anchor="ctr"/>
          <a:lstStyle/>
          <a:p>
            <a:endParaRPr lang="zh-CN" altLang="en-US" sz="1400"/>
          </a:p>
        </p:txBody>
      </p:sp>
      <p:sp>
        <p:nvSpPr>
          <p:cNvPr id="18"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人员支持</a:t>
            </a:r>
          </a:p>
        </p:txBody>
      </p:sp>
      <p:sp>
        <p:nvSpPr>
          <p:cNvPr id="19"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w="28575" cmpd="sng">
            <a:solidFill>
              <a:srgbClr val="F8F8F8"/>
            </a:solidFill>
            <a:round/>
            <a:headEnd/>
            <a:tailEnd/>
          </a:ln>
        </p:spPr>
        <p:txBody>
          <a:bodyPr wrap="none" lIns="68562" tIns="34281" rIns="68562" bIns="34281" anchor="ctr"/>
          <a:lstStyle/>
          <a:p>
            <a:endParaRPr lang="zh-CN" altLang="en-US" sz="1400"/>
          </a:p>
        </p:txBody>
      </p:sp>
      <p:sp>
        <p:nvSpPr>
          <p:cNvPr id="20"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资金支持</a:t>
            </a:r>
          </a:p>
        </p:txBody>
      </p:sp>
      <p:sp>
        <p:nvSpPr>
          <p:cNvPr id="21"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w="28575" cmpd="sng">
            <a:solidFill>
              <a:srgbClr val="F8F8F8"/>
            </a:solidFill>
            <a:round/>
            <a:headEnd/>
            <a:tailEnd/>
          </a:ln>
        </p:spPr>
        <p:txBody>
          <a:bodyPr wrap="none" lIns="68562" tIns="34281" rIns="68562" bIns="34281" anchor="ctr"/>
          <a:lstStyle/>
          <a:p>
            <a:endParaRPr lang="zh-CN" altLang="en-US" sz="1400"/>
          </a:p>
        </p:txBody>
      </p:sp>
      <p:sp>
        <p:nvSpPr>
          <p:cNvPr id="22"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政策支持</a:t>
            </a:r>
          </a:p>
        </p:txBody>
      </p:sp>
      <p:sp>
        <p:nvSpPr>
          <p:cNvPr id="23"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4"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5"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solidFill>
                  <a:srgbClr val="4D4D4D"/>
                </a:solidFill>
                <a:latin typeface="微软雅黑" pitchFamily="34" charset="-122"/>
                <a:ea typeface="微软雅黑" pitchFamily="34" charset="-122"/>
              </a:rPr>
              <a:t>■</a:t>
            </a:r>
            <a:r>
              <a:rPr lang="zh-CN" altLang="en-US" sz="1400" b="1" dirty="0">
                <a:solidFill>
                  <a:srgbClr val="4D4D4D"/>
                </a:solidFill>
                <a:latin typeface="微软雅黑" pitchFamily="34" charset="-122"/>
                <a:ea typeface="微软雅黑" pitchFamily="34" charset="-122"/>
              </a:rPr>
              <a:t>请输入您标题</a:t>
            </a:r>
          </a:p>
        </p:txBody>
      </p:sp>
      <p:sp>
        <p:nvSpPr>
          <p:cNvPr id="26"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7"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8"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9" name="矩形 16"/>
          <p:cNvSpPr>
            <a:spLocks noChangeArrowheads="1"/>
          </p:cNvSpPr>
          <p:nvPr/>
        </p:nvSpPr>
        <p:spPr bwMode="auto">
          <a:xfrm>
            <a:off x="6178883" y="1232272"/>
            <a:ext cx="1844748" cy="112871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0" name="矩形 17"/>
          <p:cNvSpPr>
            <a:spLocks noChangeArrowheads="1"/>
          </p:cNvSpPr>
          <p:nvPr/>
        </p:nvSpPr>
        <p:spPr bwMode="auto">
          <a:xfrm>
            <a:off x="1145695" y="2370510"/>
            <a:ext cx="1845939" cy="112276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1" name="矩形 18"/>
          <p:cNvSpPr>
            <a:spLocks noChangeArrowheads="1"/>
          </p:cNvSpPr>
          <p:nvPr/>
        </p:nvSpPr>
        <p:spPr bwMode="auto">
          <a:xfrm>
            <a:off x="5345771" y="3906416"/>
            <a:ext cx="1879262" cy="950119"/>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10000">
        <p14:flip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4)">
                                      <p:cBhvr>
                                        <p:cTn id="7" dur="1000"/>
                                        <p:tgtEl>
                                          <p:spTgt spid="16"/>
                                        </p:tgtEl>
                                      </p:cBhvr>
                                    </p:animEffect>
                                  </p:childTnLst>
                                </p:cTn>
                              </p:par>
                            </p:childTnLst>
                          </p:cTn>
                        </p:par>
                        <p:par>
                          <p:cTn id="8" fill="hold">
                            <p:stCondLst>
                              <p:cond delay="1000"/>
                            </p:stCondLst>
                            <p:childTnLst>
                              <p:par>
                                <p:cTn id="9" presetID="2" presetClass="entr" presetSubtype="12"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31"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300" fill="hold"/>
                                        <p:tgtEl>
                                          <p:spTgt spid="18"/>
                                        </p:tgtEl>
                                        <p:attrNameLst>
                                          <p:attrName>ppt_w</p:attrName>
                                        </p:attrNameLst>
                                      </p:cBhvr>
                                      <p:tavLst>
                                        <p:tav tm="0">
                                          <p:val>
                                            <p:fltVal val="0"/>
                                          </p:val>
                                        </p:tav>
                                        <p:tav tm="100000">
                                          <p:val>
                                            <p:strVal val="#ppt_w"/>
                                          </p:val>
                                        </p:tav>
                                      </p:tavLst>
                                    </p:anim>
                                    <p:anim calcmode="lin" valueType="num">
                                      <p:cBhvr>
                                        <p:cTn id="17" dur="300" fill="hold"/>
                                        <p:tgtEl>
                                          <p:spTgt spid="18"/>
                                        </p:tgtEl>
                                        <p:attrNameLst>
                                          <p:attrName>ppt_h</p:attrName>
                                        </p:attrNameLst>
                                      </p:cBhvr>
                                      <p:tavLst>
                                        <p:tav tm="0">
                                          <p:val>
                                            <p:fltVal val="0"/>
                                          </p:val>
                                        </p:tav>
                                        <p:tav tm="100000">
                                          <p:val>
                                            <p:strVal val="#ppt_h"/>
                                          </p:val>
                                        </p:tav>
                                      </p:tavLst>
                                    </p:anim>
                                    <p:anim calcmode="lin" valueType="num">
                                      <p:cBhvr>
                                        <p:cTn id="18" dur="300" fill="hold"/>
                                        <p:tgtEl>
                                          <p:spTgt spid="18"/>
                                        </p:tgtEl>
                                        <p:attrNameLst>
                                          <p:attrName>style.rotation</p:attrName>
                                        </p:attrNameLst>
                                      </p:cBhvr>
                                      <p:tavLst>
                                        <p:tav tm="0">
                                          <p:val>
                                            <p:fltVal val="90"/>
                                          </p:val>
                                        </p:tav>
                                        <p:tav tm="100000">
                                          <p:val>
                                            <p:fltVal val="0"/>
                                          </p:val>
                                        </p:tav>
                                      </p:tavLst>
                                    </p:anim>
                                    <p:animEffect transition="in" filter="fade">
                                      <p:cBhvr>
                                        <p:cTn id="19" dur="300"/>
                                        <p:tgtEl>
                                          <p:spTgt spid="18"/>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00"/>
                            </p:stCondLst>
                            <p:childTnLst>
                              <p:par>
                                <p:cTn id="25" presetID="14" presetClass="entr" presetSubtype="1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childTnLst>
                          </p:cTn>
                        </p:par>
                        <p:par>
                          <p:cTn id="28" fill="hold">
                            <p:stCondLst>
                              <p:cond delay="2800"/>
                            </p:stCondLst>
                            <p:childTnLst>
                              <p:par>
                                <p:cTn id="29" presetID="22" presetClass="entr" presetSubtype="1"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up)">
                                      <p:cBhvr>
                                        <p:cTn id="31" dur="500"/>
                                        <p:tgtEl>
                                          <p:spTgt spid="26"/>
                                        </p:tgtEl>
                                      </p:cBhvr>
                                    </p:animEffect>
                                  </p:childTnLst>
                                </p:cTn>
                              </p:par>
                            </p:childTnLst>
                          </p:cTn>
                        </p:par>
                        <p:par>
                          <p:cTn id="32" fill="hold">
                            <p:stCondLst>
                              <p:cond delay="3300"/>
                            </p:stCondLst>
                            <p:childTnLst>
                              <p:par>
                                <p:cTn id="33" presetID="2" presetClass="entr" presetSubtype="9"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3800"/>
                            </p:stCondLst>
                            <p:childTnLst>
                              <p:par>
                                <p:cTn id="38" presetID="31"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300" fill="hold"/>
                                        <p:tgtEl>
                                          <p:spTgt spid="20"/>
                                        </p:tgtEl>
                                        <p:attrNameLst>
                                          <p:attrName>ppt_w</p:attrName>
                                        </p:attrNameLst>
                                      </p:cBhvr>
                                      <p:tavLst>
                                        <p:tav tm="0">
                                          <p:val>
                                            <p:fltVal val="0"/>
                                          </p:val>
                                        </p:tav>
                                        <p:tav tm="100000">
                                          <p:val>
                                            <p:strVal val="#ppt_w"/>
                                          </p:val>
                                        </p:tav>
                                      </p:tavLst>
                                    </p:anim>
                                    <p:anim calcmode="lin" valueType="num">
                                      <p:cBhvr>
                                        <p:cTn id="41" dur="300" fill="hold"/>
                                        <p:tgtEl>
                                          <p:spTgt spid="20"/>
                                        </p:tgtEl>
                                        <p:attrNameLst>
                                          <p:attrName>ppt_h</p:attrName>
                                        </p:attrNameLst>
                                      </p:cBhvr>
                                      <p:tavLst>
                                        <p:tav tm="0">
                                          <p:val>
                                            <p:fltVal val="0"/>
                                          </p:val>
                                        </p:tav>
                                        <p:tav tm="100000">
                                          <p:val>
                                            <p:strVal val="#ppt_h"/>
                                          </p:val>
                                        </p:tav>
                                      </p:tavLst>
                                    </p:anim>
                                    <p:anim calcmode="lin" valueType="num">
                                      <p:cBhvr>
                                        <p:cTn id="42" dur="300" fill="hold"/>
                                        <p:tgtEl>
                                          <p:spTgt spid="20"/>
                                        </p:tgtEl>
                                        <p:attrNameLst>
                                          <p:attrName>style.rotation</p:attrName>
                                        </p:attrNameLst>
                                      </p:cBhvr>
                                      <p:tavLst>
                                        <p:tav tm="0">
                                          <p:val>
                                            <p:fltVal val="90"/>
                                          </p:val>
                                        </p:tav>
                                        <p:tav tm="100000">
                                          <p:val>
                                            <p:fltVal val="0"/>
                                          </p:val>
                                        </p:tav>
                                      </p:tavLst>
                                    </p:anim>
                                    <p:animEffect transition="in" filter="fade">
                                      <p:cBhvr>
                                        <p:cTn id="43" dur="300"/>
                                        <p:tgtEl>
                                          <p:spTgt spid="20"/>
                                        </p:tgtEl>
                                      </p:cBhvr>
                                    </p:animEffect>
                                  </p:childTnLst>
                                </p:cTn>
                              </p:par>
                            </p:childTnLst>
                          </p:cTn>
                        </p:par>
                        <p:par>
                          <p:cTn id="44" fill="hold">
                            <p:stCondLst>
                              <p:cond delay="410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4600"/>
                            </p:stCondLst>
                            <p:childTnLst>
                              <p:par>
                                <p:cTn id="49" presetID="22" presetClass="entr" presetSubtype="1"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up)">
                                      <p:cBhvr>
                                        <p:cTn id="51" dur="500"/>
                                        <p:tgtEl>
                                          <p:spTgt spid="28"/>
                                        </p:tgtEl>
                                      </p:cBhvr>
                                    </p:animEffect>
                                  </p:childTnLst>
                                </p:cTn>
                              </p:par>
                            </p:childTnLst>
                          </p:cTn>
                        </p:par>
                        <p:par>
                          <p:cTn id="52" fill="hold">
                            <p:stCondLst>
                              <p:cond delay="5100"/>
                            </p:stCondLst>
                            <p:childTnLst>
                              <p:par>
                                <p:cTn id="53" presetID="14" presetClass="entr" presetSubtype="1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randombar(horizontal)">
                                      <p:cBhvr>
                                        <p:cTn id="55" dur="500"/>
                                        <p:tgtEl>
                                          <p:spTgt spid="31"/>
                                        </p:tgtEl>
                                      </p:cBhvr>
                                    </p:animEffect>
                                  </p:childTnLst>
                                </p:cTn>
                              </p:par>
                            </p:childTnLst>
                          </p:cTn>
                        </p:par>
                        <p:par>
                          <p:cTn id="56" fill="hold">
                            <p:stCondLst>
                              <p:cond delay="5600"/>
                            </p:stCondLst>
                            <p:childTnLst>
                              <p:par>
                                <p:cTn id="57" presetID="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1+#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childTnLst>
                          </p:cTn>
                        </p:par>
                        <p:par>
                          <p:cTn id="61" fill="hold">
                            <p:stCondLst>
                              <p:cond delay="6100"/>
                            </p:stCondLst>
                            <p:childTnLst>
                              <p:par>
                                <p:cTn id="62" presetID="31"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300" fill="hold"/>
                                        <p:tgtEl>
                                          <p:spTgt spid="22"/>
                                        </p:tgtEl>
                                        <p:attrNameLst>
                                          <p:attrName>ppt_w</p:attrName>
                                        </p:attrNameLst>
                                      </p:cBhvr>
                                      <p:tavLst>
                                        <p:tav tm="0">
                                          <p:val>
                                            <p:fltVal val="0"/>
                                          </p:val>
                                        </p:tav>
                                        <p:tav tm="100000">
                                          <p:val>
                                            <p:strVal val="#ppt_w"/>
                                          </p:val>
                                        </p:tav>
                                      </p:tavLst>
                                    </p:anim>
                                    <p:anim calcmode="lin" valueType="num">
                                      <p:cBhvr>
                                        <p:cTn id="65" dur="300" fill="hold"/>
                                        <p:tgtEl>
                                          <p:spTgt spid="22"/>
                                        </p:tgtEl>
                                        <p:attrNameLst>
                                          <p:attrName>ppt_h</p:attrName>
                                        </p:attrNameLst>
                                      </p:cBhvr>
                                      <p:tavLst>
                                        <p:tav tm="0">
                                          <p:val>
                                            <p:fltVal val="0"/>
                                          </p:val>
                                        </p:tav>
                                        <p:tav tm="100000">
                                          <p:val>
                                            <p:strVal val="#ppt_h"/>
                                          </p:val>
                                        </p:tav>
                                      </p:tavLst>
                                    </p:anim>
                                    <p:anim calcmode="lin" valueType="num">
                                      <p:cBhvr>
                                        <p:cTn id="66" dur="300" fill="hold"/>
                                        <p:tgtEl>
                                          <p:spTgt spid="22"/>
                                        </p:tgtEl>
                                        <p:attrNameLst>
                                          <p:attrName>style.rotation</p:attrName>
                                        </p:attrNameLst>
                                      </p:cBhvr>
                                      <p:tavLst>
                                        <p:tav tm="0">
                                          <p:val>
                                            <p:fltVal val="90"/>
                                          </p:val>
                                        </p:tav>
                                        <p:tav tm="100000">
                                          <p:val>
                                            <p:fltVal val="0"/>
                                          </p:val>
                                        </p:tav>
                                      </p:tavLst>
                                    </p:anim>
                                    <p:animEffect transition="in" filter="fade">
                                      <p:cBhvr>
                                        <p:cTn id="67" dur="300"/>
                                        <p:tgtEl>
                                          <p:spTgt spid="22"/>
                                        </p:tgtEl>
                                      </p:cBhvr>
                                    </p:animEffect>
                                  </p:childTnLst>
                                </p:cTn>
                              </p:par>
                            </p:childTnLst>
                          </p:cTn>
                        </p:par>
                        <p:par>
                          <p:cTn id="68" fill="hold">
                            <p:stCondLst>
                              <p:cond delay="6400"/>
                            </p:stCondLst>
                            <p:childTnLst>
                              <p:par>
                                <p:cTn id="69" presetID="22" presetClass="entr" presetSubtype="8"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par>
                          <p:cTn id="72" fill="hold">
                            <p:stCondLst>
                              <p:cond delay="6900"/>
                            </p:stCondLst>
                            <p:childTnLst>
                              <p:par>
                                <p:cTn id="73" presetID="22" presetClass="entr" presetSubtype="1"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up)">
                                      <p:cBhvr>
                                        <p:cTn id="75" dur="500"/>
                                        <p:tgtEl>
                                          <p:spTgt spid="24"/>
                                        </p:tgtEl>
                                      </p:cBhvr>
                                    </p:animEffect>
                                  </p:childTnLst>
                                </p:cTn>
                              </p:par>
                            </p:childTnLst>
                          </p:cTn>
                        </p:par>
                        <p:par>
                          <p:cTn id="76" fill="hold">
                            <p:stCondLst>
                              <p:cond delay="7400"/>
                            </p:stCondLst>
                            <p:childTnLst>
                              <p:par>
                                <p:cTn id="77" presetID="14" presetClass="entr" presetSubtype="1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randombar(horizontal)">
                                      <p:cBhvr>
                                        <p:cTn id="7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utoUpdateAnimBg="0"/>
      <p:bldP spid="19" grpId="0" animBg="1"/>
      <p:bldP spid="20" grpId="0" autoUpdateAnimBg="0"/>
      <p:bldP spid="21" grpId="0" animBg="1"/>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nimBg="1" autoUpdateAnimBg="0"/>
      <p:bldP spid="30" grpId="0" animBg="1" autoUpdateAnimBg="0"/>
      <p:bldP spid="31"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15" name="组合 14"/>
          <p:cNvGrpSpPr/>
          <p:nvPr/>
        </p:nvGrpSpPr>
        <p:grpSpPr>
          <a:xfrm>
            <a:off x="1043608" y="1040031"/>
            <a:ext cx="1872208" cy="1318925"/>
            <a:chOff x="539552" y="1117982"/>
            <a:chExt cx="2415569" cy="1836838"/>
          </a:xfrm>
        </p:grpSpPr>
        <p:sp>
          <p:nvSpPr>
            <p:cNvPr id="29" name="椭圆形标注 28"/>
            <p:cNvSpPr/>
            <p:nvPr/>
          </p:nvSpPr>
          <p:spPr>
            <a:xfrm>
              <a:off x="539552" y="1117982"/>
              <a:ext cx="2415569" cy="1836838"/>
            </a:xfrm>
            <a:prstGeom prst="wedgeEllipseCallout">
              <a:avLst>
                <a:gd name="adj1" fmla="val 54167"/>
                <a:gd name="adj2" fmla="val 54281"/>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0" dirty="0">
                <a:solidFill>
                  <a:srgbClr val="3C5E89"/>
                </a:solidFill>
                <a:latin typeface="微软雅黑" panose="020B0503020204020204" pitchFamily="34" charset="-122"/>
                <a:ea typeface="微软雅黑" panose="020B0503020204020204" pitchFamily="34" charset="-122"/>
              </a:endParaRPr>
            </a:p>
          </p:txBody>
        </p:sp>
        <p:sp>
          <p:nvSpPr>
            <p:cNvPr id="30" name="Freeform 544"/>
            <p:cNvSpPr>
              <a:spLocks noEditPoints="1"/>
            </p:cNvSpPr>
            <p:nvPr/>
          </p:nvSpPr>
          <p:spPr bwMode="auto">
            <a:xfrm>
              <a:off x="1421675" y="175170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1" name="Freeform 544"/>
            <p:cNvSpPr>
              <a:spLocks noEditPoints="1"/>
            </p:cNvSpPr>
            <p:nvPr/>
          </p:nvSpPr>
          <p:spPr bwMode="auto">
            <a:xfrm rot="1200000">
              <a:off x="2129616" y="195958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2" name="Freeform 544"/>
            <p:cNvSpPr>
              <a:spLocks noEditPoints="1"/>
            </p:cNvSpPr>
            <p:nvPr/>
          </p:nvSpPr>
          <p:spPr bwMode="auto">
            <a:xfrm rot="19982607">
              <a:off x="977905" y="2015577"/>
              <a:ext cx="340619" cy="571434"/>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3" name="Freeform 544"/>
            <p:cNvSpPr>
              <a:spLocks noEditPoints="1"/>
            </p:cNvSpPr>
            <p:nvPr/>
          </p:nvSpPr>
          <p:spPr bwMode="auto">
            <a:xfrm>
              <a:off x="1693891" y="2219552"/>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4" name="TextBox 3"/>
            <p:cNvSpPr txBox="1"/>
            <p:nvPr/>
          </p:nvSpPr>
          <p:spPr>
            <a:xfrm>
              <a:off x="878041" y="1279203"/>
              <a:ext cx="1920253" cy="514361"/>
            </a:xfrm>
            <a:prstGeom prst="rect">
              <a:avLst/>
            </a:prstGeom>
            <a:noFill/>
          </p:spPr>
          <p:txBody>
            <a:bodyPr wrap="square" rtlCol="0">
              <a:spAutoFit/>
            </a:bodyPr>
            <a:lstStyle/>
            <a:p>
              <a:pPr algn="ctr" fontAlgn="base">
                <a:spcBef>
                  <a:spcPct val="0"/>
                </a:spcBef>
                <a:spcAft>
                  <a:spcPct val="0"/>
                </a:spcAft>
              </a:pPr>
              <a:r>
                <a:rPr lang="zh-CN" altLang="en-US" b="0" dirty="0" smtClean="0">
                  <a:solidFill>
                    <a:srgbClr val="403029"/>
                  </a:solidFill>
                  <a:latin typeface="微软雅黑" panose="020B0503020204020204" pitchFamily="34" charset="-122"/>
                  <a:ea typeface="微软雅黑" panose="020B0503020204020204" pitchFamily="34" charset="-122"/>
                </a:rPr>
                <a:t>融资难</a:t>
              </a:r>
              <a:endParaRPr lang="zh-CN" altLang="en-US" b="0" dirty="0">
                <a:solidFill>
                  <a:srgbClr val="403029"/>
                </a:solidFill>
                <a:latin typeface="微软雅黑" panose="020B0503020204020204" pitchFamily="34" charset="-122"/>
                <a:ea typeface="微软雅黑" panose="020B0503020204020204" pitchFamily="34" charset="-122"/>
              </a:endParaRPr>
            </a:p>
          </p:txBody>
        </p:sp>
      </p:grpSp>
      <p:pic>
        <p:nvPicPr>
          <p:cNvPr id="3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9750" y="2734181"/>
            <a:ext cx="8135938" cy="1997809"/>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35"/>
          <p:cNvSpPr/>
          <p:nvPr/>
        </p:nvSpPr>
        <p:spPr>
          <a:xfrm>
            <a:off x="539750" y="3348413"/>
            <a:ext cx="8135938" cy="9073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b="0" dirty="0" smtClean="0">
                <a:solidFill>
                  <a:schemeClr val="tx1"/>
                </a:solidFill>
                <a:latin typeface="微软雅黑" panose="020B0503020204020204" pitchFamily="34" charset="-122"/>
                <a:ea typeface="微软雅黑" panose="020B0503020204020204" pitchFamily="34" charset="-122"/>
              </a:rPr>
              <a:t>       这</a:t>
            </a:r>
            <a:r>
              <a:rPr lang="zh-CN" altLang="en-US" b="0" dirty="0">
                <a:solidFill>
                  <a:schemeClr val="tx1"/>
                </a:solidFill>
                <a:latin typeface="微软雅黑" panose="020B0503020204020204" pitchFamily="34" charset="-122"/>
                <a:ea typeface="微软雅黑" panose="020B0503020204020204" pitchFamily="34" charset="-122"/>
              </a:rPr>
              <a:t>里输入您的文字这里输入您的文字这里输入您的文字这里输入您的文字这里输入您的文字这里输入您的文字这里输入您的文字这里输入您的文</a:t>
            </a:r>
            <a:r>
              <a:rPr lang="zh-CN" altLang="en-US" b="0" dirty="0" smtClean="0">
                <a:solidFill>
                  <a:schemeClr val="tx1"/>
                </a:solidFill>
                <a:latin typeface="微软雅黑" panose="020B0503020204020204" pitchFamily="34" charset="-122"/>
                <a:ea typeface="微软雅黑" panose="020B0503020204020204" pitchFamily="34" charset="-122"/>
              </a:rPr>
              <a:t>字</a:t>
            </a:r>
            <a:endParaRPr lang="zh-CN" altLang="en-US" b="0" dirty="0">
              <a:solidFill>
                <a:schemeClr val="tx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5148069" y="1294071"/>
            <a:ext cx="2736303" cy="1589213"/>
            <a:chOff x="5364088" y="841276"/>
            <a:chExt cx="3528392" cy="2193230"/>
          </a:xfrm>
        </p:grpSpPr>
        <p:sp>
          <p:nvSpPr>
            <p:cNvPr id="38" name="椭圆形标注 37"/>
            <p:cNvSpPr/>
            <p:nvPr/>
          </p:nvSpPr>
          <p:spPr>
            <a:xfrm>
              <a:off x="5364088" y="841276"/>
              <a:ext cx="3528392" cy="2193230"/>
            </a:xfrm>
            <a:prstGeom prst="wedgeEllipseCallout">
              <a:avLst>
                <a:gd name="adj1" fmla="val -51562"/>
                <a:gd name="adj2" fmla="val 59076"/>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0" dirty="0">
                <a:solidFill>
                  <a:srgbClr val="3C5E89"/>
                </a:solidFill>
                <a:latin typeface="微软雅黑" panose="020B0503020204020204" pitchFamily="34" charset="-122"/>
                <a:ea typeface="微软雅黑" panose="020B0503020204020204" pitchFamily="34" charset="-122"/>
              </a:endParaRPr>
            </a:p>
          </p:txBody>
        </p:sp>
        <p:sp>
          <p:nvSpPr>
            <p:cNvPr id="39" name="TextBox 3"/>
            <p:cNvSpPr txBox="1"/>
            <p:nvPr/>
          </p:nvSpPr>
          <p:spPr>
            <a:xfrm>
              <a:off x="6228184" y="1104092"/>
              <a:ext cx="1920253" cy="891984"/>
            </a:xfrm>
            <a:prstGeom prst="rect">
              <a:avLst/>
            </a:prstGeom>
            <a:noFill/>
          </p:spPr>
          <p:txBody>
            <a:bodyPr wrap="square" rtlCol="0">
              <a:spAutoFit/>
            </a:bodyPr>
            <a:lstStyle/>
            <a:p>
              <a:pPr algn="ctr" fontAlgn="base">
                <a:spcBef>
                  <a:spcPct val="0"/>
                </a:spcBef>
                <a:spcAft>
                  <a:spcPct val="0"/>
                </a:spcAft>
              </a:pPr>
              <a:r>
                <a:rPr lang="zh-CN" altLang="en-US" b="0">
                  <a:latin typeface="微软雅黑" panose="020B0503020204020204" pitchFamily="34" charset="-122"/>
                  <a:ea typeface="微软雅黑" panose="020B0503020204020204" pitchFamily="34" charset="-122"/>
                </a:rPr>
                <a:t>这里输入您的文字</a:t>
              </a:r>
              <a:endParaRPr lang="zh-CN" altLang="en-US" b="0" dirty="0">
                <a:solidFill>
                  <a:srgbClr val="D2607A"/>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5605406" y="1460182"/>
              <a:ext cx="972001" cy="972000"/>
              <a:chOff x="7926343" y="2054247"/>
              <a:chExt cx="972001" cy="972000"/>
            </a:xfrm>
          </p:grpSpPr>
          <p:sp>
            <p:nvSpPr>
              <p:cNvPr id="47" name="流程图: 联系 46"/>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solidFill>
                    <a:schemeClr val="tx1"/>
                  </a:solidFill>
                </a:endParaRPr>
              </a:p>
            </p:txBody>
          </p:sp>
          <p:sp>
            <p:nvSpPr>
              <p:cNvPr id="48" name="TextBox 3"/>
              <p:cNvSpPr txBox="1"/>
              <p:nvPr/>
            </p:nvSpPr>
            <p:spPr>
              <a:xfrm>
                <a:off x="7926344" y="2204865"/>
                <a:ext cx="972000" cy="722081"/>
              </a:xfrm>
              <a:prstGeom prst="rect">
                <a:avLst/>
              </a:prstGeom>
              <a:noFill/>
            </p:spPr>
            <p:txBody>
              <a:bodyPr wrap="square" rtlCol="0">
                <a:spAutoFit/>
              </a:bodyPr>
              <a:lstStyle/>
              <a:p>
                <a:pPr algn="ctr" fontAlgn="base">
                  <a:spcBef>
                    <a:spcPct val="0"/>
                  </a:spcBef>
                  <a:spcAft>
                    <a:spcPct val="0"/>
                  </a:spcAft>
                </a:pPr>
                <a:r>
                  <a:rPr lang="zh-CN" altLang="en-US" sz="1400" b="0" dirty="0">
                    <a:solidFill>
                      <a:schemeClr val="bg1"/>
                    </a:solidFill>
                    <a:latin typeface="微软雅黑" panose="020B0503020204020204" pitchFamily="34" charset="-122"/>
                    <a:ea typeface="微软雅黑" panose="020B0503020204020204" pitchFamily="34" charset="-122"/>
                  </a:rPr>
                  <a:t>输入您的文字</a:t>
                </a:r>
              </a:p>
            </p:txBody>
          </p:sp>
        </p:grpSp>
        <p:grpSp>
          <p:nvGrpSpPr>
            <p:cNvPr id="41" name="组合 40"/>
            <p:cNvGrpSpPr/>
            <p:nvPr/>
          </p:nvGrpSpPr>
          <p:grpSpPr>
            <a:xfrm>
              <a:off x="6732240" y="1946182"/>
              <a:ext cx="972001" cy="972000"/>
              <a:chOff x="7926343" y="2054247"/>
              <a:chExt cx="972001" cy="972000"/>
            </a:xfrm>
          </p:grpSpPr>
          <p:sp>
            <p:nvSpPr>
              <p:cNvPr id="45" name="流程图: 联系 44"/>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6" name="TextBox 3"/>
              <p:cNvSpPr txBox="1"/>
              <p:nvPr/>
            </p:nvSpPr>
            <p:spPr>
              <a:xfrm>
                <a:off x="7926344" y="2215747"/>
                <a:ext cx="972000" cy="722081"/>
              </a:xfrm>
              <a:prstGeom prst="rect">
                <a:avLst/>
              </a:prstGeom>
              <a:noFill/>
            </p:spPr>
            <p:txBody>
              <a:bodyPr wrap="square" rtlCol="0">
                <a:spAutoFit/>
              </a:bodyPr>
              <a:lstStyle>
                <a:defPPr>
                  <a:defRPr lang="zh-CN"/>
                </a:defPPr>
                <a:lvl1pPr algn="ctr" fontAlgn="base">
                  <a:spcBef>
                    <a:spcPct val="0"/>
                  </a:spcBef>
                  <a:spcAft>
                    <a:spcPct val="0"/>
                  </a:spcAft>
                  <a:defRPr sz="1600">
                    <a:solidFill>
                      <a:schemeClr val="bg1"/>
                    </a:solidFill>
                    <a:latin typeface="方正正准黑简体" panose="02000000000000000000" pitchFamily="2" charset="-122"/>
                    <a:ea typeface="方正正准黑简体" panose="02000000000000000000" pitchFamily="2" charset="-122"/>
                  </a:defRPr>
                </a:lvl1pPr>
              </a:lstStyle>
              <a:p>
                <a:r>
                  <a:rPr lang="zh-CN" altLang="en-US" sz="1400" b="0" dirty="0">
                    <a:latin typeface="微软雅黑" panose="020B0503020204020204" pitchFamily="34" charset="-122"/>
                    <a:ea typeface="微软雅黑" panose="020B0503020204020204" pitchFamily="34" charset="-122"/>
                  </a:rPr>
                  <a:t>输入您的文字</a:t>
                </a:r>
              </a:p>
            </p:txBody>
          </p:sp>
        </p:grpSp>
        <p:grpSp>
          <p:nvGrpSpPr>
            <p:cNvPr id="42" name="组合 41"/>
            <p:cNvGrpSpPr/>
            <p:nvPr/>
          </p:nvGrpSpPr>
          <p:grpSpPr>
            <a:xfrm>
              <a:off x="7812360" y="1410311"/>
              <a:ext cx="972001" cy="972000"/>
              <a:chOff x="7926343" y="2054247"/>
              <a:chExt cx="972001" cy="972000"/>
            </a:xfrm>
          </p:grpSpPr>
          <p:sp>
            <p:nvSpPr>
              <p:cNvPr id="43" name="流程图: 联系 42"/>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4" name="TextBox 3"/>
              <p:cNvSpPr txBox="1"/>
              <p:nvPr/>
            </p:nvSpPr>
            <p:spPr>
              <a:xfrm>
                <a:off x="7926344" y="2155361"/>
                <a:ext cx="972000" cy="722081"/>
              </a:xfrm>
              <a:prstGeom prst="rect">
                <a:avLst/>
              </a:prstGeom>
              <a:noFill/>
            </p:spPr>
            <p:txBody>
              <a:bodyPr wrap="square" rtlCol="0">
                <a:spAutoFit/>
              </a:bodyPr>
              <a:lstStyle/>
              <a:p>
                <a:pPr algn="ctr" fontAlgn="base">
                  <a:spcBef>
                    <a:spcPct val="0"/>
                  </a:spcBef>
                  <a:spcAft>
                    <a:spcPct val="0"/>
                  </a:spcAft>
                </a:pPr>
                <a:r>
                  <a:rPr lang="zh-CN" altLang="en-US" sz="1400" b="0" dirty="0" smtClean="0">
                    <a:solidFill>
                      <a:schemeClr val="bg1"/>
                    </a:solidFill>
                    <a:latin typeface="微软雅黑" panose="020B0503020204020204" pitchFamily="34" charset="-122"/>
                    <a:ea typeface="微软雅黑" panose="020B0503020204020204" pitchFamily="34" charset="-122"/>
                  </a:rPr>
                  <a:t>高额</a:t>
                </a:r>
                <a:endParaRPr lang="en-US" altLang="zh-CN" sz="1400" b="0" dirty="0" smtClean="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b="0" dirty="0" smtClean="0">
                    <a:solidFill>
                      <a:schemeClr val="bg1"/>
                    </a:solidFill>
                    <a:latin typeface="微软雅黑" panose="020B0503020204020204" pitchFamily="34" charset="-122"/>
                    <a:ea typeface="微软雅黑" panose="020B0503020204020204" pitchFamily="34" charset="-122"/>
                  </a:rPr>
                  <a:t>税费</a:t>
                </a:r>
                <a:endParaRPr lang="zh-CN" altLang="en-US" sz="1400" b="0" dirty="0">
                  <a:solidFill>
                    <a:schemeClr val="bg1"/>
                  </a:solidFill>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3491880" y="1000986"/>
            <a:ext cx="1368152" cy="1930802"/>
            <a:chOff x="4729458" y="2977270"/>
            <a:chExt cx="2733084" cy="3253368"/>
          </a:xfrm>
        </p:grpSpPr>
        <p:pic>
          <p:nvPicPr>
            <p:cNvPr id="50" name="图片 49"/>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729458" y="3040250"/>
              <a:ext cx="2733084" cy="3190388"/>
            </a:xfrm>
            <a:prstGeom prst="rect">
              <a:avLst/>
            </a:prstGeom>
          </p:spPr>
        </p:pic>
        <p:sp>
          <p:nvSpPr>
            <p:cNvPr id="51" name="弧形 50"/>
            <p:cNvSpPr/>
            <p:nvPr/>
          </p:nvSpPr>
          <p:spPr>
            <a:xfrm rot="18426662">
              <a:off x="5970348" y="3375939"/>
              <a:ext cx="194537" cy="218370"/>
            </a:xfrm>
            <a:prstGeom prst="arc">
              <a:avLst>
                <a:gd name="adj1" fmla="val 16200000"/>
                <a:gd name="adj2" fmla="val 1552907"/>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0"/>
            </a:p>
          </p:txBody>
        </p:sp>
        <p:sp>
          <p:nvSpPr>
            <p:cNvPr id="52" name="文本框 3"/>
            <p:cNvSpPr txBox="1"/>
            <p:nvPr/>
          </p:nvSpPr>
          <p:spPr>
            <a:xfrm>
              <a:off x="5782529" y="2977270"/>
              <a:ext cx="512368" cy="2644850"/>
            </a:xfrm>
            <a:prstGeom prst="rect">
              <a:avLst/>
            </a:prstGeom>
            <a:noFill/>
          </p:spPr>
          <p:txBody>
            <a:bodyPr wrap="square" rtlCol="0">
              <a:spAutoFit/>
            </a:bodyPr>
            <a:lstStyle/>
            <a:p>
              <a:pPr algn="ctr"/>
              <a:r>
                <a:rPr lang="en-US" altLang="zh-CN" sz="2400" b="0" dirty="0" smtClean="0">
                  <a:solidFill>
                    <a:schemeClr val="bg1"/>
                  </a:solidFill>
                </a:rPr>
                <a:t>.  .</a:t>
              </a:r>
              <a:endParaRPr lang="zh-CN" altLang="en-US" sz="2400" b="0" dirty="0">
                <a:solidFill>
                  <a:schemeClr val="bg1"/>
                </a:solidFill>
              </a:endParaRPr>
            </a:p>
          </p:txBody>
        </p:sp>
      </p:grpSp>
    </p:spTree>
    <p:extLst>
      <p:ext uri="{BB962C8B-B14F-4D97-AF65-F5344CB8AC3E}">
        <p14:creationId xmlns:p14="http://schemas.microsoft.com/office/powerpoint/2010/main" val="2270819845"/>
      </p:ext>
    </p:extLst>
  </p:cSld>
  <p:clrMapOvr>
    <a:masterClrMapping/>
  </p:clrMapOvr>
  <mc:AlternateContent xmlns:mc="http://schemas.openxmlformats.org/markup-compatibility/2006" xmlns:p14="http://schemas.microsoft.com/office/powerpoint/2010/main">
    <mc:Choice Requires="p14">
      <p:transition spd="slow" p14:dur="1600" advClick="0" advTm="10000">
        <p14:prism isInverted="1"/>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500"/>
                                        <p:tgtEl>
                                          <p:spTgt spid="49"/>
                                        </p:tgtEl>
                                      </p:cBhvr>
                                    </p:animEffect>
                                    <p:anim calcmode="lin" valueType="num">
                                      <p:cBhvr>
                                        <p:cTn id="12" dur="500" fill="hold"/>
                                        <p:tgtEl>
                                          <p:spTgt spid="49"/>
                                        </p:tgtEl>
                                        <p:attrNameLst>
                                          <p:attrName>ppt_x</p:attrName>
                                        </p:attrNameLst>
                                      </p:cBhvr>
                                      <p:tavLst>
                                        <p:tav tm="0">
                                          <p:val>
                                            <p:strVal val="#ppt_x"/>
                                          </p:val>
                                        </p:tav>
                                        <p:tav tm="100000">
                                          <p:val>
                                            <p:strVal val="#ppt_x"/>
                                          </p:val>
                                        </p:tav>
                                      </p:tavLst>
                                    </p:anim>
                                    <p:anim calcmode="lin" valueType="num">
                                      <p:cBhvr>
                                        <p:cTn id="13" dur="500" fill="hold"/>
                                        <p:tgtEl>
                                          <p:spTgt spid="4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childTnLst>
                          </p:cTn>
                        </p:par>
                        <p:par>
                          <p:cTn id="26" fill="hold">
                            <p:stCondLst>
                              <p:cond delay="2500"/>
                            </p:stCondLst>
                            <p:childTnLst>
                              <p:par>
                                <p:cTn id="27" presetID="16" presetClass="entr" presetSubtype="21"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barn(inVertical)">
                                      <p:cBhvr>
                                        <p:cTn id="29" dur="500"/>
                                        <p:tgtEl>
                                          <p:spTgt spid="35"/>
                                        </p:tgtEl>
                                      </p:cBhvr>
                                    </p:animEffect>
                                  </p:childTnLst>
                                </p:cTn>
                              </p:par>
                            </p:childTnLst>
                          </p:cTn>
                        </p:par>
                        <p:par>
                          <p:cTn id="30" fill="hold">
                            <p:stCondLst>
                              <p:cond delay="3000"/>
                            </p:stCondLst>
                            <p:childTnLst>
                              <p:par>
                                <p:cTn id="31" presetID="16" presetClass="entr" presetSubtype="37"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barn(outVertical)">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35" name="Text Box 16"/>
          <p:cNvSpPr txBox="1">
            <a:spLocks noChangeArrowheads="1"/>
          </p:cNvSpPr>
          <p:nvPr/>
        </p:nvSpPr>
        <p:spPr bwMode="auto">
          <a:xfrm>
            <a:off x="1331640" y="2666588"/>
            <a:ext cx="2373312" cy="369332"/>
          </a:xfrm>
          <a:prstGeom prst="rect">
            <a:avLst/>
          </a:prstGeom>
          <a:solidFill>
            <a:srgbClr val="0070C0"/>
          </a:solidFill>
          <a:ln>
            <a:noFill/>
          </a:ln>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b="0" dirty="0">
                <a:solidFill>
                  <a:srgbClr val="F8F8F8"/>
                </a:solidFill>
                <a:ea typeface="微软雅黑" pitchFamily="34" charset="-122"/>
              </a:rPr>
              <a:t>添加文字</a:t>
            </a:r>
          </a:p>
        </p:txBody>
      </p:sp>
      <p:sp>
        <p:nvSpPr>
          <p:cNvPr id="36" name="Rectangle 17"/>
          <p:cNvSpPr>
            <a:spLocks noChangeArrowheads="1"/>
          </p:cNvSpPr>
          <p:nvPr/>
        </p:nvSpPr>
        <p:spPr bwMode="auto">
          <a:xfrm>
            <a:off x="1331640" y="3055208"/>
            <a:ext cx="2374900" cy="174879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b="0"/>
          </a:p>
        </p:txBody>
      </p:sp>
      <p:sp>
        <p:nvSpPr>
          <p:cNvPr id="37" name="Text Box 18"/>
          <p:cNvSpPr txBox="1">
            <a:spLocks noChangeArrowheads="1"/>
          </p:cNvSpPr>
          <p:nvPr/>
        </p:nvSpPr>
        <p:spPr bwMode="auto">
          <a:xfrm>
            <a:off x="5384527" y="2666588"/>
            <a:ext cx="2374900" cy="369332"/>
          </a:xfrm>
          <a:prstGeom prst="rect">
            <a:avLst/>
          </a:prstGeom>
          <a:solidFill>
            <a:srgbClr val="00B0F0"/>
          </a:solidFill>
          <a:ln>
            <a:noFill/>
          </a:ln>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b="0" dirty="0">
                <a:solidFill>
                  <a:srgbClr val="F8F8F8"/>
                </a:solidFill>
                <a:ea typeface="微软雅黑" pitchFamily="34" charset="-122"/>
              </a:rPr>
              <a:t>添加文字</a:t>
            </a:r>
          </a:p>
        </p:txBody>
      </p:sp>
      <p:sp>
        <p:nvSpPr>
          <p:cNvPr id="38" name="Rectangle 19"/>
          <p:cNvSpPr>
            <a:spLocks noChangeArrowheads="1"/>
          </p:cNvSpPr>
          <p:nvPr/>
        </p:nvSpPr>
        <p:spPr bwMode="auto">
          <a:xfrm>
            <a:off x="5384527" y="3055208"/>
            <a:ext cx="2374900" cy="174879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b="0"/>
          </a:p>
        </p:txBody>
      </p:sp>
      <p:sp>
        <p:nvSpPr>
          <p:cNvPr id="39" name="Text Box 20"/>
          <p:cNvSpPr txBox="1">
            <a:spLocks noChangeArrowheads="1"/>
          </p:cNvSpPr>
          <p:nvPr/>
        </p:nvSpPr>
        <p:spPr bwMode="auto">
          <a:xfrm>
            <a:off x="1507852" y="3249518"/>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a:t>
            </a:r>
            <a:r>
              <a:rPr lang="zh-CN" altLang="en-US" sz="1600" b="0" dirty="0" smtClean="0">
                <a:solidFill>
                  <a:srgbClr val="292929"/>
                </a:solidFill>
                <a:latin typeface="微软雅黑" pitchFamily="34" charset="-122"/>
                <a:ea typeface="微软雅黑" pitchFamily="34" charset="-122"/>
              </a:rPr>
              <a:t>文字</a:t>
            </a:r>
          </a:p>
          <a:p>
            <a:pPr eaLnBrk="1" hangingPunct="1">
              <a:lnSpc>
                <a:spcPct val="110000"/>
              </a:lnSpc>
            </a:pPr>
            <a:r>
              <a:rPr lang="zh-CN" altLang="en-US" sz="1600" b="0" dirty="0" smtClean="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smtClean="0">
                <a:solidFill>
                  <a:srgbClr val="292929"/>
                </a:solidFill>
                <a:latin typeface="微软雅黑" pitchFamily="34" charset="-122"/>
                <a:ea typeface="微软雅黑" pitchFamily="34" charset="-122"/>
              </a:rPr>
              <a:t>●</a:t>
            </a: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endParaRPr lang="zh-CN" altLang="en-US" b="0" dirty="0">
              <a:solidFill>
                <a:srgbClr val="292929"/>
              </a:solidFill>
              <a:latin typeface="微软雅黑" pitchFamily="34" charset="-122"/>
              <a:ea typeface="微软雅黑" pitchFamily="34" charset="-122"/>
            </a:endParaRPr>
          </a:p>
        </p:txBody>
      </p:sp>
      <p:sp>
        <p:nvSpPr>
          <p:cNvPr id="40" name="Text Box 21"/>
          <p:cNvSpPr txBox="1">
            <a:spLocks noChangeArrowheads="1"/>
          </p:cNvSpPr>
          <p:nvPr/>
        </p:nvSpPr>
        <p:spPr bwMode="auto">
          <a:xfrm>
            <a:off x="5562327" y="3249518"/>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a:t>
            </a:r>
            <a:r>
              <a:rPr lang="zh-CN" altLang="en-US" sz="1600" b="0" dirty="0" smtClean="0">
                <a:solidFill>
                  <a:srgbClr val="292929"/>
                </a:solidFill>
                <a:latin typeface="微软雅黑" pitchFamily="34" charset="-122"/>
                <a:ea typeface="微软雅黑" pitchFamily="34" charset="-122"/>
              </a:rPr>
              <a:t>文字</a:t>
            </a:r>
          </a:p>
          <a:p>
            <a:pPr eaLnBrk="1" hangingPunct="1">
              <a:lnSpc>
                <a:spcPct val="110000"/>
              </a:lnSpc>
            </a:pPr>
            <a:r>
              <a:rPr lang="zh-CN" altLang="en-US" sz="1600" b="0" dirty="0" smtClean="0">
                <a:solidFill>
                  <a:srgbClr val="292929"/>
                </a:solidFill>
                <a:latin typeface="微软雅黑" pitchFamily="34" charset="-122"/>
                <a:ea typeface="微软雅黑" pitchFamily="34" charset="-122"/>
              </a:rPr>
              <a:t>●这里输入您的文字</a:t>
            </a:r>
            <a:endParaRPr lang="zh-CN" altLang="en-US" b="0" dirty="0">
              <a:solidFill>
                <a:srgbClr val="292929"/>
              </a:solidFill>
              <a:latin typeface="微软雅黑" pitchFamily="34" charset="-122"/>
              <a:ea typeface="微软雅黑" pitchFamily="34" charset="-122"/>
            </a:endParaRPr>
          </a:p>
        </p:txBody>
      </p:sp>
      <p:sp>
        <p:nvSpPr>
          <p:cNvPr id="41" name="矩形 40"/>
          <p:cNvSpPr/>
          <p:nvPr/>
        </p:nvSpPr>
        <p:spPr>
          <a:xfrm>
            <a:off x="1331640" y="1104851"/>
            <a:ext cx="2374900" cy="1327937"/>
          </a:xfrm>
          <a:prstGeom prst="rect">
            <a:avLst/>
          </a:prstGeom>
          <a:blipFill dpi="0" rotWithShape="1">
            <a:blip r:embed="rId3"/>
            <a:srcRect/>
            <a:stretch>
              <a:fillRect t="-3000" b="-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42" name="矩形 41"/>
          <p:cNvSpPr/>
          <p:nvPr/>
        </p:nvSpPr>
        <p:spPr>
          <a:xfrm>
            <a:off x="5370463" y="1104851"/>
            <a:ext cx="2374900" cy="1327937"/>
          </a:xfrm>
          <a:prstGeom prst="rect">
            <a:avLst/>
          </a:prstGeom>
          <a:blipFill dpi="0" rotWithShape="1">
            <a:blip r:embed="rId4"/>
            <a:srcRect/>
            <a:stretch>
              <a:fillRect t="-6000" b="-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43" name="椭圆 42"/>
          <p:cNvSpPr/>
          <p:nvPr/>
        </p:nvSpPr>
        <p:spPr>
          <a:xfrm>
            <a:off x="4211960" y="2353259"/>
            <a:ext cx="864096" cy="842494"/>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0" dirty="0" smtClean="0">
                <a:latin typeface="微软雅黑" panose="020B0503020204020204" pitchFamily="34" charset="-122"/>
                <a:ea typeface="微软雅黑" panose="020B0503020204020204" pitchFamily="34" charset="-122"/>
              </a:rPr>
              <a:t>VS</a:t>
            </a:r>
            <a:endParaRPr lang="zh-CN" altLang="en-US" sz="25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6831459"/>
      </p:ext>
    </p:extLst>
  </p:cSld>
  <p:clrMapOvr>
    <a:masterClrMapping/>
  </p:clrMapOvr>
  <mc:AlternateContent xmlns:mc="http://schemas.openxmlformats.org/markup-compatibility/2006" xmlns:p14="http://schemas.microsoft.com/office/powerpoint/2010/main">
    <mc:Choice Requires="p14">
      <p:transition spd="slow" p14:dur="1200" advClick="0" advTm="10000">
        <p:dissolve/>
      </p:transition>
    </mc:Choice>
    <mc:Fallback xmlns="">
      <p:transition spd="slow" advClick="0" advTm="10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4)">
                                      <p:cBhvr>
                                        <p:cTn id="7" dur="1000"/>
                                        <p:tgtEl>
                                          <p:spTgt spid="3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barn(inVertical)">
                                      <p:cBhvr>
                                        <p:cTn id="17" dur="500"/>
                                        <p:tgtEl>
                                          <p:spTgt spid="35"/>
                                        </p:tgtEl>
                                      </p:cBhvr>
                                    </p:animEffect>
                                  </p:childTnLst>
                                </p:cTn>
                              </p:par>
                            </p:childTnLst>
                          </p:cTn>
                        </p:par>
                        <p:par>
                          <p:cTn id="18" fill="hold">
                            <p:stCondLst>
                              <p:cond delay="2000"/>
                            </p:stCondLst>
                            <p:childTnLst>
                              <p:par>
                                <p:cTn id="19" presetID="1"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39">
                                            <p:txEl>
                                              <p:pRg st="0" end="0"/>
                                            </p:txEl>
                                          </p:spTgt>
                                        </p:tgtEl>
                                        <p:attrNameLst>
                                          <p:attrName>style.visibility</p:attrName>
                                        </p:attrNameLst>
                                      </p:cBhvr>
                                      <p:to>
                                        <p:strVal val="visible"/>
                                      </p:to>
                                    </p:set>
                                    <p:anim calcmode="lin" valueType="num">
                                      <p:cBhvr additive="base">
                                        <p:cTn id="24"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39">
                                            <p:txEl>
                                              <p:pRg st="1" end="1"/>
                                            </p:txEl>
                                          </p:spTgt>
                                        </p:tgtEl>
                                        <p:attrNameLst>
                                          <p:attrName>style.visibility</p:attrName>
                                        </p:attrNameLst>
                                      </p:cBhvr>
                                      <p:to>
                                        <p:strVal val="visible"/>
                                      </p:to>
                                    </p:set>
                                    <p:anim calcmode="lin" valueType="num">
                                      <p:cBhvr additive="base">
                                        <p:cTn id="29" dur="500" fill="hold"/>
                                        <p:tgtEl>
                                          <p:spTgt spid="39">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9">
                                            <p:txEl>
                                              <p:pRg st="1" end="1"/>
                                            </p:txEl>
                                          </p:spTgt>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grpId="0" nodeType="afterEffect">
                                  <p:stCondLst>
                                    <p:cond delay="0"/>
                                  </p:stCondLst>
                                  <p:childTnLst>
                                    <p:set>
                                      <p:cBhvr>
                                        <p:cTn id="33" dur="1" fill="hold">
                                          <p:stCondLst>
                                            <p:cond delay="0"/>
                                          </p:stCondLst>
                                        </p:cTn>
                                        <p:tgtEl>
                                          <p:spTgt spid="39">
                                            <p:txEl>
                                              <p:pRg st="2" end="2"/>
                                            </p:txEl>
                                          </p:spTgt>
                                        </p:tgtEl>
                                        <p:attrNameLst>
                                          <p:attrName>style.visibility</p:attrName>
                                        </p:attrNameLst>
                                      </p:cBhvr>
                                      <p:to>
                                        <p:strVal val="visible"/>
                                      </p:to>
                                    </p:set>
                                    <p:anim calcmode="lin" valueType="num">
                                      <p:cBhvr additive="base">
                                        <p:cTn id="34" dur="500" fill="hold"/>
                                        <p:tgtEl>
                                          <p:spTgt spid="39">
                                            <p:txEl>
                                              <p:pRg st="2" end="2"/>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9">
                                            <p:txEl>
                                              <p:pRg st="2" end="2"/>
                                            </p:txEl>
                                          </p:spTgt>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 presetClass="entr" presetSubtype="4" fill="hold" grpId="0" nodeType="afterEffect">
                                  <p:stCondLst>
                                    <p:cond delay="0"/>
                                  </p:stCondLst>
                                  <p:childTnLst>
                                    <p:set>
                                      <p:cBhvr>
                                        <p:cTn id="38" dur="1" fill="hold">
                                          <p:stCondLst>
                                            <p:cond delay="0"/>
                                          </p:stCondLst>
                                        </p:cTn>
                                        <p:tgtEl>
                                          <p:spTgt spid="39">
                                            <p:txEl>
                                              <p:pRg st="3" end="3"/>
                                            </p:txEl>
                                          </p:spTgt>
                                        </p:tgtEl>
                                        <p:attrNameLst>
                                          <p:attrName>style.visibility</p:attrName>
                                        </p:attrNameLst>
                                      </p:cBhvr>
                                      <p:to>
                                        <p:strVal val="visible"/>
                                      </p:to>
                                    </p:set>
                                    <p:anim calcmode="lin" valueType="num">
                                      <p:cBhvr additive="base">
                                        <p:cTn id="39" dur="500" fill="hold"/>
                                        <p:tgtEl>
                                          <p:spTgt spid="39">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9">
                                            <p:txEl>
                                              <p:pRg st="3" end="3"/>
                                            </p:txEl>
                                          </p:spTgt>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39">
                                            <p:txEl>
                                              <p:pRg st="4" end="4"/>
                                            </p:txEl>
                                          </p:spTgt>
                                        </p:tgtEl>
                                        <p:attrNameLst>
                                          <p:attrName>style.visibility</p:attrName>
                                        </p:attrNameLst>
                                      </p:cBhvr>
                                      <p:to>
                                        <p:strVal val="visible"/>
                                      </p:to>
                                    </p:set>
                                    <p:anim calcmode="lin" valueType="num">
                                      <p:cBhvr additive="base">
                                        <p:cTn id="44" dur="500" fill="hold"/>
                                        <p:tgtEl>
                                          <p:spTgt spid="39">
                                            <p:txEl>
                                              <p:pRg st="4" end="4"/>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9">
                                            <p:txEl>
                                              <p:pRg st="4" end="4"/>
                                            </p:txEl>
                                          </p:spTgt>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anim calcmode="lin" valueType="num">
                                      <p:cBhvr>
                                        <p:cTn id="50" dur="500" fill="hold"/>
                                        <p:tgtEl>
                                          <p:spTgt spid="42"/>
                                        </p:tgtEl>
                                        <p:attrNameLst>
                                          <p:attrName>ppt_x</p:attrName>
                                        </p:attrNameLst>
                                      </p:cBhvr>
                                      <p:tavLst>
                                        <p:tav tm="0">
                                          <p:val>
                                            <p:strVal val="#ppt_x"/>
                                          </p:val>
                                        </p:tav>
                                        <p:tav tm="100000">
                                          <p:val>
                                            <p:strVal val="#ppt_x"/>
                                          </p:val>
                                        </p:tav>
                                      </p:tavLst>
                                    </p:anim>
                                    <p:anim calcmode="lin" valueType="num">
                                      <p:cBhvr>
                                        <p:cTn id="51" dur="500" fill="hold"/>
                                        <p:tgtEl>
                                          <p:spTgt spid="42"/>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16" presetClass="entr" presetSubtype="21"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barn(inVertical)">
                                      <p:cBhvr>
                                        <p:cTn id="55" dur="500"/>
                                        <p:tgtEl>
                                          <p:spTgt spid="37"/>
                                        </p:tgtEl>
                                      </p:cBhvr>
                                    </p:animEffect>
                                  </p:childTnLst>
                                </p:cTn>
                              </p:par>
                            </p:childTnLst>
                          </p:cTn>
                        </p:par>
                        <p:par>
                          <p:cTn id="56" fill="hold">
                            <p:stCondLst>
                              <p:cond delay="5500"/>
                            </p:stCondLst>
                            <p:childTnLst>
                              <p:par>
                                <p:cTn id="57" presetID="1" presetClass="entr" presetSubtype="0"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40">
                                            <p:txEl>
                                              <p:pRg st="0" end="0"/>
                                            </p:txEl>
                                          </p:spTgt>
                                        </p:tgtEl>
                                        <p:attrNameLst>
                                          <p:attrName>style.visibility</p:attrName>
                                        </p:attrNameLst>
                                      </p:cBhvr>
                                      <p:to>
                                        <p:strVal val="visible"/>
                                      </p:to>
                                    </p:set>
                                    <p:anim calcmode="lin" valueType="num">
                                      <p:cBhvr additive="base">
                                        <p:cTn id="62"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40">
                                            <p:txEl>
                                              <p:pRg st="1" end="1"/>
                                            </p:txEl>
                                          </p:spTgt>
                                        </p:tgtEl>
                                        <p:attrNameLst>
                                          <p:attrName>style.visibility</p:attrName>
                                        </p:attrNameLst>
                                      </p:cBhvr>
                                      <p:to>
                                        <p:strVal val="visible"/>
                                      </p:to>
                                    </p:set>
                                    <p:anim calcmode="lin" valueType="num">
                                      <p:cBhvr additive="base">
                                        <p:cTn id="67" dur="500" fill="hold"/>
                                        <p:tgtEl>
                                          <p:spTgt spid="40">
                                            <p:txEl>
                                              <p:pRg st="1" end="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0">
                                            <p:txEl>
                                              <p:pRg st="1" end="1"/>
                                            </p:txEl>
                                          </p:spTgt>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40">
                                            <p:txEl>
                                              <p:pRg st="2" end="2"/>
                                            </p:txEl>
                                          </p:spTgt>
                                        </p:tgtEl>
                                        <p:attrNameLst>
                                          <p:attrName>style.visibility</p:attrName>
                                        </p:attrNameLst>
                                      </p:cBhvr>
                                      <p:to>
                                        <p:strVal val="visible"/>
                                      </p:to>
                                    </p:set>
                                    <p:anim calcmode="lin" valueType="num">
                                      <p:cBhvr additive="base">
                                        <p:cTn id="72" dur="500" fill="hold"/>
                                        <p:tgtEl>
                                          <p:spTgt spid="40">
                                            <p:txEl>
                                              <p:pRg st="2" end="2"/>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40">
                                            <p:txEl>
                                              <p:pRg st="2" end="2"/>
                                            </p:txEl>
                                          </p:spTgt>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40">
                                            <p:txEl>
                                              <p:pRg st="3" end="3"/>
                                            </p:txEl>
                                          </p:spTgt>
                                        </p:tgtEl>
                                        <p:attrNameLst>
                                          <p:attrName>style.visibility</p:attrName>
                                        </p:attrNameLst>
                                      </p:cBhvr>
                                      <p:to>
                                        <p:strVal val="visible"/>
                                      </p:to>
                                    </p:set>
                                    <p:anim calcmode="lin" valueType="num">
                                      <p:cBhvr additive="base">
                                        <p:cTn id="77" dur="500" fill="hold"/>
                                        <p:tgtEl>
                                          <p:spTgt spid="40">
                                            <p:txEl>
                                              <p:pRg st="3" end="3"/>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40">
                                            <p:txEl>
                                              <p:pRg st="3" end="3"/>
                                            </p:txEl>
                                          </p:spTgt>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40">
                                            <p:txEl>
                                              <p:pRg st="4" end="4"/>
                                            </p:txEl>
                                          </p:spTgt>
                                        </p:tgtEl>
                                        <p:attrNameLst>
                                          <p:attrName>style.visibility</p:attrName>
                                        </p:attrNameLst>
                                      </p:cBhvr>
                                      <p:to>
                                        <p:strVal val="visible"/>
                                      </p:to>
                                    </p:set>
                                    <p:anim calcmode="lin" valueType="num">
                                      <p:cBhvr additive="base">
                                        <p:cTn id="82" dur="500" fill="hold"/>
                                        <p:tgtEl>
                                          <p:spTgt spid="40">
                                            <p:txEl>
                                              <p:pRg st="4" end="4"/>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40">
                                            <p:txEl>
                                              <p:pRg st="4" end="4"/>
                                            </p:txEl>
                                          </p:spTgt>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500"/>
                                        <p:tgtEl>
                                          <p:spTgt spid="43"/>
                                        </p:tgtEl>
                                      </p:cBhvr>
                                    </p:animEffect>
                                  </p:childTnLst>
                                </p:cTn>
                              </p:par>
                            </p:childTnLst>
                          </p:cTn>
                        </p:par>
                        <p:par>
                          <p:cTn id="88" fill="hold">
                            <p:stCondLst>
                              <p:cond delay="8500"/>
                            </p:stCondLst>
                            <p:childTnLst>
                              <p:par>
                                <p:cTn id="89" presetID="26" presetClass="emph" presetSubtype="0" fill="hold" grpId="1" nodeType="afterEffect">
                                  <p:stCondLst>
                                    <p:cond delay="0"/>
                                  </p:stCondLst>
                                  <p:childTnLst>
                                    <p:animEffect transition="out" filter="fade">
                                      <p:cBhvr>
                                        <p:cTn id="90" dur="500" tmFilter="0, 0; .2, .5; .8, .5; 1, 0"/>
                                        <p:tgtEl>
                                          <p:spTgt spid="43"/>
                                        </p:tgtEl>
                                      </p:cBhvr>
                                    </p:animEffect>
                                    <p:animScale>
                                      <p:cBhvr>
                                        <p:cTn id="91"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6" grpId="0" animBg="1"/>
      <p:bldP spid="37" grpId="0" animBg="1"/>
      <p:bldP spid="38" grpId="0" animBg="1"/>
      <p:bldP spid="39" grpId="0" build="p"/>
      <p:bldP spid="40" grpId="0" build="p"/>
      <p:bldP spid="41" grpId="0" animBg="1"/>
      <p:bldP spid="42" grpId="0" animBg="1"/>
      <p:bldP spid="43" grpId="0" animBg="1"/>
      <p:bldP spid="43"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28" name="流程图: 摘录 27"/>
          <p:cNvSpPr/>
          <p:nvPr/>
        </p:nvSpPr>
        <p:spPr>
          <a:xfrm rot="16200000">
            <a:off x="4137004" y="2089185"/>
            <a:ext cx="1407583" cy="1266825"/>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3600" b="0" dirty="0">
                <a:latin typeface="微软雅黑" pitchFamily="34" charset="-122"/>
                <a:ea typeface="微软雅黑" pitchFamily="34" charset="-122"/>
              </a:rPr>
              <a:t>2</a:t>
            </a:r>
            <a:endParaRPr lang="zh-CN" altLang="en-US" sz="3600" b="0" dirty="0">
              <a:latin typeface="微软雅黑" pitchFamily="34" charset="-122"/>
              <a:ea typeface="微软雅黑" pitchFamily="34" charset="-122"/>
            </a:endParaRPr>
          </a:p>
        </p:txBody>
      </p:sp>
      <p:sp>
        <p:nvSpPr>
          <p:cNvPr id="29" name="流程图: 摘录 28"/>
          <p:cNvSpPr/>
          <p:nvPr/>
        </p:nvSpPr>
        <p:spPr>
          <a:xfrm rot="5400000">
            <a:off x="4022705" y="1220184"/>
            <a:ext cx="1407583" cy="1266825"/>
          </a:xfrm>
          <a:prstGeom prst="flowChartExtra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smtClean="0">
                <a:latin typeface="微软雅黑" pitchFamily="34" charset="-122"/>
                <a:ea typeface="微软雅黑" pitchFamily="34" charset="-122"/>
              </a:rPr>
              <a:t>1</a:t>
            </a:r>
            <a:endParaRPr lang="zh-CN" altLang="en-US" sz="3600" b="0" dirty="0">
              <a:latin typeface="微软雅黑" pitchFamily="34" charset="-122"/>
              <a:ea typeface="微软雅黑" pitchFamily="34" charset="-122"/>
            </a:endParaRPr>
          </a:p>
        </p:txBody>
      </p:sp>
      <p:sp>
        <p:nvSpPr>
          <p:cNvPr id="30" name="流程图: 摘录 29"/>
          <p:cNvSpPr/>
          <p:nvPr/>
        </p:nvSpPr>
        <p:spPr>
          <a:xfrm rot="5400000">
            <a:off x="4022705" y="2942913"/>
            <a:ext cx="1407583" cy="1266825"/>
          </a:xfrm>
          <a:prstGeom prst="flowChartExtra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a:latin typeface="微软雅黑" pitchFamily="34" charset="-122"/>
                <a:ea typeface="微软雅黑" pitchFamily="34" charset="-122"/>
              </a:rPr>
              <a:t>3</a:t>
            </a:r>
            <a:endParaRPr lang="zh-CN" altLang="en-US" sz="3600" b="0" dirty="0">
              <a:latin typeface="微软雅黑" pitchFamily="34" charset="-122"/>
              <a:ea typeface="微软雅黑" pitchFamily="34" charset="-122"/>
            </a:endParaRPr>
          </a:p>
        </p:txBody>
      </p:sp>
      <p:sp>
        <p:nvSpPr>
          <p:cNvPr id="31" name="TextBox 30"/>
          <p:cNvSpPr txBox="1"/>
          <p:nvPr/>
        </p:nvSpPr>
        <p:spPr>
          <a:xfrm>
            <a:off x="1316970" y="1635771"/>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32" name="组合 31"/>
          <p:cNvGrpSpPr/>
          <p:nvPr/>
        </p:nvGrpSpPr>
        <p:grpSpPr>
          <a:xfrm>
            <a:off x="1326508" y="1131590"/>
            <a:ext cx="2825306" cy="486900"/>
            <a:chOff x="2073750" y="1152682"/>
            <a:chExt cx="2825306" cy="438210"/>
          </a:xfrm>
        </p:grpSpPr>
        <p:sp>
          <p:nvSpPr>
            <p:cNvPr id="33" name="TextBox 32"/>
            <p:cNvSpPr txBox="1"/>
            <p:nvPr/>
          </p:nvSpPr>
          <p:spPr>
            <a:xfrm>
              <a:off x="2073750" y="115268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34" name="直接连接符 33"/>
            <p:cNvCxnSpPr/>
            <p:nvPr/>
          </p:nvCxnSpPr>
          <p:spPr>
            <a:xfrm>
              <a:off x="2169000" y="159089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1316970" y="3850710"/>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36" name="组合 35"/>
          <p:cNvGrpSpPr/>
          <p:nvPr/>
        </p:nvGrpSpPr>
        <p:grpSpPr>
          <a:xfrm>
            <a:off x="1326508" y="3346526"/>
            <a:ext cx="2825306" cy="486900"/>
            <a:chOff x="2073750" y="3146124"/>
            <a:chExt cx="2825306" cy="438210"/>
          </a:xfrm>
        </p:grpSpPr>
        <p:sp>
          <p:nvSpPr>
            <p:cNvPr id="37" name="TextBox 36"/>
            <p:cNvSpPr txBox="1"/>
            <p:nvPr/>
          </p:nvSpPr>
          <p:spPr>
            <a:xfrm>
              <a:off x="2073750" y="3146124"/>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38" name="直接连接符 37"/>
            <p:cNvCxnSpPr/>
            <p:nvPr/>
          </p:nvCxnSpPr>
          <p:spPr>
            <a:xfrm>
              <a:off x="2169000" y="3584334"/>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9" name="TextBox 38"/>
          <p:cNvSpPr txBox="1"/>
          <p:nvPr/>
        </p:nvSpPr>
        <p:spPr>
          <a:xfrm>
            <a:off x="5619699" y="2522913"/>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40" name="组合 39"/>
          <p:cNvGrpSpPr/>
          <p:nvPr/>
        </p:nvGrpSpPr>
        <p:grpSpPr>
          <a:xfrm>
            <a:off x="5359902" y="2018729"/>
            <a:ext cx="2730056" cy="486900"/>
            <a:chOff x="6107144" y="1951107"/>
            <a:chExt cx="2730056" cy="438210"/>
          </a:xfrm>
        </p:grpSpPr>
        <p:sp>
          <p:nvSpPr>
            <p:cNvPr id="41" name="TextBox 40"/>
            <p:cNvSpPr txBox="1"/>
            <p:nvPr/>
          </p:nvSpPr>
          <p:spPr>
            <a:xfrm>
              <a:off x="6420021" y="1951107"/>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42" name="直接连接符 41"/>
            <p:cNvCxnSpPr/>
            <p:nvPr/>
          </p:nvCxnSpPr>
          <p:spPr>
            <a:xfrm>
              <a:off x="6107144" y="2389317"/>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10000">
        <p14:gallery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wheel(4)">
                                      <p:cBhvr>
                                        <p:cTn id="7" dur="1000"/>
                                        <p:tgtEl>
                                          <p:spTgt spid="11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250" fill="hold"/>
                                        <p:tgtEl>
                                          <p:spTgt spid="29"/>
                                        </p:tgtEl>
                                        <p:attrNameLst>
                                          <p:attrName>ppt_w</p:attrName>
                                        </p:attrNameLst>
                                      </p:cBhvr>
                                      <p:tavLst>
                                        <p:tav tm="0">
                                          <p:val>
                                            <p:fltVal val="0"/>
                                          </p:val>
                                        </p:tav>
                                        <p:tav tm="100000">
                                          <p:val>
                                            <p:strVal val="#ppt_w"/>
                                          </p:val>
                                        </p:tav>
                                      </p:tavLst>
                                    </p:anim>
                                    <p:anim calcmode="lin" valueType="num">
                                      <p:cBhvr>
                                        <p:cTn id="12" dur="250" fill="hold"/>
                                        <p:tgtEl>
                                          <p:spTgt spid="29"/>
                                        </p:tgtEl>
                                        <p:attrNameLst>
                                          <p:attrName>ppt_h</p:attrName>
                                        </p:attrNameLst>
                                      </p:cBhvr>
                                      <p:tavLst>
                                        <p:tav tm="0">
                                          <p:val>
                                            <p:fltVal val="0"/>
                                          </p:val>
                                        </p:tav>
                                        <p:tav tm="100000">
                                          <p:val>
                                            <p:strVal val="#ppt_h"/>
                                          </p:val>
                                        </p:tav>
                                      </p:tavLst>
                                    </p:anim>
                                    <p:animEffect transition="in" filter="fade">
                                      <p:cBhvr>
                                        <p:cTn id="13" dur="250"/>
                                        <p:tgtEl>
                                          <p:spTgt spid="29"/>
                                        </p:tgtEl>
                                      </p:cBhvr>
                                    </p:animEffect>
                                  </p:childTnLst>
                                </p:cTn>
                              </p:par>
                            </p:childTnLst>
                          </p:cTn>
                        </p:par>
                        <p:par>
                          <p:cTn id="14" fill="hold">
                            <p:stCondLst>
                              <p:cond delay="1250"/>
                            </p:stCondLst>
                            <p:childTnLst>
                              <p:par>
                                <p:cTn id="15" presetID="22" presetClass="entr" presetSubtype="2"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right)">
                                      <p:cBhvr>
                                        <p:cTn id="17" dur="500"/>
                                        <p:tgtEl>
                                          <p:spTgt spid="32"/>
                                        </p:tgtEl>
                                      </p:cBhvr>
                                    </p:animEffect>
                                  </p:childTnLst>
                                </p:cTn>
                              </p:par>
                            </p:childTnLst>
                          </p:cTn>
                        </p:par>
                        <p:par>
                          <p:cTn id="18" fill="hold">
                            <p:stCondLst>
                              <p:cond delay="1750"/>
                            </p:stCondLst>
                            <p:childTnLst>
                              <p:par>
                                <p:cTn id="19" presetID="2" presetClass="entr" presetSubtype="4"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1+#ppt_h/2"/>
                                          </p:val>
                                        </p:tav>
                                        <p:tav tm="100000">
                                          <p:val>
                                            <p:strVal val="#ppt_y"/>
                                          </p:val>
                                        </p:tav>
                                      </p:tavLst>
                                    </p:anim>
                                  </p:childTnLst>
                                </p:cTn>
                              </p:par>
                            </p:childTnLst>
                          </p:cTn>
                        </p:par>
                        <p:par>
                          <p:cTn id="23" fill="hold">
                            <p:stCondLst>
                              <p:cond delay="2250"/>
                            </p:stCondLst>
                            <p:childTnLst>
                              <p:par>
                                <p:cTn id="24" presetID="53" presetClass="entr" presetSubtype="16"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250" fill="hold"/>
                                        <p:tgtEl>
                                          <p:spTgt spid="28"/>
                                        </p:tgtEl>
                                        <p:attrNameLst>
                                          <p:attrName>ppt_w</p:attrName>
                                        </p:attrNameLst>
                                      </p:cBhvr>
                                      <p:tavLst>
                                        <p:tav tm="0">
                                          <p:val>
                                            <p:fltVal val="0"/>
                                          </p:val>
                                        </p:tav>
                                        <p:tav tm="100000">
                                          <p:val>
                                            <p:strVal val="#ppt_w"/>
                                          </p:val>
                                        </p:tav>
                                      </p:tavLst>
                                    </p:anim>
                                    <p:anim calcmode="lin" valueType="num">
                                      <p:cBhvr>
                                        <p:cTn id="27" dur="250" fill="hold"/>
                                        <p:tgtEl>
                                          <p:spTgt spid="28"/>
                                        </p:tgtEl>
                                        <p:attrNameLst>
                                          <p:attrName>ppt_h</p:attrName>
                                        </p:attrNameLst>
                                      </p:cBhvr>
                                      <p:tavLst>
                                        <p:tav tm="0">
                                          <p:val>
                                            <p:fltVal val="0"/>
                                          </p:val>
                                        </p:tav>
                                        <p:tav tm="100000">
                                          <p:val>
                                            <p:strVal val="#ppt_h"/>
                                          </p:val>
                                        </p:tav>
                                      </p:tavLst>
                                    </p:anim>
                                    <p:animEffect transition="in" filter="fade">
                                      <p:cBhvr>
                                        <p:cTn id="28" dur="250"/>
                                        <p:tgtEl>
                                          <p:spTgt spid="28"/>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fill="hold"/>
                                        <p:tgtEl>
                                          <p:spTgt spid="39"/>
                                        </p:tgtEl>
                                        <p:attrNameLst>
                                          <p:attrName>ppt_x</p:attrName>
                                        </p:attrNameLst>
                                      </p:cBhvr>
                                      <p:tavLst>
                                        <p:tav tm="0">
                                          <p:val>
                                            <p:strVal val="#ppt_x"/>
                                          </p:val>
                                        </p:tav>
                                        <p:tav tm="100000">
                                          <p:val>
                                            <p:strVal val="#ppt_x"/>
                                          </p:val>
                                        </p:tav>
                                      </p:tavLst>
                                    </p:anim>
                                    <p:anim calcmode="lin" valueType="num">
                                      <p:cBhvr additive="base">
                                        <p:cTn id="37" dur="500" fill="hold"/>
                                        <p:tgtEl>
                                          <p:spTgt spid="39"/>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250" fill="hold"/>
                                        <p:tgtEl>
                                          <p:spTgt spid="30"/>
                                        </p:tgtEl>
                                        <p:attrNameLst>
                                          <p:attrName>ppt_w</p:attrName>
                                        </p:attrNameLst>
                                      </p:cBhvr>
                                      <p:tavLst>
                                        <p:tav tm="0">
                                          <p:val>
                                            <p:fltVal val="0"/>
                                          </p:val>
                                        </p:tav>
                                        <p:tav tm="100000">
                                          <p:val>
                                            <p:strVal val="#ppt_w"/>
                                          </p:val>
                                        </p:tav>
                                      </p:tavLst>
                                    </p:anim>
                                    <p:anim calcmode="lin" valueType="num">
                                      <p:cBhvr>
                                        <p:cTn id="42" dur="250" fill="hold"/>
                                        <p:tgtEl>
                                          <p:spTgt spid="30"/>
                                        </p:tgtEl>
                                        <p:attrNameLst>
                                          <p:attrName>ppt_h</p:attrName>
                                        </p:attrNameLst>
                                      </p:cBhvr>
                                      <p:tavLst>
                                        <p:tav tm="0">
                                          <p:val>
                                            <p:fltVal val="0"/>
                                          </p:val>
                                        </p:tav>
                                        <p:tav tm="100000">
                                          <p:val>
                                            <p:strVal val="#ppt_h"/>
                                          </p:val>
                                        </p:tav>
                                      </p:tavLst>
                                    </p:anim>
                                    <p:animEffect transition="in" filter="fade">
                                      <p:cBhvr>
                                        <p:cTn id="43" dur="250"/>
                                        <p:tgtEl>
                                          <p:spTgt spid="30"/>
                                        </p:tgtEl>
                                      </p:cBhvr>
                                    </p:animEffect>
                                  </p:childTnLst>
                                </p:cTn>
                              </p:par>
                            </p:childTnLst>
                          </p:cTn>
                        </p:par>
                        <p:par>
                          <p:cTn id="44" fill="hold">
                            <p:stCondLst>
                              <p:cond delay="3750"/>
                            </p:stCondLst>
                            <p:childTnLst>
                              <p:par>
                                <p:cTn id="45" presetID="22" presetClass="entr" presetSubtype="2"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right)">
                                      <p:cBhvr>
                                        <p:cTn id="47" dur="500"/>
                                        <p:tgtEl>
                                          <p:spTgt spid="36"/>
                                        </p:tgtEl>
                                      </p:cBhvr>
                                    </p:animEffect>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28" grpId="0" animBg="1"/>
      <p:bldP spid="29" grpId="0" animBg="1"/>
      <p:bldP spid="30" grpId="0" animBg="1"/>
      <p:bldP spid="31" grpId="0"/>
      <p:bldP spid="35" grpId="0"/>
      <p:bldP spid="3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5"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6"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7"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8" name="TextBox 11"/>
          <p:cNvSpPr txBox="1">
            <a:spLocks noChangeArrowheads="1"/>
          </p:cNvSpPr>
          <p:nvPr/>
        </p:nvSpPr>
        <p:spPr bwMode="auto">
          <a:xfrm>
            <a:off x="2031604" y="1926432"/>
            <a:ext cx="398346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a:solidFill>
                  <a:srgbClr val="FFFFFF"/>
                </a:solidFill>
                <a:latin typeface="微软雅黑" pitchFamily="34" charset="-122"/>
                <a:ea typeface="微软雅黑" pitchFamily="34" charset="-122"/>
              </a:rPr>
              <a:t>请输入您的章节大标题</a:t>
            </a:r>
          </a:p>
        </p:txBody>
      </p:sp>
      <p:sp>
        <p:nvSpPr>
          <p:cNvPr id="19"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a:solidFill>
                  <a:srgbClr val="FFFFFF"/>
                </a:solidFill>
                <a:latin typeface="微软雅黑" pitchFamily="34" charset="-122"/>
                <a:ea typeface="微软雅黑" pitchFamily="34" charset="-122"/>
              </a:rPr>
              <a:t>4</a:t>
            </a:r>
            <a:endParaRPr lang="zh-CN" altLang="en-US" sz="10300" b="1">
              <a:solidFill>
                <a:srgbClr val="FFFFFF"/>
              </a:solidFill>
              <a:latin typeface="微软雅黑" pitchFamily="34" charset="-122"/>
              <a:ea typeface="微软雅黑" pitchFamily="34" charset="-122"/>
            </a:endParaRPr>
          </a:p>
        </p:txBody>
      </p:sp>
      <p:sp>
        <p:nvSpPr>
          <p:cNvPr id="20"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21"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300" fill="hold"/>
                                        <p:tgtEl>
                                          <p:spTgt spid="15"/>
                                        </p:tgtEl>
                                        <p:attrNameLst>
                                          <p:attrName>ppt_w</p:attrName>
                                        </p:attrNameLst>
                                      </p:cBhvr>
                                      <p:tavLst>
                                        <p:tav tm="0">
                                          <p:val>
                                            <p:fltVal val="0"/>
                                          </p:val>
                                        </p:tav>
                                        <p:tav tm="100000">
                                          <p:val>
                                            <p:strVal val="#ppt_w"/>
                                          </p:val>
                                        </p:tav>
                                      </p:tavLst>
                                    </p:anim>
                                    <p:anim calcmode="lin" valueType="num">
                                      <p:cBhvr>
                                        <p:cTn id="20" dur="300" fill="hold"/>
                                        <p:tgtEl>
                                          <p:spTgt spid="15"/>
                                        </p:tgtEl>
                                        <p:attrNameLst>
                                          <p:attrName>ppt_h</p:attrName>
                                        </p:attrNameLst>
                                      </p:cBhvr>
                                      <p:tavLst>
                                        <p:tav tm="0">
                                          <p:val>
                                            <p:fltVal val="0"/>
                                          </p:val>
                                        </p:tav>
                                        <p:tav tm="100000">
                                          <p:val>
                                            <p:strVal val="#ppt_h"/>
                                          </p:val>
                                        </p:tav>
                                      </p:tavLst>
                                    </p:anim>
                                    <p:anim calcmode="lin" valueType="num">
                                      <p:cBhvr>
                                        <p:cTn id="21" dur="300" fill="hold"/>
                                        <p:tgtEl>
                                          <p:spTgt spid="15"/>
                                        </p:tgtEl>
                                        <p:attrNameLst>
                                          <p:attrName>style.rotation</p:attrName>
                                        </p:attrNameLst>
                                      </p:cBhvr>
                                      <p:tavLst>
                                        <p:tav tm="0">
                                          <p:val>
                                            <p:fltVal val="90"/>
                                          </p:val>
                                        </p:tav>
                                        <p:tav tm="100000">
                                          <p:val>
                                            <p:fltVal val="0"/>
                                          </p:val>
                                        </p:tav>
                                      </p:tavLst>
                                    </p:anim>
                                    <p:animEffect transition="in" filter="fade">
                                      <p:cBhvr>
                                        <p:cTn id="22" dur="300"/>
                                        <p:tgtEl>
                                          <p:spTgt spid="15"/>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400"/>
                                        <p:tgtEl>
                                          <p:spTgt spid="16"/>
                                        </p:tgtEl>
                                      </p:cBhvr>
                                    </p:animEffect>
                                    <p:anim calcmode="lin" valueType="num">
                                      <p:cBhvr>
                                        <p:cTn id="27" dur="400" fill="hold"/>
                                        <p:tgtEl>
                                          <p:spTgt spid="16"/>
                                        </p:tgtEl>
                                        <p:attrNameLst>
                                          <p:attrName>ppt_x</p:attrName>
                                        </p:attrNameLst>
                                      </p:cBhvr>
                                      <p:tavLst>
                                        <p:tav tm="0">
                                          <p:val>
                                            <p:strVal val="#ppt_x"/>
                                          </p:val>
                                        </p:tav>
                                        <p:tav tm="100000">
                                          <p:val>
                                            <p:strVal val="#ppt_x"/>
                                          </p:val>
                                        </p:tav>
                                      </p:tavLst>
                                    </p:anim>
                                    <p:anim calcmode="lin" valueType="num">
                                      <p:cBhvr>
                                        <p:cTn id="28" dur="4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400"/>
                                        <p:tgtEl>
                                          <p:spTgt spid="17"/>
                                        </p:tgtEl>
                                      </p:cBhvr>
                                    </p:animEffect>
                                    <p:anim calcmode="lin" valueType="num">
                                      <p:cBhvr>
                                        <p:cTn id="32" dur="400" fill="hold"/>
                                        <p:tgtEl>
                                          <p:spTgt spid="17"/>
                                        </p:tgtEl>
                                        <p:attrNameLst>
                                          <p:attrName>ppt_x</p:attrName>
                                        </p:attrNameLst>
                                      </p:cBhvr>
                                      <p:tavLst>
                                        <p:tav tm="0">
                                          <p:val>
                                            <p:strVal val="#ppt_x"/>
                                          </p:val>
                                        </p:tav>
                                        <p:tav tm="100000">
                                          <p:val>
                                            <p:strVal val="#ppt_x"/>
                                          </p:val>
                                        </p:tav>
                                      </p:tavLst>
                                    </p:anim>
                                    <p:anim calcmode="lin" valueType="num">
                                      <p:cBhvr>
                                        <p:cTn id="33" dur="4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90"/>
                                          </p:val>
                                        </p:tav>
                                        <p:tav tm="100000">
                                          <p:val>
                                            <p:fltVal val="0"/>
                                          </p:val>
                                        </p:tav>
                                      </p:tavLst>
                                    </p:anim>
                                    <p:animEffect transition="in" filter="fade">
                                      <p:cBhvr>
                                        <p:cTn id="46" dur="500"/>
                                        <p:tgtEl>
                                          <p:spTgt spid="19"/>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up)">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animBg="1"/>
      <p:bldP spid="16" grpId="0" animBg="1"/>
      <p:bldP spid="17" grpId="0" animBg="1"/>
      <p:bldP spid="18" grpId="0" autoUpdateAnimBg="0"/>
      <p:bldP spid="19" grpId="0" autoUpdateAnimBg="0"/>
      <p:bldP spid="20" grpId="0" autoUpdateAnimBg="0"/>
      <p:bldP spid="21"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cxnSp>
        <p:nvCxnSpPr>
          <p:cNvPr id="43" name="Straight Connector 30"/>
          <p:cNvCxnSpPr>
            <a:cxnSpLocks noChangeShapeType="1"/>
          </p:cNvCxnSpPr>
          <p:nvPr/>
        </p:nvCxnSpPr>
        <p:spPr bwMode="auto">
          <a:xfrm>
            <a:off x="19051" y="4576763"/>
            <a:ext cx="9052322" cy="1191"/>
          </a:xfrm>
          <a:prstGeom prst="line">
            <a:avLst/>
          </a:prstGeom>
          <a:noFill/>
          <a:ln w="12700" cmpd="sng">
            <a:solidFill>
              <a:srgbClr val="0070C0"/>
            </a:solidFill>
            <a:prstDash val="sysDot"/>
            <a:round/>
            <a:headEnd/>
            <a:tailEnd/>
          </a:ln>
          <a:extLst>
            <a:ext uri="{909E8E84-426E-40DD-AFC4-6F175D3DCCD1}">
              <a14:hiddenFill xmlns:a14="http://schemas.microsoft.com/office/drawing/2010/main">
                <a:noFill/>
              </a14:hiddenFill>
            </a:ext>
          </a:extLst>
        </p:spPr>
      </p:cxnSp>
      <p:grpSp>
        <p:nvGrpSpPr>
          <p:cNvPr id="44" name="组合 43"/>
          <p:cNvGrpSpPr/>
          <p:nvPr/>
        </p:nvGrpSpPr>
        <p:grpSpPr>
          <a:xfrm>
            <a:off x="726281" y="1932385"/>
            <a:ext cx="1753791" cy="2745581"/>
            <a:chOff x="726281" y="1932385"/>
            <a:chExt cx="1753791" cy="2745581"/>
          </a:xfrm>
        </p:grpSpPr>
        <p:sp>
          <p:nvSpPr>
            <p:cNvPr id="45" name="Oval 25"/>
            <p:cNvSpPr>
              <a:spLocks noChangeArrowheads="1"/>
            </p:cNvSpPr>
            <p:nvPr/>
          </p:nvSpPr>
          <p:spPr bwMode="auto">
            <a:xfrm>
              <a:off x="806054" y="1932385"/>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46" name="任意多边形 10"/>
            <p:cNvSpPr>
              <a:spLocks/>
            </p:cNvSpPr>
            <p:nvPr/>
          </p:nvSpPr>
          <p:spPr bwMode="auto">
            <a:xfrm>
              <a:off x="1277541" y="3292078"/>
              <a:ext cx="608409" cy="1385888"/>
            </a:xfrm>
            <a:custGeom>
              <a:avLst/>
              <a:gdLst>
                <a:gd name="T0" fmla="*/ 393224 w 811214"/>
                <a:gd name="T1" fmla="*/ 1580390 h 1848522"/>
                <a:gd name="T2" fmla="*/ 527290 w 811214"/>
                <a:gd name="T3" fmla="*/ 1714456 h 1848522"/>
                <a:gd name="T4" fmla="*/ 393224 w 811214"/>
                <a:gd name="T5" fmla="*/ 1848522 h 1848522"/>
                <a:gd name="T6" fmla="*/ 259158 w 811214"/>
                <a:gd name="T7" fmla="*/ 1714456 h 1848522"/>
                <a:gd name="T8" fmla="*/ 393224 w 811214"/>
                <a:gd name="T9" fmla="*/ 1580390 h 1848522"/>
                <a:gd name="T10" fmla="*/ 405607 w 811214"/>
                <a:gd name="T11" fmla="*/ 0 h 1848522"/>
                <a:gd name="T12" fmla="*/ 811214 w 811214"/>
                <a:gd name="T13" fmla="*/ 405606 h 1848522"/>
                <a:gd name="T14" fmla="*/ 487351 w 811214"/>
                <a:gd name="T15" fmla="*/ 802972 h 1848522"/>
                <a:gd name="T16" fmla="*/ 445590 w 811214"/>
                <a:gd name="T17" fmla="*/ 807182 h 1848522"/>
                <a:gd name="T18" fmla="*/ 405607 w 811214"/>
                <a:gd name="T19" fmla="*/ 1574843 h 1848522"/>
                <a:gd name="T20" fmla="*/ 365625 w 811214"/>
                <a:gd name="T21" fmla="*/ 807182 h 1848522"/>
                <a:gd name="T22" fmla="*/ 323863 w 811214"/>
                <a:gd name="T23" fmla="*/ 802972 h 1848522"/>
                <a:gd name="T24" fmla="*/ 0 w 811214"/>
                <a:gd name="T25" fmla="*/ 405606 h 1848522"/>
                <a:gd name="T26" fmla="*/ 405607 w 811214"/>
                <a:gd name="T27" fmla="*/ 0 h 1848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1848522">
                  <a:moveTo>
                    <a:pt x="393224" y="1580390"/>
                  </a:moveTo>
                  <a:cubicBezTo>
                    <a:pt x="467267" y="1580390"/>
                    <a:pt x="527290" y="1640413"/>
                    <a:pt x="527290" y="1714456"/>
                  </a:cubicBezTo>
                  <a:cubicBezTo>
                    <a:pt x="527290" y="1788499"/>
                    <a:pt x="467267" y="1848522"/>
                    <a:pt x="393224" y="1848522"/>
                  </a:cubicBezTo>
                  <a:cubicBezTo>
                    <a:pt x="319181" y="1848522"/>
                    <a:pt x="259158" y="1788499"/>
                    <a:pt x="259158" y="1714456"/>
                  </a:cubicBezTo>
                  <a:cubicBezTo>
                    <a:pt x="259158" y="1640413"/>
                    <a:pt x="319181" y="1580390"/>
                    <a:pt x="393224" y="1580390"/>
                  </a:cubicBezTo>
                  <a:close/>
                  <a:moveTo>
                    <a:pt x="405607" y="0"/>
                  </a:moveTo>
                  <a:cubicBezTo>
                    <a:pt x="629618" y="0"/>
                    <a:pt x="811214" y="181596"/>
                    <a:pt x="811214" y="405606"/>
                  </a:cubicBezTo>
                  <a:cubicBezTo>
                    <a:pt x="811214" y="601615"/>
                    <a:pt x="672180" y="765151"/>
                    <a:pt x="487351" y="802972"/>
                  </a:cubicBezTo>
                  <a:lnTo>
                    <a:pt x="445590" y="807182"/>
                  </a:lnTo>
                  <a:lnTo>
                    <a:pt x="405607" y="1574843"/>
                  </a:lnTo>
                  <a:lnTo>
                    <a:pt x="365625" y="807182"/>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47" name="TextBox 13"/>
            <p:cNvSpPr txBox="1">
              <a:spLocks noChangeArrowheads="1"/>
            </p:cNvSpPr>
            <p:nvPr/>
          </p:nvSpPr>
          <p:spPr bwMode="auto">
            <a:xfrm>
              <a:off x="726281" y="2364582"/>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48" name="TextBox 13"/>
            <p:cNvSpPr txBox="1">
              <a:spLocks noChangeArrowheads="1"/>
            </p:cNvSpPr>
            <p:nvPr/>
          </p:nvSpPr>
          <p:spPr bwMode="auto">
            <a:xfrm>
              <a:off x="987029" y="2578894"/>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49" name="TextBox 13"/>
            <p:cNvSpPr txBox="1">
              <a:spLocks noChangeArrowheads="1"/>
            </p:cNvSpPr>
            <p:nvPr/>
          </p:nvSpPr>
          <p:spPr bwMode="auto">
            <a:xfrm>
              <a:off x="1220391" y="3481388"/>
              <a:ext cx="7227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dirty="0">
                  <a:solidFill>
                    <a:srgbClr val="FFFFFF"/>
                  </a:solidFill>
                  <a:latin typeface="Arial" pitchFamily="34" charset="0"/>
                  <a:ea typeface="微软雅黑" pitchFamily="34" charset="-122"/>
                  <a:sym typeface="Arial" pitchFamily="34" charset="0"/>
                </a:rPr>
                <a:t>01</a:t>
              </a:r>
            </a:p>
          </p:txBody>
        </p:sp>
      </p:grpSp>
      <p:grpSp>
        <p:nvGrpSpPr>
          <p:cNvPr id="50" name="组合 49"/>
          <p:cNvGrpSpPr/>
          <p:nvPr/>
        </p:nvGrpSpPr>
        <p:grpSpPr>
          <a:xfrm>
            <a:off x="3682604" y="1708547"/>
            <a:ext cx="1753790" cy="2969419"/>
            <a:chOff x="3682604" y="1708547"/>
            <a:chExt cx="1753790" cy="2969419"/>
          </a:xfrm>
        </p:grpSpPr>
        <p:sp>
          <p:nvSpPr>
            <p:cNvPr id="51" name="Oval 15"/>
            <p:cNvSpPr>
              <a:spLocks noChangeArrowheads="1"/>
            </p:cNvSpPr>
            <p:nvPr/>
          </p:nvSpPr>
          <p:spPr bwMode="auto">
            <a:xfrm>
              <a:off x="3714750" y="1708547"/>
              <a:ext cx="1551385"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52" name="任意多边形 51"/>
            <p:cNvSpPr>
              <a:spLocks/>
            </p:cNvSpPr>
            <p:nvPr/>
          </p:nvSpPr>
          <p:spPr bwMode="auto">
            <a:xfrm>
              <a:off x="4186238" y="3109912"/>
              <a:ext cx="608410" cy="1568054"/>
            </a:xfrm>
            <a:custGeom>
              <a:avLst/>
              <a:gdLst>
                <a:gd name="T0" fmla="*/ 405898 w 811214"/>
                <a:gd name="T1" fmla="*/ 1823754 h 2091886"/>
                <a:gd name="T2" fmla="*/ 539964 w 811214"/>
                <a:gd name="T3" fmla="*/ 1957820 h 2091886"/>
                <a:gd name="T4" fmla="*/ 405898 w 811214"/>
                <a:gd name="T5" fmla="*/ 2091886 h 2091886"/>
                <a:gd name="T6" fmla="*/ 271832 w 811214"/>
                <a:gd name="T7" fmla="*/ 1957820 h 2091886"/>
                <a:gd name="T8" fmla="*/ 405898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05898" y="1823754"/>
                  </a:moveTo>
                  <a:cubicBezTo>
                    <a:pt x="479941" y="1823754"/>
                    <a:pt x="539964" y="1883777"/>
                    <a:pt x="539964" y="1957820"/>
                  </a:cubicBezTo>
                  <a:cubicBezTo>
                    <a:pt x="539964" y="2031863"/>
                    <a:pt x="479941" y="2091886"/>
                    <a:pt x="405898" y="2091886"/>
                  </a:cubicBezTo>
                  <a:cubicBezTo>
                    <a:pt x="331855" y="2091886"/>
                    <a:pt x="271832" y="2031863"/>
                    <a:pt x="271832" y="1957820"/>
                  </a:cubicBezTo>
                  <a:cubicBezTo>
                    <a:pt x="271832" y="1883777"/>
                    <a:pt x="331855" y="1823754"/>
                    <a:pt x="405898"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53" name="TextBox 13"/>
            <p:cNvSpPr txBox="1">
              <a:spLocks noChangeArrowheads="1"/>
            </p:cNvSpPr>
            <p:nvPr/>
          </p:nvSpPr>
          <p:spPr bwMode="auto">
            <a:xfrm>
              <a:off x="3682604" y="2165747"/>
              <a:ext cx="175379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64" name="TextBox 63"/>
            <p:cNvSpPr txBox="1">
              <a:spLocks noChangeArrowheads="1"/>
            </p:cNvSpPr>
            <p:nvPr/>
          </p:nvSpPr>
          <p:spPr bwMode="auto">
            <a:xfrm>
              <a:off x="3943350"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65" name="TextBox 13"/>
            <p:cNvSpPr txBox="1">
              <a:spLocks noChangeArrowheads="1"/>
            </p:cNvSpPr>
            <p:nvPr/>
          </p:nvSpPr>
          <p:spPr bwMode="auto">
            <a:xfrm>
              <a:off x="4152900" y="3280172"/>
              <a:ext cx="7239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03</a:t>
              </a:r>
            </a:p>
          </p:txBody>
        </p:sp>
      </p:grpSp>
      <p:grpSp>
        <p:nvGrpSpPr>
          <p:cNvPr id="66" name="组合 65"/>
          <p:cNvGrpSpPr/>
          <p:nvPr/>
        </p:nvGrpSpPr>
        <p:grpSpPr>
          <a:xfrm>
            <a:off x="6721079" y="1744266"/>
            <a:ext cx="1753790" cy="2933700"/>
            <a:chOff x="6721079" y="1744266"/>
            <a:chExt cx="1753790" cy="2933700"/>
          </a:xfrm>
        </p:grpSpPr>
        <p:sp>
          <p:nvSpPr>
            <p:cNvPr id="67" name="Oval 5"/>
            <p:cNvSpPr>
              <a:spLocks noChangeArrowheads="1"/>
            </p:cNvSpPr>
            <p:nvPr/>
          </p:nvSpPr>
          <p:spPr bwMode="auto">
            <a:xfrm>
              <a:off x="6728222" y="1744266"/>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68" name="任意多边形 13"/>
            <p:cNvSpPr>
              <a:spLocks/>
            </p:cNvSpPr>
            <p:nvPr/>
          </p:nvSpPr>
          <p:spPr bwMode="auto">
            <a:xfrm>
              <a:off x="7199710" y="3109912"/>
              <a:ext cx="608409" cy="1568054"/>
            </a:xfrm>
            <a:custGeom>
              <a:avLst/>
              <a:gdLst>
                <a:gd name="T0" fmla="*/ 418574 w 811214"/>
                <a:gd name="T1" fmla="*/ 1823754 h 2091886"/>
                <a:gd name="T2" fmla="*/ 552640 w 811214"/>
                <a:gd name="T3" fmla="*/ 1957820 h 2091886"/>
                <a:gd name="T4" fmla="*/ 418574 w 811214"/>
                <a:gd name="T5" fmla="*/ 2091886 h 2091886"/>
                <a:gd name="T6" fmla="*/ 284508 w 811214"/>
                <a:gd name="T7" fmla="*/ 1957820 h 2091886"/>
                <a:gd name="T8" fmla="*/ 418574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18574" y="1823754"/>
                  </a:moveTo>
                  <a:cubicBezTo>
                    <a:pt x="492617" y="1823754"/>
                    <a:pt x="552640" y="1883777"/>
                    <a:pt x="552640" y="1957820"/>
                  </a:cubicBezTo>
                  <a:cubicBezTo>
                    <a:pt x="552640" y="2031863"/>
                    <a:pt x="492617" y="2091886"/>
                    <a:pt x="418574" y="2091886"/>
                  </a:cubicBezTo>
                  <a:cubicBezTo>
                    <a:pt x="344531" y="2091886"/>
                    <a:pt x="284508" y="2031863"/>
                    <a:pt x="284508" y="1957820"/>
                  </a:cubicBezTo>
                  <a:cubicBezTo>
                    <a:pt x="284508" y="1883777"/>
                    <a:pt x="344531" y="1823754"/>
                    <a:pt x="418574"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4"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69" name="TextBox 13"/>
            <p:cNvSpPr txBox="1">
              <a:spLocks noChangeArrowheads="1"/>
            </p:cNvSpPr>
            <p:nvPr/>
          </p:nvSpPr>
          <p:spPr bwMode="auto">
            <a:xfrm>
              <a:off x="6721079" y="2165747"/>
              <a:ext cx="175379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70" name="TextBox 13"/>
            <p:cNvSpPr txBox="1">
              <a:spLocks noChangeArrowheads="1"/>
            </p:cNvSpPr>
            <p:nvPr/>
          </p:nvSpPr>
          <p:spPr bwMode="auto">
            <a:xfrm>
              <a:off x="6981825"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a:solidFill>
                  <a:srgbClr val="445469"/>
                </a:solidFill>
                <a:latin typeface="Arial" pitchFamily="34" charset="0"/>
                <a:ea typeface="微软雅黑" pitchFamily="34" charset="-122"/>
                <a:sym typeface="Arial" pitchFamily="34" charset="0"/>
              </a:endParaRPr>
            </a:p>
          </p:txBody>
        </p:sp>
        <p:sp>
          <p:nvSpPr>
            <p:cNvPr id="71" name="TextBox 13"/>
            <p:cNvSpPr txBox="1">
              <a:spLocks noChangeArrowheads="1"/>
            </p:cNvSpPr>
            <p:nvPr/>
          </p:nvSpPr>
          <p:spPr bwMode="auto">
            <a:xfrm>
              <a:off x="7152085" y="3298031"/>
              <a:ext cx="7239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05</a:t>
              </a:r>
            </a:p>
          </p:txBody>
        </p:sp>
      </p:grpSp>
      <p:grpSp>
        <p:nvGrpSpPr>
          <p:cNvPr id="72" name="组合 71"/>
          <p:cNvGrpSpPr/>
          <p:nvPr/>
        </p:nvGrpSpPr>
        <p:grpSpPr>
          <a:xfrm>
            <a:off x="5114925" y="1172766"/>
            <a:ext cx="1753791" cy="3505200"/>
            <a:chOff x="5114925" y="1172766"/>
            <a:chExt cx="1753791" cy="3505200"/>
          </a:xfrm>
        </p:grpSpPr>
        <p:sp>
          <p:nvSpPr>
            <p:cNvPr id="73" name="Oval 10"/>
            <p:cNvSpPr>
              <a:spLocks noChangeArrowheads="1"/>
            </p:cNvSpPr>
            <p:nvPr/>
          </p:nvSpPr>
          <p:spPr bwMode="auto">
            <a:xfrm>
              <a:off x="5224463" y="1172766"/>
              <a:ext cx="1551385"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74" name="任意多边形 12"/>
            <p:cNvSpPr>
              <a:spLocks/>
            </p:cNvSpPr>
            <p:nvPr/>
          </p:nvSpPr>
          <p:spPr bwMode="auto">
            <a:xfrm>
              <a:off x="5695950" y="2490787"/>
              <a:ext cx="608410" cy="2187179"/>
            </a:xfrm>
            <a:custGeom>
              <a:avLst/>
              <a:gdLst>
                <a:gd name="T0" fmla="*/ 395758 w 811214"/>
                <a:gd name="T1" fmla="*/ 2648181 h 2916313"/>
                <a:gd name="T2" fmla="*/ 529824 w 811214"/>
                <a:gd name="T3" fmla="*/ 2782247 h 2916313"/>
                <a:gd name="T4" fmla="*/ 395758 w 811214"/>
                <a:gd name="T5" fmla="*/ 2916313 h 2916313"/>
                <a:gd name="T6" fmla="*/ 261692 w 811214"/>
                <a:gd name="T7" fmla="*/ 2782247 h 2916313"/>
                <a:gd name="T8" fmla="*/ 395758 w 811214"/>
                <a:gd name="T9" fmla="*/ 2648181 h 2916313"/>
                <a:gd name="T10" fmla="*/ 405607 w 811214"/>
                <a:gd name="T11" fmla="*/ 0 h 2916313"/>
                <a:gd name="T12" fmla="*/ 811214 w 811214"/>
                <a:gd name="T13" fmla="*/ 405607 h 2916313"/>
                <a:gd name="T14" fmla="*/ 563488 w 811214"/>
                <a:gd name="T15" fmla="*/ 779340 h 2916313"/>
                <a:gd name="T16" fmla="*/ 455088 w 811214"/>
                <a:gd name="T17" fmla="*/ 801225 h 2916313"/>
                <a:gd name="T18" fmla="*/ 405605 w 811214"/>
                <a:gd name="T19" fmla="*/ 2582584 h 2916313"/>
                <a:gd name="T20" fmla="*/ 356123 w 811214"/>
                <a:gd name="T21" fmla="*/ 801224 h 2916313"/>
                <a:gd name="T22" fmla="*/ 247727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395758" y="2648181"/>
                  </a:moveTo>
                  <a:cubicBezTo>
                    <a:pt x="469801" y="2648181"/>
                    <a:pt x="529824" y="2708204"/>
                    <a:pt x="529824" y="2782247"/>
                  </a:cubicBezTo>
                  <a:cubicBezTo>
                    <a:pt x="529824" y="2856290"/>
                    <a:pt x="469801" y="2916313"/>
                    <a:pt x="395758" y="2916313"/>
                  </a:cubicBezTo>
                  <a:cubicBezTo>
                    <a:pt x="321715" y="2916313"/>
                    <a:pt x="261692" y="2856290"/>
                    <a:pt x="261692" y="2782247"/>
                  </a:cubicBezTo>
                  <a:cubicBezTo>
                    <a:pt x="261692" y="2708204"/>
                    <a:pt x="321715" y="2648181"/>
                    <a:pt x="395758" y="2648181"/>
                  </a:cubicBezTo>
                  <a:close/>
                  <a:moveTo>
                    <a:pt x="405607" y="0"/>
                  </a:moveTo>
                  <a:cubicBezTo>
                    <a:pt x="629618" y="0"/>
                    <a:pt x="811214" y="181596"/>
                    <a:pt x="811214" y="405607"/>
                  </a:cubicBezTo>
                  <a:cubicBezTo>
                    <a:pt x="811214" y="573615"/>
                    <a:pt x="709067" y="717765"/>
                    <a:pt x="563488" y="779340"/>
                  </a:cubicBezTo>
                  <a:lnTo>
                    <a:pt x="455088" y="801225"/>
                  </a:lnTo>
                  <a:lnTo>
                    <a:pt x="405605" y="2582584"/>
                  </a:lnTo>
                  <a:lnTo>
                    <a:pt x="356123" y="801224"/>
                  </a:lnTo>
                  <a:lnTo>
                    <a:pt x="247727" y="779340"/>
                  </a:lnTo>
                  <a:cubicBezTo>
                    <a:pt x="102148" y="717765"/>
                    <a:pt x="0" y="573615"/>
                    <a:pt x="0" y="405607"/>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75" name="TextBox 13"/>
            <p:cNvSpPr txBox="1">
              <a:spLocks noChangeArrowheads="1"/>
            </p:cNvSpPr>
            <p:nvPr/>
          </p:nvSpPr>
          <p:spPr bwMode="auto">
            <a:xfrm>
              <a:off x="5114925" y="1558528"/>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76" name="TextBox 13"/>
            <p:cNvSpPr txBox="1">
              <a:spLocks noChangeArrowheads="1"/>
            </p:cNvSpPr>
            <p:nvPr/>
          </p:nvSpPr>
          <p:spPr bwMode="auto">
            <a:xfrm>
              <a:off x="5375673" y="1772841"/>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a:solidFill>
                  <a:srgbClr val="445469"/>
                </a:solidFill>
                <a:latin typeface="Arial" pitchFamily="34" charset="0"/>
                <a:ea typeface="微软雅黑" pitchFamily="34" charset="-122"/>
                <a:sym typeface="Arial" pitchFamily="34" charset="0"/>
              </a:endParaRPr>
            </a:p>
          </p:txBody>
        </p:sp>
        <p:sp>
          <p:nvSpPr>
            <p:cNvPr id="77" name="TextBox 13"/>
            <p:cNvSpPr txBox="1">
              <a:spLocks noChangeArrowheads="1"/>
            </p:cNvSpPr>
            <p:nvPr/>
          </p:nvSpPr>
          <p:spPr bwMode="auto">
            <a:xfrm>
              <a:off x="5643563" y="2653904"/>
              <a:ext cx="7227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04</a:t>
              </a:r>
            </a:p>
          </p:txBody>
        </p:sp>
      </p:grpSp>
      <p:grpSp>
        <p:nvGrpSpPr>
          <p:cNvPr id="78" name="组合 77"/>
          <p:cNvGrpSpPr/>
          <p:nvPr/>
        </p:nvGrpSpPr>
        <p:grpSpPr>
          <a:xfrm>
            <a:off x="2116931" y="1146572"/>
            <a:ext cx="1753791" cy="3531394"/>
            <a:chOff x="2116931" y="1146572"/>
            <a:chExt cx="1753791" cy="3531394"/>
          </a:xfrm>
        </p:grpSpPr>
        <p:sp>
          <p:nvSpPr>
            <p:cNvPr id="79" name="Oval 20"/>
            <p:cNvSpPr>
              <a:spLocks noChangeArrowheads="1"/>
            </p:cNvSpPr>
            <p:nvPr/>
          </p:nvSpPr>
          <p:spPr bwMode="auto">
            <a:xfrm>
              <a:off x="2213372" y="1146572"/>
              <a:ext cx="1551384" cy="1551384"/>
            </a:xfrm>
            <a:prstGeom prst="ellipse">
              <a:avLst/>
            </a:prstGeom>
            <a:noFill/>
            <a:ln w="25400" cmpd="sng">
              <a:solidFill>
                <a:srgbClr val="00B0F0"/>
              </a:solidFill>
              <a:round/>
              <a:headEnd/>
              <a:tailEnd/>
            </a:ln>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80" name="任意多边形 9"/>
            <p:cNvSpPr>
              <a:spLocks/>
            </p:cNvSpPr>
            <p:nvPr/>
          </p:nvSpPr>
          <p:spPr bwMode="auto">
            <a:xfrm>
              <a:off x="2684860" y="2490787"/>
              <a:ext cx="608409" cy="2187179"/>
            </a:xfrm>
            <a:custGeom>
              <a:avLst/>
              <a:gdLst>
                <a:gd name="T0" fmla="*/ 405898 w 811214"/>
                <a:gd name="T1" fmla="*/ 2648181 h 2916313"/>
                <a:gd name="T2" fmla="*/ 539964 w 811214"/>
                <a:gd name="T3" fmla="*/ 2782247 h 2916313"/>
                <a:gd name="T4" fmla="*/ 405898 w 811214"/>
                <a:gd name="T5" fmla="*/ 2916313 h 2916313"/>
                <a:gd name="T6" fmla="*/ 271832 w 811214"/>
                <a:gd name="T7" fmla="*/ 2782247 h 2916313"/>
                <a:gd name="T8" fmla="*/ 405898 w 811214"/>
                <a:gd name="T9" fmla="*/ 2648181 h 2916313"/>
                <a:gd name="T10" fmla="*/ 405607 w 811214"/>
                <a:gd name="T11" fmla="*/ 0 h 2916313"/>
                <a:gd name="T12" fmla="*/ 811214 w 811214"/>
                <a:gd name="T13" fmla="*/ 405607 h 2916313"/>
                <a:gd name="T14" fmla="*/ 563488 w 811214"/>
                <a:gd name="T15" fmla="*/ 779340 h 2916313"/>
                <a:gd name="T16" fmla="*/ 456199 w 811214"/>
                <a:gd name="T17" fmla="*/ 801000 h 2916313"/>
                <a:gd name="T18" fmla="*/ 405607 w 811214"/>
                <a:gd name="T19" fmla="*/ 2622314 h 2916313"/>
                <a:gd name="T20" fmla="*/ 355015 w 811214"/>
                <a:gd name="T21" fmla="*/ 801000 h 2916313"/>
                <a:gd name="T22" fmla="*/ 247726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405898" y="2648181"/>
                  </a:moveTo>
                  <a:cubicBezTo>
                    <a:pt x="479941" y="2648181"/>
                    <a:pt x="539964" y="2708204"/>
                    <a:pt x="539964" y="2782247"/>
                  </a:cubicBezTo>
                  <a:cubicBezTo>
                    <a:pt x="539964" y="2856290"/>
                    <a:pt x="479941" y="2916313"/>
                    <a:pt x="405898" y="2916313"/>
                  </a:cubicBezTo>
                  <a:cubicBezTo>
                    <a:pt x="331855" y="2916313"/>
                    <a:pt x="271832" y="2856290"/>
                    <a:pt x="271832" y="2782247"/>
                  </a:cubicBezTo>
                  <a:cubicBezTo>
                    <a:pt x="271832" y="2708204"/>
                    <a:pt x="331855" y="2648181"/>
                    <a:pt x="405898" y="2648181"/>
                  </a:cubicBezTo>
                  <a:close/>
                  <a:moveTo>
                    <a:pt x="405607" y="0"/>
                  </a:moveTo>
                  <a:cubicBezTo>
                    <a:pt x="629618" y="0"/>
                    <a:pt x="811214" y="181596"/>
                    <a:pt x="811214" y="405607"/>
                  </a:cubicBezTo>
                  <a:cubicBezTo>
                    <a:pt x="811214" y="573615"/>
                    <a:pt x="709067" y="717765"/>
                    <a:pt x="563488" y="779340"/>
                  </a:cubicBezTo>
                  <a:lnTo>
                    <a:pt x="456199" y="801000"/>
                  </a:lnTo>
                  <a:lnTo>
                    <a:pt x="405607" y="2622314"/>
                  </a:lnTo>
                  <a:lnTo>
                    <a:pt x="355015" y="801000"/>
                  </a:lnTo>
                  <a:lnTo>
                    <a:pt x="247726" y="779340"/>
                  </a:lnTo>
                  <a:cubicBezTo>
                    <a:pt x="102148" y="717765"/>
                    <a:pt x="0" y="573615"/>
                    <a:pt x="0" y="405607"/>
                  </a:cubicBezTo>
                  <a:cubicBezTo>
                    <a:pt x="0" y="181596"/>
                    <a:pt x="181596" y="0"/>
                    <a:pt x="405607" y="0"/>
                  </a:cubicBezTo>
                  <a:close/>
                </a:path>
              </a:pathLst>
            </a:custGeom>
            <a:solidFill>
              <a:srgbClr val="0070C0"/>
            </a:solidFill>
            <a:ln w="9525">
              <a:noFill/>
              <a:round/>
              <a:headEnd/>
              <a:tailEnd/>
            </a:ln>
            <a:extLst/>
          </p:spPr>
          <p:txBody>
            <a:bodyPr lIns="68580" tIns="34290" rIns="68580" bIns="34290" anchor="ctr"/>
            <a:lstStyle/>
            <a:p>
              <a:endParaRPr lang="zh-CN" altLang="en-US" sz="1600" b="0"/>
            </a:p>
          </p:txBody>
        </p:sp>
        <p:sp>
          <p:nvSpPr>
            <p:cNvPr id="81" name="TextBox 13"/>
            <p:cNvSpPr txBox="1">
              <a:spLocks noChangeArrowheads="1"/>
            </p:cNvSpPr>
            <p:nvPr/>
          </p:nvSpPr>
          <p:spPr bwMode="auto">
            <a:xfrm>
              <a:off x="2116931" y="1554957"/>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82" name="TextBox 13"/>
            <p:cNvSpPr txBox="1">
              <a:spLocks noChangeArrowheads="1"/>
            </p:cNvSpPr>
            <p:nvPr/>
          </p:nvSpPr>
          <p:spPr bwMode="auto">
            <a:xfrm>
              <a:off x="2377679" y="1769269"/>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83" name="TextBox 13"/>
            <p:cNvSpPr txBox="1">
              <a:spLocks noChangeArrowheads="1"/>
            </p:cNvSpPr>
            <p:nvPr/>
          </p:nvSpPr>
          <p:spPr bwMode="auto">
            <a:xfrm>
              <a:off x="2622947" y="2653904"/>
              <a:ext cx="7227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02</a:t>
              </a:r>
            </a:p>
          </p:txBody>
        </p:sp>
      </p:grpSp>
    </p:spTree>
  </p:cSld>
  <p:clrMapOvr>
    <a:masterClrMapping/>
  </p:clrMapOvr>
  <mc:AlternateContent xmlns:mc="http://schemas.openxmlformats.org/markup-compatibility/2006" xmlns:p14="http://schemas.microsoft.com/office/powerpoint/2010/main">
    <mc:Choice Requires="p14">
      <p:transition spd="slow" p14:dur="900" advClick="0" advTm="10000">
        <p14:warp dir="in"/>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500"/>
                            </p:stCondLst>
                            <p:childTnLst>
                              <p:par>
                                <p:cTn id="13" presetID="26"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down)">
                                      <p:cBhvr>
                                        <p:cTn id="15" dur="580">
                                          <p:stCondLst>
                                            <p:cond delay="0"/>
                                          </p:stCondLst>
                                        </p:cTn>
                                        <p:tgtEl>
                                          <p:spTgt spid="44"/>
                                        </p:tgtEl>
                                      </p:cBhvr>
                                    </p:animEffect>
                                    <p:anim calcmode="lin" valueType="num">
                                      <p:cBhvr>
                                        <p:cTn id="16" dur="1822"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4"/>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4"/>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4"/>
                                        </p:tgtEl>
                                        <p:attrNameLst>
                                          <p:attrName>ppt_y</p:attrName>
                                        </p:attrNameLst>
                                      </p:cBhvr>
                                      <p:tavLst>
                                        <p:tav tm="0" fmla="#ppt_y-sin(pi*$)/81">
                                          <p:val>
                                            <p:fltVal val="0"/>
                                          </p:val>
                                        </p:tav>
                                        <p:tav tm="100000">
                                          <p:val>
                                            <p:fltVal val="1"/>
                                          </p:val>
                                        </p:tav>
                                      </p:tavLst>
                                    </p:anim>
                                    <p:animScale>
                                      <p:cBhvr>
                                        <p:cTn id="21" dur="26">
                                          <p:stCondLst>
                                            <p:cond delay="650"/>
                                          </p:stCondLst>
                                        </p:cTn>
                                        <p:tgtEl>
                                          <p:spTgt spid="44"/>
                                        </p:tgtEl>
                                      </p:cBhvr>
                                      <p:to x="100000" y="60000"/>
                                    </p:animScale>
                                    <p:animScale>
                                      <p:cBhvr>
                                        <p:cTn id="22" dur="166" decel="50000">
                                          <p:stCondLst>
                                            <p:cond delay="676"/>
                                          </p:stCondLst>
                                        </p:cTn>
                                        <p:tgtEl>
                                          <p:spTgt spid="44"/>
                                        </p:tgtEl>
                                      </p:cBhvr>
                                      <p:to x="100000" y="100000"/>
                                    </p:animScale>
                                    <p:animScale>
                                      <p:cBhvr>
                                        <p:cTn id="23" dur="26">
                                          <p:stCondLst>
                                            <p:cond delay="1312"/>
                                          </p:stCondLst>
                                        </p:cTn>
                                        <p:tgtEl>
                                          <p:spTgt spid="44"/>
                                        </p:tgtEl>
                                      </p:cBhvr>
                                      <p:to x="100000" y="80000"/>
                                    </p:animScale>
                                    <p:animScale>
                                      <p:cBhvr>
                                        <p:cTn id="24" dur="166" decel="50000">
                                          <p:stCondLst>
                                            <p:cond delay="1338"/>
                                          </p:stCondLst>
                                        </p:cTn>
                                        <p:tgtEl>
                                          <p:spTgt spid="44"/>
                                        </p:tgtEl>
                                      </p:cBhvr>
                                      <p:to x="100000" y="100000"/>
                                    </p:animScale>
                                    <p:animScale>
                                      <p:cBhvr>
                                        <p:cTn id="25" dur="26">
                                          <p:stCondLst>
                                            <p:cond delay="1642"/>
                                          </p:stCondLst>
                                        </p:cTn>
                                        <p:tgtEl>
                                          <p:spTgt spid="44"/>
                                        </p:tgtEl>
                                      </p:cBhvr>
                                      <p:to x="100000" y="90000"/>
                                    </p:animScale>
                                    <p:animScale>
                                      <p:cBhvr>
                                        <p:cTn id="26" dur="166" decel="50000">
                                          <p:stCondLst>
                                            <p:cond delay="1668"/>
                                          </p:stCondLst>
                                        </p:cTn>
                                        <p:tgtEl>
                                          <p:spTgt spid="44"/>
                                        </p:tgtEl>
                                      </p:cBhvr>
                                      <p:to x="100000" y="100000"/>
                                    </p:animScale>
                                    <p:animScale>
                                      <p:cBhvr>
                                        <p:cTn id="27" dur="26">
                                          <p:stCondLst>
                                            <p:cond delay="1808"/>
                                          </p:stCondLst>
                                        </p:cTn>
                                        <p:tgtEl>
                                          <p:spTgt spid="44"/>
                                        </p:tgtEl>
                                      </p:cBhvr>
                                      <p:to x="100000" y="95000"/>
                                    </p:animScale>
                                    <p:animScale>
                                      <p:cBhvr>
                                        <p:cTn id="28" dur="166" decel="50000">
                                          <p:stCondLst>
                                            <p:cond delay="1834"/>
                                          </p:stCondLst>
                                        </p:cTn>
                                        <p:tgtEl>
                                          <p:spTgt spid="44"/>
                                        </p:tgtEl>
                                      </p:cBhvr>
                                      <p:to x="100000" y="100000"/>
                                    </p:animScale>
                                  </p:childTnLst>
                                </p:cTn>
                              </p:par>
                              <p:par>
                                <p:cTn id="29" presetID="26" presetClass="entr" presetSubtype="0" fill="hold" nodeType="withEffect">
                                  <p:stCondLst>
                                    <p:cond delay="2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80">
                                          <p:stCondLst>
                                            <p:cond delay="0"/>
                                          </p:stCondLst>
                                        </p:cTn>
                                        <p:tgtEl>
                                          <p:spTgt spid="78"/>
                                        </p:tgtEl>
                                      </p:cBhvr>
                                    </p:animEffect>
                                    <p:anim calcmode="lin" valueType="num">
                                      <p:cBhvr>
                                        <p:cTn id="32" dur="1822"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8"/>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8"/>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8"/>
                                        </p:tgtEl>
                                        <p:attrNameLst>
                                          <p:attrName>ppt_y</p:attrName>
                                        </p:attrNameLst>
                                      </p:cBhvr>
                                      <p:tavLst>
                                        <p:tav tm="0" fmla="#ppt_y-sin(pi*$)/81">
                                          <p:val>
                                            <p:fltVal val="0"/>
                                          </p:val>
                                        </p:tav>
                                        <p:tav tm="100000">
                                          <p:val>
                                            <p:fltVal val="1"/>
                                          </p:val>
                                        </p:tav>
                                      </p:tavLst>
                                    </p:anim>
                                    <p:animScale>
                                      <p:cBhvr>
                                        <p:cTn id="37" dur="26">
                                          <p:stCondLst>
                                            <p:cond delay="650"/>
                                          </p:stCondLst>
                                        </p:cTn>
                                        <p:tgtEl>
                                          <p:spTgt spid="78"/>
                                        </p:tgtEl>
                                      </p:cBhvr>
                                      <p:to x="100000" y="60000"/>
                                    </p:animScale>
                                    <p:animScale>
                                      <p:cBhvr>
                                        <p:cTn id="38" dur="166" decel="50000">
                                          <p:stCondLst>
                                            <p:cond delay="676"/>
                                          </p:stCondLst>
                                        </p:cTn>
                                        <p:tgtEl>
                                          <p:spTgt spid="78"/>
                                        </p:tgtEl>
                                      </p:cBhvr>
                                      <p:to x="100000" y="100000"/>
                                    </p:animScale>
                                    <p:animScale>
                                      <p:cBhvr>
                                        <p:cTn id="39" dur="26">
                                          <p:stCondLst>
                                            <p:cond delay="1312"/>
                                          </p:stCondLst>
                                        </p:cTn>
                                        <p:tgtEl>
                                          <p:spTgt spid="78"/>
                                        </p:tgtEl>
                                      </p:cBhvr>
                                      <p:to x="100000" y="80000"/>
                                    </p:animScale>
                                    <p:animScale>
                                      <p:cBhvr>
                                        <p:cTn id="40" dur="166" decel="50000">
                                          <p:stCondLst>
                                            <p:cond delay="1338"/>
                                          </p:stCondLst>
                                        </p:cTn>
                                        <p:tgtEl>
                                          <p:spTgt spid="78"/>
                                        </p:tgtEl>
                                      </p:cBhvr>
                                      <p:to x="100000" y="100000"/>
                                    </p:animScale>
                                    <p:animScale>
                                      <p:cBhvr>
                                        <p:cTn id="41" dur="26">
                                          <p:stCondLst>
                                            <p:cond delay="1642"/>
                                          </p:stCondLst>
                                        </p:cTn>
                                        <p:tgtEl>
                                          <p:spTgt spid="78"/>
                                        </p:tgtEl>
                                      </p:cBhvr>
                                      <p:to x="100000" y="90000"/>
                                    </p:animScale>
                                    <p:animScale>
                                      <p:cBhvr>
                                        <p:cTn id="42" dur="166" decel="50000">
                                          <p:stCondLst>
                                            <p:cond delay="1668"/>
                                          </p:stCondLst>
                                        </p:cTn>
                                        <p:tgtEl>
                                          <p:spTgt spid="78"/>
                                        </p:tgtEl>
                                      </p:cBhvr>
                                      <p:to x="100000" y="100000"/>
                                    </p:animScale>
                                    <p:animScale>
                                      <p:cBhvr>
                                        <p:cTn id="43" dur="26">
                                          <p:stCondLst>
                                            <p:cond delay="1808"/>
                                          </p:stCondLst>
                                        </p:cTn>
                                        <p:tgtEl>
                                          <p:spTgt spid="78"/>
                                        </p:tgtEl>
                                      </p:cBhvr>
                                      <p:to x="100000" y="95000"/>
                                    </p:animScale>
                                    <p:animScale>
                                      <p:cBhvr>
                                        <p:cTn id="44" dur="166" decel="50000">
                                          <p:stCondLst>
                                            <p:cond delay="1834"/>
                                          </p:stCondLst>
                                        </p:cTn>
                                        <p:tgtEl>
                                          <p:spTgt spid="78"/>
                                        </p:tgtEl>
                                      </p:cBhvr>
                                      <p:to x="100000" y="100000"/>
                                    </p:animScale>
                                  </p:childTnLst>
                                </p:cTn>
                              </p:par>
                              <p:par>
                                <p:cTn id="45" presetID="26" presetClass="entr" presetSubtype="0" fill="hold" nodeType="withEffect">
                                  <p:stCondLst>
                                    <p:cond delay="400"/>
                                  </p:stCondLst>
                                  <p:childTnLst>
                                    <p:set>
                                      <p:cBhvr>
                                        <p:cTn id="46" dur="1" fill="hold">
                                          <p:stCondLst>
                                            <p:cond delay="0"/>
                                          </p:stCondLst>
                                        </p:cTn>
                                        <p:tgtEl>
                                          <p:spTgt spid="50"/>
                                        </p:tgtEl>
                                        <p:attrNameLst>
                                          <p:attrName>style.visibility</p:attrName>
                                        </p:attrNameLst>
                                      </p:cBhvr>
                                      <p:to>
                                        <p:strVal val="visible"/>
                                      </p:to>
                                    </p:set>
                                    <p:animEffect transition="in" filter="wipe(down)">
                                      <p:cBhvr>
                                        <p:cTn id="47" dur="580">
                                          <p:stCondLst>
                                            <p:cond delay="0"/>
                                          </p:stCondLst>
                                        </p:cTn>
                                        <p:tgtEl>
                                          <p:spTgt spid="50"/>
                                        </p:tgtEl>
                                      </p:cBhvr>
                                    </p:animEffect>
                                    <p:anim calcmode="lin" valueType="num">
                                      <p:cBhvr>
                                        <p:cTn id="48" dur="1822"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50"/>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50"/>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50"/>
                                        </p:tgtEl>
                                        <p:attrNameLst>
                                          <p:attrName>ppt_y</p:attrName>
                                        </p:attrNameLst>
                                      </p:cBhvr>
                                      <p:tavLst>
                                        <p:tav tm="0" fmla="#ppt_y-sin(pi*$)/81">
                                          <p:val>
                                            <p:fltVal val="0"/>
                                          </p:val>
                                        </p:tav>
                                        <p:tav tm="100000">
                                          <p:val>
                                            <p:fltVal val="1"/>
                                          </p:val>
                                        </p:tav>
                                      </p:tavLst>
                                    </p:anim>
                                    <p:animScale>
                                      <p:cBhvr>
                                        <p:cTn id="53" dur="26">
                                          <p:stCondLst>
                                            <p:cond delay="650"/>
                                          </p:stCondLst>
                                        </p:cTn>
                                        <p:tgtEl>
                                          <p:spTgt spid="50"/>
                                        </p:tgtEl>
                                      </p:cBhvr>
                                      <p:to x="100000" y="60000"/>
                                    </p:animScale>
                                    <p:animScale>
                                      <p:cBhvr>
                                        <p:cTn id="54" dur="166" decel="50000">
                                          <p:stCondLst>
                                            <p:cond delay="676"/>
                                          </p:stCondLst>
                                        </p:cTn>
                                        <p:tgtEl>
                                          <p:spTgt spid="50"/>
                                        </p:tgtEl>
                                      </p:cBhvr>
                                      <p:to x="100000" y="100000"/>
                                    </p:animScale>
                                    <p:animScale>
                                      <p:cBhvr>
                                        <p:cTn id="55" dur="26">
                                          <p:stCondLst>
                                            <p:cond delay="1312"/>
                                          </p:stCondLst>
                                        </p:cTn>
                                        <p:tgtEl>
                                          <p:spTgt spid="50"/>
                                        </p:tgtEl>
                                      </p:cBhvr>
                                      <p:to x="100000" y="80000"/>
                                    </p:animScale>
                                    <p:animScale>
                                      <p:cBhvr>
                                        <p:cTn id="56" dur="166" decel="50000">
                                          <p:stCondLst>
                                            <p:cond delay="1338"/>
                                          </p:stCondLst>
                                        </p:cTn>
                                        <p:tgtEl>
                                          <p:spTgt spid="50"/>
                                        </p:tgtEl>
                                      </p:cBhvr>
                                      <p:to x="100000" y="100000"/>
                                    </p:animScale>
                                    <p:animScale>
                                      <p:cBhvr>
                                        <p:cTn id="57" dur="26">
                                          <p:stCondLst>
                                            <p:cond delay="1642"/>
                                          </p:stCondLst>
                                        </p:cTn>
                                        <p:tgtEl>
                                          <p:spTgt spid="50"/>
                                        </p:tgtEl>
                                      </p:cBhvr>
                                      <p:to x="100000" y="90000"/>
                                    </p:animScale>
                                    <p:animScale>
                                      <p:cBhvr>
                                        <p:cTn id="58" dur="166" decel="50000">
                                          <p:stCondLst>
                                            <p:cond delay="1668"/>
                                          </p:stCondLst>
                                        </p:cTn>
                                        <p:tgtEl>
                                          <p:spTgt spid="50"/>
                                        </p:tgtEl>
                                      </p:cBhvr>
                                      <p:to x="100000" y="100000"/>
                                    </p:animScale>
                                    <p:animScale>
                                      <p:cBhvr>
                                        <p:cTn id="59" dur="26">
                                          <p:stCondLst>
                                            <p:cond delay="1808"/>
                                          </p:stCondLst>
                                        </p:cTn>
                                        <p:tgtEl>
                                          <p:spTgt spid="50"/>
                                        </p:tgtEl>
                                      </p:cBhvr>
                                      <p:to x="100000" y="95000"/>
                                    </p:animScale>
                                    <p:animScale>
                                      <p:cBhvr>
                                        <p:cTn id="60" dur="166" decel="50000">
                                          <p:stCondLst>
                                            <p:cond delay="1834"/>
                                          </p:stCondLst>
                                        </p:cTn>
                                        <p:tgtEl>
                                          <p:spTgt spid="50"/>
                                        </p:tgtEl>
                                      </p:cBhvr>
                                      <p:to x="100000" y="100000"/>
                                    </p:animScale>
                                  </p:childTnLst>
                                </p:cTn>
                              </p:par>
                              <p:par>
                                <p:cTn id="61" presetID="26" presetClass="entr" presetSubtype="0" fill="hold" nodeType="withEffect">
                                  <p:stCondLst>
                                    <p:cond delay="600"/>
                                  </p:stCondLst>
                                  <p:childTnLst>
                                    <p:set>
                                      <p:cBhvr>
                                        <p:cTn id="62" dur="1" fill="hold">
                                          <p:stCondLst>
                                            <p:cond delay="0"/>
                                          </p:stCondLst>
                                        </p:cTn>
                                        <p:tgtEl>
                                          <p:spTgt spid="72"/>
                                        </p:tgtEl>
                                        <p:attrNameLst>
                                          <p:attrName>style.visibility</p:attrName>
                                        </p:attrNameLst>
                                      </p:cBhvr>
                                      <p:to>
                                        <p:strVal val="visible"/>
                                      </p:to>
                                    </p:set>
                                    <p:animEffect transition="in" filter="wipe(down)">
                                      <p:cBhvr>
                                        <p:cTn id="63" dur="580">
                                          <p:stCondLst>
                                            <p:cond delay="0"/>
                                          </p:stCondLst>
                                        </p:cTn>
                                        <p:tgtEl>
                                          <p:spTgt spid="72"/>
                                        </p:tgtEl>
                                      </p:cBhvr>
                                    </p:animEffect>
                                    <p:anim calcmode="lin" valueType="num">
                                      <p:cBhvr>
                                        <p:cTn id="64" dur="1822" tmFilter="0,0; 0.14,0.36; 0.43,0.73; 0.71,0.91; 1.0,1.0">
                                          <p:stCondLst>
                                            <p:cond delay="0"/>
                                          </p:stCondLst>
                                        </p:cTn>
                                        <p:tgtEl>
                                          <p:spTgt spid="72"/>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72"/>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72"/>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72"/>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72"/>
                                        </p:tgtEl>
                                        <p:attrNameLst>
                                          <p:attrName>ppt_y</p:attrName>
                                        </p:attrNameLst>
                                      </p:cBhvr>
                                      <p:tavLst>
                                        <p:tav tm="0" fmla="#ppt_y-sin(pi*$)/81">
                                          <p:val>
                                            <p:fltVal val="0"/>
                                          </p:val>
                                        </p:tav>
                                        <p:tav tm="100000">
                                          <p:val>
                                            <p:fltVal val="1"/>
                                          </p:val>
                                        </p:tav>
                                      </p:tavLst>
                                    </p:anim>
                                    <p:animScale>
                                      <p:cBhvr>
                                        <p:cTn id="69" dur="26">
                                          <p:stCondLst>
                                            <p:cond delay="650"/>
                                          </p:stCondLst>
                                        </p:cTn>
                                        <p:tgtEl>
                                          <p:spTgt spid="72"/>
                                        </p:tgtEl>
                                      </p:cBhvr>
                                      <p:to x="100000" y="60000"/>
                                    </p:animScale>
                                    <p:animScale>
                                      <p:cBhvr>
                                        <p:cTn id="70" dur="166" decel="50000">
                                          <p:stCondLst>
                                            <p:cond delay="676"/>
                                          </p:stCondLst>
                                        </p:cTn>
                                        <p:tgtEl>
                                          <p:spTgt spid="72"/>
                                        </p:tgtEl>
                                      </p:cBhvr>
                                      <p:to x="100000" y="100000"/>
                                    </p:animScale>
                                    <p:animScale>
                                      <p:cBhvr>
                                        <p:cTn id="71" dur="26">
                                          <p:stCondLst>
                                            <p:cond delay="1312"/>
                                          </p:stCondLst>
                                        </p:cTn>
                                        <p:tgtEl>
                                          <p:spTgt spid="72"/>
                                        </p:tgtEl>
                                      </p:cBhvr>
                                      <p:to x="100000" y="80000"/>
                                    </p:animScale>
                                    <p:animScale>
                                      <p:cBhvr>
                                        <p:cTn id="72" dur="166" decel="50000">
                                          <p:stCondLst>
                                            <p:cond delay="1338"/>
                                          </p:stCondLst>
                                        </p:cTn>
                                        <p:tgtEl>
                                          <p:spTgt spid="72"/>
                                        </p:tgtEl>
                                      </p:cBhvr>
                                      <p:to x="100000" y="100000"/>
                                    </p:animScale>
                                    <p:animScale>
                                      <p:cBhvr>
                                        <p:cTn id="73" dur="26">
                                          <p:stCondLst>
                                            <p:cond delay="1642"/>
                                          </p:stCondLst>
                                        </p:cTn>
                                        <p:tgtEl>
                                          <p:spTgt spid="72"/>
                                        </p:tgtEl>
                                      </p:cBhvr>
                                      <p:to x="100000" y="90000"/>
                                    </p:animScale>
                                    <p:animScale>
                                      <p:cBhvr>
                                        <p:cTn id="74" dur="166" decel="50000">
                                          <p:stCondLst>
                                            <p:cond delay="1668"/>
                                          </p:stCondLst>
                                        </p:cTn>
                                        <p:tgtEl>
                                          <p:spTgt spid="72"/>
                                        </p:tgtEl>
                                      </p:cBhvr>
                                      <p:to x="100000" y="100000"/>
                                    </p:animScale>
                                    <p:animScale>
                                      <p:cBhvr>
                                        <p:cTn id="75" dur="26">
                                          <p:stCondLst>
                                            <p:cond delay="1808"/>
                                          </p:stCondLst>
                                        </p:cTn>
                                        <p:tgtEl>
                                          <p:spTgt spid="72"/>
                                        </p:tgtEl>
                                      </p:cBhvr>
                                      <p:to x="100000" y="95000"/>
                                    </p:animScale>
                                    <p:animScale>
                                      <p:cBhvr>
                                        <p:cTn id="76" dur="166" decel="50000">
                                          <p:stCondLst>
                                            <p:cond delay="1834"/>
                                          </p:stCondLst>
                                        </p:cTn>
                                        <p:tgtEl>
                                          <p:spTgt spid="72"/>
                                        </p:tgtEl>
                                      </p:cBhvr>
                                      <p:to x="100000" y="100000"/>
                                    </p:animScale>
                                  </p:childTnLst>
                                </p:cTn>
                              </p:par>
                              <p:par>
                                <p:cTn id="77" presetID="26" presetClass="entr" presetSubtype="0" fill="hold" nodeType="withEffect">
                                  <p:stCondLst>
                                    <p:cond delay="800"/>
                                  </p:stCondLst>
                                  <p:childTnLst>
                                    <p:set>
                                      <p:cBhvr>
                                        <p:cTn id="78" dur="1" fill="hold">
                                          <p:stCondLst>
                                            <p:cond delay="0"/>
                                          </p:stCondLst>
                                        </p:cTn>
                                        <p:tgtEl>
                                          <p:spTgt spid="66"/>
                                        </p:tgtEl>
                                        <p:attrNameLst>
                                          <p:attrName>style.visibility</p:attrName>
                                        </p:attrNameLst>
                                      </p:cBhvr>
                                      <p:to>
                                        <p:strVal val="visible"/>
                                      </p:to>
                                    </p:set>
                                    <p:animEffect transition="in" filter="wipe(down)">
                                      <p:cBhvr>
                                        <p:cTn id="79" dur="580">
                                          <p:stCondLst>
                                            <p:cond delay="0"/>
                                          </p:stCondLst>
                                        </p:cTn>
                                        <p:tgtEl>
                                          <p:spTgt spid="66"/>
                                        </p:tgtEl>
                                      </p:cBhvr>
                                    </p:animEffect>
                                    <p:anim calcmode="lin" valueType="num">
                                      <p:cBhvr>
                                        <p:cTn id="80" dur="1822" tmFilter="0,0; 0.14,0.36; 0.43,0.73; 0.71,0.91; 1.0,1.0">
                                          <p:stCondLst>
                                            <p:cond delay="0"/>
                                          </p:stCondLst>
                                        </p:cTn>
                                        <p:tgtEl>
                                          <p:spTgt spid="66"/>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66"/>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66"/>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66"/>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66"/>
                                        </p:tgtEl>
                                        <p:attrNameLst>
                                          <p:attrName>ppt_y</p:attrName>
                                        </p:attrNameLst>
                                      </p:cBhvr>
                                      <p:tavLst>
                                        <p:tav tm="0" fmla="#ppt_y-sin(pi*$)/81">
                                          <p:val>
                                            <p:fltVal val="0"/>
                                          </p:val>
                                        </p:tav>
                                        <p:tav tm="100000">
                                          <p:val>
                                            <p:fltVal val="1"/>
                                          </p:val>
                                        </p:tav>
                                      </p:tavLst>
                                    </p:anim>
                                    <p:animScale>
                                      <p:cBhvr>
                                        <p:cTn id="85" dur="26">
                                          <p:stCondLst>
                                            <p:cond delay="650"/>
                                          </p:stCondLst>
                                        </p:cTn>
                                        <p:tgtEl>
                                          <p:spTgt spid="66"/>
                                        </p:tgtEl>
                                      </p:cBhvr>
                                      <p:to x="100000" y="60000"/>
                                    </p:animScale>
                                    <p:animScale>
                                      <p:cBhvr>
                                        <p:cTn id="86" dur="166" decel="50000">
                                          <p:stCondLst>
                                            <p:cond delay="676"/>
                                          </p:stCondLst>
                                        </p:cTn>
                                        <p:tgtEl>
                                          <p:spTgt spid="66"/>
                                        </p:tgtEl>
                                      </p:cBhvr>
                                      <p:to x="100000" y="100000"/>
                                    </p:animScale>
                                    <p:animScale>
                                      <p:cBhvr>
                                        <p:cTn id="87" dur="26">
                                          <p:stCondLst>
                                            <p:cond delay="1312"/>
                                          </p:stCondLst>
                                        </p:cTn>
                                        <p:tgtEl>
                                          <p:spTgt spid="66"/>
                                        </p:tgtEl>
                                      </p:cBhvr>
                                      <p:to x="100000" y="80000"/>
                                    </p:animScale>
                                    <p:animScale>
                                      <p:cBhvr>
                                        <p:cTn id="88" dur="166" decel="50000">
                                          <p:stCondLst>
                                            <p:cond delay="1338"/>
                                          </p:stCondLst>
                                        </p:cTn>
                                        <p:tgtEl>
                                          <p:spTgt spid="66"/>
                                        </p:tgtEl>
                                      </p:cBhvr>
                                      <p:to x="100000" y="100000"/>
                                    </p:animScale>
                                    <p:animScale>
                                      <p:cBhvr>
                                        <p:cTn id="89" dur="26">
                                          <p:stCondLst>
                                            <p:cond delay="1642"/>
                                          </p:stCondLst>
                                        </p:cTn>
                                        <p:tgtEl>
                                          <p:spTgt spid="66"/>
                                        </p:tgtEl>
                                      </p:cBhvr>
                                      <p:to x="100000" y="90000"/>
                                    </p:animScale>
                                    <p:animScale>
                                      <p:cBhvr>
                                        <p:cTn id="90" dur="166" decel="50000">
                                          <p:stCondLst>
                                            <p:cond delay="1668"/>
                                          </p:stCondLst>
                                        </p:cTn>
                                        <p:tgtEl>
                                          <p:spTgt spid="66"/>
                                        </p:tgtEl>
                                      </p:cBhvr>
                                      <p:to x="100000" y="100000"/>
                                    </p:animScale>
                                    <p:animScale>
                                      <p:cBhvr>
                                        <p:cTn id="91" dur="26">
                                          <p:stCondLst>
                                            <p:cond delay="1808"/>
                                          </p:stCondLst>
                                        </p:cTn>
                                        <p:tgtEl>
                                          <p:spTgt spid="66"/>
                                        </p:tgtEl>
                                      </p:cBhvr>
                                      <p:to x="100000" y="95000"/>
                                    </p:animScale>
                                    <p:animScale>
                                      <p:cBhvr>
                                        <p:cTn id="92" dur="166" decel="50000">
                                          <p:stCondLst>
                                            <p:cond delay="1834"/>
                                          </p:stCondLst>
                                        </p:cTn>
                                        <p:tgtEl>
                                          <p:spTgt spid="6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Freeform 11"/>
          <p:cNvSpPr>
            <a:spLocks/>
          </p:cNvSpPr>
          <p:nvPr/>
        </p:nvSpPr>
        <p:spPr bwMode="auto">
          <a:xfrm>
            <a:off x="3853336" y="771550"/>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26" name="Freeform 10"/>
          <p:cNvSpPr>
            <a:spLocks/>
          </p:cNvSpPr>
          <p:nvPr/>
        </p:nvSpPr>
        <p:spPr bwMode="auto">
          <a:xfrm>
            <a:off x="3730749" y="838226"/>
            <a:ext cx="5017715"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27" name="Rectangle 12"/>
          <p:cNvSpPr>
            <a:spLocks noChangeArrowheads="1"/>
          </p:cNvSpPr>
          <p:nvPr/>
        </p:nvSpPr>
        <p:spPr bwMode="auto">
          <a:xfrm>
            <a:off x="3917604" y="771551"/>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8" name="Freeform 11"/>
          <p:cNvSpPr>
            <a:spLocks/>
          </p:cNvSpPr>
          <p:nvPr/>
        </p:nvSpPr>
        <p:spPr bwMode="auto">
          <a:xfrm>
            <a:off x="3853336" y="1537122"/>
            <a:ext cx="668870" cy="84535"/>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35" name="Freeform 10"/>
          <p:cNvSpPr>
            <a:spLocks/>
          </p:cNvSpPr>
          <p:nvPr/>
        </p:nvSpPr>
        <p:spPr bwMode="auto">
          <a:xfrm>
            <a:off x="3730749" y="1603797"/>
            <a:ext cx="5017715"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36" name="Rectangle 12"/>
          <p:cNvSpPr>
            <a:spLocks noChangeArrowheads="1"/>
          </p:cNvSpPr>
          <p:nvPr/>
        </p:nvSpPr>
        <p:spPr bwMode="auto">
          <a:xfrm>
            <a:off x="3917604" y="1537122"/>
            <a:ext cx="540333" cy="553641"/>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7" name="Freeform 11"/>
          <p:cNvSpPr>
            <a:spLocks/>
          </p:cNvSpPr>
          <p:nvPr/>
        </p:nvSpPr>
        <p:spPr bwMode="auto">
          <a:xfrm>
            <a:off x="3853336" y="2286025"/>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38" name="Freeform 10"/>
          <p:cNvSpPr>
            <a:spLocks/>
          </p:cNvSpPr>
          <p:nvPr/>
        </p:nvSpPr>
        <p:spPr bwMode="auto">
          <a:xfrm>
            <a:off x="3730749" y="2351510"/>
            <a:ext cx="5017715"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39" name="Rectangle 12"/>
          <p:cNvSpPr>
            <a:spLocks noChangeArrowheads="1"/>
          </p:cNvSpPr>
          <p:nvPr/>
        </p:nvSpPr>
        <p:spPr bwMode="auto">
          <a:xfrm>
            <a:off x="3917604" y="2286026"/>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0" name="Freeform 11"/>
          <p:cNvSpPr>
            <a:spLocks/>
          </p:cNvSpPr>
          <p:nvPr/>
        </p:nvSpPr>
        <p:spPr bwMode="auto">
          <a:xfrm>
            <a:off x="3853336" y="3043262"/>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w="9525">
            <a:noFill/>
            <a:round/>
            <a:headEnd/>
            <a:tailEnd/>
          </a:ln>
        </p:spPr>
        <p:txBody>
          <a:bodyPr lIns="68562" tIns="34281" rIns="68562" bIns="34281"/>
          <a:lstStyle/>
          <a:p>
            <a:endParaRPr lang="zh-CN" altLang="en-US"/>
          </a:p>
        </p:txBody>
      </p:sp>
      <p:sp>
        <p:nvSpPr>
          <p:cNvPr id="41" name="Freeform 10"/>
          <p:cNvSpPr>
            <a:spLocks/>
          </p:cNvSpPr>
          <p:nvPr/>
        </p:nvSpPr>
        <p:spPr bwMode="auto">
          <a:xfrm>
            <a:off x="3730749" y="3108747"/>
            <a:ext cx="5017715"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2" name="Rectangle 12"/>
          <p:cNvSpPr>
            <a:spLocks noChangeArrowheads="1"/>
          </p:cNvSpPr>
          <p:nvPr/>
        </p:nvSpPr>
        <p:spPr bwMode="auto">
          <a:xfrm>
            <a:off x="3917604" y="3043263"/>
            <a:ext cx="540333" cy="553640"/>
          </a:xfrm>
          <a:prstGeom prst="rect">
            <a:avLst/>
          </a:prstGeom>
          <a:solidFill>
            <a:srgbClr val="0070C0"/>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3" name="Freeform 11"/>
          <p:cNvSpPr>
            <a:spLocks/>
          </p:cNvSpPr>
          <p:nvPr/>
        </p:nvSpPr>
        <p:spPr bwMode="auto">
          <a:xfrm>
            <a:off x="3853336" y="3826694"/>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44" name="Freeform 10"/>
          <p:cNvSpPr>
            <a:spLocks/>
          </p:cNvSpPr>
          <p:nvPr/>
        </p:nvSpPr>
        <p:spPr bwMode="auto">
          <a:xfrm>
            <a:off x="3730749" y="3892178"/>
            <a:ext cx="5017715"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5" name="Rectangle 12"/>
          <p:cNvSpPr>
            <a:spLocks noChangeArrowheads="1"/>
          </p:cNvSpPr>
          <p:nvPr/>
        </p:nvSpPr>
        <p:spPr bwMode="auto">
          <a:xfrm>
            <a:off x="3917604" y="3826694"/>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6" name="TextBox 105"/>
          <p:cNvSpPr txBox="1">
            <a:spLocks noChangeArrowheads="1"/>
          </p:cNvSpPr>
          <p:nvPr/>
        </p:nvSpPr>
        <p:spPr bwMode="auto">
          <a:xfrm>
            <a:off x="4615038" y="884659"/>
            <a:ext cx="3023007" cy="41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a:solidFill>
                  <a:srgbClr val="3C3C3C"/>
                </a:solidFill>
                <a:latin typeface="微软雅黑" pitchFamily="34" charset="-122"/>
                <a:ea typeface="微软雅黑" pitchFamily="34" charset="-122"/>
              </a:rPr>
              <a:t>请输入您的章节大标题</a:t>
            </a:r>
          </a:p>
        </p:txBody>
      </p:sp>
      <p:sp>
        <p:nvSpPr>
          <p:cNvPr id="47" name="TextBox 106"/>
          <p:cNvSpPr txBox="1">
            <a:spLocks noChangeArrowheads="1"/>
          </p:cNvSpPr>
          <p:nvPr/>
        </p:nvSpPr>
        <p:spPr bwMode="auto">
          <a:xfrm>
            <a:off x="3998535" y="803697"/>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1</a:t>
            </a:r>
            <a:endParaRPr lang="zh-CN" altLang="en-US" sz="3000" b="1">
              <a:solidFill>
                <a:srgbClr val="FFFFFF"/>
              </a:solidFill>
              <a:latin typeface="微软雅黑" pitchFamily="34" charset="-122"/>
              <a:ea typeface="微软雅黑" pitchFamily="34" charset="-122"/>
            </a:endParaRPr>
          </a:p>
        </p:txBody>
      </p:sp>
      <p:sp>
        <p:nvSpPr>
          <p:cNvPr id="48" name="TextBox 108"/>
          <p:cNvSpPr txBox="1">
            <a:spLocks noChangeArrowheads="1"/>
          </p:cNvSpPr>
          <p:nvPr/>
        </p:nvSpPr>
        <p:spPr bwMode="auto">
          <a:xfrm>
            <a:off x="4615038" y="1672853"/>
            <a:ext cx="3023007" cy="41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a:solidFill>
                  <a:srgbClr val="3C3C3C"/>
                </a:solidFill>
                <a:latin typeface="微软雅黑" pitchFamily="34" charset="-122"/>
                <a:ea typeface="微软雅黑" pitchFamily="34" charset="-122"/>
              </a:rPr>
              <a:t>请输入您的章节大标题</a:t>
            </a:r>
          </a:p>
        </p:txBody>
      </p:sp>
      <p:sp>
        <p:nvSpPr>
          <p:cNvPr id="49" name="TextBox 109"/>
          <p:cNvSpPr txBox="1">
            <a:spLocks noChangeArrowheads="1"/>
          </p:cNvSpPr>
          <p:nvPr/>
        </p:nvSpPr>
        <p:spPr bwMode="auto">
          <a:xfrm>
            <a:off x="3998535" y="1552600"/>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2</a:t>
            </a:r>
            <a:endParaRPr lang="zh-CN" altLang="en-US" sz="3000" b="1">
              <a:solidFill>
                <a:srgbClr val="FFFFFF"/>
              </a:solidFill>
              <a:latin typeface="微软雅黑" pitchFamily="34" charset="-122"/>
              <a:ea typeface="微软雅黑" pitchFamily="34" charset="-122"/>
            </a:endParaRPr>
          </a:p>
        </p:txBody>
      </p:sp>
      <p:sp>
        <p:nvSpPr>
          <p:cNvPr id="63" name="TextBox 115"/>
          <p:cNvSpPr txBox="1">
            <a:spLocks noChangeArrowheads="1"/>
          </p:cNvSpPr>
          <p:nvPr/>
        </p:nvSpPr>
        <p:spPr bwMode="auto">
          <a:xfrm>
            <a:off x="4615038" y="2381275"/>
            <a:ext cx="3023007" cy="4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a:solidFill>
                  <a:srgbClr val="3C3C3C"/>
                </a:solidFill>
                <a:latin typeface="微软雅黑" pitchFamily="34" charset="-122"/>
                <a:ea typeface="微软雅黑" pitchFamily="34" charset="-122"/>
              </a:rPr>
              <a:t>请输入您的章节大标题</a:t>
            </a:r>
          </a:p>
        </p:txBody>
      </p:sp>
      <p:sp>
        <p:nvSpPr>
          <p:cNvPr id="64" name="TextBox 116"/>
          <p:cNvSpPr txBox="1">
            <a:spLocks noChangeArrowheads="1"/>
          </p:cNvSpPr>
          <p:nvPr/>
        </p:nvSpPr>
        <p:spPr bwMode="auto">
          <a:xfrm>
            <a:off x="3998535" y="2300313"/>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3</a:t>
            </a:r>
            <a:endParaRPr lang="zh-CN" altLang="en-US" sz="3000" b="1">
              <a:solidFill>
                <a:srgbClr val="FFFFFF"/>
              </a:solidFill>
              <a:latin typeface="微软雅黑" pitchFamily="34" charset="-122"/>
              <a:ea typeface="微软雅黑" pitchFamily="34" charset="-122"/>
            </a:endParaRPr>
          </a:p>
        </p:txBody>
      </p:sp>
      <p:sp>
        <p:nvSpPr>
          <p:cNvPr id="65" name="TextBox 117"/>
          <p:cNvSpPr txBox="1">
            <a:spLocks noChangeArrowheads="1"/>
          </p:cNvSpPr>
          <p:nvPr/>
        </p:nvSpPr>
        <p:spPr bwMode="auto">
          <a:xfrm>
            <a:off x="4615038" y="3146846"/>
            <a:ext cx="3023007" cy="41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a:solidFill>
                  <a:srgbClr val="3C3C3C"/>
                </a:solidFill>
                <a:latin typeface="微软雅黑" pitchFamily="34" charset="-122"/>
                <a:ea typeface="微软雅黑" pitchFamily="34" charset="-122"/>
              </a:rPr>
              <a:t>请输入您的章节大标题</a:t>
            </a:r>
          </a:p>
        </p:txBody>
      </p:sp>
      <p:sp>
        <p:nvSpPr>
          <p:cNvPr id="66" name="TextBox 118"/>
          <p:cNvSpPr txBox="1">
            <a:spLocks noChangeArrowheads="1"/>
          </p:cNvSpPr>
          <p:nvPr/>
        </p:nvSpPr>
        <p:spPr bwMode="auto">
          <a:xfrm>
            <a:off x="3998535" y="3065884"/>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4</a:t>
            </a:r>
            <a:endParaRPr lang="zh-CN" altLang="en-US" sz="3000" b="1">
              <a:solidFill>
                <a:srgbClr val="FFFFFF"/>
              </a:solidFill>
              <a:latin typeface="微软雅黑" pitchFamily="34" charset="-122"/>
              <a:ea typeface="微软雅黑" pitchFamily="34" charset="-122"/>
            </a:endParaRPr>
          </a:p>
        </p:txBody>
      </p:sp>
      <p:sp>
        <p:nvSpPr>
          <p:cNvPr id="67" name="TextBox 119"/>
          <p:cNvSpPr txBox="1">
            <a:spLocks noChangeArrowheads="1"/>
          </p:cNvSpPr>
          <p:nvPr/>
        </p:nvSpPr>
        <p:spPr bwMode="auto">
          <a:xfrm>
            <a:off x="4615038" y="3952900"/>
            <a:ext cx="3023007" cy="4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a:solidFill>
                  <a:srgbClr val="3C3C3C"/>
                </a:solidFill>
                <a:latin typeface="微软雅黑" pitchFamily="34" charset="-122"/>
                <a:ea typeface="微软雅黑" pitchFamily="34" charset="-122"/>
              </a:rPr>
              <a:t>请输入您的章节大标题</a:t>
            </a:r>
          </a:p>
        </p:txBody>
      </p:sp>
      <p:sp>
        <p:nvSpPr>
          <p:cNvPr id="68" name="TextBox 120"/>
          <p:cNvSpPr txBox="1">
            <a:spLocks noChangeArrowheads="1"/>
          </p:cNvSpPr>
          <p:nvPr/>
        </p:nvSpPr>
        <p:spPr bwMode="auto">
          <a:xfrm>
            <a:off x="3998535" y="3832647"/>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a:solidFill>
                  <a:srgbClr val="FFFFFF"/>
                </a:solidFill>
                <a:latin typeface="微软雅黑" pitchFamily="34" charset="-122"/>
                <a:ea typeface="微软雅黑" pitchFamily="34" charset="-122"/>
              </a:rPr>
              <a:t>5</a:t>
            </a:r>
            <a:endParaRPr lang="zh-CN" altLang="en-US" sz="3000" b="1" dirty="0">
              <a:solidFill>
                <a:srgbClr val="FFFFFF"/>
              </a:solidFill>
              <a:latin typeface="微软雅黑" pitchFamily="34" charset="-122"/>
              <a:ea typeface="微软雅黑" pitchFamily="34" charset="-122"/>
            </a:endParaRPr>
          </a:p>
        </p:txBody>
      </p:sp>
      <p:sp>
        <p:nvSpPr>
          <p:cNvPr id="69" name="Freeform 5"/>
          <p:cNvSpPr>
            <a:spLocks/>
          </p:cNvSpPr>
          <p:nvPr/>
        </p:nvSpPr>
        <p:spPr bwMode="auto">
          <a:xfrm>
            <a:off x="0" y="0"/>
            <a:ext cx="3195580" cy="5154216"/>
          </a:xfrm>
          <a:custGeom>
            <a:avLst/>
            <a:gdLst>
              <a:gd name="T0" fmla="*/ 0 w 5566"/>
              <a:gd name="T1" fmla="*/ 0 h 9000"/>
              <a:gd name="T2" fmla="*/ 4324 w 5566"/>
              <a:gd name="T3" fmla="*/ 0 h 9000"/>
              <a:gd name="T4" fmla="*/ 5566 w 5566"/>
              <a:gd name="T5" fmla="*/ 9000 h 9000"/>
              <a:gd name="T6" fmla="*/ 0 w 5566"/>
              <a:gd name="T7" fmla="*/ 9000 h 9000"/>
              <a:gd name="T8" fmla="*/ 0 w 5566"/>
              <a:gd name="T9" fmla="*/ 0 h 9000"/>
            </a:gdLst>
            <a:ahLst/>
            <a:cxnLst>
              <a:cxn ang="0">
                <a:pos x="T0" y="T1"/>
              </a:cxn>
              <a:cxn ang="0">
                <a:pos x="T2" y="T3"/>
              </a:cxn>
              <a:cxn ang="0">
                <a:pos x="T4" y="T5"/>
              </a:cxn>
              <a:cxn ang="0">
                <a:pos x="T6" y="T7"/>
              </a:cxn>
              <a:cxn ang="0">
                <a:pos x="T8" y="T9"/>
              </a:cxn>
            </a:cxnLst>
            <a:rect l="0" t="0" r="r" b="b"/>
            <a:pathLst>
              <a:path w="5566" h="9000">
                <a:moveTo>
                  <a:pt x="0" y="0"/>
                </a:moveTo>
                <a:lnTo>
                  <a:pt x="4324" y="0"/>
                </a:lnTo>
                <a:lnTo>
                  <a:pt x="5566" y="9000"/>
                </a:lnTo>
                <a:lnTo>
                  <a:pt x="0" y="9000"/>
                </a:lnTo>
                <a:lnTo>
                  <a:pt x="0"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70" name="Freeform 6"/>
          <p:cNvSpPr>
            <a:spLocks/>
          </p:cNvSpPr>
          <p:nvPr/>
        </p:nvSpPr>
        <p:spPr bwMode="auto">
          <a:xfrm>
            <a:off x="2544562" y="0"/>
            <a:ext cx="836683" cy="5154216"/>
          </a:xfrm>
          <a:custGeom>
            <a:avLst/>
            <a:gdLst>
              <a:gd name="T0" fmla="*/ 0 w 1457"/>
              <a:gd name="T1" fmla="*/ 0 h 9000"/>
              <a:gd name="T2" fmla="*/ 224 w 1457"/>
              <a:gd name="T3" fmla="*/ 0 h 9000"/>
              <a:gd name="T4" fmla="*/ 1457 w 1457"/>
              <a:gd name="T5" fmla="*/ 9000 h 9000"/>
              <a:gd name="T6" fmla="*/ 1233 w 1457"/>
              <a:gd name="T7" fmla="*/ 9000 h 9000"/>
              <a:gd name="T8" fmla="*/ 0 w 1457"/>
              <a:gd name="T9" fmla="*/ 0 h 9000"/>
            </a:gdLst>
            <a:ahLst/>
            <a:cxnLst>
              <a:cxn ang="0">
                <a:pos x="T0" y="T1"/>
              </a:cxn>
              <a:cxn ang="0">
                <a:pos x="T2" y="T3"/>
              </a:cxn>
              <a:cxn ang="0">
                <a:pos x="T4" y="T5"/>
              </a:cxn>
              <a:cxn ang="0">
                <a:pos x="T6" y="T7"/>
              </a:cxn>
              <a:cxn ang="0">
                <a:pos x="T8" y="T9"/>
              </a:cxn>
            </a:cxnLst>
            <a:rect l="0" t="0" r="r" b="b"/>
            <a:pathLst>
              <a:path w="1457" h="9000">
                <a:moveTo>
                  <a:pt x="0" y="0"/>
                </a:moveTo>
                <a:lnTo>
                  <a:pt x="224" y="0"/>
                </a:lnTo>
                <a:lnTo>
                  <a:pt x="1457" y="9000"/>
                </a:lnTo>
                <a:lnTo>
                  <a:pt x="1233" y="9000"/>
                </a:lnTo>
                <a:lnTo>
                  <a:pt x="0" y="0"/>
                </a:lnTo>
                <a:close/>
              </a:path>
            </a:pathLst>
          </a:custGeom>
          <a:solidFill>
            <a:srgbClr val="00B0F0"/>
          </a:solidFill>
          <a:ln>
            <a:noFill/>
          </a:ln>
        </p:spPr>
        <p:txBody>
          <a:bodyPr lIns="68562" tIns="34281" rIns="68562" bIns="34281"/>
          <a:lstStyle/>
          <a:p>
            <a:endParaRPr lang="zh-CN" altLang="en-US"/>
          </a:p>
        </p:txBody>
      </p:sp>
      <p:sp>
        <p:nvSpPr>
          <p:cNvPr id="71" name="矩形 12"/>
          <p:cNvSpPr>
            <a:spLocks noChangeArrowheads="1"/>
          </p:cNvSpPr>
          <p:nvPr/>
        </p:nvSpPr>
        <p:spPr bwMode="auto">
          <a:xfrm>
            <a:off x="1980426" y="4454129"/>
            <a:ext cx="1299655" cy="586978"/>
          </a:xfrm>
          <a:prstGeom prst="rect">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72" name="TextBox 98"/>
          <p:cNvSpPr txBox="1">
            <a:spLocks noChangeArrowheads="1"/>
          </p:cNvSpPr>
          <p:nvPr/>
        </p:nvSpPr>
        <p:spPr bwMode="auto">
          <a:xfrm>
            <a:off x="2072058" y="4443958"/>
            <a:ext cx="677201"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100" dirty="0">
                <a:solidFill>
                  <a:srgbClr val="FFFFFF"/>
                </a:solidFill>
                <a:latin typeface="微软雅黑" pitchFamily="34" charset="-122"/>
                <a:ea typeface="微软雅黑" pitchFamily="34" charset="-122"/>
              </a:rPr>
              <a:t>目录</a:t>
            </a:r>
          </a:p>
        </p:txBody>
      </p:sp>
      <p:sp>
        <p:nvSpPr>
          <p:cNvPr id="73" name="TextBox 104"/>
          <p:cNvSpPr txBox="1">
            <a:spLocks noChangeArrowheads="1"/>
          </p:cNvSpPr>
          <p:nvPr/>
        </p:nvSpPr>
        <p:spPr bwMode="auto">
          <a:xfrm>
            <a:off x="2112523" y="4730899"/>
            <a:ext cx="113521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dirty="0">
                <a:solidFill>
                  <a:srgbClr val="FFFFFF"/>
                </a:solidFill>
                <a:latin typeface="微软雅黑" pitchFamily="34" charset="-122"/>
                <a:ea typeface="微软雅黑" pitchFamily="34" charset="-122"/>
              </a:rPr>
              <a:t>Contents</a:t>
            </a:r>
            <a:endParaRPr lang="zh-CN" altLang="en-US"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904788947"/>
      </p:ext>
    </p:extLst>
  </p:cSld>
  <p:clrMapOvr>
    <a:masterClrMapping/>
  </p:clrMapOvr>
  <mc:AlternateContent xmlns:mc="http://schemas.openxmlformats.org/markup-compatibility/2006" xmlns:p14="http://schemas.microsoft.com/office/powerpoint/2010/main">
    <mc:Choice Requires="p14">
      <p:transition spd="slow" p14:dur="1100" advClick="0" advTm="12000">
        <p14:switch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up)">
                                      <p:cBhvr>
                                        <p:cTn id="7" dur="500"/>
                                        <p:tgtEl>
                                          <p:spTgt spid="6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wipe(down)">
                                      <p:cBhvr>
                                        <p:cTn id="10" dur="500"/>
                                        <p:tgtEl>
                                          <p:spTgt spid="70"/>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71"/>
                                        </p:tgtEl>
                                        <p:attrNameLst>
                                          <p:attrName>style.visibility</p:attrName>
                                        </p:attrNameLst>
                                      </p:cBhvr>
                                      <p:to>
                                        <p:strVal val="visible"/>
                                      </p:to>
                                    </p:set>
                                    <p:animEffect transition="in" filter="wipe(right)">
                                      <p:cBhvr>
                                        <p:cTn id="14" dur="500"/>
                                        <p:tgtEl>
                                          <p:spTgt spid="71"/>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 calcmode="lin" valueType="num">
                                      <p:cBhvr>
                                        <p:cTn id="20" dur="500" fill="hold"/>
                                        <p:tgtEl>
                                          <p:spTgt spid="72"/>
                                        </p:tgtEl>
                                        <p:attrNameLst>
                                          <p:attrName>style.rotation</p:attrName>
                                        </p:attrNameLst>
                                      </p:cBhvr>
                                      <p:tavLst>
                                        <p:tav tm="0">
                                          <p:val>
                                            <p:fltVal val="90"/>
                                          </p:val>
                                        </p:tav>
                                        <p:tav tm="100000">
                                          <p:val>
                                            <p:fltVal val="0"/>
                                          </p:val>
                                        </p:tav>
                                      </p:tavLst>
                                    </p:anim>
                                    <p:animEffect transition="in" filter="fade">
                                      <p:cBhvr>
                                        <p:cTn id="21" dur="500"/>
                                        <p:tgtEl>
                                          <p:spTgt spid="72"/>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p:cTn id="24" dur="500" fill="hold"/>
                                        <p:tgtEl>
                                          <p:spTgt spid="73"/>
                                        </p:tgtEl>
                                        <p:attrNameLst>
                                          <p:attrName>ppt_w</p:attrName>
                                        </p:attrNameLst>
                                      </p:cBhvr>
                                      <p:tavLst>
                                        <p:tav tm="0">
                                          <p:val>
                                            <p:fltVal val="0"/>
                                          </p:val>
                                        </p:tav>
                                        <p:tav tm="100000">
                                          <p:val>
                                            <p:strVal val="#ppt_w"/>
                                          </p:val>
                                        </p:tav>
                                      </p:tavLst>
                                    </p:anim>
                                    <p:anim calcmode="lin" valueType="num">
                                      <p:cBhvr>
                                        <p:cTn id="25" dur="500" fill="hold"/>
                                        <p:tgtEl>
                                          <p:spTgt spid="73"/>
                                        </p:tgtEl>
                                        <p:attrNameLst>
                                          <p:attrName>ppt_h</p:attrName>
                                        </p:attrNameLst>
                                      </p:cBhvr>
                                      <p:tavLst>
                                        <p:tav tm="0">
                                          <p:val>
                                            <p:fltVal val="0"/>
                                          </p:val>
                                        </p:tav>
                                        <p:tav tm="100000">
                                          <p:val>
                                            <p:strVal val="#ppt_h"/>
                                          </p:val>
                                        </p:tav>
                                      </p:tavLst>
                                    </p:anim>
                                    <p:anim calcmode="lin" valueType="num">
                                      <p:cBhvr>
                                        <p:cTn id="26" dur="500" fill="hold"/>
                                        <p:tgtEl>
                                          <p:spTgt spid="73"/>
                                        </p:tgtEl>
                                        <p:attrNameLst>
                                          <p:attrName>style.rotation</p:attrName>
                                        </p:attrNameLst>
                                      </p:cBhvr>
                                      <p:tavLst>
                                        <p:tav tm="0">
                                          <p:val>
                                            <p:fltVal val="90"/>
                                          </p:val>
                                        </p:tav>
                                        <p:tav tm="100000">
                                          <p:val>
                                            <p:fltVal val="0"/>
                                          </p:val>
                                        </p:tav>
                                      </p:tavLst>
                                    </p:anim>
                                    <p:animEffect transition="in" filter="fade">
                                      <p:cBhvr>
                                        <p:cTn id="27" dur="500"/>
                                        <p:tgtEl>
                                          <p:spTgt spid="73"/>
                                        </p:tgtEl>
                                      </p:cBhvr>
                                    </p:animEffect>
                                  </p:childTnLst>
                                </p:cTn>
                              </p:par>
                            </p:childTnLst>
                          </p:cTn>
                        </p:par>
                        <p:par>
                          <p:cTn id="28" fill="hold">
                            <p:stCondLst>
                              <p:cond delay="1500"/>
                            </p:stCondLst>
                            <p:childTnLst>
                              <p:par>
                                <p:cTn id="29" presetID="2" presetClass="entr" presetSubtype="12"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0-#ppt_w/2"/>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10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0-#ppt_w/2"/>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20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0-#ppt_w/2"/>
                                          </p:val>
                                        </p:tav>
                                        <p:tav tm="100000">
                                          <p:val>
                                            <p:strVal val="#ppt_x"/>
                                          </p:val>
                                        </p:tav>
                                      </p:tavLst>
                                    </p:anim>
                                    <p:anim calcmode="lin" valueType="num">
                                      <p:cBhvr additive="base">
                                        <p:cTn id="40" dur="50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30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0-#ppt_w/2"/>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40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1+#ppt_h/2"/>
                                          </p:val>
                                        </p:tav>
                                        <p:tav tm="100000">
                                          <p:val>
                                            <p:strVal val="#ppt_y"/>
                                          </p:val>
                                        </p:tav>
                                      </p:tavLst>
                                    </p:anim>
                                  </p:childTnLst>
                                </p:cTn>
                              </p:par>
                            </p:childTnLst>
                          </p:cTn>
                        </p:par>
                        <p:par>
                          <p:cTn id="49" fill="hold">
                            <p:stCondLst>
                              <p:cond delay="2400"/>
                            </p:stCondLst>
                            <p:childTnLst>
                              <p:par>
                                <p:cTn id="50" presetID="22" presetClass="entr" presetSubtype="4"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down)">
                                      <p:cBhvr>
                                        <p:cTn id="52" dur="300"/>
                                        <p:tgtEl>
                                          <p:spTgt spid="25"/>
                                        </p:tgtEl>
                                      </p:cBhvr>
                                    </p:animEffect>
                                  </p:childTnLst>
                                </p:cTn>
                              </p:par>
                            </p:childTnLst>
                          </p:cTn>
                        </p:par>
                        <p:par>
                          <p:cTn id="53" fill="hold">
                            <p:stCondLst>
                              <p:cond delay="2700"/>
                            </p:stCondLst>
                            <p:childTnLst>
                              <p:par>
                                <p:cTn id="54" presetID="22" presetClass="entr" presetSubtype="1"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up)">
                                      <p:cBhvr>
                                        <p:cTn id="56" dur="500"/>
                                        <p:tgtEl>
                                          <p:spTgt spid="27"/>
                                        </p:tgtEl>
                                      </p:cBhvr>
                                    </p:animEffect>
                                  </p:childTnLst>
                                </p:cTn>
                              </p:par>
                            </p:childTnLst>
                          </p:cTn>
                        </p:par>
                        <p:par>
                          <p:cTn id="57" fill="hold">
                            <p:stCondLst>
                              <p:cond delay="3200"/>
                            </p:stCondLst>
                            <p:childTnLst>
                              <p:par>
                                <p:cTn id="58" presetID="31" presetClass="entr" presetSubtype="0"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p:cTn id="60" dur="500" fill="hold"/>
                                        <p:tgtEl>
                                          <p:spTgt spid="47"/>
                                        </p:tgtEl>
                                        <p:attrNameLst>
                                          <p:attrName>ppt_w</p:attrName>
                                        </p:attrNameLst>
                                      </p:cBhvr>
                                      <p:tavLst>
                                        <p:tav tm="0">
                                          <p:val>
                                            <p:fltVal val="0"/>
                                          </p:val>
                                        </p:tav>
                                        <p:tav tm="100000">
                                          <p:val>
                                            <p:strVal val="#ppt_w"/>
                                          </p:val>
                                        </p:tav>
                                      </p:tavLst>
                                    </p:anim>
                                    <p:anim calcmode="lin" valueType="num">
                                      <p:cBhvr>
                                        <p:cTn id="61" dur="500" fill="hold"/>
                                        <p:tgtEl>
                                          <p:spTgt spid="47"/>
                                        </p:tgtEl>
                                        <p:attrNameLst>
                                          <p:attrName>ppt_h</p:attrName>
                                        </p:attrNameLst>
                                      </p:cBhvr>
                                      <p:tavLst>
                                        <p:tav tm="0">
                                          <p:val>
                                            <p:fltVal val="0"/>
                                          </p:val>
                                        </p:tav>
                                        <p:tav tm="100000">
                                          <p:val>
                                            <p:strVal val="#ppt_h"/>
                                          </p:val>
                                        </p:tav>
                                      </p:tavLst>
                                    </p:anim>
                                    <p:anim calcmode="lin" valueType="num">
                                      <p:cBhvr>
                                        <p:cTn id="62" dur="500" fill="hold"/>
                                        <p:tgtEl>
                                          <p:spTgt spid="47"/>
                                        </p:tgtEl>
                                        <p:attrNameLst>
                                          <p:attrName>style.rotation</p:attrName>
                                        </p:attrNameLst>
                                      </p:cBhvr>
                                      <p:tavLst>
                                        <p:tav tm="0">
                                          <p:val>
                                            <p:fltVal val="90"/>
                                          </p:val>
                                        </p:tav>
                                        <p:tav tm="100000">
                                          <p:val>
                                            <p:fltVal val="0"/>
                                          </p:val>
                                        </p:tav>
                                      </p:tavLst>
                                    </p:anim>
                                    <p:animEffect transition="in" filter="fade">
                                      <p:cBhvr>
                                        <p:cTn id="63" dur="500"/>
                                        <p:tgtEl>
                                          <p:spTgt spid="47"/>
                                        </p:tgtEl>
                                      </p:cBhvr>
                                    </p:animEffect>
                                  </p:childTnLst>
                                </p:cTn>
                              </p:par>
                            </p:childTnLst>
                          </p:cTn>
                        </p:par>
                        <p:par>
                          <p:cTn id="64" fill="hold">
                            <p:stCondLst>
                              <p:cond delay="3700"/>
                            </p:stCondLst>
                            <p:childTnLst>
                              <p:par>
                                <p:cTn id="65" presetID="22" presetClass="entr" presetSubtype="8"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left)">
                                      <p:cBhvr>
                                        <p:cTn id="67" dur="500"/>
                                        <p:tgtEl>
                                          <p:spTgt spid="46"/>
                                        </p:tgtEl>
                                      </p:cBhvr>
                                    </p:animEffect>
                                  </p:childTnLst>
                                </p:cTn>
                              </p:par>
                            </p:childTnLst>
                          </p:cTn>
                        </p:par>
                        <p:par>
                          <p:cTn id="68" fill="hold">
                            <p:stCondLst>
                              <p:cond delay="4200"/>
                            </p:stCondLst>
                            <p:childTnLst>
                              <p:par>
                                <p:cTn id="69" presetID="22" presetClass="entr" presetSubtype="4"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down)">
                                      <p:cBhvr>
                                        <p:cTn id="71" dur="300"/>
                                        <p:tgtEl>
                                          <p:spTgt spid="28"/>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 calcmode="lin" valueType="num">
                                      <p:cBhvr>
                                        <p:cTn id="79" dur="500" fill="hold"/>
                                        <p:tgtEl>
                                          <p:spTgt spid="49"/>
                                        </p:tgtEl>
                                        <p:attrNameLst>
                                          <p:attrName>ppt_w</p:attrName>
                                        </p:attrNameLst>
                                      </p:cBhvr>
                                      <p:tavLst>
                                        <p:tav tm="0">
                                          <p:val>
                                            <p:fltVal val="0"/>
                                          </p:val>
                                        </p:tav>
                                        <p:tav tm="100000">
                                          <p:val>
                                            <p:strVal val="#ppt_w"/>
                                          </p:val>
                                        </p:tav>
                                      </p:tavLst>
                                    </p:anim>
                                    <p:anim calcmode="lin" valueType="num">
                                      <p:cBhvr>
                                        <p:cTn id="80" dur="500" fill="hold"/>
                                        <p:tgtEl>
                                          <p:spTgt spid="49"/>
                                        </p:tgtEl>
                                        <p:attrNameLst>
                                          <p:attrName>ppt_h</p:attrName>
                                        </p:attrNameLst>
                                      </p:cBhvr>
                                      <p:tavLst>
                                        <p:tav tm="0">
                                          <p:val>
                                            <p:fltVal val="0"/>
                                          </p:val>
                                        </p:tav>
                                        <p:tav tm="100000">
                                          <p:val>
                                            <p:strVal val="#ppt_h"/>
                                          </p:val>
                                        </p:tav>
                                      </p:tavLst>
                                    </p:anim>
                                    <p:anim calcmode="lin" valueType="num">
                                      <p:cBhvr>
                                        <p:cTn id="81" dur="500" fill="hold"/>
                                        <p:tgtEl>
                                          <p:spTgt spid="49"/>
                                        </p:tgtEl>
                                        <p:attrNameLst>
                                          <p:attrName>style.rotation</p:attrName>
                                        </p:attrNameLst>
                                      </p:cBhvr>
                                      <p:tavLst>
                                        <p:tav tm="0">
                                          <p:val>
                                            <p:fltVal val="90"/>
                                          </p:val>
                                        </p:tav>
                                        <p:tav tm="100000">
                                          <p:val>
                                            <p:fltVal val="0"/>
                                          </p:val>
                                        </p:tav>
                                      </p:tavLst>
                                    </p:anim>
                                    <p:animEffect transition="in" filter="fade">
                                      <p:cBhvr>
                                        <p:cTn id="82" dur="500"/>
                                        <p:tgtEl>
                                          <p:spTgt spid="49"/>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wipe(left)">
                                      <p:cBhvr>
                                        <p:cTn id="86" dur="500"/>
                                        <p:tgtEl>
                                          <p:spTgt spid="48"/>
                                        </p:tgtEl>
                                      </p:cBhvr>
                                    </p:animEffect>
                                  </p:childTnLst>
                                </p:cTn>
                              </p:par>
                            </p:childTnLst>
                          </p:cTn>
                        </p:par>
                        <p:par>
                          <p:cTn id="87" fill="hold">
                            <p:stCondLst>
                              <p:cond delay="6000"/>
                            </p:stCondLst>
                            <p:childTnLst>
                              <p:par>
                                <p:cTn id="88" presetID="22" presetClass="entr" presetSubtype="4" fill="hold" grpId="0" nodeType="after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wipe(down)">
                                      <p:cBhvr>
                                        <p:cTn id="90" dur="300"/>
                                        <p:tgtEl>
                                          <p:spTgt spid="37"/>
                                        </p:tgtEl>
                                      </p:cBhvr>
                                    </p:animEffect>
                                  </p:childTnLst>
                                </p:cTn>
                              </p:par>
                            </p:childTnLst>
                          </p:cTn>
                        </p:par>
                        <p:par>
                          <p:cTn id="91" fill="hold">
                            <p:stCondLst>
                              <p:cond delay="6300"/>
                            </p:stCondLst>
                            <p:childTnLst>
                              <p:par>
                                <p:cTn id="92" presetID="22" presetClass="entr" presetSubtype="1"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up)">
                                      <p:cBhvr>
                                        <p:cTn id="94" dur="500"/>
                                        <p:tgtEl>
                                          <p:spTgt spid="39"/>
                                        </p:tgtEl>
                                      </p:cBhvr>
                                    </p:animEffect>
                                  </p:childTnLst>
                                </p:cTn>
                              </p:par>
                            </p:childTnLst>
                          </p:cTn>
                        </p:par>
                        <p:par>
                          <p:cTn id="95" fill="hold">
                            <p:stCondLst>
                              <p:cond delay="6800"/>
                            </p:stCondLst>
                            <p:childTnLst>
                              <p:par>
                                <p:cTn id="96" presetID="31" presetClass="entr" presetSubtype="0" fill="hold" grpId="0" nodeType="afterEffect">
                                  <p:stCondLst>
                                    <p:cond delay="0"/>
                                  </p:stCondLst>
                                  <p:childTnLst>
                                    <p:set>
                                      <p:cBhvr>
                                        <p:cTn id="97" dur="1" fill="hold">
                                          <p:stCondLst>
                                            <p:cond delay="0"/>
                                          </p:stCondLst>
                                        </p:cTn>
                                        <p:tgtEl>
                                          <p:spTgt spid="64"/>
                                        </p:tgtEl>
                                        <p:attrNameLst>
                                          <p:attrName>style.visibility</p:attrName>
                                        </p:attrNameLst>
                                      </p:cBhvr>
                                      <p:to>
                                        <p:strVal val="visible"/>
                                      </p:to>
                                    </p:set>
                                    <p:anim calcmode="lin" valueType="num">
                                      <p:cBhvr>
                                        <p:cTn id="98" dur="500" fill="hold"/>
                                        <p:tgtEl>
                                          <p:spTgt spid="64"/>
                                        </p:tgtEl>
                                        <p:attrNameLst>
                                          <p:attrName>ppt_w</p:attrName>
                                        </p:attrNameLst>
                                      </p:cBhvr>
                                      <p:tavLst>
                                        <p:tav tm="0">
                                          <p:val>
                                            <p:fltVal val="0"/>
                                          </p:val>
                                        </p:tav>
                                        <p:tav tm="100000">
                                          <p:val>
                                            <p:strVal val="#ppt_w"/>
                                          </p:val>
                                        </p:tav>
                                      </p:tavLst>
                                    </p:anim>
                                    <p:anim calcmode="lin" valueType="num">
                                      <p:cBhvr>
                                        <p:cTn id="99" dur="500" fill="hold"/>
                                        <p:tgtEl>
                                          <p:spTgt spid="64"/>
                                        </p:tgtEl>
                                        <p:attrNameLst>
                                          <p:attrName>ppt_h</p:attrName>
                                        </p:attrNameLst>
                                      </p:cBhvr>
                                      <p:tavLst>
                                        <p:tav tm="0">
                                          <p:val>
                                            <p:fltVal val="0"/>
                                          </p:val>
                                        </p:tav>
                                        <p:tav tm="100000">
                                          <p:val>
                                            <p:strVal val="#ppt_h"/>
                                          </p:val>
                                        </p:tav>
                                      </p:tavLst>
                                    </p:anim>
                                    <p:anim calcmode="lin" valueType="num">
                                      <p:cBhvr>
                                        <p:cTn id="100" dur="500" fill="hold"/>
                                        <p:tgtEl>
                                          <p:spTgt spid="64"/>
                                        </p:tgtEl>
                                        <p:attrNameLst>
                                          <p:attrName>style.rotation</p:attrName>
                                        </p:attrNameLst>
                                      </p:cBhvr>
                                      <p:tavLst>
                                        <p:tav tm="0">
                                          <p:val>
                                            <p:fltVal val="90"/>
                                          </p:val>
                                        </p:tav>
                                        <p:tav tm="100000">
                                          <p:val>
                                            <p:fltVal val="0"/>
                                          </p:val>
                                        </p:tav>
                                      </p:tavLst>
                                    </p:anim>
                                    <p:animEffect transition="in" filter="fade">
                                      <p:cBhvr>
                                        <p:cTn id="101" dur="500"/>
                                        <p:tgtEl>
                                          <p:spTgt spid="64"/>
                                        </p:tgtEl>
                                      </p:cBhvr>
                                    </p:animEffect>
                                  </p:childTnLst>
                                </p:cTn>
                              </p:par>
                            </p:childTnLst>
                          </p:cTn>
                        </p:par>
                        <p:par>
                          <p:cTn id="102" fill="hold">
                            <p:stCondLst>
                              <p:cond delay="7300"/>
                            </p:stCondLst>
                            <p:childTnLst>
                              <p:par>
                                <p:cTn id="103" presetID="22" presetClass="entr" presetSubtype="8" fill="hold" grpId="0" nodeType="afterEffect">
                                  <p:stCondLst>
                                    <p:cond delay="0"/>
                                  </p:stCondLst>
                                  <p:childTnLst>
                                    <p:set>
                                      <p:cBhvr>
                                        <p:cTn id="104" dur="1" fill="hold">
                                          <p:stCondLst>
                                            <p:cond delay="0"/>
                                          </p:stCondLst>
                                        </p:cTn>
                                        <p:tgtEl>
                                          <p:spTgt spid="63"/>
                                        </p:tgtEl>
                                        <p:attrNameLst>
                                          <p:attrName>style.visibility</p:attrName>
                                        </p:attrNameLst>
                                      </p:cBhvr>
                                      <p:to>
                                        <p:strVal val="visible"/>
                                      </p:to>
                                    </p:set>
                                    <p:animEffect transition="in" filter="wipe(left)">
                                      <p:cBhvr>
                                        <p:cTn id="105" dur="500"/>
                                        <p:tgtEl>
                                          <p:spTgt spid="63"/>
                                        </p:tgtEl>
                                      </p:cBhvr>
                                    </p:animEffect>
                                  </p:childTnLst>
                                </p:cTn>
                              </p:par>
                            </p:childTnLst>
                          </p:cTn>
                        </p:par>
                        <p:par>
                          <p:cTn id="106" fill="hold">
                            <p:stCondLst>
                              <p:cond delay="7800"/>
                            </p:stCondLst>
                            <p:childTnLst>
                              <p:par>
                                <p:cTn id="107" presetID="22" presetClass="entr" presetSubtype="4"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wipe(down)">
                                      <p:cBhvr>
                                        <p:cTn id="109" dur="300"/>
                                        <p:tgtEl>
                                          <p:spTgt spid="40"/>
                                        </p:tgtEl>
                                      </p:cBhvr>
                                    </p:animEffect>
                                  </p:childTnLst>
                                </p:cTn>
                              </p:par>
                            </p:childTnLst>
                          </p:cTn>
                        </p:par>
                        <p:par>
                          <p:cTn id="110" fill="hold">
                            <p:stCondLst>
                              <p:cond delay="8100"/>
                            </p:stCondLst>
                            <p:childTnLst>
                              <p:par>
                                <p:cTn id="111" presetID="22" presetClass="entr" presetSubtype="1" fill="hold" grpId="0" nodeType="after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wipe(up)">
                                      <p:cBhvr>
                                        <p:cTn id="113" dur="500"/>
                                        <p:tgtEl>
                                          <p:spTgt spid="42"/>
                                        </p:tgtEl>
                                      </p:cBhvr>
                                    </p:animEffect>
                                  </p:childTnLst>
                                </p:cTn>
                              </p:par>
                            </p:childTnLst>
                          </p:cTn>
                        </p:par>
                        <p:par>
                          <p:cTn id="114" fill="hold">
                            <p:stCondLst>
                              <p:cond delay="8600"/>
                            </p:stCondLst>
                            <p:childTnLst>
                              <p:par>
                                <p:cTn id="115" presetID="31" presetClass="entr" presetSubtype="0" fill="hold" grpId="0" nodeType="afterEffect">
                                  <p:stCondLst>
                                    <p:cond delay="0"/>
                                  </p:stCondLst>
                                  <p:childTnLst>
                                    <p:set>
                                      <p:cBhvr>
                                        <p:cTn id="116" dur="1" fill="hold">
                                          <p:stCondLst>
                                            <p:cond delay="0"/>
                                          </p:stCondLst>
                                        </p:cTn>
                                        <p:tgtEl>
                                          <p:spTgt spid="66"/>
                                        </p:tgtEl>
                                        <p:attrNameLst>
                                          <p:attrName>style.visibility</p:attrName>
                                        </p:attrNameLst>
                                      </p:cBhvr>
                                      <p:to>
                                        <p:strVal val="visible"/>
                                      </p:to>
                                    </p:set>
                                    <p:anim calcmode="lin" valueType="num">
                                      <p:cBhvr>
                                        <p:cTn id="117" dur="500" fill="hold"/>
                                        <p:tgtEl>
                                          <p:spTgt spid="66"/>
                                        </p:tgtEl>
                                        <p:attrNameLst>
                                          <p:attrName>ppt_w</p:attrName>
                                        </p:attrNameLst>
                                      </p:cBhvr>
                                      <p:tavLst>
                                        <p:tav tm="0">
                                          <p:val>
                                            <p:fltVal val="0"/>
                                          </p:val>
                                        </p:tav>
                                        <p:tav tm="100000">
                                          <p:val>
                                            <p:strVal val="#ppt_w"/>
                                          </p:val>
                                        </p:tav>
                                      </p:tavLst>
                                    </p:anim>
                                    <p:anim calcmode="lin" valueType="num">
                                      <p:cBhvr>
                                        <p:cTn id="118" dur="500" fill="hold"/>
                                        <p:tgtEl>
                                          <p:spTgt spid="66"/>
                                        </p:tgtEl>
                                        <p:attrNameLst>
                                          <p:attrName>ppt_h</p:attrName>
                                        </p:attrNameLst>
                                      </p:cBhvr>
                                      <p:tavLst>
                                        <p:tav tm="0">
                                          <p:val>
                                            <p:fltVal val="0"/>
                                          </p:val>
                                        </p:tav>
                                        <p:tav tm="100000">
                                          <p:val>
                                            <p:strVal val="#ppt_h"/>
                                          </p:val>
                                        </p:tav>
                                      </p:tavLst>
                                    </p:anim>
                                    <p:anim calcmode="lin" valueType="num">
                                      <p:cBhvr>
                                        <p:cTn id="119" dur="500" fill="hold"/>
                                        <p:tgtEl>
                                          <p:spTgt spid="66"/>
                                        </p:tgtEl>
                                        <p:attrNameLst>
                                          <p:attrName>style.rotation</p:attrName>
                                        </p:attrNameLst>
                                      </p:cBhvr>
                                      <p:tavLst>
                                        <p:tav tm="0">
                                          <p:val>
                                            <p:fltVal val="90"/>
                                          </p:val>
                                        </p:tav>
                                        <p:tav tm="100000">
                                          <p:val>
                                            <p:fltVal val="0"/>
                                          </p:val>
                                        </p:tav>
                                      </p:tavLst>
                                    </p:anim>
                                    <p:animEffect transition="in" filter="fade">
                                      <p:cBhvr>
                                        <p:cTn id="120" dur="500"/>
                                        <p:tgtEl>
                                          <p:spTgt spid="66"/>
                                        </p:tgtEl>
                                      </p:cBhvr>
                                    </p:animEffect>
                                  </p:childTnLst>
                                </p:cTn>
                              </p:par>
                            </p:childTnLst>
                          </p:cTn>
                        </p:par>
                        <p:par>
                          <p:cTn id="121" fill="hold">
                            <p:stCondLst>
                              <p:cond delay="9100"/>
                            </p:stCondLst>
                            <p:childTnLst>
                              <p:par>
                                <p:cTn id="122" presetID="22" presetClass="entr" presetSubtype="8" fill="hold" grpId="0" nodeType="afterEffect">
                                  <p:stCondLst>
                                    <p:cond delay="0"/>
                                  </p:stCondLst>
                                  <p:childTnLst>
                                    <p:set>
                                      <p:cBhvr>
                                        <p:cTn id="123" dur="1" fill="hold">
                                          <p:stCondLst>
                                            <p:cond delay="0"/>
                                          </p:stCondLst>
                                        </p:cTn>
                                        <p:tgtEl>
                                          <p:spTgt spid="65"/>
                                        </p:tgtEl>
                                        <p:attrNameLst>
                                          <p:attrName>style.visibility</p:attrName>
                                        </p:attrNameLst>
                                      </p:cBhvr>
                                      <p:to>
                                        <p:strVal val="visible"/>
                                      </p:to>
                                    </p:set>
                                    <p:animEffect transition="in" filter="wipe(left)">
                                      <p:cBhvr>
                                        <p:cTn id="124" dur="500"/>
                                        <p:tgtEl>
                                          <p:spTgt spid="65"/>
                                        </p:tgtEl>
                                      </p:cBhvr>
                                    </p:animEffect>
                                  </p:childTnLst>
                                </p:cTn>
                              </p:par>
                            </p:childTnLst>
                          </p:cTn>
                        </p:par>
                        <p:par>
                          <p:cTn id="125" fill="hold">
                            <p:stCondLst>
                              <p:cond delay="9600"/>
                            </p:stCondLst>
                            <p:childTnLst>
                              <p:par>
                                <p:cTn id="126" presetID="22" presetClass="entr" presetSubtype="4" fill="hold" grpId="0" nodeType="after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wipe(down)">
                                      <p:cBhvr>
                                        <p:cTn id="128" dur="300"/>
                                        <p:tgtEl>
                                          <p:spTgt spid="43"/>
                                        </p:tgtEl>
                                      </p:cBhvr>
                                    </p:animEffect>
                                  </p:childTnLst>
                                </p:cTn>
                              </p:par>
                            </p:childTnLst>
                          </p:cTn>
                        </p:par>
                        <p:par>
                          <p:cTn id="129" fill="hold">
                            <p:stCondLst>
                              <p:cond delay="9900"/>
                            </p:stCondLst>
                            <p:childTnLst>
                              <p:par>
                                <p:cTn id="130" presetID="22" presetClass="entr" presetSubtype="1" fill="hold" grpId="0" nodeType="afterEffect">
                                  <p:stCondLst>
                                    <p:cond delay="0"/>
                                  </p:stCondLst>
                                  <p:childTnLst>
                                    <p:set>
                                      <p:cBhvr>
                                        <p:cTn id="131" dur="1" fill="hold">
                                          <p:stCondLst>
                                            <p:cond delay="0"/>
                                          </p:stCondLst>
                                        </p:cTn>
                                        <p:tgtEl>
                                          <p:spTgt spid="45"/>
                                        </p:tgtEl>
                                        <p:attrNameLst>
                                          <p:attrName>style.visibility</p:attrName>
                                        </p:attrNameLst>
                                      </p:cBhvr>
                                      <p:to>
                                        <p:strVal val="visible"/>
                                      </p:to>
                                    </p:set>
                                    <p:animEffect transition="in" filter="wipe(up)">
                                      <p:cBhvr>
                                        <p:cTn id="132" dur="500"/>
                                        <p:tgtEl>
                                          <p:spTgt spid="45"/>
                                        </p:tgtEl>
                                      </p:cBhvr>
                                    </p:animEffect>
                                  </p:childTnLst>
                                </p:cTn>
                              </p:par>
                            </p:childTnLst>
                          </p:cTn>
                        </p:par>
                        <p:par>
                          <p:cTn id="133" fill="hold">
                            <p:stCondLst>
                              <p:cond delay="10400"/>
                            </p:stCondLst>
                            <p:childTnLst>
                              <p:par>
                                <p:cTn id="134" presetID="31" presetClass="entr" presetSubtype="0" fill="hold" grpId="0" nodeType="afterEffect">
                                  <p:stCondLst>
                                    <p:cond delay="0"/>
                                  </p:stCondLst>
                                  <p:childTnLst>
                                    <p:set>
                                      <p:cBhvr>
                                        <p:cTn id="135" dur="1" fill="hold">
                                          <p:stCondLst>
                                            <p:cond delay="0"/>
                                          </p:stCondLst>
                                        </p:cTn>
                                        <p:tgtEl>
                                          <p:spTgt spid="68"/>
                                        </p:tgtEl>
                                        <p:attrNameLst>
                                          <p:attrName>style.visibility</p:attrName>
                                        </p:attrNameLst>
                                      </p:cBhvr>
                                      <p:to>
                                        <p:strVal val="visible"/>
                                      </p:to>
                                    </p:set>
                                    <p:anim calcmode="lin" valueType="num">
                                      <p:cBhvr>
                                        <p:cTn id="136" dur="500" fill="hold"/>
                                        <p:tgtEl>
                                          <p:spTgt spid="68"/>
                                        </p:tgtEl>
                                        <p:attrNameLst>
                                          <p:attrName>ppt_w</p:attrName>
                                        </p:attrNameLst>
                                      </p:cBhvr>
                                      <p:tavLst>
                                        <p:tav tm="0">
                                          <p:val>
                                            <p:fltVal val="0"/>
                                          </p:val>
                                        </p:tav>
                                        <p:tav tm="100000">
                                          <p:val>
                                            <p:strVal val="#ppt_w"/>
                                          </p:val>
                                        </p:tav>
                                      </p:tavLst>
                                    </p:anim>
                                    <p:anim calcmode="lin" valueType="num">
                                      <p:cBhvr>
                                        <p:cTn id="137" dur="500" fill="hold"/>
                                        <p:tgtEl>
                                          <p:spTgt spid="68"/>
                                        </p:tgtEl>
                                        <p:attrNameLst>
                                          <p:attrName>ppt_h</p:attrName>
                                        </p:attrNameLst>
                                      </p:cBhvr>
                                      <p:tavLst>
                                        <p:tav tm="0">
                                          <p:val>
                                            <p:fltVal val="0"/>
                                          </p:val>
                                        </p:tav>
                                        <p:tav tm="100000">
                                          <p:val>
                                            <p:strVal val="#ppt_h"/>
                                          </p:val>
                                        </p:tav>
                                      </p:tavLst>
                                    </p:anim>
                                    <p:anim calcmode="lin" valueType="num">
                                      <p:cBhvr>
                                        <p:cTn id="138" dur="500" fill="hold"/>
                                        <p:tgtEl>
                                          <p:spTgt spid="68"/>
                                        </p:tgtEl>
                                        <p:attrNameLst>
                                          <p:attrName>style.rotation</p:attrName>
                                        </p:attrNameLst>
                                      </p:cBhvr>
                                      <p:tavLst>
                                        <p:tav tm="0">
                                          <p:val>
                                            <p:fltVal val="90"/>
                                          </p:val>
                                        </p:tav>
                                        <p:tav tm="100000">
                                          <p:val>
                                            <p:fltVal val="0"/>
                                          </p:val>
                                        </p:tav>
                                      </p:tavLst>
                                    </p:anim>
                                    <p:animEffect transition="in" filter="fade">
                                      <p:cBhvr>
                                        <p:cTn id="139" dur="500"/>
                                        <p:tgtEl>
                                          <p:spTgt spid="68"/>
                                        </p:tgtEl>
                                      </p:cBhvr>
                                    </p:animEffect>
                                  </p:childTnLst>
                                </p:cTn>
                              </p:par>
                            </p:childTnLst>
                          </p:cTn>
                        </p:par>
                        <p:par>
                          <p:cTn id="140" fill="hold">
                            <p:stCondLst>
                              <p:cond delay="10900"/>
                            </p:stCondLst>
                            <p:childTnLst>
                              <p:par>
                                <p:cTn id="141" presetID="22" presetClass="entr" presetSubtype="8" fill="hold" grpId="0" nodeType="afterEffect">
                                  <p:stCondLst>
                                    <p:cond delay="0"/>
                                  </p:stCondLst>
                                  <p:childTnLst>
                                    <p:set>
                                      <p:cBhvr>
                                        <p:cTn id="142" dur="1" fill="hold">
                                          <p:stCondLst>
                                            <p:cond delay="0"/>
                                          </p:stCondLst>
                                        </p:cTn>
                                        <p:tgtEl>
                                          <p:spTgt spid="67"/>
                                        </p:tgtEl>
                                        <p:attrNameLst>
                                          <p:attrName>style.visibility</p:attrName>
                                        </p:attrNameLst>
                                      </p:cBhvr>
                                      <p:to>
                                        <p:strVal val="visible"/>
                                      </p:to>
                                    </p:set>
                                    <p:animEffect transition="in" filter="wipe(left)">
                                      <p:cBhvr>
                                        <p:cTn id="14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autoUpdateAnimBg="0"/>
      <p:bldP spid="28" grpId="0" animBg="1"/>
      <p:bldP spid="35" grpId="0" animBg="1"/>
      <p:bldP spid="36" grpId="0" animBg="1" autoUpdateAnimBg="0"/>
      <p:bldP spid="37" grpId="0" animBg="1"/>
      <p:bldP spid="38" grpId="0" animBg="1"/>
      <p:bldP spid="39" grpId="0" animBg="1" autoUpdateAnimBg="0"/>
      <p:bldP spid="40" grpId="0" animBg="1"/>
      <p:bldP spid="41" grpId="0" animBg="1"/>
      <p:bldP spid="42" grpId="0" animBg="1" autoUpdateAnimBg="0"/>
      <p:bldP spid="43" grpId="0" animBg="1"/>
      <p:bldP spid="44" grpId="0" animBg="1"/>
      <p:bldP spid="45" grpId="0" animBg="1" autoUpdateAnimBg="0"/>
      <p:bldP spid="46" grpId="0" autoUpdateAnimBg="0"/>
      <p:bldP spid="47" grpId="0" autoUpdateAnimBg="0"/>
      <p:bldP spid="48" grpId="0" autoUpdateAnimBg="0"/>
      <p:bldP spid="49" grpId="0" autoUpdateAnimBg="0"/>
      <p:bldP spid="63" grpId="0" autoUpdateAnimBg="0"/>
      <p:bldP spid="64" grpId="0" autoUpdateAnimBg="0"/>
      <p:bldP spid="65" grpId="0" autoUpdateAnimBg="0"/>
      <p:bldP spid="66" grpId="0" autoUpdateAnimBg="0"/>
      <p:bldP spid="67" grpId="0" autoUpdateAnimBg="0"/>
      <p:bldP spid="68" grpId="0" autoUpdateAnimBg="0"/>
      <p:bldP spid="69" grpId="0" animBg="1"/>
      <p:bldP spid="70" grpId="0" animBg="1"/>
      <p:bldP spid="71" grpId="0" bldLvl="0" animBg="1" autoUpdateAnimBg="0"/>
      <p:bldP spid="72" grpId="0" autoUpdateAnimBg="0"/>
      <p:bldP spid="7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38" name="Freeform 3"/>
          <p:cNvSpPr>
            <a:spLocks noEditPoints="1"/>
          </p:cNvSpPr>
          <p:nvPr/>
        </p:nvSpPr>
        <p:spPr bwMode="auto">
          <a:xfrm>
            <a:off x="6429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a:extLst/>
        </p:spPr>
        <p:txBody>
          <a:bodyPr/>
          <a:lstStyle/>
          <a:p>
            <a:endParaRPr lang="zh-CN" altLang="en-US"/>
          </a:p>
        </p:txBody>
      </p:sp>
      <p:sp>
        <p:nvSpPr>
          <p:cNvPr id="39" name="Rectangle 4"/>
          <p:cNvSpPr>
            <a:spLocks noChangeArrowheads="1"/>
          </p:cNvSpPr>
          <p:nvPr/>
        </p:nvSpPr>
        <p:spPr bwMode="auto">
          <a:xfrm>
            <a:off x="11477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35%</a:t>
            </a:r>
            <a:endParaRPr lang="en-US" altLang="zh-CN" sz="2800">
              <a:solidFill>
                <a:schemeClr val="bg1"/>
              </a:solidFill>
            </a:endParaRPr>
          </a:p>
        </p:txBody>
      </p:sp>
      <p:sp>
        <p:nvSpPr>
          <p:cNvPr id="40" name="Freeform 5"/>
          <p:cNvSpPr>
            <a:spLocks noEditPoints="1"/>
          </p:cNvSpPr>
          <p:nvPr/>
        </p:nvSpPr>
        <p:spPr bwMode="auto">
          <a:xfrm>
            <a:off x="27003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a:extLst/>
        </p:spPr>
        <p:txBody>
          <a:bodyPr/>
          <a:lstStyle/>
          <a:p>
            <a:endParaRPr lang="zh-CN" altLang="en-US"/>
          </a:p>
        </p:txBody>
      </p:sp>
      <p:sp>
        <p:nvSpPr>
          <p:cNvPr id="41" name="Rectangle 6"/>
          <p:cNvSpPr>
            <a:spLocks noChangeArrowheads="1"/>
          </p:cNvSpPr>
          <p:nvPr/>
        </p:nvSpPr>
        <p:spPr bwMode="auto">
          <a:xfrm>
            <a:off x="32051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dirty="0">
                <a:solidFill>
                  <a:schemeClr val="bg1"/>
                </a:solidFill>
                <a:latin typeface="微软雅黑" pitchFamily="34" charset="-122"/>
                <a:ea typeface="微软雅黑" pitchFamily="34" charset="-122"/>
              </a:rPr>
              <a:t>20%</a:t>
            </a:r>
            <a:endParaRPr lang="en-US" altLang="zh-CN" sz="2800" dirty="0">
              <a:solidFill>
                <a:schemeClr val="bg1"/>
              </a:solidFill>
            </a:endParaRPr>
          </a:p>
        </p:txBody>
      </p:sp>
      <p:sp>
        <p:nvSpPr>
          <p:cNvPr id="42" name="Freeform 7"/>
          <p:cNvSpPr>
            <a:spLocks noEditPoints="1"/>
          </p:cNvSpPr>
          <p:nvPr/>
        </p:nvSpPr>
        <p:spPr bwMode="auto">
          <a:xfrm>
            <a:off x="47196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a:extLst/>
        </p:spPr>
        <p:txBody>
          <a:bodyPr/>
          <a:lstStyle/>
          <a:p>
            <a:endParaRPr lang="zh-CN" altLang="en-US"/>
          </a:p>
        </p:txBody>
      </p:sp>
      <p:sp>
        <p:nvSpPr>
          <p:cNvPr id="43" name="Rectangle 8"/>
          <p:cNvSpPr>
            <a:spLocks noChangeArrowheads="1"/>
          </p:cNvSpPr>
          <p:nvPr/>
        </p:nvSpPr>
        <p:spPr bwMode="auto">
          <a:xfrm>
            <a:off x="52244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18%</a:t>
            </a:r>
            <a:endParaRPr lang="en-US" altLang="zh-CN" sz="2800">
              <a:solidFill>
                <a:schemeClr val="bg1"/>
              </a:solidFill>
            </a:endParaRPr>
          </a:p>
        </p:txBody>
      </p:sp>
      <p:sp>
        <p:nvSpPr>
          <p:cNvPr id="44" name="Freeform 9"/>
          <p:cNvSpPr>
            <a:spLocks noEditPoints="1"/>
          </p:cNvSpPr>
          <p:nvPr/>
        </p:nvSpPr>
        <p:spPr bwMode="auto">
          <a:xfrm>
            <a:off x="671988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a:extLst/>
        </p:spPr>
        <p:txBody>
          <a:bodyPr/>
          <a:lstStyle/>
          <a:p>
            <a:endParaRPr lang="zh-CN" altLang="en-US"/>
          </a:p>
        </p:txBody>
      </p:sp>
      <p:sp>
        <p:nvSpPr>
          <p:cNvPr id="53" name="Rectangle 10"/>
          <p:cNvSpPr>
            <a:spLocks noChangeArrowheads="1"/>
          </p:cNvSpPr>
          <p:nvPr/>
        </p:nvSpPr>
        <p:spPr bwMode="auto">
          <a:xfrm>
            <a:off x="722471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17%</a:t>
            </a:r>
            <a:endParaRPr lang="en-US" altLang="zh-CN" sz="2800">
              <a:solidFill>
                <a:schemeClr val="bg1"/>
              </a:solidFill>
            </a:endParaRPr>
          </a:p>
        </p:txBody>
      </p:sp>
      <p:sp>
        <p:nvSpPr>
          <p:cNvPr id="63" name="Rectangle 11"/>
          <p:cNvSpPr>
            <a:spLocks noChangeArrowheads="1"/>
          </p:cNvSpPr>
          <p:nvPr/>
        </p:nvSpPr>
        <p:spPr bwMode="auto">
          <a:xfrm>
            <a:off x="9715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72" name="Rectangle 12"/>
          <p:cNvSpPr>
            <a:spLocks noChangeArrowheads="1"/>
          </p:cNvSpPr>
          <p:nvPr/>
        </p:nvSpPr>
        <p:spPr bwMode="auto">
          <a:xfrm>
            <a:off x="3019425"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73" name="Rectangle 13"/>
          <p:cNvSpPr>
            <a:spLocks noChangeArrowheads="1"/>
          </p:cNvSpPr>
          <p:nvPr/>
        </p:nvSpPr>
        <p:spPr bwMode="auto">
          <a:xfrm>
            <a:off x="50482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74" name="Rectangle 14"/>
          <p:cNvSpPr>
            <a:spLocks noChangeArrowheads="1"/>
          </p:cNvSpPr>
          <p:nvPr/>
        </p:nvSpPr>
        <p:spPr bwMode="auto">
          <a:xfrm>
            <a:off x="70294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75" name="Text Box 15"/>
          <p:cNvSpPr txBox="1">
            <a:spLocks noChangeArrowheads="1"/>
          </p:cNvSpPr>
          <p:nvPr/>
        </p:nvSpPr>
        <p:spPr bwMode="auto">
          <a:xfrm>
            <a:off x="755650" y="3505200"/>
            <a:ext cx="7848600"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600" dirty="0">
                <a:solidFill>
                  <a:srgbClr val="0070C0"/>
                </a:solidFill>
                <a:ea typeface="微软雅黑" pitchFamily="34" charset="-122"/>
              </a:rPr>
              <a:t>单击添加标题文本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p:txBody>
      </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anim calcmode="lin" valueType="num">
                                      <p:cBhvr>
                                        <p:cTn id="11" dur="500" fill="hold"/>
                                        <p:tgtEl>
                                          <p:spTgt spid="38"/>
                                        </p:tgtEl>
                                        <p:attrNameLst>
                                          <p:attrName>ppt_x</p:attrName>
                                        </p:attrNameLst>
                                      </p:cBhvr>
                                      <p:tavLst>
                                        <p:tav tm="0">
                                          <p:val>
                                            <p:strVal val="#ppt_x"/>
                                          </p:val>
                                        </p:tav>
                                        <p:tav tm="100000">
                                          <p:val>
                                            <p:strVal val="#ppt_x"/>
                                          </p:val>
                                        </p:tav>
                                      </p:tavLst>
                                    </p:anim>
                                    <p:anim calcmode="lin" valueType="num">
                                      <p:cBhvr>
                                        <p:cTn id="12" dur="500" fill="hold"/>
                                        <p:tgtEl>
                                          <p:spTgt spid="38"/>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ppt_x</p:attrName>
                                        </p:attrNameLst>
                                      </p:cBhvr>
                                      <p:tavLst>
                                        <p:tav tm="0">
                                          <p:val>
                                            <p:strVal val="#ppt_x"/>
                                          </p:val>
                                        </p:tav>
                                        <p:tav tm="100000">
                                          <p:val>
                                            <p:strVal val="#ppt_x"/>
                                          </p:val>
                                        </p:tav>
                                      </p:tavLst>
                                    </p:anim>
                                    <p:anim calcmode="lin" valueType="num">
                                      <p:cBhvr>
                                        <p:cTn id="17" dur="500" fill="hold"/>
                                        <p:tgtEl>
                                          <p:spTgt spid="39"/>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anim calcmode="lin" valueType="num">
                                      <p:cBhvr>
                                        <p:cTn id="21" dur="500" fill="hold"/>
                                        <p:tgtEl>
                                          <p:spTgt spid="63"/>
                                        </p:tgtEl>
                                        <p:attrNameLst>
                                          <p:attrName>ppt_x</p:attrName>
                                        </p:attrNameLst>
                                      </p:cBhvr>
                                      <p:tavLst>
                                        <p:tav tm="0">
                                          <p:val>
                                            <p:strVal val="#ppt_x"/>
                                          </p:val>
                                        </p:tav>
                                        <p:tav tm="100000">
                                          <p:val>
                                            <p:strVal val="#ppt_x"/>
                                          </p:val>
                                        </p:tav>
                                      </p:tavLst>
                                    </p:anim>
                                    <p:anim calcmode="lin" valueType="num">
                                      <p:cBhvr>
                                        <p:cTn id="22" dur="500" fill="hold"/>
                                        <p:tgtEl>
                                          <p:spTgt spid="63"/>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50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anim calcmode="lin" valueType="num">
                                      <p:cBhvr>
                                        <p:cTn id="26" dur="500" fill="hold"/>
                                        <p:tgtEl>
                                          <p:spTgt spid="40"/>
                                        </p:tgtEl>
                                        <p:attrNameLst>
                                          <p:attrName>ppt_x</p:attrName>
                                        </p:attrNameLst>
                                      </p:cBhvr>
                                      <p:tavLst>
                                        <p:tav tm="0">
                                          <p:val>
                                            <p:strVal val="#ppt_x"/>
                                          </p:val>
                                        </p:tav>
                                        <p:tav tm="100000">
                                          <p:val>
                                            <p:strVal val="#ppt_x"/>
                                          </p:val>
                                        </p:tav>
                                      </p:tavLst>
                                    </p:anim>
                                    <p:anim calcmode="lin" valueType="num">
                                      <p:cBhvr>
                                        <p:cTn id="27" dur="500" fill="hold"/>
                                        <p:tgtEl>
                                          <p:spTgt spid="40"/>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50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anim calcmode="lin" valueType="num">
                                      <p:cBhvr>
                                        <p:cTn id="31" dur="500" fill="hold"/>
                                        <p:tgtEl>
                                          <p:spTgt spid="41"/>
                                        </p:tgtEl>
                                        <p:attrNameLst>
                                          <p:attrName>ppt_x</p:attrName>
                                        </p:attrNameLst>
                                      </p:cBhvr>
                                      <p:tavLst>
                                        <p:tav tm="0">
                                          <p:val>
                                            <p:strVal val="#ppt_x"/>
                                          </p:val>
                                        </p:tav>
                                        <p:tav tm="100000">
                                          <p:val>
                                            <p:strVal val="#ppt_x"/>
                                          </p:val>
                                        </p:tav>
                                      </p:tavLst>
                                    </p:anim>
                                    <p:anim calcmode="lin" valueType="num">
                                      <p:cBhvr>
                                        <p:cTn id="32" dur="500" fill="hold"/>
                                        <p:tgtEl>
                                          <p:spTgt spid="41"/>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50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500"/>
                                        <p:tgtEl>
                                          <p:spTgt spid="72"/>
                                        </p:tgtEl>
                                      </p:cBhvr>
                                    </p:animEffect>
                                    <p:anim calcmode="lin" valueType="num">
                                      <p:cBhvr>
                                        <p:cTn id="36" dur="500" fill="hold"/>
                                        <p:tgtEl>
                                          <p:spTgt spid="72"/>
                                        </p:tgtEl>
                                        <p:attrNameLst>
                                          <p:attrName>ppt_x</p:attrName>
                                        </p:attrNameLst>
                                      </p:cBhvr>
                                      <p:tavLst>
                                        <p:tav tm="0">
                                          <p:val>
                                            <p:strVal val="#ppt_x"/>
                                          </p:val>
                                        </p:tav>
                                        <p:tav tm="100000">
                                          <p:val>
                                            <p:strVal val="#ppt_x"/>
                                          </p:val>
                                        </p:tav>
                                      </p:tavLst>
                                    </p:anim>
                                    <p:anim calcmode="lin" valueType="num">
                                      <p:cBhvr>
                                        <p:cTn id="37" dur="500" fill="hold"/>
                                        <p:tgtEl>
                                          <p:spTgt spid="72"/>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10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anim calcmode="lin" valueType="num">
                                      <p:cBhvr>
                                        <p:cTn id="41" dur="500" fill="hold"/>
                                        <p:tgtEl>
                                          <p:spTgt spid="42"/>
                                        </p:tgtEl>
                                        <p:attrNameLst>
                                          <p:attrName>ppt_x</p:attrName>
                                        </p:attrNameLst>
                                      </p:cBhvr>
                                      <p:tavLst>
                                        <p:tav tm="0">
                                          <p:val>
                                            <p:strVal val="#ppt_x"/>
                                          </p:val>
                                        </p:tav>
                                        <p:tav tm="100000">
                                          <p:val>
                                            <p:strVal val="#ppt_x"/>
                                          </p:val>
                                        </p:tav>
                                      </p:tavLst>
                                    </p:anim>
                                    <p:anim calcmode="lin" valueType="num">
                                      <p:cBhvr>
                                        <p:cTn id="42" dur="500" fill="hold"/>
                                        <p:tgtEl>
                                          <p:spTgt spid="42"/>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100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anim calcmode="lin" valueType="num">
                                      <p:cBhvr>
                                        <p:cTn id="46" dur="500" fill="hold"/>
                                        <p:tgtEl>
                                          <p:spTgt spid="43"/>
                                        </p:tgtEl>
                                        <p:attrNameLst>
                                          <p:attrName>ppt_x</p:attrName>
                                        </p:attrNameLst>
                                      </p:cBhvr>
                                      <p:tavLst>
                                        <p:tav tm="0">
                                          <p:val>
                                            <p:strVal val="#ppt_x"/>
                                          </p:val>
                                        </p:tav>
                                        <p:tav tm="100000">
                                          <p:val>
                                            <p:strVal val="#ppt_x"/>
                                          </p:val>
                                        </p:tav>
                                      </p:tavLst>
                                    </p:anim>
                                    <p:anim calcmode="lin" valueType="num">
                                      <p:cBhvr>
                                        <p:cTn id="47" dur="500" fill="hold"/>
                                        <p:tgtEl>
                                          <p:spTgt spid="43"/>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00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150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anim calcmode="lin" valueType="num">
                                      <p:cBhvr>
                                        <p:cTn id="56" dur="500" fill="hold"/>
                                        <p:tgtEl>
                                          <p:spTgt spid="44"/>
                                        </p:tgtEl>
                                        <p:attrNameLst>
                                          <p:attrName>ppt_x</p:attrName>
                                        </p:attrNameLst>
                                      </p:cBhvr>
                                      <p:tavLst>
                                        <p:tav tm="0">
                                          <p:val>
                                            <p:strVal val="#ppt_x"/>
                                          </p:val>
                                        </p:tav>
                                        <p:tav tm="100000">
                                          <p:val>
                                            <p:strVal val="#ppt_x"/>
                                          </p:val>
                                        </p:tav>
                                      </p:tavLst>
                                    </p:anim>
                                    <p:anim calcmode="lin" valueType="num">
                                      <p:cBhvr>
                                        <p:cTn id="57" dur="500" fill="hold"/>
                                        <p:tgtEl>
                                          <p:spTgt spid="44"/>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150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anim calcmode="lin" valueType="num">
                                      <p:cBhvr>
                                        <p:cTn id="61" dur="500" fill="hold"/>
                                        <p:tgtEl>
                                          <p:spTgt spid="53"/>
                                        </p:tgtEl>
                                        <p:attrNameLst>
                                          <p:attrName>ppt_x</p:attrName>
                                        </p:attrNameLst>
                                      </p:cBhvr>
                                      <p:tavLst>
                                        <p:tav tm="0">
                                          <p:val>
                                            <p:strVal val="#ppt_x"/>
                                          </p:val>
                                        </p:tav>
                                        <p:tav tm="100000">
                                          <p:val>
                                            <p:strVal val="#ppt_x"/>
                                          </p:val>
                                        </p:tav>
                                      </p:tavLst>
                                    </p:anim>
                                    <p:anim calcmode="lin" valueType="num">
                                      <p:cBhvr>
                                        <p:cTn id="62" dur="500" fill="hold"/>
                                        <p:tgtEl>
                                          <p:spTgt spid="53"/>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150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500"/>
                                        <p:tgtEl>
                                          <p:spTgt spid="74"/>
                                        </p:tgtEl>
                                      </p:cBhvr>
                                    </p:animEffect>
                                    <p:anim calcmode="lin" valueType="num">
                                      <p:cBhvr>
                                        <p:cTn id="66" dur="500" fill="hold"/>
                                        <p:tgtEl>
                                          <p:spTgt spid="74"/>
                                        </p:tgtEl>
                                        <p:attrNameLst>
                                          <p:attrName>ppt_x</p:attrName>
                                        </p:attrNameLst>
                                      </p:cBhvr>
                                      <p:tavLst>
                                        <p:tav tm="0">
                                          <p:val>
                                            <p:strVal val="#ppt_x"/>
                                          </p:val>
                                        </p:tav>
                                        <p:tav tm="100000">
                                          <p:val>
                                            <p:strVal val="#ppt_x"/>
                                          </p:val>
                                        </p:tav>
                                      </p:tavLst>
                                    </p:anim>
                                    <p:anim calcmode="lin" valueType="num">
                                      <p:cBhvr>
                                        <p:cTn id="67" dur="500" fill="hold"/>
                                        <p:tgtEl>
                                          <p:spTgt spid="74"/>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200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anim calcmode="lin" valueType="num">
                                      <p:cBhvr>
                                        <p:cTn id="71" dur="500" fill="hold"/>
                                        <p:tgtEl>
                                          <p:spTgt spid="75"/>
                                        </p:tgtEl>
                                        <p:attrNameLst>
                                          <p:attrName>ppt_x</p:attrName>
                                        </p:attrNameLst>
                                      </p:cBhvr>
                                      <p:tavLst>
                                        <p:tav tm="0">
                                          <p:val>
                                            <p:strVal val="#ppt_x"/>
                                          </p:val>
                                        </p:tav>
                                        <p:tav tm="100000">
                                          <p:val>
                                            <p:strVal val="#ppt_x"/>
                                          </p:val>
                                        </p:tav>
                                      </p:tavLst>
                                    </p:anim>
                                    <p:anim calcmode="lin" valueType="num">
                                      <p:cBhvr>
                                        <p:cTn id="72"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8" grpId="0" animBg="1"/>
      <p:bldP spid="39" grpId="0" autoUpdateAnimBg="0"/>
      <p:bldP spid="40" grpId="0" animBg="1"/>
      <p:bldP spid="41" grpId="0" autoUpdateAnimBg="0"/>
      <p:bldP spid="42" grpId="0" animBg="1"/>
      <p:bldP spid="43" grpId="0" autoUpdateAnimBg="0"/>
      <p:bldP spid="44" grpId="0" animBg="1"/>
      <p:bldP spid="53" grpId="0" autoUpdateAnimBg="0"/>
      <p:bldP spid="63" grpId="0" autoUpdateAnimBg="0"/>
      <p:bldP spid="72" grpId="0" autoUpdateAnimBg="0"/>
      <p:bldP spid="73" grpId="0" autoUpdateAnimBg="0"/>
      <p:bldP spid="74" grpId="0" autoUpdateAnimBg="0"/>
      <p:bldP spid="75"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pic>
        <p:nvPicPr>
          <p:cNvPr id="34" name="Picture 2" descr="C:\Documents and Settings\Administrator\My Documents\商务图片\Nipic_2457331_20110113224908934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1504271"/>
            <a:ext cx="2931138" cy="3636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Freeform 7"/>
          <p:cNvSpPr>
            <a:spLocks/>
          </p:cNvSpPr>
          <p:nvPr/>
        </p:nvSpPr>
        <p:spPr bwMode="auto">
          <a:xfrm>
            <a:off x="2987937" y="1893441"/>
            <a:ext cx="2329143" cy="2127647"/>
          </a:xfrm>
          <a:custGeom>
            <a:avLst/>
            <a:gdLst>
              <a:gd name="T0" fmla="*/ 2687 w 4137"/>
              <a:gd name="T1" fmla="*/ 148 h 3776"/>
              <a:gd name="T2" fmla="*/ 3629 w 4137"/>
              <a:gd name="T3" fmla="*/ 2303 h 3776"/>
              <a:gd name="T4" fmla="*/ 1466 w 4137"/>
              <a:gd name="T5" fmla="*/ 3265 h 3776"/>
              <a:gd name="T6" fmla="*/ 496 w 4137"/>
              <a:gd name="T7" fmla="*/ 1123 h 3776"/>
              <a:gd name="T8" fmla="*/ 348 w 4137"/>
              <a:gd name="T9" fmla="*/ 1066 h 3776"/>
              <a:gd name="T10" fmla="*/ 1409 w 4137"/>
              <a:gd name="T11" fmla="*/ 3413 h 3776"/>
              <a:gd name="T12" fmla="*/ 3777 w 4137"/>
              <a:gd name="T13" fmla="*/ 2360 h 3776"/>
              <a:gd name="T14" fmla="*/ 2744 w 4137"/>
              <a:gd name="T15" fmla="*/ 0 h 3776"/>
              <a:gd name="T16" fmla="*/ 2687 w 4137"/>
              <a:gd name="T17" fmla="*/ 148 h 3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rgbClr val="0070C0"/>
          </a:solidFill>
          <a:ln>
            <a:noFill/>
          </a:ln>
        </p:spPr>
        <p:txBody>
          <a:bodyPr lIns="68562" tIns="34281" rIns="68562" bIns="34281"/>
          <a:lstStyle/>
          <a:p>
            <a:endParaRPr lang="zh-CN" altLang="en-US" sz="1400"/>
          </a:p>
        </p:txBody>
      </p:sp>
      <p:sp>
        <p:nvSpPr>
          <p:cNvPr id="36" name="Freeform 8"/>
          <p:cNvSpPr>
            <a:spLocks/>
          </p:cNvSpPr>
          <p:nvPr/>
        </p:nvSpPr>
        <p:spPr bwMode="auto">
          <a:xfrm>
            <a:off x="1026554" y="2775695"/>
            <a:ext cx="2320812" cy="1964531"/>
          </a:xfrm>
          <a:custGeom>
            <a:avLst/>
            <a:gdLst>
              <a:gd name="T0" fmla="*/ 3119 w 4122"/>
              <a:gd name="T1" fmla="*/ 125 h 3487"/>
              <a:gd name="T2" fmla="*/ 3374 w 4122"/>
              <a:gd name="T3" fmla="*/ 2463 h 3487"/>
              <a:gd name="T4" fmla="*/ 1022 w 4122"/>
              <a:gd name="T5" fmla="*/ 2734 h 3487"/>
              <a:gd name="T6" fmla="*/ 737 w 4122"/>
              <a:gd name="T7" fmla="*/ 399 h 3487"/>
              <a:gd name="T8" fmla="*/ 613 w 4122"/>
              <a:gd name="T9" fmla="*/ 301 h 3487"/>
              <a:gd name="T10" fmla="*/ 923 w 4122"/>
              <a:gd name="T11" fmla="*/ 2858 h 3487"/>
              <a:gd name="T12" fmla="*/ 3498 w 4122"/>
              <a:gd name="T13" fmla="*/ 2561 h 3487"/>
              <a:gd name="T14" fmla="*/ 3218 w 4122"/>
              <a:gd name="T15" fmla="*/ 0 h 3487"/>
              <a:gd name="T16" fmla="*/ 3119 w 4122"/>
              <a:gd name="T17" fmla="*/ 125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rgbClr val="0070C0"/>
          </a:solidFill>
          <a:ln>
            <a:noFill/>
          </a:ln>
        </p:spPr>
        <p:txBody>
          <a:bodyPr lIns="68562" tIns="34281" rIns="68562" bIns="34281"/>
          <a:lstStyle/>
          <a:p>
            <a:endParaRPr lang="zh-CN" altLang="en-US" sz="1400"/>
          </a:p>
        </p:txBody>
      </p:sp>
      <p:sp>
        <p:nvSpPr>
          <p:cNvPr id="37" name="Freeform 9"/>
          <p:cNvSpPr>
            <a:spLocks/>
          </p:cNvSpPr>
          <p:nvPr/>
        </p:nvSpPr>
        <p:spPr bwMode="auto">
          <a:xfrm>
            <a:off x="1353847" y="707578"/>
            <a:ext cx="2206557" cy="2125266"/>
          </a:xfrm>
          <a:custGeom>
            <a:avLst/>
            <a:gdLst>
              <a:gd name="T0" fmla="*/ 1687 w 3919"/>
              <a:gd name="T1" fmla="*/ 3617 h 3773"/>
              <a:gd name="T2" fmla="*/ 309 w 3919"/>
              <a:gd name="T3" fmla="*/ 1711 h 3773"/>
              <a:gd name="T4" fmla="*/ 2219 w 3919"/>
              <a:gd name="T5" fmla="*/ 311 h 3773"/>
              <a:gd name="T6" fmla="*/ 3622 w 3919"/>
              <a:gd name="T7" fmla="*/ 2199 h 3773"/>
              <a:gd name="T8" fmla="*/ 3778 w 3919"/>
              <a:gd name="T9" fmla="*/ 2223 h 3773"/>
              <a:gd name="T10" fmla="*/ 2243 w 3919"/>
              <a:gd name="T11" fmla="*/ 155 h 3773"/>
              <a:gd name="T12" fmla="*/ 153 w 3919"/>
              <a:gd name="T13" fmla="*/ 1687 h 3773"/>
              <a:gd name="T14" fmla="*/ 1663 w 3919"/>
              <a:gd name="T15" fmla="*/ 3773 h 3773"/>
              <a:gd name="T16" fmla="*/ 1687 w 3919"/>
              <a:gd name="T17" fmla="*/ 3617 h 3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rgbClr val="0070C0"/>
          </a:solidFill>
          <a:ln>
            <a:noFill/>
          </a:ln>
        </p:spPr>
        <p:txBody>
          <a:bodyPr lIns="68562" tIns="34281" rIns="68562" bIns="34281"/>
          <a:lstStyle/>
          <a:p>
            <a:endParaRPr lang="zh-CN" altLang="en-US" sz="1400"/>
          </a:p>
        </p:txBody>
      </p:sp>
      <p:sp>
        <p:nvSpPr>
          <p:cNvPr id="38" name="Oval 10"/>
          <p:cNvSpPr>
            <a:spLocks noChangeArrowheads="1"/>
          </p:cNvSpPr>
          <p:nvPr/>
        </p:nvSpPr>
        <p:spPr bwMode="auto">
          <a:xfrm>
            <a:off x="1263395" y="1031428"/>
            <a:ext cx="654588" cy="653654"/>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39" name="Oval 11"/>
          <p:cNvSpPr>
            <a:spLocks noChangeArrowheads="1"/>
          </p:cNvSpPr>
          <p:nvPr/>
        </p:nvSpPr>
        <p:spPr bwMode="auto">
          <a:xfrm>
            <a:off x="2015576" y="4261594"/>
            <a:ext cx="653398" cy="653653"/>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40" name="Oval 12"/>
          <p:cNvSpPr>
            <a:spLocks noChangeArrowheads="1"/>
          </p:cNvSpPr>
          <p:nvPr/>
        </p:nvSpPr>
        <p:spPr bwMode="auto">
          <a:xfrm>
            <a:off x="4782699" y="2937619"/>
            <a:ext cx="653397" cy="653653"/>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41" name="TextBox 10"/>
          <p:cNvSpPr txBox="1">
            <a:spLocks noChangeArrowheads="1"/>
          </p:cNvSpPr>
          <p:nvPr/>
        </p:nvSpPr>
        <p:spPr bwMode="auto">
          <a:xfrm>
            <a:off x="1281248" y="1077863"/>
            <a:ext cx="58198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
        <p:nvSpPr>
          <p:cNvPr id="42" name="TextBox 11"/>
          <p:cNvSpPr txBox="1">
            <a:spLocks noChangeArrowheads="1"/>
          </p:cNvSpPr>
          <p:nvPr/>
        </p:nvSpPr>
        <p:spPr bwMode="auto">
          <a:xfrm>
            <a:off x="1426448" y="3199557"/>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a:solidFill>
                  <a:schemeClr val="accent2"/>
                </a:solidFill>
                <a:latin typeface="微软雅黑" pitchFamily="34" charset="-122"/>
                <a:ea typeface="微软雅黑" pitchFamily="34" charset="-122"/>
              </a:rPr>
              <a:t>这里可以添加主要内容这里可以添加主要内容这里可以添加主要内容</a:t>
            </a:r>
          </a:p>
        </p:txBody>
      </p:sp>
      <p:sp>
        <p:nvSpPr>
          <p:cNvPr id="43" name="TextBox 12"/>
          <p:cNvSpPr txBox="1">
            <a:spLocks noChangeArrowheads="1"/>
          </p:cNvSpPr>
          <p:nvPr/>
        </p:nvSpPr>
        <p:spPr bwMode="auto">
          <a:xfrm>
            <a:off x="1909916" y="1424140"/>
            <a:ext cx="134845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dirty="0">
                <a:solidFill>
                  <a:schemeClr val="accent2"/>
                </a:solidFill>
                <a:latin typeface="微软雅黑" pitchFamily="34" charset="-122"/>
                <a:ea typeface="微软雅黑" pitchFamily="34" charset="-122"/>
              </a:rPr>
              <a:t>这里可以添加主要内容这里可以添加主要内容这里可以添加主要内容</a:t>
            </a:r>
          </a:p>
        </p:txBody>
      </p:sp>
      <p:sp>
        <p:nvSpPr>
          <p:cNvPr id="46" name="TextBox 13"/>
          <p:cNvSpPr txBox="1">
            <a:spLocks noChangeArrowheads="1"/>
          </p:cNvSpPr>
          <p:nvPr/>
        </p:nvSpPr>
        <p:spPr bwMode="auto">
          <a:xfrm>
            <a:off x="3452100" y="2411363"/>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dirty="0">
                <a:solidFill>
                  <a:schemeClr val="accent2"/>
                </a:solidFill>
                <a:latin typeface="微软雅黑" pitchFamily="34" charset="-122"/>
                <a:ea typeface="微软雅黑" pitchFamily="34" charset="-122"/>
              </a:rPr>
              <a:t>这里可以添加主要内容这里可以添加主要内容这里可以添加主要内容</a:t>
            </a:r>
          </a:p>
        </p:txBody>
      </p:sp>
      <p:sp>
        <p:nvSpPr>
          <p:cNvPr id="47" name="TextBox 14"/>
          <p:cNvSpPr txBox="1">
            <a:spLocks noChangeArrowheads="1"/>
          </p:cNvSpPr>
          <p:nvPr/>
        </p:nvSpPr>
        <p:spPr bwMode="auto">
          <a:xfrm>
            <a:off x="2039379" y="4343747"/>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添加</a:t>
            </a:r>
            <a:endParaRPr lang="en-US" altLang="zh-CN" sz="1200" dirty="0">
              <a:solidFill>
                <a:srgbClr val="FFFFFF"/>
              </a:solidFill>
              <a:latin typeface="微软雅黑" pitchFamily="34" charset="-122"/>
              <a:ea typeface="微软雅黑" pitchFamily="34" charset="-122"/>
            </a:endParaRPr>
          </a:p>
          <a:p>
            <a:pPr algn="ctr" eaLnBrk="1" hangingPunct="1"/>
            <a:r>
              <a:rPr lang="zh-CN" altLang="en-US" sz="1200" dirty="0">
                <a:solidFill>
                  <a:srgbClr val="FFFFFF"/>
                </a:solidFill>
                <a:latin typeface="微软雅黑" pitchFamily="34" charset="-122"/>
                <a:ea typeface="微软雅黑" pitchFamily="34" charset="-122"/>
              </a:rPr>
              <a:t>标题</a:t>
            </a:r>
            <a:endParaRPr lang="en-US" altLang="zh-CN" sz="1200" dirty="0">
              <a:solidFill>
                <a:srgbClr val="FFFFFF"/>
              </a:solidFill>
              <a:latin typeface="微软雅黑" pitchFamily="34" charset="-122"/>
              <a:ea typeface="微软雅黑" pitchFamily="34" charset="-122"/>
            </a:endParaRPr>
          </a:p>
        </p:txBody>
      </p:sp>
      <p:sp>
        <p:nvSpPr>
          <p:cNvPr id="67" name="TextBox 15"/>
          <p:cNvSpPr txBox="1">
            <a:spLocks noChangeArrowheads="1"/>
          </p:cNvSpPr>
          <p:nvPr/>
        </p:nvSpPr>
        <p:spPr bwMode="auto">
          <a:xfrm>
            <a:off x="4832685" y="3032869"/>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10000">
        <p14:shred/>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4)">
                                      <p:cBhvr>
                                        <p:cTn id="7" dur="1000"/>
                                        <p:tgtEl>
                                          <p:spTgt spid="33"/>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 calcmode="lin" valueType="num">
                                      <p:cBhvr>
                                        <p:cTn id="13" dur="500" fill="hold"/>
                                        <p:tgtEl>
                                          <p:spTgt spid="37"/>
                                        </p:tgtEl>
                                        <p:attrNameLst>
                                          <p:attrName>style.rotation</p:attrName>
                                        </p:attrNameLst>
                                      </p:cBhvr>
                                      <p:tavLst>
                                        <p:tav tm="0">
                                          <p:val>
                                            <p:fltVal val="90"/>
                                          </p:val>
                                        </p:tav>
                                        <p:tav tm="100000">
                                          <p:val>
                                            <p:fltVal val="0"/>
                                          </p:val>
                                        </p:tav>
                                      </p:tavLst>
                                    </p:anim>
                                    <p:animEffect transition="in" filter="fade">
                                      <p:cBhvr>
                                        <p:cTn id="14" dur="500"/>
                                        <p:tgtEl>
                                          <p:spTgt spid="37"/>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 calcmode="lin" valueType="num">
                                      <p:cBhvr>
                                        <p:cTn id="19" dur="500" fill="hold"/>
                                        <p:tgtEl>
                                          <p:spTgt spid="35"/>
                                        </p:tgtEl>
                                        <p:attrNameLst>
                                          <p:attrName>style.rotation</p:attrName>
                                        </p:attrNameLst>
                                      </p:cBhvr>
                                      <p:tavLst>
                                        <p:tav tm="0">
                                          <p:val>
                                            <p:fltVal val="90"/>
                                          </p:val>
                                        </p:tav>
                                        <p:tav tm="100000">
                                          <p:val>
                                            <p:fltVal val="0"/>
                                          </p:val>
                                        </p:tav>
                                      </p:tavLst>
                                    </p:anim>
                                    <p:animEffect transition="in" filter="fade">
                                      <p:cBhvr>
                                        <p:cTn id="20" dur="500"/>
                                        <p:tgtEl>
                                          <p:spTgt spid="35"/>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 calcmode="lin" valueType="num">
                                      <p:cBhvr>
                                        <p:cTn id="25" dur="500" fill="hold"/>
                                        <p:tgtEl>
                                          <p:spTgt spid="36"/>
                                        </p:tgtEl>
                                        <p:attrNameLst>
                                          <p:attrName>style.rotation</p:attrName>
                                        </p:attrNameLst>
                                      </p:cBhvr>
                                      <p:tavLst>
                                        <p:tav tm="0">
                                          <p:val>
                                            <p:fltVal val="90"/>
                                          </p:val>
                                        </p:tav>
                                        <p:tav tm="100000">
                                          <p:val>
                                            <p:fltVal val="0"/>
                                          </p:val>
                                        </p:tav>
                                      </p:tavLst>
                                    </p:anim>
                                    <p:animEffect transition="in" filter="fade">
                                      <p:cBhvr>
                                        <p:cTn id="26" dur="500"/>
                                        <p:tgtEl>
                                          <p:spTgt spid="36"/>
                                        </p:tgtEl>
                                      </p:cBhvr>
                                    </p:animEffect>
                                  </p:childTnLst>
                                </p:cTn>
                              </p:par>
                            </p:childTnLst>
                          </p:cTn>
                        </p:par>
                        <p:par>
                          <p:cTn id="27" fill="hold">
                            <p:stCondLst>
                              <p:cond delay="1500"/>
                            </p:stCondLst>
                            <p:childTnLst>
                              <p:par>
                                <p:cTn id="28" presetID="52"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Scale>
                                      <p:cBhvr>
                                        <p:cTn id="30"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38"/>
                                        </p:tgtEl>
                                        <p:attrNameLst>
                                          <p:attrName>ppt_x,ppt_y</p:attrName>
                                        </p:attrNameLst>
                                      </p:cBhvr>
                                      <p:rCtr x="0" y="0"/>
                                    </p:animMotion>
                                    <p:animEffect transition="in" filter="fade">
                                      <p:cBhvr>
                                        <p:cTn id="32" dur="1000"/>
                                        <p:tgtEl>
                                          <p:spTgt spid="38"/>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Scale>
                                      <p:cBhvr>
                                        <p:cTn id="35"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41"/>
                                        </p:tgtEl>
                                        <p:attrNameLst>
                                          <p:attrName>ppt_x,ppt_y</p:attrName>
                                        </p:attrNameLst>
                                      </p:cBhvr>
                                      <p:rCtr x="0" y="0"/>
                                    </p:animMotion>
                                    <p:animEffect transition="in" filter="fade">
                                      <p:cBhvr>
                                        <p:cTn id="37" dur="1000"/>
                                        <p:tgtEl>
                                          <p:spTgt spid="41"/>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Scale>
                                      <p:cBhvr>
                                        <p:cTn id="40"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40"/>
                                        </p:tgtEl>
                                        <p:attrNameLst>
                                          <p:attrName>ppt_x,ppt_y</p:attrName>
                                        </p:attrNameLst>
                                      </p:cBhvr>
                                      <p:rCtr x="0" y="0"/>
                                    </p:animMotion>
                                    <p:animEffect transition="in" filter="fade">
                                      <p:cBhvr>
                                        <p:cTn id="42" dur="1000"/>
                                        <p:tgtEl>
                                          <p:spTgt spid="40"/>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67"/>
                                        </p:tgtEl>
                                        <p:attrNameLst>
                                          <p:attrName>style.visibility</p:attrName>
                                        </p:attrNameLst>
                                      </p:cBhvr>
                                      <p:to>
                                        <p:strVal val="visible"/>
                                      </p:to>
                                    </p:set>
                                    <p:animScale>
                                      <p:cBhvr>
                                        <p:cTn id="45"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67"/>
                                        </p:tgtEl>
                                        <p:attrNameLst>
                                          <p:attrName>ppt_x,ppt_y</p:attrName>
                                        </p:attrNameLst>
                                      </p:cBhvr>
                                      <p:rCtr x="0" y="0"/>
                                    </p:animMotion>
                                    <p:animEffect transition="in" filter="fade">
                                      <p:cBhvr>
                                        <p:cTn id="47" dur="1000"/>
                                        <p:tgtEl>
                                          <p:spTgt spid="67"/>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Scale>
                                      <p:cBhvr>
                                        <p:cTn id="50"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39"/>
                                        </p:tgtEl>
                                        <p:attrNameLst>
                                          <p:attrName>ppt_x,ppt_y</p:attrName>
                                        </p:attrNameLst>
                                      </p:cBhvr>
                                      <p:rCtr x="0" y="0"/>
                                    </p:animMotion>
                                    <p:animEffect transition="in" filter="fade">
                                      <p:cBhvr>
                                        <p:cTn id="52" dur="1000"/>
                                        <p:tgtEl>
                                          <p:spTgt spid="39"/>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Scale>
                                      <p:cBhvr>
                                        <p:cTn id="55"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47"/>
                                        </p:tgtEl>
                                        <p:attrNameLst>
                                          <p:attrName>ppt_x,ppt_y</p:attrName>
                                        </p:attrNameLst>
                                      </p:cBhvr>
                                      <p:rCtr x="0" y="0"/>
                                    </p:animMotion>
                                    <p:animEffect transition="in" filter="fade">
                                      <p:cBhvr>
                                        <p:cTn id="57" dur="1000"/>
                                        <p:tgtEl>
                                          <p:spTgt spid="47"/>
                                        </p:tgtEl>
                                      </p:cBhvr>
                                    </p:animEffect>
                                  </p:childTnLst>
                                </p:cTn>
                              </p:par>
                            </p:childTnLst>
                          </p:cTn>
                        </p:par>
                        <p:par>
                          <p:cTn id="58" fill="hold">
                            <p:stCondLst>
                              <p:cond delay="2500"/>
                            </p:stCondLst>
                            <p:childTnLst>
                              <p:par>
                                <p:cTn id="59" presetID="22" presetClass="entr" presetSubtype="8"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left)">
                                      <p:cBhvr>
                                        <p:cTn id="61" dur="500"/>
                                        <p:tgtEl>
                                          <p:spTgt spid="43"/>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down)">
                                      <p:cBhvr>
                                        <p:cTn id="64" dur="500"/>
                                        <p:tgtEl>
                                          <p:spTgt spid="42"/>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right)">
                                      <p:cBhvr>
                                        <p:cTn id="67" dur="500"/>
                                        <p:tgtEl>
                                          <p:spTgt spid="46"/>
                                        </p:tgtEl>
                                      </p:cBhvr>
                                    </p:animEffect>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1000"/>
                                        <p:tgtEl>
                                          <p:spTgt spid="34"/>
                                        </p:tgtEl>
                                      </p:cBhvr>
                                    </p:animEffect>
                                    <p:anim calcmode="lin" valueType="num">
                                      <p:cBhvr>
                                        <p:cTn id="72" dur="1000" fill="hold"/>
                                        <p:tgtEl>
                                          <p:spTgt spid="34"/>
                                        </p:tgtEl>
                                        <p:attrNameLst>
                                          <p:attrName>ppt_x</p:attrName>
                                        </p:attrNameLst>
                                      </p:cBhvr>
                                      <p:tavLst>
                                        <p:tav tm="0">
                                          <p:val>
                                            <p:strVal val="#ppt_x"/>
                                          </p:val>
                                        </p:tav>
                                        <p:tav tm="100000">
                                          <p:val>
                                            <p:strVal val="#ppt_x"/>
                                          </p:val>
                                        </p:tav>
                                      </p:tavLst>
                                    </p:anim>
                                    <p:anim calcmode="lin" valueType="num">
                                      <p:cBhvr>
                                        <p:cTn id="7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animBg="1"/>
      <p:bldP spid="36" grpId="0" animBg="1"/>
      <p:bldP spid="37" grpId="0" animBg="1"/>
      <p:bldP spid="38" grpId="0" animBg="1" autoUpdateAnimBg="0"/>
      <p:bldP spid="39" grpId="0" animBg="1" autoUpdateAnimBg="0"/>
      <p:bldP spid="40" grpId="0" animBg="1" autoUpdateAnimBg="0"/>
      <p:bldP spid="41" grpId="0" autoUpdateAnimBg="0"/>
      <p:bldP spid="42" grpId="0" autoUpdateAnimBg="0"/>
      <p:bldP spid="43" grpId="0" autoUpdateAnimBg="0"/>
      <p:bldP spid="46" grpId="0" autoUpdateAnimBg="0"/>
      <p:bldP spid="47" grpId="0" autoUpdateAnimBg="0"/>
      <p:bldP spid="6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27" name="矩形 26"/>
          <p:cNvSpPr/>
          <p:nvPr/>
        </p:nvSpPr>
        <p:spPr bwMode="auto">
          <a:xfrm>
            <a:off x="971605" y="1656105"/>
            <a:ext cx="3219245" cy="3077054"/>
          </a:xfrm>
          <a:prstGeom prst="rect">
            <a:avLst/>
          </a:prstGeom>
          <a:noFill/>
          <a:ln w="3175" cap="flat" cmpd="sng" algn="ctr">
            <a:solidFill>
              <a:schemeClr val="bg1">
                <a:lumMod val="50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8" name="矩形 27"/>
          <p:cNvSpPr/>
          <p:nvPr/>
        </p:nvSpPr>
        <p:spPr bwMode="auto">
          <a:xfrm>
            <a:off x="4859436" y="1649354"/>
            <a:ext cx="3384972" cy="3018996"/>
          </a:xfrm>
          <a:prstGeom prst="rect">
            <a:avLst/>
          </a:prstGeom>
          <a:noFill/>
          <a:ln w="25400" cap="flat" cmpd="sng" algn="ctr">
            <a:solidFill>
              <a:schemeClr val="bg1">
                <a:lumMod val="50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9" name="椭圆 28"/>
          <p:cNvSpPr/>
          <p:nvPr/>
        </p:nvSpPr>
        <p:spPr bwMode="auto">
          <a:xfrm>
            <a:off x="2130395" y="987574"/>
            <a:ext cx="863574" cy="810207"/>
          </a:xfrm>
          <a:prstGeom prst="ellipse">
            <a:avLst/>
          </a:prstGeom>
          <a:solidFill>
            <a:srgbClr val="0070C0"/>
          </a:solidFill>
          <a:ln w="25400" cap="flat" cmpd="sng" algn="ctr">
            <a:noFill/>
            <a:prstDash val="solid"/>
          </a:ln>
          <a:effectLst/>
        </p:spPr>
        <p:txBody>
          <a:bodyPr lIns="0" tIns="0" rIns="0" bIns="0" anchor="ctr"/>
          <a:lstStyle/>
          <a:p>
            <a:pPr lvl="0" algn="ctr">
              <a:lnSpc>
                <a:spcPct val="120000"/>
              </a:lnSpc>
              <a:defRPr/>
            </a:pPr>
            <a:r>
              <a:rPr lang="zh-CN" altLang="en-US" sz="2000" b="1" dirty="0">
                <a:solidFill>
                  <a:schemeClr val="bg1"/>
                </a:solidFill>
                <a:latin typeface="微软雅黑" pitchFamily="34" charset="-122"/>
                <a:ea typeface="微软雅黑" pitchFamily="34" charset="-122"/>
              </a:rPr>
              <a:t>亮点</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0" name="椭圆 29"/>
          <p:cNvSpPr/>
          <p:nvPr/>
        </p:nvSpPr>
        <p:spPr bwMode="auto">
          <a:xfrm>
            <a:off x="6084690" y="1006626"/>
            <a:ext cx="863574" cy="810207"/>
          </a:xfrm>
          <a:prstGeom prst="ellipse">
            <a:avLst/>
          </a:prstGeom>
          <a:solidFill>
            <a:srgbClr val="00B0F0"/>
          </a:solidFill>
          <a:ln w="25400" cap="flat" cmpd="sng" algn="ctr">
            <a:noFill/>
            <a:prstDash val="solid"/>
          </a:ln>
          <a:effectLst/>
        </p:spPr>
        <p:txBody>
          <a:bodyPr lIns="0" tIns="0" rIns="0" bIns="0" anchor="ctr"/>
          <a:lstStyle/>
          <a:p>
            <a:pPr algn="ctr">
              <a:lnSpc>
                <a:spcPct val="120000"/>
              </a:lnSpc>
            </a:pPr>
            <a:r>
              <a:rPr lang="zh-CN" altLang="en-US" sz="2000" b="1" dirty="0">
                <a:solidFill>
                  <a:schemeClr val="bg1"/>
                </a:solidFill>
                <a:latin typeface="微软雅黑" pitchFamily="34" charset="-122"/>
                <a:ea typeface="微软雅黑" pitchFamily="34" charset="-122"/>
              </a:rPr>
              <a:t>不足</a:t>
            </a:r>
          </a:p>
        </p:txBody>
      </p:sp>
      <p:sp>
        <p:nvSpPr>
          <p:cNvPr id="31" name="Text Box 44"/>
          <p:cNvSpPr txBox="1">
            <a:spLocks noChangeArrowheads="1"/>
          </p:cNvSpPr>
          <p:nvPr/>
        </p:nvSpPr>
        <p:spPr bwMode="auto">
          <a:xfrm>
            <a:off x="1115616" y="1817884"/>
            <a:ext cx="2952329" cy="296273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lvl="0" indent="-285750">
              <a:lnSpc>
                <a:spcPct val="150000"/>
              </a:lnSpc>
              <a:buFont typeface="Wingdings" pitchFamily="2" charset="2"/>
              <a:buChar char="ü"/>
              <a:defRPr/>
            </a:pPr>
            <a:r>
              <a:rPr lang="zh-CN" altLang="en-US" sz="1400" b="0" kern="0" dirty="0">
                <a:solidFill>
                  <a:schemeClr val="tx1">
                    <a:lumMod val="95000"/>
                    <a:lumOff val="5000"/>
                  </a:schemeClr>
                </a:solidFill>
              </a:rPr>
              <a:t>单击此处添加你的观点单击此处添加你的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a:t>
            </a:r>
            <a:r>
              <a:rPr lang="zh-CN" altLang="en-US" sz="1400" b="0" kern="0" dirty="0" smtClean="0">
                <a:solidFill>
                  <a:schemeClr val="tx1">
                    <a:lumMod val="95000"/>
                    <a:lumOff val="5000"/>
                  </a:schemeClr>
                </a:solidFill>
              </a:rPr>
              <a:t>观点</a:t>
            </a:r>
            <a:endParaRPr lang="zh-CN" altLang="en-US" sz="1400" b="0" kern="0" dirty="0">
              <a:solidFill>
                <a:schemeClr val="tx1">
                  <a:lumMod val="95000"/>
                  <a:lumOff val="5000"/>
                </a:schemeClr>
              </a:solidFill>
            </a:endParaRPr>
          </a:p>
        </p:txBody>
      </p:sp>
      <p:sp>
        <p:nvSpPr>
          <p:cNvPr id="32" name="Text Box 44"/>
          <p:cNvSpPr txBox="1">
            <a:spLocks noChangeArrowheads="1"/>
          </p:cNvSpPr>
          <p:nvPr/>
        </p:nvSpPr>
        <p:spPr bwMode="auto">
          <a:xfrm>
            <a:off x="4890808" y="1861401"/>
            <a:ext cx="3281597" cy="275767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a:t>
            </a:r>
            <a:r>
              <a:rPr lang="zh-CN" altLang="en-US" sz="1300" b="0" kern="0" dirty="0" smtClean="0">
                <a:solidFill>
                  <a:schemeClr val="tx1">
                    <a:lumMod val="95000"/>
                    <a:lumOff val="5000"/>
                  </a:schemeClr>
                </a:solidFill>
              </a:rPr>
              <a:t>观点</a:t>
            </a: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a:t>
            </a:r>
            <a:r>
              <a:rPr lang="zh-CN" altLang="en-US" sz="1300" b="0" kern="0" dirty="0" smtClean="0">
                <a:solidFill>
                  <a:schemeClr val="tx1">
                    <a:lumMod val="95000"/>
                    <a:lumOff val="5000"/>
                  </a:schemeClr>
                </a:solidFill>
              </a:rPr>
              <a:t>观点</a:t>
            </a:r>
            <a:endParaRPr lang="en-US" altLang="zh-CN" sz="1300" b="0" kern="0" dirty="0">
              <a:solidFill>
                <a:schemeClr val="tx1">
                  <a:lumMod val="95000"/>
                  <a:lumOff val="5000"/>
                </a:schemeClr>
              </a:solidFill>
            </a:endParaRPr>
          </a:p>
        </p:txBody>
      </p:sp>
    </p:spTree>
    <p:extLst>
      <p:ext uri="{BB962C8B-B14F-4D97-AF65-F5344CB8AC3E}">
        <p14:creationId xmlns:p14="http://schemas.microsoft.com/office/powerpoint/2010/main" val="992307436"/>
      </p:ext>
    </p:extLst>
  </p:cSld>
  <p:clrMapOvr>
    <a:masterClrMapping/>
  </p:clrMapOvr>
  <mc:AlternateContent xmlns:mc="http://schemas.openxmlformats.org/markup-compatibility/2006" xmlns:p14="http://schemas.microsoft.com/office/powerpoint/2010/main">
    <mc:Choice Requires="p14">
      <p:transition spd="slow" advClick="0" advTm="10000">
        <p14:flash/>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4)">
                                      <p:cBhvr>
                                        <p:cTn id="7" dur="1000"/>
                                        <p:tgtEl>
                                          <p:spTgt spid="26"/>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300" fill="hold"/>
                                        <p:tgtEl>
                                          <p:spTgt spid="29"/>
                                        </p:tgtEl>
                                        <p:attrNameLst>
                                          <p:attrName>ppt_w</p:attrName>
                                        </p:attrNameLst>
                                      </p:cBhvr>
                                      <p:tavLst>
                                        <p:tav tm="0">
                                          <p:val>
                                            <p:fltVal val="0"/>
                                          </p:val>
                                        </p:tav>
                                        <p:tav tm="100000">
                                          <p:val>
                                            <p:strVal val="#ppt_w"/>
                                          </p:val>
                                        </p:tav>
                                      </p:tavLst>
                                    </p:anim>
                                    <p:anim calcmode="lin" valueType="num">
                                      <p:cBhvr>
                                        <p:cTn id="12" dur="300" fill="hold"/>
                                        <p:tgtEl>
                                          <p:spTgt spid="29"/>
                                        </p:tgtEl>
                                        <p:attrNameLst>
                                          <p:attrName>ppt_h</p:attrName>
                                        </p:attrNameLst>
                                      </p:cBhvr>
                                      <p:tavLst>
                                        <p:tav tm="0">
                                          <p:val>
                                            <p:fltVal val="0"/>
                                          </p:val>
                                        </p:tav>
                                        <p:tav tm="100000">
                                          <p:val>
                                            <p:strVal val="#ppt_h"/>
                                          </p:val>
                                        </p:tav>
                                      </p:tavLst>
                                    </p:anim>
                                    <p:animEffect transition="in" filter="fade">
                                      <p:cBhvr>
                                        <p:cTn id="13" dur="300"/>
                                        <p:tgtEl>
                                          <p:spTgt spid="29"/>
                                        </p:tgtEl>
                                      </p:cBhvr>
                                    </p:animEffect>
                                  </p:childTnLst>
                                </p:cTn>
                              </p:par>
                            </p:childTnLst>
                          </p:cTn>
                        </p:par>
                        <p:par>
                          <p:cTn id="14" fill="hold">
                            <p:stCondLst>
                              <p:cond delay="13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800"/>
                            </p:stCondLst>
                            <p:childTnLst>
                              <p:par>
                                <p:cTn id="19" presetID="10" presetClass="entr" presetSubtype="0" fill="hold" grpId="0" nodeType="afterEffect">
                                  <p:stCondLst>
                                    <p:cond delay="0"/>
                                  </p:stCondLst>
                                  <p:childTnLst>
                                    <p:set>
                                      <p:cBhvr>
                                        <p:cTn id="20" dur="1" fill="hold">
                                          <p:stCondLst>
                                            <p:cond delay="0"/>
                                          </p:stCondLst>
                                        </p:cTn>
                                        <p:tgtEl>
                                          <p:spTgt spid="31">
                                            <p:txEl>
                                              <p:pRg st="0" end="0"/>
                                            </p:txEl>
                                          </p:spTgt>
                                        </p:tgtEl>
                                        <p:attrNameLst>
                                          <p:attrName>style.visibility</p:attrName>
                                        </p:attrNameLst>
                                      </p:cBhvr>
                                      <p:to>
                                        <p:strVal val="visible"/>
                                      </p:to>
                                    </p:set>
                                    <p:animEffect transition="in" filter="fade">
                                      <p:cBhvr>
                                        <p:cTn id="21" dur="500"/>
                                        <p:tgtEl>
                                          <p:spTgt spid="31">
                                            <p:txEl>
                                              <p:pRg st="0" end="0"/>
                                            </p:txEl>
                                          </p:spTgt>
                                        </p:tgtEl>
                                      </p:cBhvr>
                                    </p:animEffect>
                                  </p:childTnLst>
                                </p:cTn>
                              </p:par>
                            </p:childTnLst>
                          </p:cTn>
                        </p:par>
                        <p:par>
                          <p:cTn id="22" fill="hold">
                            <p:stCondLst>
                              <p:cond delay="2300"/>
                            </p:stCondLst>
                            <p:childTnLst>
                              <p:par>
                                <p:cTn id="23" presetID="10" presetClass="entr" presetSubtype="0" fill="hold" grpId="0" nodeType="afterEffect">
                                  <p:stCondLst>
                                    <p:cond delay="0"/>
                                  </p:stCondLst>
                                  <p:childTnLst>
                                    <p:set>
                                      <p:cBhvr>
                                        <p:cTn id="24" dur="1" fill="hold">
                                          <p:stCondLst>
                                            <p:cond delay="0"/>
                                          </p:stCondLst>
                                        </p:cTn>
                                        <p:tgtEl>
                                          <p:spTgt spid="31">
                                            <p:txEl>
                                              <p:pRg st="1" end="1"/>
                                            </p:txEl>
                                          </p:spTgt>
                                        </p:tgtEl>
                                        <p:attrNameLst>
                                          <p:attrName>style.visibility</p:attrName>
                                        </p:attrNameLst>
                                      </p:cBhvr>
                                      <p:to>
                                        <p:strVal val="visible"/>
                                      </p:to>
                                    </p:set>
                                    <p:animEffect transition="in" filter="fade">
                                      <p:cBhvr>
                                        <p:cTn id="25" dur="500"/>
                                        <p:tgtEl>
                                          <p:spTgt spid="31">
                                            <p:txEl>
                                              <p:pRg st="1" end="1"/>
                                            </p:txEl>
                                          </p:spTgt>
                                        </p:tgtEl>
                                      </p:cBhvr>
                                    </p:animEffect>
                                  </p:childTnLst>
                                </p:cTn>
                              </p:par>
                            </p:childTnLst>
                          </p:cTn>
                        </p:par>
                        <p:par>
                          <p:cTn id="26" fill="hold">
                            <p:stCondLst>
                              <p:cond delay="2800"/>
                            </p:stCondLst>
                            <p:childTnLst>
                              <p:par>
                                <p:cTn id="27" presetID="10" presetClass="entr" presetSubtype="0" fill="hold" grpId="0" nodeType="afterEffect">
                                  <p:stCondLst>
                                    <p:cond delay="0"/>
                                  </p:stCondLst>
                                  <p:childTnLst>
                                    <p:set>
                                      <p:cBhvr>
                                        <p:cTn id="28" dur="1" fill="hold">
                                          <p:stCondLst>
                                            <p:cond delay="0"/>
                                          </p:stCondLst>
                                        </p:cTn>
                                        <p:tgtEl>
                                          <p:spTgt spid="31">
                                            <p:txEl>
                                              <p:pRg st="2" end="2"/>
                                            </p:txEl>
                                          </p:spTgt>
                                        </p:tgtEl>
                                        <p:attrNameLst>
                                          <p:attrName>style.visibility</p:attrName>
                                        </p:attrNameLst>
                                      </p:cBhvr>
                                      <p:to>
                                        <p:strVal val="visible"/>
                                      </p:to>
                                    </p:set>
                                    <p:animEffect transition="in" filter="fade">
                                      <p:cBhvr>
                                        <p:cTn id="29" dur="500"/>
                                        <p:tgtEl>
                                          <p:spTgt spid="31">
                                            <p:txEl>
                                              <p:pRg st="2" end="2"/>
                                            </p:txEl>
                                          </p:spTgt>
                                        </p:tgtEl>
                                      </p:cBhvr>
                                    </p:animEffect>
                                  </p:childTnLst>
                                </p:cTn>
                              </p:par>
                            </p:childTnLst>
                          </p:cTn>
                        </p:par>
                        <p:par>
                          <p:cTn id="30" fill="hold">
                            <p:stCondLst>
                              <p:cond delay="3300"/>
                            </p:stCondLst>
                            <p:childTnLst>
                              <p:par>
                                <p:cTn id="31" presetID="10" presetClass="entr" presetSubtype="0" fill="hold" grpId="0" nodeType="afterEffect">
                                  <p:stCondLst>
                                    <p:cond delay="0"/>
                                  </p:stCondLst>
                                  <p:childTnLst>
                                    <p:set>
                                      <p:cBhvr>
                                        <p:cTn id="32" dur="1" fill="hold">
                                          <p:stCondLst>
                                            <p:cond delay="0"/>
                                          </p:stCondLst>
                                        </p:cTn>
                                        <p:tgtEl>
                                          <p:spTgt spid="31">
                                            <p:txEl>
                                              <p:pRg st="3" end="3"/>
                                            </p:txEl>
                                          </p:spTgt>
                                        </p:tgtEl>
                                        <p:attrNameLst>
                                          <p:attrName>style.visibility</p:attrName>
                                        </p:attrNameLst>
                                      </p:cBhvr>
                                      <p:to>
                                        <p:strVal val="visible"/>
                                      </p:to>
                                    </p:set>
                                    <p:animEffect transition="in" filter="fade">
                                      <p:cBhvr>
                                        <p:cTn id="33" dur="500"/>
                                        <p:tgtEl>
                                          <p:spTgt spid="31">
                                            <p:txEl>
                                              <p:pRg st="3" end="3"/>
                                            </p:txEl>
                                          </p:spTgt>
                                        </p:tgtEl>
                                      </p:cBhvr>
                                    </p:animEffect>
                                  </p:childTnLst>
                                </p:cTn>
                              </p:par>
                            </p:childTnLst>
                          </p:cTn>
                        </p:par>
                        <p:par>
                          <p:cTn id="34" fill="hold">
                            <p:stCondLst>
                              <p:cond delay="3800"/>
                            </p:stCondLst>
                            <p:childTnLst>
                              <p:par>
                                <p:cTn id="35" presetID="10" presetClass="entr" presetSubtype="0" fill="hold" grpId="0" nodeType="afterEffect">
                                  <p:stCondLst>
                                    <p:cond delay="0"/>
                                  </p:stCondLst>
                                  <p:childTnLst>
                                    <p:set>
                                      <p:cBhvr>
                                        <p:cTn id="36" dur="1" fill="hold">
                                          <p:stCondLst>
                                            <p:cond delay="0"/>
                                          </p:stCondLst>
                                        </p:cTn>
                                        <p:tgtEl>
                                          <p:spTgt spid="31">
                                            <p:txEl>
                                              <p:pRg st="4" end="4"/>
                                            </p:txEl>
                                          </p:spTgt>
                                        </p:tgtEl>
                                        <p:attrNameLst>
                                          <p:attrName>style.visibility</p:attrName>
                                        </p:attrNameLst>
                                      </p:cBhvr>
                                      <p:to>
                                        <p:strVal val="visible"/>
                                      </p:to>
                                    </p:set>
                                    <p:animEffect transition="in" filter="fade">
                                      <p:cBhvr>
                                        <p:cTn id="37" dur="500"/>
                                        <p:tgtEl>
                                          <p:spTgt spid="31">
                                            <p:txEl>
                                              <p:pRg st="4" end="4"/>
                                            </p:txEl>
                                          </p:spTgt>
                                        </p:tgtEl>
                                      </p:cBhvr>
                                    </p:animEffect>
                                  </p:childTnLst>
                                </p:cTn>
                              </p:par>
                            </p:childTnLst>
                          </p:cTn>
                        </p:par>
                        <p:par>
                          <p:cTn id="38" fill="hold">
                            <p:stCondLst>
                              <p:cond delay="4300"/>
                            </p:stCondLst>
                            <p:childTnLst>
                              <p:par>
                                <p:cTn id="39" presetID="53" presetClass="entr" presetSubtype="16"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300" fill="hold"/>
                                        <p:tgtEl>
                                          <p:spTgt spid="30"/>
                                        </p:tgtEl>
                                        <p:attrNameLst>
                                          <p:attrName>ppt_w</p:attrName>
                                        </p:attrNameLst>
                                      </p:cBhvr>
                                      <p:tavLst>
                                        <p:tav tm="0">
                                          <p:val>
                                            <p:fltVal val="0"/>
                                          </p:val>
                                        </p:tav>
                                        <p:tav tm="100000">
                                          <p:val>
                                            <p:strVal val="#ppt_w"/>
                                          </p:val>
                                        </p:tav>
                                      </p:tavLst>
                                    </p:anim>
                                    <p:anim calcmode="lin" valueType="num">
                                      <p:cBhvr>
                                        <p:cTn id="42" dur="300" fill="hold"/>
                                        <p:tgtEl>
                                          <p:spTgt spid="30"/>
                                        </p:tgtEl>
                                        <p:attrNameLst>
                                          <p:attrName>ppt_h</p:attrName>
                                        </p:attrNameLst>
                                      </p:cBhvr>
                                      <p:tavLst>
                                        <p:tav tm="0">
                                          <p:val>
                                            <p:fltVal val="0"/>
                                          </p:val>
                                        </p:tav>
                                        <p:tav tm="100000">
                                          <p:val>
                                            <p:strVal val="#ppt_h"/>
                                          </p:val>
                                        </p:tav>
                                      </p:tavLst>
                                    </p:anim>
                                    <p:animEffect transition="in" filter="fade">
                                      <p:cBhvr>
                                        <p:cTn id="43" dur="300"/>
                                        <p:tgtEl>
                                          <p:spTgt spid="30"/>
                                        </p:tgtEl>
                                      </p:cBhvr>
                                    </p:animEffect>
                                  </p:childTnLst>
                                </p:cTn>
                              </p:par>
                            </p:childTnLst>
                          </p:cTn>
                        </p:par>
                        <p:par>
                          <p:cTn id="44" fill="hold">
                            <p:stCondLst>
                              <p:cond delay="46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5100"/>
                            </p:stCondLst>
                            <p:childTnLst>
                              <p:par>
                                <p:cTn id="49" presetID="10" presetClass="entr" presetSubtype="0" fill="hold" grpId="0" nodeType="afterEffect">
                                  <p:stCondLst>
                                    <p:cond delay="0"/>
                                  </p:stCondLst>
                                  <p:childTnLst>
                                    <p:set>
                                      <p:cBhvr>
                                        <p:cTn id="50" dur="1" fill="hold">
                                          <p:stCondLst>
                                            <p:cond delay="0"/>
                                          </p:stCondLst>
                                        </p:cTn>
                                        <p:tgtEl>
                                          <p:spTgt spid="32">
                                            <p:txEl>
                                              <p:pRg st="0" end="0"/>
                                            </p:txEl>
                                          </p:spTgt>
                                        </p:tgtEl>
                                        <p:attrNameLst>
                                          <p:attrName>style.visibility</p:attrName>
                                        </p:attrNameLst>
                                      </p:cBhvr>
                                      <p:to>
                                        <p:strVal val="visible"/>
                                      </p:to>
                                    </p:set>
                                    <p:animEffect transition="in" filter="fade">
                                      <p:cBhvr>
                                        <p:cTn id="51" dur="500"/>
                                        <p:tgtEl>
                                          <p:spTgt spid="32">
                                            <p:txEl>
                                              <p:pRg st="0" end="0"/>
                                            </p:txEl>
                                          </p:spTgt>
                                        </p:tgtEl>
                                      </p:cBhvr>
                                    </p:animEffect>
                                  </p:childTnLst>
                                </p:cTn>
                              </p:par>
                            </p:childTnLst>
                          </p:cTn>
                        </p:par>
                        <p:par>
                          <p:cTn id="52" fill="hold">
                            <p:stCondLst>
                              <p:cond delay="5600"/>
                            </p:stCondLst>
                            <p:childTnLst>
                              <p:par>
                                <p:cTn id="53" presetID="10" presetClass="entr" presetSubtype="0" fill="hold" grpId="0" nodeType="afterEffect">
                                  <p:stCondLst>
                                    <p:cond delay="0"/>
                                  </p:stCondLst>
                                  <p:childTnLst>
                                    <p:set>
                                      <p:cBhvr>
                                        <p:cTn id="54" dur="1" fill="hold">
                                          <p:stCondLst>
                                            <p:cond delay="0"/>
                                          </p:stCondLst>
                                        </p:cTn>
                                        <p:tgtEl>
                                          <p:spTgt spid="32">
                                            <p:txEl>
                                              <p:pRg st="1" end="1"/>
                                            </p:txEl>
                                          </p:spTgt>
                                        </p:tgtEl>
                                        <p:attrNameLst>
                                          <p:attrName>style.visibility</p:attrName>
                                        </p:attrNameLst>
                                      </p:cBhvr>
                                      <p:to>
                                        <p:strVal val="visible"/>
                                      </p:to>
                                    </p:set>
                                    <p:animEffect transition="in" filter="fade">
                                      <p:cBhvr>
                                        <p:cTn id="55" dur="500"/>
                                        <p:tgtEl>
                                          <p:spTgt spid="32">
                                            <p:txEl>
                                              <p:pRg st="1" end="1"/>
                                            </p:txEl>
                                          </p:spTgt>
                                        </p:tgtEl>
                                      </p:cBhvr>
                                    </p:animEffect>
                                  </p:childTnLst>
                                </p:cTn>
                              </p:par>
                            </p:childTnLst>
                          </p:cTn>
                        </p:par>
                        <p:par>
                          <p:cTn id="56" fill="hold">
                            <p:stCondLst>
                              <p:cond delay="6100"/>
                            </p:stCondLst>
                            <p:childTnLst>
                              <p:par>
                                <p:cTn id="57" presetID="10" presetClass="entr" presetSubtype="0" fill="hold" grpId="0" nodeType="afterEffect">
                                  <p:stCondLst>
                                    <p:cond delay="0"/>
                                  </p:stCondLst>
                                  <p:childTnLst>
                                    <p:set>
                                      <p:cBhvr>
                                        <p:cTn id="58" dur="1" fill="hold">
                                          <p:stCondLst>
                                            <p:cond delay="0"/>
                                          </p:stCondLst>
                                        </p:cTn>
                                        <p:tgtEl>
                                          <p:spTgt spid="32">
                                            <p:txEl>
                                              <p:pRg st="2" end="2"/>
                                            </p:txEl>
                                          </p:spTgt>
                                        </p:tgtEl>
                                        <p:attrNameLst>
                                          <p:attrName>style.visibility</p:attrName>
                                        </p:attrNameLst>
                                      </p:cBhvr>
                                      <p:to>
                                        <p:strVal val="visible"/>
                                      </p:to>
                                    </p:set>
                                    <p:animEffect transition="in" filter="fade">
                                      <p:cBhvr>
                                        <p:cTn id="59" dur="500"/>
                                        <p:tgtEl>
                                          <p:spTgt spid="32">
                                            <p:txEl>
                                              <p:pRg st="2" end="2"/>
                                            </p:txEl>
                                          </p:spTgt>
                                        </p:tgtEl>
                                      </p:cBhvr>
                                    </p:animEffect>
                                  </p:childTnLst>
                                </p:cTn>
                              </p:par>
                            </p:childTnLst>
                          </p:cTn>
                        </p:par>
                        <p:par>
                          <p:cTn id="60" fill="hold">
                            <p:stCondLst>
                              <p:cond delay="6600"/>
                            </p:stCondLst>
                            <p:childTnLst>
                              <p:par>
                                <p:cTn id="61" presetID="10" presetClass="entr" presetSubtype="0" fill="hold" grpId="0" nodeType="afterEffect">
                                  <p:stCondLst>
                                    <p:cond delay="0"/>
                                  </p:stCondLst>
                                  <p:childTnLst>
                                    <p:set>
                                      <p:cBhvr>
                                        <p:cTn id="62" dur="1" fill="hold">
                                          <p:stCondLst>
                                            <p:cond delay="0"/>
                                          </p:stCondLst>
                                        </p:cTn>
                                        <p:tgtEl>
                                          <p:spTgt spid="32">
                                            <p:txEl>
                                              <p:pRg st="3" end="3"/>
                                            </p:txEl>
                                          </p:spTgt>
                                        </p:tgtEl>
                                        <p:attrNameLst>
                                          <p:attrName>style.visibility</p:attrName>
                                        </p:attrNameLst>
                                      </p:cBhvr>
                                      <p:to>
                                        <p:strVal val="visible"/>
                                      </p:to>
                                    </p:set>
                                    <p:animEffect transition="in" filter="fade">
                                      <p:cBhvr>
                                        <p:cTn id="63" dur="500"/>
                                        <p:tgtEl>
                                          <p:spTgt spid="3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animBg="1"/>
      <p:bldP spid="30" grpId="0" animBg="1"/>
      <p:bldP spid="31" grpId="0" build="p"/>
      <p:bldP spid="3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71" name="组合 70"/>
          <p:cNvGrpSpPr/>
          <p:nvPr/>
        </p:nvGrpSpPr>
        <p:grpSpPr>
          <a:xfrm>
            <a:off x="919669" y="2287091"/>
            <a:ext cx="1039813" cy="425768"/>
            <a:chOff x="482601" y="1790700"/>
            <a:chExt cx="1039813" cy="473075"/>
          </a:xfrm>
        </p:grpSpPr>
        <p:sp>
          <p:nvSpPr>
            <p:cNvPr id="72" name="Freeform 182"/>
            <p:cNvSpPr>
              <a:spLocks/>
            </p:cNvSpPr>
            <p:nvPr/>
          </p:nvSpPr>
          <p:spPr bwMode="auto">
            <a:xfrm>
              <a:off x="482601" y="1870075"/>
              <a:ext cx="187325" cy="393700"/>
            </a:xfrm>
            <a:custGeom>
              <a:avLst/>
              <a:gdLst>
                <a:gd name="T0" fmla="*/ 38 w 50"/>
                <a:gd name="T1" fmla="*/ 0 h 105"/>
                <a:gd name="T2" fmla="*/ 13 w 50"/>
                <a:gd name="T3" fmla="*/ 0 h 105"/>
                <a:gd name="T4" fmla="*/ 0 w 50"/>
                <a:gd name="T5" fmla="*/ 10 h 105"/>
                <a:gd name="T6" fmla="*/ 0 w 50"/>
                <a:gd name="T7" fmla="*/ 11 h 105"/>
                <a:gd name="T8" fmla="*/ 0 w 50"/>
                <a:gd name="T9" fmla="*/ 12 h 105"/>
                <a:gd name="T10" fmla="*/ 0 w 50"/>
                <a:gd name="T11" fmla="*/ 47 h 105"/>
                <a:gd name="T12" fmla="*/ 4 w 50"/>
                <a:gd name="T13" fmla="*/ 51 h 105"/>
                <a:gd name="T14" fmla="*/ 9 w 50"/>
                <a:gd name="T15" fmla="*/ 47 h 105"/>
                <a:gd name="T16" fmla="*/ 9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7 h 105"/>
                <a:gd name="T50" fmla="*/ 45 w 50"/>
                <a:gd name="T51" fmla="*/ 51 h 105"/>
                <a:gd name="T52" fmla="*/ 50 w 50"/>
                <a:gd name="T53" fmla="*/ 47 h 105"/>
                <a:gd name="T54" fmla="*/ 50 w 50"/>
                <a:gd name="T55" fmla="*/ 12 h 105"/>
                <a:gd name="T56" fmla="*/ 50 w 50"/>
                <a:gd name="T57" fmla="*/ 11 h 105"/>
                <a:gd name="T58" fmla="*/ 50 w 50"/>
                <a:gd name="T59" fmla="*/ 10 h 105"/>
                <a:gd name="T60" fmla="*/ 38 w 50"/>
                <a:gd name="T6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0"/>
                  </a:moveTo>
                  <a:cubicBezTo>
                    <a:pt x="13" y="0"/>
                    <a:pt x="13" y="0"/>
                    <a:pt x="13" y="0"/>
                  </a:cubicBezTo>
                  <a:cubicBezTo>
                    <a:pt x="4" y="0"/>
                    <a:pt x="0" y="8"/>
                    <a:pt x="0" y="10"/>
                  </a:cubicBezTo>
                  <a:cubicBezTo>
                    <a:pt x="0" y="11"/>
                    <a:pt x="0" y="11"/>
                    <a:pt x="0" y="11"/>
                  </a:cubicBezTo>
                  <a:cubicBezTo>
                    <a:pt x="0" y="12"/>
                    <a:pt x="0" y="12"/>
                    <a:pt x="0" y="12"/>
                  </a:cubicBezTo>
                  <a:cubicBezTo>
                    <a:pt x="0" y="47"/>
                    <a:pt x="0" y="47"/>
                    <a:pt x="0" y="47"/>
                  </a:cubicBezTo>
                  <a:cubicBezTo>
                    <a:pt x="0" y="49"/>
                    <a:pt x="2" y="51"/>
                    <a:pt x="4" y="51"/>
                  </a:cubicBezTo>
                  <a:cubicBezTo>
                    <a:pt x="7" y="51"/>
                    <a:pt x="9" y="49"/>
                    <a:pt x="9" y="47"/>
                  </a:cubicBezTo>
                  <a:cubicBezTo>
                    <a:pt x="9" y="17"/>
                    <a:pt x="9" y="17"/>
                    <a:pt x="9" y="17"/>
                  </a:cubicBezTo>
                  <a:cubicBezTo>
                    <a:pt x="12" y="17"/>
                    <a:pt x="12" y="17"/>
                    <a:pt x="12" y="17"/>
                  </a:cubicBezTo>
                  <a:cubicBezTo>
                    <a:pt x="12" y="46"/>
                    <a:pt x="12" y="46"/>
                    <a:pt x="12" y="46"/>
                  </a:cubicBezTo>
                  <a:cubicBezTo>
                    <a:pt x="12" y="46"/>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7"/>
                    <a:pt x="41" y="47"/>
                    <a:pt x="41" y="47"/>
                  </a:cubicBezTo>
                  <a:cubicBezTo>
                    <a:pt x="41" y="49"/>
                    <a:pt x="43" y="51"/>
                    <a:pt x="45" y="51"/>
                  </a:cubicBezTo>
                  <a:cubicBezTo>
                    <a:pt x="48" y="51"/>
                    <a:pt x="50" y="49"/>
                    <a:pt x="50" y="47"/>
                  </a:cubicBezTo>
                  <a:cubicBezTo>
                    <a:pt x="50" y="12"/>
                    <a:pt x="50" y="12"/>
                    <a:pt x="50" y="12"/>
                  </a:cubicBezTo>
                  <a:cubicBezTo>
                    <a:pt x="50" y="11"/>
                    <a:pt x="50" y="11"/>
                    <a:pt x="50" y="11"/>
                  </a:cubicBezTo>
                  <a:cubicBezTo>
                    <a:pt x="50" y="10"/>
                    <a:pt x="50" y="10"/>
                    <a:pt x="50" y="10"/>
                  </a:cubicBezTo>
                  <a:cubicBezTo>
                    <a:pt x="50" y="7"/>
                    <a:pt x="46" y="0"/>
                    <a:pt x="38"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3" name="Oval 183"/>
            <p:cNvSpPr>
              <a:spLocks noChangeArrowheads="1"/>
            </p:cNvSpPr>
            <p:nvPr/>
          </p:nvSpPr>
          <p:spPr bwMode="auto">
            <a:xfrm>
              <a:off x="539751" y="1790700"/>
              <a:ext cx="74613" cy="71438"/>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4" name="Rectangle 184"/>
            <p:cNvSpPr>
              <a:spLocks noChangeArrowheads="1"/>
            </p:cNvSpPr>
            <p:nvPr/>
          </p:nvSpPr>
          <p:spPr bwMode="auto">
            <a:xfrm>
              <a:off x="752476" y="1870075"/>
              <a:ext cx="769938" cy="371475"/>
            </a:xfrm>
            <a:prstGeom prst="rect">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19%</a:t>
              </a:r>
              <a:endParaRPr lang="zh-CN" altLang="en-US" b="0" dirty="0">
                <a:solidFill>
                  <a:schemeClr val="bg1"/>
                </a:solidFill>
              </a:endParaRPr>
            </a:p>
          </p:txBody>
        </p:sp>
      </p:grpSp>
      <p:grpSp>
        <p:nvGrpSpPr>
          <p:cNvPr id="75" name="组合 74"/>
          <p:cNvGrpSpPr/>
          <p:nvPr/>
        </p:nvGrpSpPr>
        <p:grpSpPr>
          <a:xfrm>
            <a:off x="919669" y="1675944"/>
            <a:ext cx="1054101" cy="425768"/>
            <a:chOff x="468313" y="2319338"/>
            <a:chExt cx="1054101" cy="473075"/>
          </a:xfrm>
        </p:grpSpPr>
        <p:sp>
          <p:nvSpPr>
            <p:cNvPr id="76" name="Oval 179"/>
            <p:cNvSpPr>
              <a:spLocks noChangeArrowheads="1"/>
            </p:cNvSpPr>
            <p:nvPr/>
          </p:nvSpPr>
          <p:spPr bwMode="auto">
            <a:xfrm>
              <a:off x="539751" y="2319338"/>
              <a:ext cx="71438" cy="71438"/>
            </a:xfrm>
            <a:prstGeom prst="ellipse">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7" name="Freeform 180"/>
            <p:cNvSpPr>
              <a:spLocks/>
            </p:cNvSpPr>
            <p:nvPr/>
          </p:nvSpPr>
          <p:spPr bwMode="auto">
            <a:xfrm>
              <a:off x="468313" y="2406650"/>
              <a:ext cx="220663" cy="385763"/>
            </a:xfrm>
            <a:custGeom>
              <a:avLst/>
              <a:gdLst>
                <a:gd name="T0" fmla="*/ 58 w 59"/>
                <a:gd name="T1" fmla="*/ 38 h 103"/>
                <a:gd name="T2" fmla="*/ 47 w 59"/>
                <a:gd name="T3" fmla="*/ 6 h 103"/>
                <a:gd name="T4" fmla="*/ 40 w 59"/>
                <a:gd name="T5" fmla="*/ 0 h 103"/>
                <a:gd name="T6" fmla="*/ 17 w 59"/>
                <a:gd name="T7" fmla="*/ 0 h 103"/>
                <a:gd name="T8" fmla="*/ 11 w 59"/>
                <a:gd name="T9" fmla="*/ 3 h 103"/>
                <a:gd name="T10" fmla="*/ 11 w 59"/>
                <a:gd name="T11" fmla="*/ 4 h 103"/>
                <a:gd name="T12" fmla="*/ 11 w 59"/>
                <a:gd name="T13" fmla="*/ 5 h 103"/>
                <a:gd name="T14" fmla="*/ 11 w 59"/>
                <a:gd name="T15" fmla="*/ 5 h 103"/>
                <a:gd name="T16" fmla="*/ 0 w 59"/>
                <a:gd name="T17" fmla="*/ 38 h 103"/>
                <a:gd name="T18" fmla="*/ 3 w 59"/>
                <a:gd name="T19" fmla="*/ 44 h 103"/>
                <a:gd name="T20" fmla="*/ 8 w 59"/>
                <a:gd name="T21" fmla="*/ 41 h 103"/>
                <a:gd name="T22" fmla="*/ 16 w 59"/>
                <a:gd name="T23" fmla="*/ 15 h 103"/>
                <a:gd name="T24" fmla="*/ 17 w 59"/>
                <a:gd name="T25" fmla="*/ 15 h 103"/>
                <a:gd name="T26" fmla="*/ 18 w 59"/>
                <a:gd name="T27" fmla="*/ 15 h 103"/>
                <a:gd name="T28" fmla="*/ 6 w 59"/>
                <a:gd name="T29" fmla="*/ 62 h 103"/>
                <a:gd name="T30" fmla="*/ 18 w 59"/>
                <a:gd name="T31" fmla="*/ 62 h 103"/>
                <a:gd name="T32" fmla="*/ 18 w 59"/>
                <a:gd name="T33" fmla="*/ 99 h 103"/>
                <a:gd name="T34" fmla="*/ 23 w 59"/>
                <a:gd name="T35" fmla="*/ 103 h 103"/>
                <a:gd name="T36" fmla="*/ 28 w 59"/>
                <a:gd name="T37" fmla="*/ 99 h 103"/>
                <a:gd name="T38" fmla="*/ 28 w 59"/>
                <a:gd name="T39" fmla="*/ 62 h 103"/>
                <a:gd name="T40" fmla="*/ 31 w 59"/>
                <a:gd name="T41" fmla="*/ 62 h 103"/>
                <a:gd name="T42" fmla="*/ 31 w 59"/>
                <a:gd name="T43" fmla="*/ 99 h 103"/>
                <a:gd name="T44" fmla="*/ 35 w 59"/>
                <a:gd name="T45" fmla="*/ 103 h 103"/>
                <a:gd name="T46" fmla="*/ 40 w 59"/>
                <a:gd name="T47" fmla="*/ 99 h 103"/>
                <a:gd name="T48" fmla="*/ 40 w 59"/>
                <a:gd name="T49" fmla="*/ 62 h 103"/>
                <a:gd name="T50" fmla="*/ 53 w 59"/>
                <a:gd name="T51" fmla="*/ 62 h 103"/>
                <a:gd name="T52" fmla="*/ 40 w 59"/>
                <a:gd name="T53" fmla="*/ 15 h 103"/>
                <a:gd name="T54" fmla="*/ 40 w 59"/>
                <a:gd name="T55" fmla="*/ 15 h 103"/>
                <a:gd name="T56" fmla="*/ 41 w 59"/>
                <a:gd name="T57" fmla="*/ 15 h 103"/>
                <a:gd name="T58" fmla="*/ 50 w 59"/>
                <a:gd name="T59" fmla="*/ 41 h 103"/>
                <a:gd name="T60" fmla="*/ 55 w 59"/>
                <a:gd name="T61" fmla="*/ 43 h 103"/>
                <a:gd name="T62" fmla="*/ 58 w 59"/>
                <a:gd name="T63" fmla="*/ 3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103">
                  <a:moveTo>
                    <a:pt x="58" y="38"/>
                  </a:moveTo>
                  <a:cubicBezTo>
                    <a:pt x="47" y="6"/>
                    <a:pt x="47" y="6"/>
                    <a:pt x="47" y="6"/>
                  </a:cubicBezTo>
                  <a:cubicBezTo>
                    <a:pt x="47" y="3"/>
                    <a:pt x="44" y="0"/>
                    <a:pt x="40" y="0"/>
                  </a:cubicBezTo>
                  <a:cubicBezTo>
                    <a:pt x="17" y="0"/>
                    <a:pt x="17" y="0"/>
                    <a:pt x="17" y="0"/>
                  </a:cubicBezTo>
                  <a:cubicBezTo>
                    <a:pt x="15" y="0"/>
                    <a:pt x="13" y="1"/>
                    <a:pt x="11" y="3"/>
                  </a:cubicBezTo>
                  <a:cubicBezTo>
                    <a:pt x="11" y="4"/>
                    <a:pt x="11" y="4"/>
                    <a:pt x="11" y="4"/>
                  </a:cubicBezTo>
                  <a:cubicBezTo>
                    <a:pt x="11" y="5"/>
                    <a:pt x="11" y="5"/>
                    <a:pt x="11" y="5"/>
                  </a:cubicBezTo>
                  <a:cubicBezTo>
                    <a:pt x="11" y="5"/>
                    <a:pt x="11" y="5"/>
                    <a:pt x="11" y="5"/>
                  </a:cubicBezTo>
                  <a:cubicBezTo>
                    <a:pt x="0" y="38"/>
                    <a:pt x="0" y="38"/>
                    <a:pt x="0" y="38"/>
                  </a:cubicBezTo>
                  <a:cubicBezTo>
                    <a:pt x="0" y="40"/>
                    <a:pt x="1" y="43"/>
                    <a:pt x="3" y="44"/>
                  </a:cubicBezTo>
                  <a:cubicBezTo>
                    <a:pt x="5" y="44"/>
                    <a:pt x="8" y="43"/>
                    <a:pt x="8" y="41"/>
                  </a:cubicBezTo>
                  <a:cubicBezTo>
                    <a:pt x="16" y="15"/>
                    <a:pt x="16" y="15"/>
                    <a:pt x="16" y="15"/>
                  </a:cubicBezTo>
                  <a:cubicBezTo>
                    <a:pt x="17" y="15"/>
                    <a:pt x="17" y="15"/>
                    <a:pt x="17" y="15"/>
                  </a:cubicBezTo>
                  <a:cubicBezTo>
                    <a:pt x="18" y="15"/>
                    <a:pt x="18" y="15"/>
                    <a:pt x="18" y="15"/>
                  </a:cubicBezTo>
                  <a:cubicBezTo>
                    <a:pt x="6" y="62"/>
                    <a:pt x="6" y="62"/>
                    <a:pt x="6" y="62"/>
                  </a:cubicBezTo>
                  <a:cubicBezTo>
                    <a:pt x="18" y="62"/>
                    <a:pt x="18" y="62"/>
                    <a:pt x="18" y="62"/>
                  </a:cubicBezTo>
                  <a:cubicBezTo>
                    <a:pt x="18" y="99"/>
                    <a:pt x="18" y="99"/>
                    <a:pt x="18" y="99"/>
                  </a:cubicBezTo>
                  <a:cubicBezTo>
                    <a:pt x="18" y="101"/>
                    <a:pt x="20" y="103"/>
                    <a:pt x="23" y="103"/>
                  </a:cubicBezTo>
                  <a:cubicBezTo>
                    <a:pt x="26" y="103"/>
                    <a:pt x="28" y="101"/>
                    <a:pt x="28" y="99"/>
                  </a:cubicBezTo>
                  <a:cubicBezTo>
                    <a:pt x="28" y="62"/>
                    <a:pt x="28" y="62"/>
                    <a:pt x="28" y="62"/>
                  </a:cubicBezTo>
                  <a:cubicBezTo>
                    <a:pt x="31" y="62"/>
                    <a:pt x="31" y="62"/>
                    <a:pt x="31" y="62"/>
                  </a:cubicBezTo>
                  <a:cubicBezTo>
                    <a:pt x="31" y="99"/>
                    <a:pt x="31" y="99"/>
                    <a:pt x="31" y="99"/>
                  </a:cubicBezTo>
                  <a:cubicBezTo>
                    <a:pt x="31" y="101"/>
                    <a:pt x="33" y="103"/>
                    <a:pt x="35" y="103"/>
                  </a:cubicBezTo>
                  <a:cubicBezTo>
                    <a:pt x="38" y="103"/>
                    <a:pt x="40" y="101"/>
                    <a:pt x="40" y="99"/>
                  </a:cubicBezTo>
                  <a:cubicBezTo>
                    <a:pt x="40" y="62"/>
                    <a:pt x="40" y="62"/>
                    <a:pt x="40" y="62"/>
                  </a:cubicBezTo>
                  <a:cubicBezTo>
                    <a:pt x="53" y="62"/>
                    <a:pt x="53" y="62"/>
                    <a:pt x="53" y="62"/>
                  </a:cubicBezTo>
                  <a:cubicBezTo>
                    <a:pt x="40" y="15"/>
                    <a:pt x="40" y="15"/>
                    <a:pt x="40" y="15"/>
                  </a:cubicBezTo>
                  <a:cubicBezTo>
                    <a:pt x="40" y="15"/>
                    <a:pt x="40" y="15"/>
                    <a:pt x="40" y="15"/>
                  </a:cubicBezTo>
                  <a:cubicBezTo>
                    <a:pt x="41" y="15"/>
                    <a:pt x="41" y="15"/>
                    <a:pt x="41" y="15"/>
                  </a:cubicBezTo>
                  <a:cubicBezTo>
                    <a:pt x="50" y="41"/>
                    <a:pt x="50" y="41"/>
                    <a:pt x="50" y="41"/>
                  </a:cubicBezTo>
                  <a:cubicBezTo>
                    <a:pt x="51" y="43"/>
                    <a:pt x="53" y="44"/>
                    <a:pt x="55" y="43"/>
                  </a:cubicBezTo>
                  <a:cubicBezTo>
                    <a:pt x="57" y="43"/>
                    <a:pt x="59" y="40"/>
                    <a:pt x="58" y="38"/>
                  </a:cubicBezTo>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8" name="Rectangle 181"/>
            <p:cNvSpPr>
              <a:spLocks noChangeArrowheads="1"/>
            </p:cNvSpPr>
            <p:nvPr/>
          </p:nvSpPr>
          <p:spPr bwMode="auto">
            <a:xfrm>
              <a:off x="752476" y="2387600"/>
              <a:ext cx="769938" cy="371475"/>
            </a:xfrm>
            <a:prstGeom prst="rect">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81%</a:t>
              </a:r>
              <a:endParaRPr lang="zh-CN" altLang="en-US" b="0" dirty="0">
                <a:solidFill>
                  <a:schemeClr val="bg1"/>
                </a:solidFill>
              </a:endParaRPr>
            </a:p>
          </p:txBody>
        </p:sp>
      </p:grpSp>
      <p:grpSp>
        <p:nvGrpSpPr>
          <p:cNvPr id="79" name="组合 78"/>
          <p:cNvGrpSpPr/>
          <p:nvPr/>
        </p:nvGrpSpPr>
        <p:grpSpPr>
          <a:xfrm>
            <a:off x="2556717" y="1412517"/>
            <a:ext cx="4017962" cy="557213"/>
            <a:chOff x="2556915" y="1628700"/>
            <a:chExt cx="4017962" cy="619125"/>
          </a:xfrm>
        </p:grpSpPr>
        <p:sp>
          <p:nvSpPr>
            <p:cNvPr id="80" name="Freeform 91"/>
            <p:cNvSpPr>
              <a:spLocks/>
            </p:cNvSpPr>
            <p:nvPr/>
          </p:nvSpPr>
          <p:spPr bwMode="auto">
            <a:xfrm>
              <a:off x="3144290"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1" name="Oval 92"/>
            <p:cNvSpPr>
              <a:spLocks noChangeArrowheads="1"/>
            </p:cNvSpPr>
            <p:nvPr/>
          </p:nvSpPr>
          <p:spPr bwMode="auto">
            <a:xfrm>
              <a:off x="32189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2" name="Freeform 93"/>
            <p:cNvSpPr>
              <a:spLocks/>
            </p:cNvSpPr>
            <p:nvPr/>
          </p:nvSpPr>
          <p:spPr bwMode="auto">
            <a:xfrm>
              <a:off x="34332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3" name="Oval 94"/>
            <p:cNvSpPr>
              <a:spLocks noChangeArrowheads="1"/>
            </p:cNvSpPr>
            <p:nvPr/>
          </p:nvSpPr>
          <p:spPr bwMode="auto">
            <a:xfrm>
              <a:off x="35078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4" name="Freeform 95"/>
            <p:cNvSpPr>
              <a:spLocks/>
            </p:cNvSpPr>
            <p:nvPr/>
          </p:nvSpPr>
          <p:spPr bwMode="auto">
            <a:xfrm>
              <a:off x="37316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5" name="Oval 96"/>
            <p:cNvSpPr>
              <a:spLocks noChangeArrowheads="1"/>
            </p:cNvSpPr>
            <p:nvPr/>
          </p:nvSpPr>
          <p:spPr bwMode="auto">
            <a:xfrm>
              <a:off x="37967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6" name="Freeform 97"/>
            <p:cNvSpPr>
              <a:spLocks/>
            </p:cNvSpPr>
            <p:nvPr/>
          </p:nvSpPr>
          <p:spPr bwMode="auto">
            <a:xfrm>
              <a:off x="25569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7" name="Oval 98"/>
            <p:cNvSpPr>
              <a:spLocks noChangeArrowheads="1"/>
            </p:cNvSpPr>
            <p:nvPr/>
          </p:nvSpPr>
          <p:spPr bwMode="auto">
            <a:xfrm>
              <a:off x="26315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8" name="Freeform 99"/>
            <p:cNvSpPr>
              <a:spLocks/>
            </p:cNvSpPr>
            <p:nvPr/>
          </p:nvSpPr>
          <p:spPr bwMode="auto">
            <a:xfrm>
              <a:off x="28553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9" name="Oval 100"/>
            <p:cNvSpPr>
              <a:spLocks noChangeArrowheads="1"/>
            </p:cNvSpPr>
            <p:nvPr/>
          </p:nvSpPr>
          <p:spPr bwMode="auto">
            <a:xfrm>
              <a:off x="29204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0" name="Freeform 101"/>
            <p:cNvSpPr>
              <a:spLocks/>
            </p:cNvSpPr>
            <p:nvPr/>
          </p:nvSpPr>
          <p:spPr bwMode="auto">
            <a:xfrm>
              <a:off x="4598440"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1" name="Oval 102"/>
            <p:cNvSpPr>
              <a:spLocks noChangeArrowheads="1"/>
            </p:cNvSpPr>
            <p:nvPr/>
          </p:nvSpPr>
          <p:spPr bwMode="auto">
            <a:xfrm>
              <a:off x="4673052"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2" name="Freeform 103"/>
            <p:cNvSpPr>
              <a:spLocks/>
            </p:cNvSpPr>
            <p:nvPr/>
          </p:nvSpPr>
          <p:spPr bwMode="auto">
            <a:xfrm>
              <a:off x="48857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3" name="Oval 104"/>
            <p:cNvSpPr>
              <a:spLocks noChangeArrowheads="1"/>
            </p:cNvSpPr>
            <p:nvPr/>
          </p:nvSpPr>
          <p:spPr bwMode="auto">
            <a:xfrm>
              <a:off x="49603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4" name="Freeform 105"/>
            <p:cNvSpPr>
              <a:spLocks/>
            </p:cNvSpPr>
            <p:nvPr/>
          </p:nvSpPr>
          <p:spPr bwMode="auto">
            <a:xfrm>
              <a:off x="51747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5" name="Oval 106"/>
            <p:cNvSpPr>
              <a:spLocks noChangeArrowheads="1"/>
            </p:cNvSpPr>
            <p:nvPr/>
          </p:nvSpPr>
          <p:spPr bwMode="auto">
            <a:xfrm>
              <a:off x="52493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6" name="Freeform 107"/>
            <p:cNvSpPr>
              <a:spLocks/>
            </p:cNvSpPr>
            <p:nvPr/>
          </p:nvSpPr>
          <p:spPr bwMode="auto">
            <a:xfrm>
              <a:off x="40094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7" name="Oval 108"/>
            <p:cNvSpPr>
              <a:spLocks noChangeArrowheads="1"/>
            </p:cNvSpPr>
            <p:nvPr/>
          </p:nvSpPr>
          <p:spPr bwMode="auto">
            <a:xfrm>
              <a:off x="40840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8" name="Freeform 109"/>
            <p:cNvSpPr>
              <a:spLocks/>
            </p:cNvSpPr>
            <p:nvPr/>
          </p:nvSpPr>
          <p:spPr bwMode="auto">
            <a:xfrm>
              <a:off x="42984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9" name="Oval 110"/>
            <p:cNvSpPr>
              <a:spLocks noChangeArrowheads="1"/>
            </p:cNvSpPr>
            <p:nvPr/>
          </p:nvSpPr>
          <p:spPr bwMode="auto">
            <a:xfrm>
              <a:off x="43730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0" name="Freeform 111"/>
            <p:cNvSpPr>
              <a:spLocks/>
            </p:cNvSpPr>
            <p:nvPr/>
          </p:nvSpPr>
          <p:spPr bwMode="auto">
            <a:xfrm>
              <a:off x="6039890"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1" name="Oval 112"/>
            <p:cNvSpPr>
              <a:spLocks noChangeArrowheads="1"/>
            </p:cNvSpPr>
            <p:nvPr/>
          </p:nvSpPr>
          <p:spPr bwMode="auto">
            <a:xfrm>
              <a:off x="61145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2" name="Freeform 113"/>
            <p:cNvSpPr>
              <a:spLocks/>
            </p:cNvSpPr>
            <p:nvPr/>
          </p:nvSpPr>
          <p:spPr bwMode="auto">
            <a:xfrm>
              <a:off x="6339927"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3" name="Oval 114"/>
            <p:cNvSpPr>
              <a:spLocks noChangeArrowheads="1"/>
            </p:cNvSpPr>
            <p:nvPr/>
          </p:nvSpPr>
          <p:spPr bwMode="auto">
            <a:xfrm>
              <a:off x="64034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4" name="Freeform 115"/>
            <p:cNvSpPr>
              <a:spLocks/>
            </p:cNvSpPr>
            <p:nvPr/>
          </p:nvSpPr>
          <p:spPr bwMode="auto">
            <a:xfrm>
              <a:off x="54525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5" name="Oval 116"/>
            <p:cNvSpPr>
              <a:spLocks noChangeArrowheads="1"/>
            </p:cNvSpPr>
            <p:nvPr/>
          </p:nvSpPr>
          <p:spPr bwMode="auto">
            <a:xfrm>
              <a:off x="55271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6" name="Freeform 117"/>
            <p:cNvSpPr>
              <a:spLocks/>
            </p:cNvSpPr>
            <p:nvPr/>
          </p:nvSpPr>
          <p:spPr bwMode="auto">
            <a:xfrm>
              <a:off x="5752552"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7" name="Oval 118"/>
            <p:cNvSpPr>
              <a:spLocks noChangeArrowheads="1"/>
            </p:cNvSpPr>
            <p:nvPr/>
          </p:nvSpPr>
          <p:spPr bwMode="auto">
            <a:xfrm>
              <a:off x="5827165"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108" name="组合 107"/>
          <p:cNvGrpSpPr/>
          <p:nvPr/>
        </p:nvGrpSpPr>
        <p:grpSpPr>
          <a:xfrm>
            <a:off x="2556717" y="2046884"/>
            <a:ext cx="4017962" cy="558641"/>
            <a:chOff x="2556915" y="2333550"/>
            <a:chExt cx="4017962" cy="620712"/>
          </a:xfrm>
        </p:grpSpPr>
        <p:sp>
          <p:nvSpPr>
            <p:cNvPr id="109" name="Freeform 119"/>
            <p:cNvSpPr>
              <a:spLocks/>
            </p:cNvSpPr>
            <p:nvPr/>
          </p:nvSpPr>
          <p:spPr bwMode="auto">
            <a:xfrm>
              <a:off x="3144290"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0" name="Oval 120"/>
            <p:cNvSpPr>
              <a:spLocks noChangeArrowheads="1"/>
            </p:cNvSpPr>
            <p:nvPr/>
          </p:nvSpPr>
          <p:spPr bwMode="auto">
            <a:xfrm>
              <a:off x="32189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1" name="Freeform 121"/>
            <p:cNvSpPr>
              <a:spLocks/>
            </p:cNvSpPr>
            <p:nvPr/>
          </p:nvSpPr>
          <p:spPr bwMode="auto">
            <a:xfrm>
              <a:off x="34332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2" name="Oval 122"/>
            <p:cNvSpPr>
              <a:spLocks noChangeArrowheads="1"/>
            </p:cNvSpPr>
            <p:nvPr/>
          </p:nvSpPr>
          <p:spPr bwMode="auto">
            <a:xfrm>
              <a:off x="35078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3" name="Freeform 123"/>
            <p:cNvSpPr>
              <a:spLocks/>
            </p:cNvSpPr>
            <p:nvPr/>
          </p:nvSpPr>
          <p:spPr bwMode="auto">
            <a:xfrm>
              <a:off x="37316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4" name="Oval 124"/>
            <p:cNvSpPr>
              <a:spLocks noChangeArrowheads="1"/>
            </p:cNvSpPr>
            <p:nvPr/>
          </p:nvSpPr>
          <p:spPr bwMode="auto">
            <a:xfrm>
              <a:off x="37967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5" name="Freeform 125"/>
            <p:cNvSpPr>
              <a:spLocks/>
            </p:cNvSpPr>
            <p:nvPr/>
          </p:nvSpPr>
          <p:spPr bwMode="auto">
            <a:xfrm>
              <a:off x="25569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6" name="Oval 126"/>
            <p:cNvSpPr>
              <a:spLocks noChangeArrowheads="1"/>
            </p:cNvSpPr>
            <p:nvPr/>
          </p:nvSpPr>
          <p:spPr bwMode="auto">
            <a:xfrm>
              <a:off x="26315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7" name="Freeform 127"/>
            <p:cNvSpPr>
              <a:spLocks/>
            </p:cNvSpPr>
            <p:nvPr/>
          </p:nvSpPr>
          <p:spPr bwMode="auto">
            <a:xfrm>
              <a:off x="28553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8" name="Oval 128"/>
            <p:cNvSpPr>
              <a:spLocks noChangeArrowheads="1"/>
            </p:cNvSpPr>
            <p:nvPr/>
          </p:nvSpPr>
          <p:spPr bwMode="auto">
            <a:xfrm>
              <a:off x="29204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9" name="Freeform 129"/>
            <p:cNvSpPr>
              <a:spLocks/>
            </p:cNvSpPr>
            <p:nvPr/>
          </p:nvSpPr>
          <p:spPr bwMode="auto">
            <a:xfrm>
              <a:off x="4598440"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19"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0" name="Oval 130"/>
            <p:cNvSpPr>
              <a:spLocks noChangeArrowheads="1"/>
            </p:cNvSpPr>
            <p:nvPr/>
          </p:nvSpPr>
          <p:spPr bwMode="auto">
            <a:xfrm>
              <a:off x="4673052"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1" name="Freeform 131"/>
            <p:cNvSpPr>
              <a:spLocks/>
            </p:cNvSpPr>
            <p:nvPr/>
          </p:nvSpPr>
          <p:spPr bwMode="auto">
            <a:xfrm>
              <a:off x="48857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2" name="Oval 132"/>
            <p:cNvSpPr>
              <a:spLocks noChangeArrowheads="1"/>
            </p:cNvSpPr>
            <p:nvPr/>
          </p:nvSpPr>
          <p:spPr bwMode="auto">
            <a:xfrm>
              <a:off x="49603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3" name="Freeform 133"/>
            <p:cNvSpPr>
              <a:spLocks/>
            </p:cNvSpPr>
            <p:nvPr/>
          </p:nvSpPr>
          <p:spPr bwMode="auto">
            <a:xfrm>
              <a:off x="51747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4" name="Oval 134"/>
            <p:cNvSpPr>
              <a:spLocks noChangeArrowheads="1"/>
            </p:cNvSpPr>
            <p:nvPr/>
          </p:nvSpPr>
          <p:spPr bwMode="auto">
            <a:xfrm>
              <a:off x="52493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5" name="Freeform 135"/>
            <p:cNvSpPr>
              <a:spLocks/>
            </p:cNvSpPr>
            <p:nvPr/>
          </p:nvSpPr>
          <p:spPr bwMode="auto">
            <a:xfrm>
              <a:off x="40094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6" name="Oval 136"/>
            <p:cNvSpPr>
              <a:spLocks noChangeArrowheads="1"/>
            </p:cNvSpPr>
            <p:nvPr/>
          </p:nvSpPr>
          <p:spPr bwMode="auto">
            <a:xfrm>
              <a:off x="40840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7" name="Freeform 137"/>
            <p:cNvSpPr>
              <a:spLocks/>
            </p:cNvSpPr>
            <p:nvPr/>
          </p:nvSpPr>
          <p:spPr bwMode="auto">
            <a:xfrm>
              <a:off x="42984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8" name="Oval 138"/>
            <p:cNvSpPr>
              <a:spLocks noChangeArrowheads="1"/>
            </p:cNvSpPr>
            <p:nvPr/>
          </p:nvSpPr>
          <p:spPr bwMode="auto">
            <a:xfrm>
              <a:off x="43730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9" name="Freeform 139"/>
            <p:cNvSpPr>
              <a:spLocks/>
            </p:cNvSpPr>
            <p:nvPr/>
          </p:nvSpPr>
          <p:spPr bwMode="auto">
            <a:xfrm>
              <a:off x="6039890"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0" name="Oval 140"/>
            <p:cNvSpPr>
              <a:spLocks noChangeArrowheads="1"/>
            </p:cNvSpPr>
            <p:nvPr/>
          </p:nvSpPr>
          <p:spPr bwMode="auto">
            <a:xfrm>
              <a:off x="61145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1" name="Freeform 141"/>
            <p:cNvSpPr>
              <a:spLocks/>
            </p:cNvSpPr>
            <p:nvPr/>
          </p:nvSpPr>
          <p:spPr bwMode="auto">
            <a:xfrm>
              <a:off x="6339927"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2" name="Oval 142"/>
            <p:cNvSpPr>
              <a:spLocks noChangeArrowheads="1"/>
            </p:cNvSpPr>
            <p:nvPr/>
          </p:nvSpPr>
          <p:spPr bwMode="auto">
            <a:xfrm>
              <a:off x="64034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3" name="Freeform 143"/>
            <p:cNvSpPr>
              <a:spLocks/>
            </p:cNvSpPr>
            <p:nvPr/>
          </p:nvSpPr>
          <p:spPr bwMode="auto">
            <a:xfrm>
              <a:off x="54525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4" name="Oval 144"/>
            <p:cNvSpPr>
              <a:spLocks noChangeArrowheads="1"/>
            </p:cNvSpPr>
            <p:nvPr/>
          </p:nvSpPr>
          <p:spPr bwMode="auto">
            <a:xfrm>
              <a:off x="55271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5" name="Freeform 145"/>
            <p:cNvSpPr>
              <a:spLocks/>
            </p:cNvSpPr>
            <p:nvPr/>
          </p:nvSpPr>
          <p:spPr bwMode="auto">
            <a:xfrm>
              <a:off x="5752552"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3 w 23"/>
                <a:gd name="T15" fmla="*/ 21 h 48"/>
                <a:gd name="T16" fmla="*/ 3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8 w 23"/>
                <a:gd name="T47" fmla="*/ 7 h 48"/>
                <a:gd name="T48" fmla="*/ 18 w 23"/>
                <a:gd name="T49" fmla="*/ 21 h 48"/>
                <a:gd name="T50" fmla="*/ 20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6" name="Oval 146"/>
            <p:cNvSpPr>
              <a:spLocks noChangeArrowheads="1"/>
            </p:cNvSpPr>
            <p:nvPr/>
          </p:nvSpPr>
          <p:spPr bwMode="auto">
            <a:xfrm>
              <a:off x="5827165"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137" name="组合 136"/>
          <p:cNvGrpSpPr/>
          <p:nvPr/>
        </p:nvGrpSpPr>
        <p:grpSpPr>
          <a:xfrm>
            <a:off x="2556722" y="2672677"/>
            <a:ext cx="1698625" cy="558642"/>
            <a:chOff x="2556915" y="3028875"/>
            <a:chExt cx="1698625" cy="620713"/>
          </a:xfrm>
        </p:grpSpPr>
        <p:sp>
          <p:nvSpPr>
            <p:cNvPr id="138" name="Freeform 147"/>
            <p:cNvSpPr>
              <a:spLocks/>
            </p:cNvSpPr>
            <p:nvPr/>
          </p:nvSpPr>
          <p:spPr bwMode="auto">
            <a:xfrm>
              <a:off x="3144290"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9" name="Oval 148"/>
            <p:cNvSpPr>
              <a:spLocks noChangeArrowheads="1"/>
            </p:cNvSpPr>
            <p:nvPr/>
          </p:nvSpPr>
          <p:spPr bwMode="auto">
            <a:xfrm>
              <a:off x="3218902"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40" name="Freeform 149"/>
            <p:cNvSpPr>
              <a:spLocks/>
            </p:cNvSpPr>
            <p:nvPr/>
          </p:nvSpPr>
          <p:spPr bwMode="auto">
            <a:xfrm>
              <a:off x="34332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41" name="Oval 150"/>
            <p:cNvSpPr>
              <a:spLocks noChangeArrowheads="1"/>
            </p:cNvSpPr>
            <p:nvPr/>
          </p:nvSpPr>
          <p:spPr bwMode="auto">
            <a:xfrm>
              <a:off x="35078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42" name="Freeform 151"/>
            <p:cNvSpPr>
              <a:spLocks/>
            </p:cNvSpPr>
            <p:nvPr/>
          </p:nvSpPr>
          <p:spPr bwMode="auto">
            <a:xfrm>
              <a:off x="37316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43" name="Oval 152"/>
            <p:cNvSpPr>
              <a:spLocks noChangeArrowheads="1"/>
            </p:cNvSpPr>
            <p:nvPr/>
          </p:nvSpPr>
          <p:spPr bwMode="auto">
            <a:xfrm>
              <a:off x="37967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44" name="Freeform 153"/>
            <p:cNvSpPr>
              <a:spLocks/>
            </p:cNvSpPr>
            <p:nvPr/>
          </p:nvSpPr>
          <p:spPr bwMode="auto">
            <a:xfrm>
              <a:off x="25569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45" name="Oval 154"/>
            <p:cNvSpPr>
              <a:spLocks noChangeArrowheads="1"/>
            </p:cNvSpPr>
            <p:nvPr/>
          </p:nvSpPr>
          <p:spPr bwMode="auto">
            <a:xfrm>
              <a:off x="26315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46" name="Freeform 155"/>
            <p:cNvSpPr>
              <a:spLocks/>
            </p:cNvSpPr>
            <p:nvPr/>
          </p:nvSpPr>
          <p:spPr bwMode="auto">
            <a:xfrm>
              <a:off x="28553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47" name="Oval 156"/>
            <p:cNvSpPr>
              <a:spLocks noChangeArrowheads="1"/>
            </p:cNvSpPr>
            <p:nvPr/>
          </p:nvSpPr>
          <p:spPr bwMode="auto">
            <a:xfrm>
              <a:off x="29204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48" name="Freeform 163"/>
            <p:cNvSpPr>
              <a:spLocks/>
            </p:cNvSpPr>
            <p:nvPr/>
          </p:nvSpPr>
          <p:spPr bwMode="auto">
            <a:xfrm>
              <a:off x="4009477"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49" name="Oval 164"/>
            <p:cNvSpPr>
              <a:spLocks noChangeArrowheads="1"/>
            </p:cNvSpPr>
            <p:nvPr/>
          </p:nvSpPr>
          <p:spPr bwMode="auto">
            <a:xfrm>
              <a:off x="4084090"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150" name="组合 149"/>
          <p:cNvGrpSpPr/>
          <p:nvPr/>
        </p:nvGrpSpPr>
        <p:grpSpPr>
          <a:xfrm>
            <a:off x="4298209" y="2672677"/>
            <a:ext cx="2276475" cy="558642"/>
            <a:chOff x="4141788" y="3190875"/>
            <a:chExt cx="2276475" cy="620713"/>
          </a:xfrm>
          <a:solidFill>
            <a:srgbClr val="0070C0"/>
          </a:solidFill>
        </p:grpSpPr>
        <p:sp>
          <p:nvSpPr>
            <p:cNvPr id="151" name="Freeform 157"/>
            <p:cNvSpPr>
              <a:spLocks/>
            </p:cNvSpPr>
            <p:nvPr/>
          </p:nvSpPr>
          <p:spPr bwMode="auto">
            <a:xfrm>
              <a:off x="4441826"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52" name="Oval 158"/>
            <p:cNvSpPr>
              <a:spLocks noChangeArrowheads="1"/>
            </p:cNvSpPr>
            <p:nvPr/>
          </p:nvSpPr>
          <p:spPr bwMode="auto">
            <a:xfrm>
              <a:off x="4516438" y="3190875"/>
              <a:ext cx="95250"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53" name="Freeform 159"/>
            <p:cNvSpPr>
              <a:spLocks/>
            </p:cNvSpPr>
            <p:nvPr/>
          </p:nvSpPr>
          <p:spPr bwMode="auto">
            <a:xfrm>
              <a:off x="4729163"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54" name="Oval 160"/>
            <p:cNvSpPr>
              <a:spLocks noChangeArrowheads="1"/>
            </p:cNvSpPr>
            <p:nvPr/>
          </p:nvSpPr>
          <p:spPr bwMode="auto">
            <a:xfrm>
              <a:off x="4803776"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55" name="Freeform 161"/>
            <p:cNvSpPr>
              <a:spLocks/>
            </p:cNvSpPr>
            <p:nvPr/>
          </p:nvSpPr>
          <p:spPr bwMode="auto">
            <a:xfrm>
              <a:off x="50180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56" name="Oval 162"/>
            <p:cNvSpPr>
              <a:spLocks noChangeArrowheads="1"/>
            </p:cNvSpPr>
            <p:nvPr/>
          </p:nvSpPr>
          <p:spPr bwMode="auto">
            <a:xfrm>
              <a:off x="5092701"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57" name="Freeform 165"/>
            <p:cNvSpPr>
              <a:spLocks/>
            </p:cNvSpPr>
            <p:nvPr/>
          </p:nvSpPr>
          <p:spPr bwMode="auto">
            <a:xfrm>
              <a:off x="41417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58" name="Oval 166"/>
            <p:cNvSpPr>
              <a:spLocks noChangeArrowheads="1"/>
            </p:cNvSpPr>
            <p:nvPr/>
          </p:nvSpPr>
          <p:spPr bwMode="auto">
            <a:xfrm>
              <a:off x="4216401"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59" name="Freeform 167"/>
            <p:cNvSpPr>
              <a:spLocks/>
            </p:cNvSpPr>
            <p:nvPr/>
          </p:nvSpPr>
          <p:spPr bwMode="auto">
            <a:xfrm>
              <a:off x="5883276"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60" name="Oval 168"/>
            <p:cNvSpPr>
              <a:spLocks noChangeArrowheads="1"/>
            </p:cNvSpPr>
            <p:nvPr/>
          </p:nvSpPr>
          <p:spPr bwMode="auto">
            <a:xfrm>
              <a:off x="5957888"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61" name="Freeform 169"/>
            <p:cNvSpPr>
              <a:spLocks/>
            </p:cNvSpPr>
            <p:nvPr/>
          </p:nvSpPr>
          <p:spPr bwMode="auto">
            <a:xfrm>
              <a:off x="6183313" y="3297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62" name="Oval 170"/>
            <p:cNvSpPr>
              <a:spLocks noChangeArrowheads="1"/>
            </p:cNvSpPr>
            <p:nvPr/>
          </p:nvSpPr>
          <p:spPr bwMode="auto">
            <a:xfrm>
              <a:off x="6246813"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63" name="Freeform 171"/>
            <p:cNvSpPr>
              <a:spLocks/>
            </p:cNvSpPr>
            <p:nvPr/>
          </p:nvSpPr>
          <p:spPr bwMode="auto">
            <a:xfrm>
              <a:off x="5295901"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9 w 23"/>
                <a:gd name="T27" fmla="*/ 48 h 48"/>
                <a:gd name="T28" fmla="*/ 11 w 23"/>
                <a:gd name="T29" fmla="*/ 46 h 48"/>
                <a:gd name="T30" fmla="*/ 11 w 23"/>
                <a:gd name="T31" fmla="*/ 25 h 48"/>
                <a:gd name="T32" fmla="*/ 13 w 23"/>
                <a:gd name="T33" fmla="*/ 25 h 48"/>
                <a:gd name="T34" fmla="*/ 13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9" y="48"/>
                  </a:cubicBezTo>
                  <a:cubicBezTo>
                    <a:pt x="10" y="48"/>
                    <a:pt x="11" y="47"/>
                    <a:pt x="11" y="46"/>
                  </a:cubicBezTo>
                  <a:cubicBezTo>
                    <a:pt x="11" y="25"/>
                    <a:pt x="11" y="25"/>
                    <a:pt x="11" y="25"/>
                  </a:cubicBezTo>
                  <a:cubicBezTo>
                    <a:pt x="13" y="25"/>
                    <a:pt x="13" y="25"/>
                    <a:pt x="13" y="25"/>
                  </a:cubicBezTo>
                  <a:cubicBezTo>
                    <a:pt x="13" y="46"/>
                    <a:pt x="13" y="46"/>
                    <a:pt x="13" y="46"/>
                  </a:cubicBezTo>
                  <a:cubicBezTo>
                    <a:pt x="13"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64" name="Oval 172"/>
            <p:cNvSpPr>
              <a:spLocks noChangeArrowheads="1"/>
            </p:cNvSpPr>
            <p:nvPr/>
          </p:nvSpPr>
          <p:spPr bwMode="auto">
            <a:xfrm>
              <a:off x="5370513"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65" name="Freeform 173"/>
            <p:cNvSpPr>
              <a:spLocks/>
            </p:cNvSpPr>
            <p:nvPr/>
          </p:nvSpPr>
          <p:spPr bwMode="auto">
            <a:xfrm>
              <a:off x="5595938"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66" name="Oval 174"/>
            <p:cNvSpPr>
              <a:spLocks noChangeArrowheads="1"/>
            </p:cNvSpPr>
            <p:nvPr/>
          </p:nvSpPr>
          <p:spPr bwMode="auto">
            <a:xfrm>
              <a:off x="5670551" y="3190875"/>
              <a:ext cx="95250"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sp>
        <p:nvSpPr>
          <p:cNvPr id="167" name="Freeform 195"/>
          <p:cNvSpPr>
            <a:spLocks/>
          </p:cNvSpPr>
          <p:nvPr/>
        </p:nvSpPr>
        <p:spPr bwMode="auto">
          <a:xfrm rot="16200000">
            <a:off x="6199441" y="2065499"/>
            <a:ext cx="1678782" cy="538552"/>
          </a:xfrm>
          <a:custGeom>
            <a:avLst/>
            <a:gdLst>
              <a:gd name="T0" fmla="*/ 104 w 221"/>
              <a:gd name="T1" fmla="*/ 64 h 64"/>
              <a:gd name="T2" fmla="*/ 83 w 221"/>
              <a:gd name="T3" fmla="*/ 41 h 64"/>
              <a:gd name="T4" fmla="*/ 61 w 221"/>
              <a:gd name="T5" fmla="*/ 43 h 64"/>
              <a:gd name="T6" fmla="*/ 38 w 221"/>
              <a:gd name="T7" fmla="*/ 46 h 64"/>
              <a:gd name="T8" fmla="*/ 0 w 221"/>
              <a:gd name="T9" fmla="*/ 6 h 64"/>
              <a:gd name="T10" fmla="*/ 0 w 221"/>
              <a:gd name="T11" fmla="*/ 0 h 64"/>
              <a:gd name="T12" fmla="*/ 16 w 221"/>
              <a:gd name="T13" fmla="*/ 0 h 64"/>
              <a:gd name="T14" fmla="*/ 16 w 221"/>
              <a:gd name="T15" fmla="*/ 4 h 64"/>
              <a:gd name="T16" fmla="*/ 40 w 221"/>
              <a:gd name="T17" fmla="*/ 27 h 64"/>
              <a:gd name="T18" fmla="*/ 59 w 221"/>
              <a:gd name="T19" fmla="*/ 25 h 64"/>
              <a:gd name="T20" fmla="*/ 81 w 221"/>
              <a:gd name="T21" fmla="*/ 22 h 64"/>
              <a:gd name="T22" fmla="*/ 111 w 221"/>
              <a:gd name="T23" fmla="*/ 43 h 64"/>
              <a:gd name="T24" fmla="*/ 111 w 221"/>
              <a:gd name="T25" fmla="*/ 43 h 64"/>
              <a:gd name="T26" fmla="*/ 141 w 221"/>
              <a:gd name="T27" fmla="*/ 22 h 64"/>
              <a:gd name="T28" fmla="*/ 162 w 221"/>
              <a:gd name="T29" fmla="*/ 25 h 64"/>
              <a:gd name="T30" fmla="*/ 182 w 221"/>
              <a:gd name="T31" fmla="*/ 27 h 64"/>
              <a:gd name="T32" fmla="*/ 206 w 221"/>
              <a:gd name="T33" fmla="*/ 4 h 64"/>
              <a:gd name="T34" fmla="*/ 206 w 221"/>
              <a:gd name="T35" fmla="*/ 0 h 64"/>
              <a:gd name="T36" fmla="*/ 221 w 221"/>
              <a:gd name="T37" fmla="*/ 0 h 64"/>
              <a:gd name="T38" fmla="*/ 221 w 221"/>
              <a:gd name="T39" fmla="*/ 5 h 64"/>
              <a:gd name="T40" fmla="*/ 185 w 221"/>
              <a:gd name="T41" fmla="*/ 46 h 64"/>
              <a:gd name="T42" fmla="*/ 162 w 221"/>
              <a:gd name="T43" fmla="*/ 43 h 64"/>
              <a:gd name="T44" fmla="*/ 139 w 221"/>
              <a:gd name="T45" fmla="*/ 41 h 64"/>
              <a:gd name="T46" fmla="*/ 118 w 221"/>
              <a:gd name="T47" fmla="*/ 64 h 64"/>
              <a:gd name="T48" fmla="*/ 104 w 221"/>
              <a:gd name="T4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1" h="64">
                <a:moveTo>
                  <a:pt x="104" y="64"/>
                </a:moveTo>
                <a:cubicBezTo>
                  <a:pt x="104" y="44"/>
                  <a:pt x="92" y="42"/>
                  <a:pt x="83" y="41"/>
                </a:cubicBezTo>
                <a:cubicBezTo>
                  <a:pt x="76" y="41"/>
                  <a:pt x="69" y="42"/>
                  <a:pt x="61" y="43"/>
                </a:cubicBezTo>
                <a:cubicBezTo>
                  <a:pt x="53" y="45"/>
                  <a:pt x="46" y="46"/>
                  <a:pt x="38" y="46"/>
                </a:cubicBezTo>
                <a:cubicBezTo>
                  <a:pt x="10" y="46"/>
                  <a:pt x="0" y="28"/>
                  <a:pt x="0" y="6"/>
                </a:cubicBezTo>
                <a:cubicBezTo>
                  <a:pt x="0" y="0"/>
                  <a:pt x="0" y="0"/>
                  <a:pt x="0" y="0"/>
                </a:cubicBezTo>
                <a:cubicBezTo>
                  <a:pt x="16" y="0"/>
                  <a:pt x="16" y="0"/>
                  <a:pt x="16" y="0"/>
                </a:cubicBezTo>
                <a:cubicBezTo>
                  <a:pt x="16" y="4"/>
                  <a:pt x="16" y="4"/>
                  <a:pt x="16" y="4"/>
                </a:cubicBezTo>
                <a:cubicBezTo>
                  <a:pt x="16" y="20"/>
                  <a:pt x="24" y="27"/>
                  <a:pt x="40" y="27"/>
                </a:cubicBezTo>
                <a:cubicBezTo>
                  <a:pt x="46" y="27"/>
                  <a:pt x="53" y="25"/>
                  <a:pt x="59" y="25"/>
                </a:cubicBezTo>
                <a:cubicBezTo>
                  <a:pt x="66" y="24"/>
                  <a:pt x="73" y="22"/>
                  <a:pt x="81" y="22"/>
                </a:cubicBezTo>
                <a:cubicBezTo>
                  <a:pt x="98" y="22"/>
                  <a:pt x="108" y="30"/>
                  <a:pt x="111" y="43"/>
                </a:cubicBezTo>
                <a:cubicBezTo>
                  <a:pt x="111" y="43"/>
                  <a:pt x="111" y="43"/>
                  <a:pt x="111" y="43"/>
                </a:cubicBezTo>
                <a:cubicBezTo>
                  <a:pt x="115" y="30"/>
                  <a:pt x="124" y="22"/>
                  <a:pt x="141" y="22"/>
                </a:cubicBezTo>
                <a:cubicBezTo>
                  <a:pt x="149" y="22"/>
                  <a:pt x="155" y="24"/>
                  <a:pt x="162" y="25"/>
                </a:cubicBezTo>
                <a:cubicBezTo>
                  <a:pt x="169" y="25"/>
                  <a:pt x="176" y="27"/>
                  <a:pt x="182" y="27"/>
                </a:cubicBezTo>
                <a:cubicBezTo>
                  <a:pt x="197" y="27"/>
                  <a:pt x="205" y="21"/>
                  <a:pt x="206" y="4"/>
                </a:cubicBezTo>
                <a:cubicBezTo>
                  <a:pt x="206" y="0"/>
                  <a:pt x="206" y="0"/>
                  <a:pt x="206" y="0"/>
                </a:cubicBezTo>
                <a:cubicBezTo>
                  <a:pt x="221" y="0"/>
                  <a:pt x="221" y="0"/>
                  <a:pt x="221" y="0"/>
                </a:cubicBezTo>
                <a:cubicBezTo>
                  <a:pt x="221" y="5"/>
                  <a:pt x="221" y="5"/>
                  <a:pt x="221" y="5"/>
                </a:cubicBezTo>
                <a:cubicBezTo>
                  <a:pt x="221" y="29"/>
                  <a:pt x="210" y="46"/>
                  <a:pt x="185" y="46"/>
                </a:cubicBezTo>
                <a:cubicBezTo>
                  <a:pt x="177" y="46"/>
                  <a:pt x="170" y="45"/>
                  <a:pt x="162" y="43"/>
                </a:cubicBezTo>
                <a:cubicBezTo>
                  <a:pt x="154" y="42"/>
                  <a:pt x="146" y="41"/>
                  <a:pt x="139" y="41"/>
                </a:cubicBezTo>
                <a:cubicBezTo>
                  <a:pt x="129" y="41"/>
                  <a:pt x="118" y="44"/>
                  <a:pt x="118" y="64"/>
                </a:cubicBezTo>
                <a:lnTo>
                  <a:pt x="104" y="6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8" name="矩形 167"/>
          <p:cNvSpPr/>
          <p:nvPr/>
        </p:nvSpPr>
        <p:spPr>
          <a:xfrm>
            <a:off x="539552" y="3684969"/>
            <a:ext cx="8135938" cy="830997"/>
          </a:xfrm>
          <a:prstGeom prst="rect">
            <a:avLst/>
          </a:prstGeom>
        </p:spPr>
        <p:txBody>
          <a:bodyPr wrap="square">
            <a:spAutoFit/>
          </a:bodyPr>
          <a:lstStyle/>
          <a:p>
            <a:r>
              <a:rPr lang="zh-CN" altLang="en-US" sz="16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a:t>
            </a:r>
          </a:p>
        </p:txBody>
      </p:sp>
    </p:spTree>
  </p:cSld>
  <p:clrMapOvr>
    <a:masterClrMapping/>
  </p:clrMapOvr>
  <mc:AlternateContent xmlns:mc="http://schemas.openxmlformats.org/markup-compatibility/2006" xmlns:p14="http://schemas.microsoft.com/office/powerpoint/2010/main">
    <mc:Choice Requires="p14">
      <p:transition spd="slow" p14:dur="1600" advClick="0" advTm="10000">
        <p14:prism isInverted="1"/>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1000"/>
                                        <p:tgtEl>
                                          <p:spTgt spid="1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500"/>
                                        <p:tgtEl>
                                          <p:spTgt spid="75"/>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wipe(left)">
                                      <p:cBhvr>
                                        <p:cTn id="15" dur="500"/>
                                        <p:tgtEl>
                                          <p:spTgt spid="79"/>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wipe(left)">
                                      <p:cBhvr>
                                        <p:cTn id="19" dur="500"/>
                                        <p:tgtEl>
                                          <p:spTgt spid="108"/>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37"/>
                                        </p:tgtEl>
                                        <p:attrNameLst>
                                          <p:attrName>style.visibility</p:attrName>
                                        </p:attrNameLst>
                                      </p:cBhvr>
                                      <p:to>
                                        <p:strVal val="visible"/>
                                      </p:to>
                                    </p:set>
                                    <p:animEffect transition="in" filter="wipe(left)">
                                      <p:cBhvr>
                                        <p:cTn id="23" dur="500"/>
                                        <p:tgtEl>
                                          <p:spTgt spid="137"/>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ipe(left)">
                                      <p:cBhvr>
                                        <p:cTn id="27" dur="500"/>
                                        <p:tgtEl>
                                          <p:spTgt spid="71"/>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150"/>
                                        </p:tgtEl>
                                        <p:attrNameLst>
                                          <p:attrName>style.visibility</p:attrName>
                                        </p:attrNameLst>
                                      </p:cBhvr>
                                      <p:to>
                                        <p:strVal val="visible"/>
                                      </p:to>
                                    </p:set>
                                    <p:animEffect transition="in" filter="wipe(left)">
                                      <p:cBhvr>
                                        <p:cTn id="31" dur="500"/>
                                        <p:tgtEl>
                                          <p:spTgt spid="150"/>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67"/>
                                        </p:tgtEl>
                                        <p:attrNameLst>
                                          <p:attrName>style.visibility</p:attrName>
                                        </p:attrNameLst>
                                      </p:cBhvr>
                                      <p:to>
                                        <p:strVal val="visible"/>
                                      </p:to>
                                    </p:set>
                                    <p:animEffect transition="in" filter="wipe(left)">
                                      <p:cBhvr>
                                        <p:cTn id="35" dur="500"/>
                                        <p:tgtEl>
                                          <p:spTgt spid="167"/>
                                        </p:tgtEl>
                                      </p:cBhvr>
                                    </p:animEffect>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168"/>
                                        </p:tgtEl>
                                        <p:attrNameLst>
                                          <p:attrName>style.visibility</p:attrName>
                                        </p:attrNameLst>
                                      </p:cBhvr>
                                      <p:to>
                                        <p:strVal val="visible"/>
                                      </p:to>
                                    </p:set>
                                    <p:animEffect transition="in" filter="fade">
                                      <p:cBhvr>
                                        <p:cTn id="39" dur="1000"/>
                                        <p:tgtEl>
                                          <p:spTgt spid="168"/>
                                        </p:tgtEl>
                                      </p:cBhvr>
                                    </p:animEffect>
                                    <p:anim calcmode="lin" valueType="num">
                                      <p:cBhvr>
                                        <p:cTn id="40" dur="1000" fill="hold"/>
                                        <p:tgtEl>
                                          <p:spTgt spid="168"/>
                                        </p:tgtEl>
                                        <p:attrNameLst>
                                          <p:attrName>ppt_x</p:attrName>
                                        </p:attrNameLst>
                                      </p:cBhvr>
                                      <p:tavLst>
                                        <p:tav tm="0">
                                          <p:val>
                                            <p:strVal val="#ppt_x"/>
                                          </p:val>
                                        </p:tav>
                                        <p:tav tm="100000">
                                          <p:val>
                                            <p:strVal val="#ppt_x"/>
                                          </p:val>
                                        </p:tav>
                                      </p:tavLst>
                                    </p:anim>
                                    <p:anim calcmode="lin" valueType="num">
                                      <p:cBhvr>
                                        <p:cTn id="41" dur="1000" fill="hold"/>
                                        <p:tgtEl>
                                          <p:spTgt spid="1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7" grpId="0" animBg="1"/>
      <p:bldP spid="16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45" name="Freeform 12"/>
          <p:cNvSpPr>
            <a:spLocks/>
          </p:cNvSpPr>
          <p:nvPr/>
        </p:nvSpPr>
        <p:spPr bwMode="auto">
          <a:xfrm>
            <a:off x="1134481"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46" name="组合 45"/>
          <p:cNvGrpSpPr/>
          <p:nvPr/>
        </p:nvGrpSpPr>
        <p:grpSpPr>
          <a:xfrm>
            <a:off x="1302756" y="1824906"/>
            <a:ext cx="857250" cy="571500"/>
            <a:chOff x="1283891" y="1695061"/>
            <a:chExt cx="857250" cy="571500"/>
          </a:xfrm>
        </p:grpSpPr>
        <p:sp>
          <p:nvSpPr>
            <p:cNvPr id="47" name="Freeform 13"/>
            <p:cNvSpPr>
              <a:spLocks/>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nvGrpSpPr>
            <p:cNvPr id="48" name="组合 47"/>
            <p:cNvGrpSpPr/>
            <p:nvPr/>
          </p:nvGrpSpPr>
          <p:grpSpPr>
            <a:xfrm>
              <a:off x="1320404" y="1695061"/>
              <a:ext cx="820737" cy="522685"/>
              <a:chOff x="1320404" y="1695061"/>
              <a:chExt cx="820737" cy="522685"/>
            </a:xfrm>
          </p:grpSpPr>
          <p:sp>
            <p:nvSpPr>
              <p:cNvPr id="49" name="Freeform 14"/>
              <p:cNvSpPr>
                <a:spLocks/>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78" name="Freeform 15"/>
              <p:cNvSpPr>
                <a:spLocks/>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79" name="Freeform 16"/>
              <p:cNvSpPr>
                <a:spLocks/>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80" name="Freeform 17"/>
              <p:cNvSpPr>
                <a:spLocks/>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81" name="Freeform 18"/>
              <p:cNvSpPr>
                <a:spLocks/>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82" name="Freeform 19"/>
              <p:cNvSpPr>
                <a:spLocks/>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grpSp>
      <p:cxnSp>
        <p:nvCxnSpPr>
          <p:cNvPr id="83" name="直接连接符 82"/>
          <p:cNvCxnSpPr/>
          <p:nvPr/>
        </p:nvCxnSpPr>
        <p:spPr>
          <a:xfrm>
            <a:off x="1134482"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1636171" y="2269058"/>
            <a:ext cx="1107996" cy="369332"/>
          </a:xfrm>
          <a:prstGeom prst="rect">
            <a:avLst/>
          </a:prstGeom>
        </p:spPr>
        <p:txBody>
          <a:bodyPr wrap="none">
            <a:spAutoFit/>
          </a:bodyPr>
          <a:lstStyle/>
          <a:p>
            <a:pPr algn="just">
              <a:defRPr/>
            </a:pPr>
            <a:r>
              <a:rPr lang="zh-CN" altLang="en-US" b="0" dirty="0" smtClean="0">
                <a:solidFill>
                  <a:schemeClr val="tx1">
                    <a:lumMod val="50000"/>
                  </a:schemeClr>
                </a:solidFill>
                <a:latin typeface="微软雅黑" panose="020B0503020204020204" pitchFamily="34" charset="-122"/>
                <a:ea typeface="微软雅黑" panose="020B0503020204020204" pitchFamily="34" charset="-122"/>
              </a:rPr>
              <a:t>标题内容</a:t>
            </a:r>
            <a:endParaRPr lang="zh-CN" altLang="en-US"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85" name="Freeform 12"/>
          <p:cNvSpPr>
            <a:spLocks/>
          </p:cNvSpPr>
          <p:nvPr/>
        </p:nvSpPr>
        <p:spPr bwMode="auto">
          <a:xfrm>
            <a:off x="2915816"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86" name="组合 85"/>
          <p:cNvGrpSpPr/>
          <p:nvPr/>
        </p:nvGrpSpPr>
        <p:grpSpPr>
          <a:xfrm>
            <a:off x="3088693" y="1824906"/>
            <a:ext cx="855664" cy="571500"/>
            <a:chOff x="3069828" y="1695061"/>
            <a:chExt cx="855664" cy="571500"/>
          </a:xfrm>
        </p:grpSpPr>
        <p:sp>
          <p:nvSpPr>
            <p:cNvPr id="87" name="Freeform 13"/>
            <p:cNvSpPr>
              <a:spLocks/>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88" name="Freeform 14"/>
            <p:cNvSpPr>
              <a:spLocks/>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89" name="Freeform 15"/>
            <p:cNvSpPr>
              <a:spLocks/>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90" name="Freeform 16"/>
            <p:cNvSpPr>
              <a:spLocks/>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91" name="Freeform 17"/>
            <p:cNvSpPr>
              <a:spLocks/>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92" name="Freeform 18"/>
            <p:cNvSpPr>
              <a:spLocks/>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93" name="Freeform 19"/>
            <p:cNvSpPr>
              <a:spLocks/>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cxnSp>
        <p:nvCxnSpPr>
          <p:cNvPr id="94" name="直接连接符 93"/>
          <p:cNvCxnSpPr/>
          <p:nvPr/>
        </p:nvCxnSpPr>
        <p:spPr>
          <a:xfrm>
            <a:off x="2918831" y="2638102"/>
            <a:ext cx="1516062"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3421314"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96" name="Freeform 12"/>
          <p:cNvSpPr>
            <a:spLocks/>
          </p:cNvSpPr>
          <p:nvPr/>
        </p:nvSpPr>
        <p:spPr bwMode="auto">
          <a:xfrm>
            <a:off x="4704768"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97" name="组合 96"/>
          <p:cNvGrpSpPr/>
          <p:nvPr/>
        </p:nvGrpSpPr>
        <p:grpSpPr>
          <a:xfrm>
            <a:off x="4832562" y="1842765"/>
            <a:ext cx="855662" cy="571500"/>
            <a:chOff x="4855766" y="1695061"/>
            <a:chExt cx="855662" cy="571500"/>
          </a:xfrm>
          <a:solidFill>
            <a:schemeClr val="accent2">
              <a:lumMod val="50000"/>
            </a:schemeClr>
          </a:solidFill>
        </p:grpSpPr>
        <p:sp>
          <p:nvSpPr>
            <p:cNvPr id="98" name="Freeform 13"/>
            <p:cNvSpPr>
              <a:spLocks/>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99" name="Freeform 14"/>
            <p:cNvSpPr>
              <a:spLocks/>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100" name="Freeform 15"/>
            <p:cNvSpPr>
              <a:spLocks/>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101" name="Freeform 16"/>
            <p:cNvSpPr>
              <a:spLocks/>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102" name="Freeform 17"/>
            <p:cNvSpPr>
              <a:spLocks/>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103" name="Freeform 18"/>
            <p:cNvSpPr>
              <a:spLocks/>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104" name="Freeform 19"/>
            <p:cNvSpPr>
              <a:spLocks/>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grpSp>
      <p:cxnSp>
        <p:nvCxnSpPr>
          <p:cNvPr id="105" name="直接连接符 104"/>
          <p:cNvCxnSpPr/>
          <p:nvPr/>
        </p:nvCxnSpPr>
        <p:spPr>
          <a:xfrm>
            <a:off x="4704768"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a:xfrm>
            <a:off x="5206458"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107" name="Freeform 12"/>
          <p:cNvSpPr>
            <a:spLocks/>
          </p:cNvSpPr>
          <p:nvPr/>
        </p:nvSpPr>
        <p:spPr bwMode="auto">
          <a:xfrm>
            <a:off x="6448797"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108" name="组合 107"/>
          <p:cNvGrpSpPr/>
          <p:nvPr/>
        </p:nvGrpSpPr>
        <p:grpSpPr>
          <a:xfrm>
            <a:off x="6658981" y="1824906"/>
            <a:ext cx="857250" cy="571500"/>
            <a:chOff x="6640116" y="1695061"/>
            <a:chExt cx="857250" cy="571500"/>
          </a:xfrm>
        </p:grpSpPr>
        <p:sp>
          <p:nvSpPr>
            <p:cNvPr id="109" name="Freeform 13"/>
            <p:cNvSpPr>
              <a:spLocks/>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110" name="Freeform 14"/>
            <p:cNvSpPr>
              <a:spLocks/>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111" name="Freeform 15"/>
            <p:cNvSpPr>
              <a:spLocks/>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112" name="Freeform 16"/>
            <p:cNvSpPr>
              <a:spLocks/>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113" name="Freeform 17"/>
            <p:cNvSpPr>
              <a:spLocks/>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114" name="Freeform 18"/>
            <p:cNvSpPr>
              <a:spLocks/>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115" name="Freeform 19"/>
            <p:cNvSpPr>
              <a:spLocks/>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cxnSp>
        <p:nvCxnSpPr>
          <p:cNvPr id="116" name="直接连接符 115"/>
          <p:cNvCxnSpPr/>
          <p:nvPr/>
        </p:nvCxnSpPr>
        <p:spPr>
          <a:xfrm>
            <a:off x="6490707"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6992396"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118" name="文本框 164"/>
          <p:cNvSpPr txBox="1"/>
          <p:nvPr/>
        </p:nvSpPr>
        <p:spPr>
          <a:xfrm>
            <a:off x="1134482" y="2769072"/>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119" name="文本框 165"/>
          <p:cNvSpPr txBox="1"/>
          <p:nvPr/>
        </p:nvSpPr>
        <p:spPr>
          <a:xfrm>
            <a:off x="2918831" y="2769072"/>
            <a:ext cx="1516062"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120" name="文本框 166"/>
          <p:cNvSpPr txBox="1"/>
          <p:nvPr/>
        </p:nvSpPr>
        <p:spPr>
          <a:xfrm>
            <a:off x="4704768" y="2769072"/>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121" name="文本框 167"/>
          <p:cNvSpPr txBox="1"/>
          <p:nvPr/>
        </p:nvSpPr>
        <p:spPr>
          <a:xfrm>
            <a:off x="6490707" y="2769071"/>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down)">
                                      <p:cBhvr>
                                        <p:cTn id="11" dur="500"/>
                                        <p:tgtEl>
                                          <p:spTgt spid="45"/>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down)">
                                      <p:cBhvr>
                                        <p:cTn id="15" dur="500"/>
                                        <p:tgtEl>
                                          <p:spTgt spid="46"/>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wipe(left)">
                                      <p:cBhvr>
                                        <p:cTn id="19" dur="500"/>
                                        <p:tgtEl>
                                          <p:spTgt spid="83"/>
                                        </p:tgtEl>
                                      </p:cBhvr>
                                    </p:animEffect>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84"/>
                                        </p:tgtEl>
                                        <p:attrNameLst>
                                          <p:attrName>style.visibility</p:attrName>
                                        </p:attrNameLst>
                                      </p:cBhvr>
                                      <p:to>
                                        <p:strVal val="visible"/>
                                      </p:to>
                                    </p:set>
                                    <p:animEffect transition="in" filter="barn(inVertical)">
                                      <p:cBhvr>
                                        <p:cTn id="23" dur="500"/>
                                        <p:tgtEl>
                                          <p:spTgt spid="84"/>
                                        </p:tgtEl>
                                      </p:cBhvr>
                                    </p:animEffect>
                                  </p:childTnLst>
                                </p:cTn>
                              </p:par>
                            </p:childTnLst>
                          </p:cTn>
                        </p:par>
                        <p:par>
                          <p:cTn id="24" fill="hold">
                            <p:stCondLst>
                              <p:cond delay="3000"/>
                            </p:stCondLst>
                            <p:childTnLst>
                              <p:par>
                                <p:cTn id="25" presetID="2" presetClass="entr" presetSubtype="4" fill="hold" grpId="0" nodeType="afterEffect">
                                  <p:stCondLst>
                                    <p:cond delay="0"/>
                                  </p:stCondLst>
                                  <p:childTnLst>
                                    <p:set>
                                      <p:cBhvr>
                                        <p:cTn id="26" dur="1" fill="hold">
                                          <p:stCondLst>
                                            <p:cond delay="0"/>
                                          </p:stCondLst>
                                        </p:cTn>
                                        <p:tgtEl>
                                          <p:spTgt spid="118"/>
                                        </p:tgtEl>
                                        <p:attrNameLst>
                                          <p:attrName>style.visibility</p:attrName>
                                        </p:attrNameLst>
                                      </p:cBhvr>
                                      <p:to>
                                        <p:strVal val="visible"/>
                                      </p:to>
                                    </p:set>
                                    <p:anim calcmode="lin" valueType="num">
                                      <p:cBhvr additive="base">
                                        <p:cTn id="27" dur="500" fill="hold"/>
                                        <p:tgtEl>
                                          <p:spTgt spid="118"/>
                                        </p:tgtEl>
                                        <p:attrNameLst>
                                          <p:attrName>ppt_x</p:attrName>
                                        </p:attrNameLst>
                                      </p:cBhvr>
                                      <p:tavLst>
                                        <p:tav tm="0">
                                          <p:val>
                                            <p:strVal val="#ppt_x"/>
                                          </p:val>
                                        </p:tav>
                                        <p:tav tm="100000">
                                          <p:val>
                                            <p:strVal val="#ppt_x"/>
                                          </p:val>
                                        </p:tav>
                                      </p:tavLst>
                                    </p:anim>
                                    <p:anim calcmode="lin" valueType="num">
                                      <p:cBhvr additive="base">
                                        <p:cTn id="28" dur="500" fill="hold"/>
                                        <p:tgtEl>
                                          <p:spTgt spid="118"/>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22" presetClass="entr" presetSubtype="4" fill="hold" grpId="0" nodeType="after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wipe(down)">
                                      <p:cBhvr>
                                        <p:cTn id="32" dur="500"/>
                                        <p:tgtEl>
                                          <p:spTgt spid="85"/>
                                        </p:tgtEl>
                                      </p:cBhvr>
                                    </p:animEffect>
                                  </p:childTnLst>
                                </p:cTn>
                              </p:par>
                            </p:childTnLst>
                          </p:cTn>
                        </p:par>
                        <p:par>
                          <p:cTn id="33" fill="hold">
                            <p:stCondLst>
                              <p:cond delay="4000"/>
                            </p:stCondLst>
                            <p:childTnLst>
                              <p:par>
                                <p:cTn id="34" presetID="22" presetClass="entr" presetSubtype="4"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wipe(down)">
                                      <p:cBhvr>
                                        <p:cTn id="36" dur="500"/>
                                        <p:tgtEl>
                                          <p:spTgt spid="86"/>
                                        </p:tgtEl>
                                      </p:cBhvr>
                                    </p:animEffect>
                                  </p:childTnLst>
                                </p:cTn>
                              </p:par>
                            </p:childTnLst>
                          </p:cTn>
                        </p:par>
                        <p:par>
                          <p:cTn id="37" fill="hold">
                            <p:stCondLst>
                              <p:cond delay="4500"/>
                            </p:stCondLst>
                            <p:childTnLst>
                              <p:par>
                                <p:cTn id="38" presetID="22" presetClass="entr" presetSubtype="8" fill="hold" nodeType="afterEffect">
                                  <p:stCondLst>
                                    <p:cond delay="0"/>
                                  </p:stCondLst>
                                  <p:childTnLst>
                                    <p:set>
                                      <p:cBhvr>
                                        <p:cTn id="39" dur="1" fill="hold">
                                          <p:stCondLst>
                                            <p:cond delay="0"/>
                                          </p:stCondLst>
                                        </p:cTn>
                                        <p:tgtEl>
                                          <p:spTgt spid="94"/>
                                        </p:tgtEl>
                                        <p:attrNameLst>
                                          <p:attrName>style.visibility</p:attrName>
                                        </p:attrNameLst>
                                      </p:cBhvr>
                                      <p:to>
                                        <p:strVal val="visible"/>
                                      </p:to>
                                    </p:set>
                                    <p:animEffect transition="in" filter="wipe(left)">
                                      <p:cBhvr>
                                        <p:cTn id="40" dur="500"/>
                                        <p:tgtEl>
                                          <p:spTgt spid="94"/>
                                        </p:tgtEl>
                                      </p:cBhvr>
                                    </p:animEffect>
                                  </p:childTnLst>
                                </p:cTn>
                              </p:par>
                            </p:childTnLst>
                          </p:cTn>
                        </p:par>
                        <p:par>
                          <p:cTn id="41" fill="hold">
                            <p:stCondLst>
                              <p:cond delay="5000"/>
                            </p:stCondLst>
                            <p:childTnLst>
                              <p:par>
                                <p:cTn id="42" presetID="16" presetClass="entr" presetSubtype="21"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barn(inVertical)">
                                      <p:cBhvr>
                                        <p:cTn id="44" dur="500"/>
                                        <p:tgtEl>
                                          <p:spTgt spid="95"/>
                                        </p:tgtEl>
                                      </p:cBhvr>
                                    </p:animEffect>
                                  </p:childTnLst>
                                </p:cTn>
                              </p:par>
                            </p:childTnLst>
                          </p:cTn>
                        </p:par>
                        <p:par>
                          <p:cTn id="45" fill="hold">
                            <p:stCondLst>
                              <p:cond delay="5500"/>
                            </p:stCondLst>
                            <p:childTnLst>
                              <p:par>
                                <p:cTn id="46" presetID="2" presetClass="entr" presetSubtype="4" fill="hold" grpId="0" nodeType="after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additive="base">
                                        <p:cTn id="48" dur="500" fill="hold"/>
                                        <p:tgtEl>
                                          <p:spTgt spid="119"/>
                                        </p:tgtEl>
                                        <p:attrNameLst>
                                          <p:attrName>ppt_x</p:attrName>
                                        </p:attrNameLst>
                                      </p:cBhvr>
                                      <p:tavLst>
                                        <p:tav tm="0">
                                          <p:val>
                                            <p:strVal val="#ppt_x"/>
                                          </p:val>
                                        </p:tav>
                                        <p:tav tm="100000">
                                          <p:val>
                                            <p:strVal val="#ppt_x"/>
                                          </p:val>
                                        </p:tav>
                                      </p:tavLst>
                                    </p:anim>
                                    <p:anim calcmode="lin" valueType="num">
                                      <p:cBhvr additive="base">
                                        <p:cTn id="49" dur="500" fill="hold"/>
                                        <p:tgtEl>
                                          <p:spTgt spid="119"/>
                                        </p:tgtEl>
                                        <p:attrNameLst>
                                          <p:attrName>ppt_y</p:attrName>
                                        </p:attrNameLst>
                                      </p:cBhvr>
                                      <p:tavLst>
                                        <p:tav tm="0">
                                          <p:val>
                                            <p:strVal val="1+#ppt_h/2"/>
                                          </p:val>
                                        </p:tav>
                                        <p:tav tm="100000">
                                          <p:val>
                                            <p:strVal val="#ppt_y"/>
                                          </p:val>
                                        </p:tav>
                                      </p:tavLst>
                                    </p:anim>
                                  </p:childTnLst>
                                </p:cTn>
                              </p:par>
                            </p:childTnLst>
                          </p:cTn>
                        </p:par>
                        <p:par>
                          <p:cTn id="50" fill="hold">
                            <p:stCondLst>
                              <p:cond delay="6000"/>
                            </p:stCondLst>
                            <p:childTnLst>
                              <p:par>
                                <p:cTn id="51" presetID="22" presetClass="entr" presetSubtype="4" fill="hold" grpId="0"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wipe(down)">
                                      <p:cBhvr>
                                        <p:cTn id="53" dur="500"/>
                                        <p:tgtEl>
                                          <p:spTgt spid="96"/>
                                        </p:tgtEl>
                                      </p:cBhvr>
                                    </p:animEffect>
                                  </p:childTnLst>
                                </p:cTn>
                              </p:par>
                            </p:childTnLst>
                          </p:cTn>
                        </p:par>
                        <p:par>
                          <p:cTn id="54" fill="hold">
                            <p:stCondLst>
                              <p:cond delay="6500"/>
                            </p:stCondLst>
                            <p:childTnLst>
                              <p:par>
                                <p:cTn id="55" presetID="22" presetClass="entr" presetSubtype="4" fill="hold" nodeType="after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wipe(down)">
                                      <p:cBhvr>
                                        <p:cTn id="57" dur="500"/>
                                        <p:tgtEl>
                                          <p:spTgt spid="97"/>
                                        </p:tgtEl>
                                      </p:cBhvr>
                                    </p:animEffect>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7500"/>
                            </p:stCondLst>
                            <p:childTnLst>
                              <p:par>
                                <p:cTn id="63" presetID="16" presetClass="entr" presetSubtype="21" fill="hold" grpId="0" nodeType="afterEffect">
                                  <p:stCondLst>
                                    <p:cond delay="0"/>
                                  </p:stCondLst>
                                  <p:childTnLst>
                                    <p:set>
                                      <p:cBhvr>
                                        <p:cTn id="64" dur="1" fill="hold">
                                          <p:stCondLst>
                                            <p:cond delay="0"/>
                                          </p:stCondLst>
                                        </p:cTn>
                                        <p:tgtEl>
                                          <p:spTgt spid="106"/>
                                        </p:tgtEl>
                                        <p:attrNameLst>
                                          <p:attrName>style.visibility</p:attrName>
                                        </p:attrNameLst>
                                      </p:cBhvr>
                                      <p:to>
                                        <p:strVal val="visible"/>
                                      </p:to>
                                    </p:set>
                                    <p:animEffect transition="in" filter="barn(inVertical)">
                                      <p:cBhvr>
                                        <p:cTn id="65" dur="500"/>
                                        <p:tgtEl>
                                          <p:spTgt spid="106"/>
                                        </p:tgtEl>
                                      </p:cBhvr>
                                    </p:animEffect>
                                  </p:childTnLst>
                                </p:cTn>
                              </p:par>
                            </p:childTnLst>
                          </p:cTn>
                        </p:par>
                        <p:par>
                          <p:cTn id="66" fill="hold">
                            <p:stCondLst>
                              <p:cond delay="8000"/>
                            </p:stCondLst>
                            <p:childTnLst>
                              <p:par>
                                <p:cTn id="67" presetID="2" presetClass="entr" presetSubtype="4" fill="hold" grpId="0" nodeType="afterEffect">
                                  <p:stCondLst>
                                    <p:cond delay="0"/>
                                  </p:stCondLst>
                                  <p:childTnLst>
                                    <p:set>
                                      <p:cBhvr>
                                        <p:cTn id="68" dur="1" fill="hold">
                                          <p:stCondLst>
                                            <p:cond delay="0"/>
                                          </p:stCondLst>
                                        </p:cTn>
                                        <p:tgtEl>
                                          <p:spTgt spid="120"/>
                                        </p:tgtEl>
                                        <p:attrNameLst>
                                          <p:attrName>style.visibility</p:attrName>
                                        </p:attrNameLst>
                                      </p:cBhvr>
                                      <p:to>
                                        <p:strVal val="visible"/>
                                      </p:to>
                                    </p:set>
                                    <p:anim calcmode="lin" valueType="num">
                                      <p:cBhvr additive="base">
                                        <p:cTn id="69" dur="500" fill="hold"/>
                                        <p:tgtEl>
                                          <p:spTgt spid="120"/>
                                        </p:tgtEl>
                                        <p:attrNameLst>
                                          <p:attrName>ppt_x</p:attrName>
                                        </p:attrNameLst>
                                      </p:cBhvr>
                                      <p:tavLst>
                                        <p:tav tm="0">
                                          <p:val>
                                            <p:strVal val="#ppt_x"/>
                                          </p:val>
                                        </p:tav>
                                        <p:tav tm="100000">
                                          <p:val>
                                            <p:strVal val="#ppt_x"/>
                                          </p:val>
                                        </p:tav>
                                      </p:tavLst>
                                    </p:anim>
                                    <p:anim calcmode="lin" valueType="num">
                                      <p:cBhvr additive="base">
                                        <p:cTn id="70" dur="500" fill="hold"/>
                                        <p:tgtEl>
                                          <p:spTgt spid="120"/>
                                        </p:tgtEl>
                                        <p:attrNameLst>
                                          <p:attrName>ppt_y</p:attrName>
                                        </p:attrNameLst>
                                      </p:cBhvr>
                                      <p:tavLst>
                                        <p:tav tm="0">
                                          <p:val>
                                            <p:strVal val="1+#ppt_h/2"/>
                                          </p:val>
                                        </p:tav>
                                        <p:tav tm="100000">
                                          <p:val>
                                            <p:strVal val="#ppt_y"/>
                                          </p:val>
                                        </p:tav>
                                      </p:tavLst>
                                    </p:anim>
                                  </p:childTnLst>
                                </p:cTn>
                              </p:par>
                            </p:childTnLst>
                          </p:cTn>
                        </p:par>
                        <p:par>
                          <p:cTn id="71" fill="hold">
                            <p:stCondLst>
                              <p:cond delay="8500"/>
                            </p:stCondLst>
                            <p:childTnLst>
                              <p:par>
                                <p:cTn id="72" presetID="22" presetClass="entr" presetSubtype="4" fill="hold" grpId="0" nodeType="afterEffect">
                                  <p:stCondLst>
                                    <p:cond delay="0"/>
                                  </p:stCondLst>
                                  <p:childTnLst>
                                    <p:set>
                                      <p:cBhvr>
                                        <p:cTn id="73" dur="1" fill="hold">
                                          <p:stCondLst>
                                            <p:cond delay="0"/>
                                          </p:stCondLst>
                                        </p:cTn>
                                        <p:tgtEl>
                                          <p:spTgt spid="107"/>
                                        </p:tgtEl>
                                        <p:attrNameLst>
                                          <p:attrName>style.visibility</p:attrName>
                                        </p:attrNameLst>
                                      </p:cBhvr>
                                      <p:to>
                                        <p:strVal val="visible"/>
                                      </p:to>
                                    </p:set>
                                    <p:animEffect transition="in" filter="wipe(down)">
                                      <p:cBhvr>
                                        <p:cTn id="74" dur="500"/>
                                        <p:tgtEl>
                                          <p:spTgt spid="107"/>
                                        </p:tgtEl>
                                      </p:cBhvr>
                                    </p:animEffect>
                                  </p:childTnLst>
                                </p:cTn>
                              </p:par>
                            </p:childTnLst>
                          </p:cTn>
                        </p:par>
                        <p:par>
                          <p:cTn id="75" fill="hold">
                            <p:stCondLst>
                              <p:cond delay="9000"/>
                            </p:stCondLst>
                            <p:childTnLst>
                              <p:par>
                                <p:cTn id="76" presetID="22" presetClass="entr" presetSubtype="4" fill="hold" nodeType="afterEffect">
                                  <p:stCondLst>
                                    <p:cond delay="0"/>
                                  </p:stCondLst>
                                  <p:childTnLst>
                                    <p:set>
                                      <p:cBhvr>
                                        <p:cTn id="77" dur="1" fill="hold">
                                          <p:stCondLst>
                                            <p:cond delay="0"/>
                                          </p:stCondLst>
                                        </p:cTn>
                                        <p:tgtEl>
                                          <p:spTgt spid="108"/>
                                        </p:tgtEl>
                                        <p:attrNameLst>
                                          <p:attrName>style.visibility</p:attrName>
                                        </p:attrNameLst>
                                      </p:cBhvr>
                                      <p:to>
                                        <p:strVal val="visible"/>
                                      </p:to>
                                    </p:set>
                                    <p:animEffect transition="in" filter="wipe(down)">
                                      <p:cBhvr>
                                        <p:cTn id="78" dur="500"/>
                                        <p:tgtEl>
                                          <p:spTgt spid="108"/>
                                        </p:tgtEl>
                                      </p:cBhvr>
                                    </p:animEffect>
                                  </p:childTnLst>
                                </p:cTn>
                              </p:par>
                            </p:childTnLst>
                          </p:cTn>
                        </p:par>
                        <p:par>
                          <p:cTn id="79" fill="hold">
                            <p:stCondLst>
                              <p:cond delay="9500"/>
                            </p:stCondLst>
                            <p:childTnLst>
                              <p:par>
                                <p:cTn id="80" presetID="22" presetClass="entr" presetSubtype="8" fill="hold" nodeType="afterEffect">
                                  <p:stCondLst>
                                    <p:cond delay="0"/>
                                  </p:stCondLst>
                                  <p:childTnLst>
                                    <p:set>
                                      <p:cBhvr>
                                        <p:cTn id="81" dur="1" fill="hold">
                                          <p:stCondLst>
                                            <p:cond delay="0"/>
                                          </p:stCondLst>
                                        </p:cTn>
                                        <p:tgtEl>
                                          <p:spTgt spid="116"/>
                                        </p:tgtEl>
                                        <p:attrNameLst>
                                          <p:attrName>style.visibility</p:attrName>
                                        </p:attrNameLst>
                                      </p:cBhvr>
                                      <p:to>
                                        <p:strVal val="visible"/>
                                      </p:to>
                                    </p:set>
                                    <p:animEffect transition="in" filter="wipe(left)">
                                      <p:cBhvr>
                                        <p:cTn id="82" dur="500"/>
                                        <p:tgtEl>
                                          <p:spTgt spid="116"/>
                                        </p:tgtEl>
                                      </p:cBhvr>
                                    </p:animEffect>
                                  </p:childTnLst>
                                </p:cTn>
                              </p:par>
                            </p:childTnLst>
                          </p:cTn>
                        </p:par>
                        <p:par>
                          <p:cTn id="83" fill="hold">
                            <p:stCondLst>
                              <p:cond delay="10000"/>
                            </p:stCondLst>
                            <p:childTnLst>
                              <p:par>
                                <p:cTn id="84" presetID="16" presetClass="entr" presetSubtype="21" fill="hold" grpId="0" nodeType="afterEffect">
                                  <p:stCondLst>
                                    <p:cond delay="0"/>
                                  </p:stCondLst>
                                  <p:childTnLst>
                                    <p:set>
                                      <p:cBhvr>
                                        <p:cTn id="85" dur="1" fill="hold">
                                          <p:stCondLst>
                                            <p:cond delay="0"/>
                                          </p:stCondLst>
                                        </p:cTn>
                                        <p:tgtEl>
                                          <p:spTgt spid="117"/>
                                        </p:tgtEl>
                                        <p:attrNameLst>
                                          <p:attrName>style.visibility</p:attrName>
                                        </p:attrNameLst>
                                      </p:cBhvr>
                                      <p:to>
                                        <p:strVal val="visible"/>
                                      </p:to>
                                    </p:set>
                                    <p:animEffect transition="in" filter="barn(inVertical)">
                                      <p:cBhvr>
                                        <p:cTn id="86" dur="500"/>
                                        <p:tgtEl>
                                          <p:spTgt spid="117"/>
                                        </p:tgtEl>
                                      </p:cBhvr>
                                    </p:animEffect>
                                  </p:childTnLst>
                                </p:cTn>
                              </p:par>
                            </p:childTnLst>
                          </p:cTn>
                        </p:par>
                        <p:par>
                          <p:cTn id="87" fill="hold">
                            <p:stCondLst>
                              <p:cond delay="10500"/>
                            </p:stCondLst>
                            <p:childTnLst>
                              <p:par>
                                <p:cTn id="88" presetID="2" presetClass="entr" presetSubtype="4" fill="hold" grpId="0" nodeType="afterEffect">
                                  <p:stCondLst>
                                    <p:cond delay="0"/>
                                  </p:stCondLst>
                                  <p:childTnLst>
                                    <p:set>
                                      <p:cBhvr>
                                        <p:cTn id="89" dur="1" fill="hold">
                                          <p:stCondLst>
                                            <p:cond delay="0"/>
                                          </p:stCondLst>
                                        </p:cTn>
                                        <p:tgtEl>
                                          <p:spTgt spid="121"/>
                                        </p:tgtEl>
                                        <p:attrNameLst>
                                          <p:attrName>style.visibility</p:attrName>
                                        </p:attrNameLst>
                                      </p:cBhvr>
                                      <p:to>
                                        <p:strVal val="visible"/>
                                      </p:to>
                                    </p:set>
                                    <p:anim calcmode="lin" valueType="num">
                                      <p:cBhvr additive="base">
                                        <p:cTn id="90" dur="500" fill="hold"/>
                                        <p:tgtEl>
                                          <p:spTgt spid="121"/>
                                        </p:tgtEl>
                                        <p:attrNameLst>
                                          <p:attrName>ppt_x</p:attrName>
                                        </p:attrNameLst>
                                      </p:cBhvr>
                                      <p:tavLst>
                                        <p:tav tm="0">
                                          <p:val>
                                            <p:strVal val="#ppt_x"/>
                                          </p:val>
                                        </p:tav>
                                        <p:tav tm="100000">
                                          <p:val>
                                            <p:strVal val="#ppt_x"/>
                                          </p:val>
                                        </p:tav>
                                      </p:tavLst>
                                    </p:anim>
                                    <p:anim calcmode="lin" valueType="num">
                                      <p:cBhvr additive="base">
                                        <p:cTn id="91"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5" grpId="0" animBg="1"/>
      <p:bldP spid="84" grpId="0"/>
      <p:bldP spid="85" grpId="0" animBg="1"/>
      <p:bldP spid="95" grpId="0"/>
      <p:bldP spid="96" grpId="0" animBg="1"/>
      <p:bldP spid="106" grpId="0"/>
      <p:bldP spid="107" grpId="0" animBg="1"/>
      <p:bldP spid="117" grpId="0"/>
      <p:bldP spid="118" grpId="0"/>
      <p:bldP spid="119" grpId="0"/>
      <p:bldP spid="120" grpId="0"/>
      <p:bldP spid="1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20" name="组合 19"/>
          <p:cNvGrpSpPr/>
          <p:nvPr/>
        </p:nvGrpSpPr>
        <p:grpSpPr>
          <a:xfrm>
            <a:off x="1413959" y="1792021"/>
            <a:ext cx="2893895" cy="2560833"/>
            <a:chOff x="1413959" y="1661343"/>
            <a:chExt cx="2893895" cy="2560833"/>
          </a:xfrm>
        </p:grpSpPr>
        <p:sp>
          <p:nvSpPr>
            <p:cNvPr id="21" name="椭圆 12"/>
            <p:cNvSpPr/>
            <p:nvPr/>
          </p:nvSpPr>
          <p:spPr>
            <a:xfrm rot="2087610">
              <a:off x="1413959" y="1661343"/>
              <a:ext cx="2368550" cy="2291213"/>
            </a:xfrm>
            <a:custGeom>
              <a:avLst/>
              <a:gdLst/>
              <a:ahLst/>
              <a:cxnLst/>
              <a:rect l="l" t="t" r="r" b="b"/>
              <a:pathLst>
                <a:path w="4532669" h="4746399">
                  <a:moveTo>
                    <a:pt x="2520296" y="0"/>
                  </a:moveTo>
                  <a:cubicBezTo>
                    <a:pt x="3343805" y="0"/>
                    <a:pt x="4075065" y="394967"/>
                    <a:pt x="4532669" y="1007541"/>
                  </a:cubicBezTo>
                  <a:cubicBezTo>
                    <a:pt x="4076090" y="478227"/>
                    <a:pt x="3398381" y="144047"/>
                    <a:pt x="2642202" y="144047"/>
                  </a:cubicBezTo>
                  <a:cubicBezTo>
                    <a:pt x="1262492" y="144047"/>
                    <a:pt x="144016" y="1256566"/>
                    <a:pt x="144016" y="2628928"/>
                  </a:cubicBezTo>
                  <a:cubicBezTo>
                    <a:pt x="144016" y="3525963"/>
                    <a:pt x="621884" y="4311981"/>
                    <a:pt x="1339718" y="4746399"/>
                  </a:cubicBezTo>
                  <a:cubicBezTo>
                    <a:pt x="542520" y="4323888"/>
                    <a:pt x="0" y="3485448"/>
                    <a:pt x="0" y="2520296"/>
                  </a:cubicBezTo>
                  <a:cubicBezTo>
                    <a:pt x="0" y="1128375"/>
                    <a:pt x="1128375" y="0"/>
                    <a:pt x="252029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22" name="椭圆 14"/>
            <p:cNvSpPr/>
            <p:nvPr/>
          </p:nvSpPr>
          <p:spPr>
            <a:xfrm rot="19574601">
              <a:off x="1898524" y="2368372"/>
              <a:ext cx="1435789" cy="1853804"/>
            </a:xfrm>
            <a:custGeom>
              <a:avLst/>
              <a:gdLst/>
              <a:ahLst/>
              <a:cxnLst/>
              <a:rect l="l" t="t" r="r" b="b"/>
              <a:pathLst>
                <a:path w="3506582" h="6341948">
                  <a:moveTo>
                    <a:pt x="3240360" y="0"/>
                  </a:moveTo>
                  <a:cubicBezTo>
                    <a:pt x="3330025" y="0"/>
                    <a:pt x="3418839" y="3642"/>
                    <a:pt x="3506582" y="11780"/>
                  </a:cubicBezTo>
                  <a:cubicBezTo>
                    <a:pt x="1772732" y="148098"/>
                    <a:pt x="408933" y="1587041"/>
                    <a:pt x="408933" y="3341898"/>
                  </a:cubicBezTo>
                  <a:cubicBezTo>
                    <a:pt x="408933" y="4661317"/>
                    <a:pt x="1179894" y="5802148"/>
                    <a:pt x="2301104" y="6341948"/>
                  </a:cubicBezTo>
                  <a:cubicBezTo>
                    <a:pt x="969445" y="5939773"/>
                    <a:pt x="0" y="4703279"/>
                    <a:pt x="0" y="3240360"/>
                  </a:cubicBezTo>
                  <a:cubicBezTo>
                    <a:pt x="0" y="1450759"/>
                    <a:pt x="1450759" y="0"/>
                    <a:pt x="324036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35" name="椭圆 12"/>
            <p:cNvSpPr/>
            <p:nvPr/>
          </p:nvSpPr>
          <p:spPr>
            <a:xfrm>
              <a:off x="1674192" y="1793000"/>
              <a:ext cx="2633662" cy="2251224"/>
            </a:xfrm>
            <a:custGeom>
              <a:avLst/>
              <a:gdLst/>
              <a:ahLst/>
              <a:cxnLst/>
              <a:rect l="l" t="t" r="r" b="b"/>
              <a:pathLst>
                <a:path w="4532669" h="4746399">
                  <a:moveTo>
                    <a:pt x="2520296" y="0"/>
                  </a:moveTo>
                  <a:cubicBezTo>
                    <a:pt x="3343805" y="0"/>
                    <a:pt x="4075065" y="394967"/>
                    <a:pt x="4532669" y="1007541"/>
                  </a:cubicBezTo>
                  <a:cubicBezTo>
                    <a:pt x="4076090" y="478227"/>
                    <a:pt x="3398381" y="144047"/>
                    <a:pt x="2642202" y="144047"/>
                  </a:cubicBezTo>
                  <a:cubicBezTo>
                    <a:pt x="1262492" y="144047"/>
                    <a:pt x="144016" y="1256566"/>
                    <a:pt x="144016" y="2628928"/>
                  </a:cubicBezTo>
                  <a:cubicBezTo>
                    <a:pt x="144016" y="3525963"/>
                    <a:pt x="621884" y="4311981"/>
                    <a:pt x="1339718" y="4746399"/>
                  </a:cubicBezTo>
                  <a:cubicBezTo>
                    <a:pt x="542520" y="4323888"/>
                    <a:pt x="0" y="3485448"/>
                    <a:pt x="0" y="2520296"/>
                  </a:cubicBezTo>
                  <a:cubicBezTo>
                    <a:pt x="0" y="1128375"/>
                    <a:pt x="1128375" y="0"/>
                    <a:pt x="252029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grpSp>
      <p:grpSp>
        <p:nvGrpSpPr>
          <p:cNvPr id="36" name="组合 35"/>
          <p:cNvGrpSpPr/>
          <p:nvPr/>
        </p:nvGrpSpPr>
        <p:grpSpPr>
          <a:xfrm>
            <a:off x="2142505" y="2350865"/>
            <a:ext cx="1979613" cy="1824037"/>
            <a:chOff x="2142505" y="2220187"/>
            <a:chExt cx="1979613" cy="1824037"/>
          </a:xfrm>
        </p:grpSpPr>
        <p:sp>
          <p:nvSpPr>
            <p:cNvPr id="37" name="椭圆 36"/>
            <p:cNvSpPr/>
            <p:nvPr/>
          </p:nvSpPr>
          <p:spPr>
            <a:xfrm>
              <a:off x="2142505" y="2220187"/>
              <a:ext cx="1979613" cy="1824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38" name="椭圆 37"/>
            <p:cNvSpPr/>
            <p:nvPr/>
          </p:nvSpPr>
          <p:spPr>
            <a:xfrm>
              <a:off x="2193305" y="2392010"/>
              <a:ext cx="1751013" cy="161340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0" dirty="0" smtClean="0">
                  <a:solidFill>
                    <a:srgbClr val="47494B">
                      <a:lumMod val="50000"/>
                      <a:lumOff val="50000"/>
                    </a:srgbClr>
                  </a:solidFill>
                  <a:latin typeface="微软雅黑" panose="020B0503020204020204" pitchFamily="34" charset="-122"/>
                  <a:ea typeface="微软雅黑" pitchFamily="34" charset="-122"/>
                </a:rPr>
                <a:t>文本</a:t>
              </a:r>
              <a:endParaRPr lang="zh-CN" altLang="en-US" sz="4000" b="0" dirty="0">
                <a:solidFill>
                  <a:srgbClr val="47494B">
                    <a:lumMod val="50000"/>
                    <a:lumOff val="50000"/>
                  </a:srgbClr>
                </a:solidFill>
                <a:latin typeface="微软雅黑" panose="020B0503020204020204" pitchFamily="34" charset="-122"/>
                <a:ea typeface="微软雅黑" pitchFamily="34" charset="-122"/>
              </a:endParaRPr>
            </a:p>
          </p:txBody>
        </p:sp>
      </p:grpSp>
      <p:grpSp>
        <p:nvGrpSpPr>
          <p:cNvPr id="39" name="组合 38"/>
          <p:cNvGrpSpPr/>
          <p:nvPr/>
        </p:nvGrpSpPr>
        <p:grpSpPr>
          <a:xfrm>
            <a:off x="1986930" y="1059582"/>
            <a:ext cx="1457325" cy="1377008"/>
            <a:chOff x="1986930" y="928904"/>
            <a:chExt cx="1457325" cy="1377008"/>
          </a:xfrm>
        </p:grpSpPr>
        <p:sp>
          <p:nvSpPr>
            <p:cNvPr id="40" name="椭圆 39"/>
            <p:cNvSpPr/>
            <p:nvPr/>
          </p:nvSpPr>
          <p:spPr>
            <a:xfrm>
              <a:off x="1986930" y="928904"/>
              <a:ext cx="1457325" cy="137700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41" name="椭圆 40"/>
            <p:cNvSpPr/>
            <p:nvPr/>
          </p:nvSpPr>
          <p:spPr>
            <a:xfrm>
              <a:off x="2063129" y="1104406"/>
              <a:ext cx="1271588" cy="120150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0" dirty="0" smtClean="0">
                  <a:solidFill>
                    <a:srgbClr val="046FB6"/>
                  </a:solidFill>
                  <a:latin typeface="微软雅黑" panose="020B0503020204020204" pitchFamily="34" charset="-122"/>
                  <a:ea typeface="微软雅黑" pitchFamily="34" charset="-122"/>
                </a:rPr>
                <a:t>文本内容</a:t>
              </a:r>
              <a:r>
                <a:rPr lang="en-US" altLang="zh-CN" sz="2800" b="0" dirty="0" smtClean="0">
                  <a:solidFill>
                    <a:srgbClr val="046FB6"/>
                  </a:solidFill>
                  <a:latin typeface="微软雅黑" panose="020B0503020204020204" pitchFamily="34" charset="-122"/>
                  <a:ea typeface="微软雅黑" pitchFamily="34" charset="-122"/>
                </a:rPr>
                <a:t>55</a:t>
              </a:r>
              <a:r>
                <a:rPr lang="en-US" altLang="zh-CN" sz="2000" b="0" dirty="0">
                  <a:solidFill>
                    <a:srgbClr val="47494B">
                      <a:lumMod val="50000"/>
                      <a:lumOff val="50000"/>
                    </a:srgbClr>
                  </a:solidFill>
                  <a:latin typeface="微软雅黑" panose="020B0503020204020204" pitchFamily="34" charset="-122"/>
                  <a:ea typeface="微软雅黑" pitchFamily="34" charset="-122"/>
                </a:rPr>
                <a:t>%</a:t>
              </a:r>
              <a:endParaRPr lang="zh-CN" altLang="en-US" sz="2000" b="0" dirty="0">
                <a:solidFill>
                  <a:srgbClr val="47494B">
                    <a:lumMod val="50000"/>
                    <a:lumOff val="50000"/>
                  </a:srgbClr>
                </a:solidFill>
                <a:latin typeface="微软雅黑" panose="020B0503020204020204" pitchFamily="34" charset="-122"/>
                <a:ea typeface="微软雅黑" pitchFamily="34" charset="-122"/>
              </a:endParaRPr>
            </a:p>
          </p:txBody>
        </p:sp>
      </p:grpSp>
      <p:grpSp>
        <p:nvGrpSpPr>
          <p:cNvPr id="42" name="组合 41"/>
          <p:cNvGrpSpPr/>
          <p:nvPr/>
        </p:nvGrpSpPr>
        <p:grpSpPr>
          <a:xfrm>
            <a:off x="4017342" y="2163936"/>
            <a:ext cx="1301750" cy="1303973"/>
            <a:chOff x="4017342" y="2033258"/>
            <a:chExt cx="1301750" cy="1303973"/>
          </a:xfrm>
        </p:grpSpPr>
        <p:sp>
          <p:nvSpPr>
            <p:cNvPr id="43" name="椭圆 42"/>
            <p:cNvSpPr/>
            <p:nvPr/>
          </p:nvSpPr>
          <p:spPr>
            <a:xfrm>
              <a:off x="4017342" y="2033258"/>
              <a:ext cx="1301750" cy="130397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44" name="椭圆 43"/>
            <p:cNvSpPr/>
            <p:nvPr/>
          </p:nvSpPr>
          <p:spPr>
            <a:xfrm>
              <a:off x="4085604" y="2158274"/>
              <a:ext cx="1136650" cy="1137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b="0" dirty="0" smtClean="0">
                  <a:solidFill>
                    <a:srgbClr val="046FB6"/>
                  </a:solidFill>
                  <a:latin typeface="微软雅黑" panose="020B0503020204020204" pitchFamily="34" charset="-122"/>
                  <a:ea typeface="微软雅黑" pitchFamily="34" charset="-122"/>
                </a:rPr>
                <a:t>文本内容</a:t>
              </a:r>
              <a:r>
                <a:rPr lang="en-US" altLang="zh-CN" sz="2400" b="0" dirty="0" smtClean="0">
                  <a:solidFill>
                    <a:srgbClr val="046FB6"/>
                  </a:solidFill>
                  <a:latin typeface="微软雅黑" panose="020B0503020204020204" pitchFamily="34" charset="-122"/>
                  <a:ea typeface="微软雅黑" pitchFamily="34" charset="-122"/>
                </a:rPr>
                <a:t>38</a:t>
              </a:r>
              <a:r>
                <a:rPr lang="en-US" altLang="zh-CN" b="0" dirty="0">
                  <a:solidFill>
                    <a:prstClr val="black">
                      <a:lumMod val="50000"/>
                      <a:lumOff val="50000"/>
                    </a:prstClr>
                  </a:solidFill>
                  <a:latin typeface="微软雅黑" panose="020B0503020204020204" pitchFamily="34" charset="-122"/>
                  <a:ea typeface="微软雅黑" pitchFamily="34" charset="-122"/>
                </a:rPr>
                <a:t>%</a:t>
              </a:r>
              <a:endParaRPr lang="zh-CN" altLang="en-US" b="0" dirty="0">
                <a:solidFill>
                  <a:prstClr val="black">
                    <a:lumMod val="50000"/>
                    <a:lumOff val="50000"/>
                  </a:prstClr>
                </a:solidFill>
                <a:latin typeface="微软雅黑" panose="020B0503020204020204" pitchFamily="34" charset="-122"/>
                <a:ea typeface="微软雅黑" pitchFamily="34" charset="-122"/>
              </a:endParaRPr>
            </a:p>
          </p:txBody>
        </p:sp>
      </p:grpSp>
      <p:grpSp>
        <p:nvGrpSpPr>
          <p:cNvPr id="45" name="组合 44"/>
          <p:cNvGrpSpPr/>
          <p:nvPr/>
        </p:nvGrpSpPr>
        <p:grpSpPr>
          <a:xfrm>
            <a:off x="3756992" y="3648645"/>
            <a:ext cx="1041400" cy="997999"/>
            <a:chOff x="3756992" y="3517967"/>
            <a:chExt cx="1041400" cy="997999"/>
          </a:xfrm>
        </p:grpSpPr>
        <p:sp>
          <p:nvSpPr>
            <p:cNvPr id="46" name="椭圆 45"/>
            <p:cNvSpPr/>
            <p:nvPr/>
          </p:nvSpPr>
          <p:spPr>
            <a:xfrm>
              <a:off x="3756992" y="3517967"/>
              <a:ext cx="1041400" cy="99799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47" name="椭圆 46"/>
            <p:cNvSpPr/>
            <p:nvPr/>
          </p:nvSpPr>
          <p:spPr>
            <a:xfrm>
              <a:off x="3812554" y="3616789"/>
              <a:ext cx="908050" cy="87172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200" b="0" dirty="0" smtClean="0">
                  <a:solidFill>
                    <a:srgbClr val="046FB6"/>
                  </a:solidFill>
                  <a:latin typeface="微软雅黑" panose="020B0503020204020204" pitchFamily="34" charset="-122"/>
                  <a:ea typeface="微软雅黑" pitchFamily="34" charset="-122"/>
                </a:rPr>
                <a:t>文本内容</a:t>
              </a:r>
              <a:r>
                <a:rPr lang="en-US" altLang="zh-CN" sz="2000" b="0" dirty="0" smtClean="0">
                  <a:solidFill>
                    <a:srgbClr val="046FB6"/>
                  </a:solidFill>
                  <a:latin typeface="微软雅黑" panose="020B0503020204020204" pitchFamily="34" charset="-122"/>
                  <a:ea typeface="微软雅黑" pitchFamily="34" charset="-122"/>
                </a:rPr>
                <a:t>7</a:t>
              </a:r>
              <a:r>
                <a:rPr lang="en-US" altLang="zh-CN" sz="1600" b="0" dirty="0">
                  <a:solidFill>
                    <a:prstClr val="black">
                      <a:lumMod val="50000"/>
                      <a:lumOff val="50000"/>
                    </a:prstClr>
                  </a:solidFill>
                  <a:latin typeface="微软雅黑" panose="020B0503020204020204" pitchFamily="34" charset="-122"/>
                  <a:ea typeface="微软雅黑" pitchFamily="34" charset="-122"/>
                </a:rPr>
                <a:t>%</a:t>
              </a:r>
              <a:endParaRPr lang="zh-CN" altLang="en-US" sz="1600" b="0" dirty="0">
                <a:solidFill>
                  <a:prstClr val="black">
                    <a:lumMod val="50000"/>
                    <a:lumOff val="50000"/>
                  </a:prstClr>
                </a:solidFill>
                <a:latin typeface="微软雅黑" panose="020B0503020204020204" pitchFamily="34" charset="-122"/>
                <a:ea typeface="微软雅黑" pitchFamily="34" charset="-122"/>
              </a:endParaRPr>
            </a:p>
          </p:txBody>
        </p:sp>
      </p:grpSp>
      <p:sp>
        <p:nvSpPr>
          <p:cNvPr id="54" name="TextBox 53"/>
          <p:cNvSpPr txBox="1"/>
          <p:nvPr/>
        </p:nvSpPr>
        <p:spPr>
          <a:xfrm>
            <a:off x="3546471" y="1119732"/>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
        <p:nvSpPr>
          <p:cNvPr id="55" name="TextBox 18"/>
          <p:cNvSpPr txBox="1"/>
          <p:nvPr/>
        </p:nvSpPr>
        <p:spPr>
          <a:xfrm>
            <a:off x="5427042" y="2350865"/>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
        <p:nvSpPr>
          <p:cNvPr id="56" name="TextBox 18"/>
          <p:cNvSpPr txBox="1"/>
          <p:nvPr/>
        </p:nvSpPr>
        <p:spPr>
          <a:xfrm>
            <a:off x="4873004" y="3776043"/>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Tree>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500"/>
                            </p:stCondLst>
                            <p:childTnLst>
                              <p:par>
                                <p:cTn id="15" presetID="21" presetClass="entr" presetSubtype="2"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heel(2)">
                                      <p:cBhvr>
                                        <p:cTn id="17" dur="2000"/>
                                        <p:tgtEl>
                                          <p:spTgt spid="39"/>
                                        </p:tgtEl>
                                      </p:cBhvr>
                                    </p:animEffect>
                                  </p:childTnLst>
                                </p:cTn>
                              </p:par>
                            </p:childTnLst>
                          </p:cTn>
                        </p:par>
                        <p:par>
                          <p:cTn id="18" fill="hold">
                            <p:stCondLst>
                              <p:cond delay="3500"/>
                            </p:stCondLst>
                            <p:childTnLst>
                              <p:par>
                                <p:cTn id="19" presetID="22" presetClass="entr" presetSubtype="8"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4000"/>
                            </p:stCondLst>
                            <p:childTnLst>
                              <p:par>
                                <p:cTn id="23" presetID="21" presetClass="entr" presetSubtype="2"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heel(2)">
                                      <p:cBhvr>
                                        <p:cTn id="25" dur="2000"/>
                                        <p:tgtEl>
                                          <p:spTgt spid="42"/>
                                        </p:tgtEl>
                                      </p:cBhvr>
                                    </p:animEffect>
                                  </p:childTnLst>
                                </p:cTn>
                              </p:par>
                            </p:childTnLst>
                          </p:cTn>
                        </p:par>
                        <p:par>
                          <p:cTn id="26" fill="hold">
                            <p:stCondLst>
                              <p:cond delay="6000"/>
                            </p:stCondLst>
                            <p:childTnLst>
                              <p:par>
                                <p:cTn id="27" presetID="22" presetClass="entr" presetSubtype="8" fill="hold" grpId="0"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wipe(left)">
                                      <p:cBhvr>
                                        <p:cTn id="29" dur="500"/>
                                        <p:tgtEl>
                                          <p:spTgt spid="55"/>
                                        </p:tgtEl>
                                      </p:cBhvr>
                                    </p:animEffect>
                                  </p:childTnLst>
                                </p:cTn>
                              </p:par>
                            </p:childTnLst>
                          </p:cTn>
                        </p:par>
                        <p:par>
                          <p:cTn id="30" fill="hold">
                            <p:stCondLst>
                              <p:cond delay="6500"/>
                            </p:stCondLst>
                            <p:childTnLst>
                              <p:par>
                                <p:cTn id="31" presetID="21" presetClass="entr" presetSubtype="2"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wheel(2)">
                                      <p:cBhvr>
                                        <p:cTn id="33" dur="2000"/>
                                        <p:tgtEl>
                                          <p:spTgt spid="45"/>
                                        </p:tgtEl>
                                      </p:cBhvr>
                                    </p:animEffect>
                                  </p:childTnLst>
                                </p:cTn>
                              </p:par>
                            </p:childTnLst>
                          </p:cTn>
                        </p:par>
                        <p:par>
                          <p:cTn id="34" fill="hold">
                            <p:stCondLst>
                              <p:cond delay="8500"/>
                            </p:stCondLst>
                            <p:childTnLst>
                              <p:par>
                                <p:cTn id="35" presetID="22" presetClass="entr" presetSubtype="8"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left)">
                                      <p:cBhvr>
                                        <p:cTn id="37" dur="500"/>
                                        <p:tgtEl>
                                          <p:spTgt spid="56"/>
                                        </p:tgtEl>
                                      </p:cBhvr>
                                    </p:animEffect>
                                  </p:childTnLst>
                                </p:cTn>
                              </p:par>
                            </p:childTnLst>
                          </p:cTn>
                        </p:par>
                        <p:par>
                          <p:cTn id="38" fill="hold">
                            <p:stCondLst>
                              <p:cond delay="9000"/>
                            </p:stCondLst>
                            <p:childTnLst>
                              <p:par>
                                <p:cTn id="39" presetID="21" presetClass="entr" presetSubtype="2"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heel(2)">
                                      <p:cBhvr>
                                        <p:cTn id="41"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5"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6"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7"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8" name="TextBox 11"/>
          <p:cNvSpPr txBox="1">
            <a:spLocks noChangeArrowheads="1"/>
          </p:cNvSpPr>
          <p:nvPr/>
        </p:nvSpPr>
        <p:spPr bwMode="auto">
          <a:xfrm>
            <a:off x="2031604" y="1926432"/>
            <a:ext cx="398346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a:solidFill>
                  <a:srgbClr val="FFFFFF"/>
                </a:solidFill>
                <a:latin typeface="微软雅黑" pitchFamily="34" charset="-122"/>
                <a:ea typeface="微软雅黑" pitchFamily="34" charset="-122"/>
              </a:rPr>
              <a:t>请输入您的章节大标题</a:t>
            </a:r>
          </a:p>
        </p:txBody>
      </p:sp>
      <p:sp>
        <p:nvSpPr>
          <p:cNvPr id="19"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5</a:t>
            </a:r>
            <a:endParaRPr lang="zh-CN" altLang="en-US" sz="10300" b="1" dirty="0">
              <a:solidFill>
                <a:srgbClr val="FFFFFF"/>
              </a:solidFill>
              <a:latin typeface="微软雅黑" pitchFamily="34" charset="-122"/>
              <a:ea typeface="微软雅黑" pitchFamily="34" charset="-122"/>
            </a:endParaRPr>
          </a:p>
        </p:txBody>
      </p:sp>
      <p:sp>
        <p:nvSpPr>
          <p:cNvPr id="20"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21"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1341471383"/>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300" fill="hold"/>
                                        <p:tgtEl>
                                          <p:spTgt spid="15"/>
                                        </p:tgtEl>
                                        <p:attrNameLst>
                                          <p:attrName>ppt_w</p:attrName>
                                        </p:attrNameLst>
                                      </p:cBhvr>
                                      <p:tavLst>
                                        <p:tav tm="0">
                                          <p:val>
                                            <p:fltVal val="0"/>
                                          </p:val>
                                        </p:tav>
                                        <p:tav tm="100000">
                                          <p:val>
                                            <p:strVal val="#ppt_w"/>
                                          </p:val>
                                        </p:tav>
                                      </p:tavLst>
                                    </p:anim>
                                    <p:anim calcmode="lin" valueType="num">
                                      <p:cBhvr>
                                        <p:cTn id="20" dur="300" fill="hold"/>
                                        <p:tgtEl>
                                          <p:spTgt spid="15"/>
                                        </p:tgtEl>
                                        <p:attrNameLst>
                                          <p:attrName>ppt_h</p:attrName>
                                        </p:attrNameLst>
                                      </p:cBhvr>
                                      <p:tavLst>
                                        <p:tav tm="0">
                                          <p:val>
                                            <p:fltVal val="0"/>
                                          </p:val>
                                        </p:tav>
                                        <p:tav tm="100000">
                                          <p:val>
                                            <p:strVal val="#ppt_h"/>
                                          </p:val>
                                        </p:tav>
                                      </p:tavLst>
                                    </p:anim>
                                    <p:anim calcmode="lin" valueType="num">
                                      <p:cBhvr>
                                        <p:cTn id="21" dur="300" fill="hold"/>
                                        <p:tgtEl>
                                          <p:spTgt spid="15"/>
                                        </p:tgtEl>
                                        <p:attrNameLst>
                                          <p:attrName>style.rotation</p:attrName>
                                        </p:attrNameLst>
                                      </p:cBhvr>
                                      <p:tavLst>
                                        <p:tav tm="0">
                                          <p:val>
                                            <p:fltVal val="90"/>
                                          </p:val>
                                        </p:tav>
                                        <p:tav tm="100000">
                                          <p:val>
                                            <p:fltVal val="0"/>
                                          </p:val>
                                        </p:tav>
                                      </p:tavLst>
                                    </p:anim>
                                    <p:animEffect transition="in" filter="fade">
                                      <p:cBhvr>
                                        <p:cTn id="22" dur="300"/>
                                        <p:tgtEl>
                                          <p:spTgt spid="15"/>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400"/>
                                        <p:tgtEl>
                                          <p:spTgt spid="16"/>
                                        </p:tgtEl>
                                      </p:cBhvr>
                                    </p:animEffect>
                                    <p:anim calcmode="lin" valueType="num">
                                      <p:cBhvr>
                                        <p:cTn id="27" dur="400" fill="hold"/>
                                        <p:tgtEl>
                                          <p:spTgt spid="16"/>
                                        </p:tgtEl>
                                        <p:attrNameLst>
                                          <p:attrName>ppt_x</p:attrName>
                                        </p:attrNameLst>
                                      </p:cBhvr>
                                      <p:tavLst>
                                        <p:tav tm="0">
                                          <p:val>
                                            <p:strVal val="#ppt_x"/>
                                          </p:val>
                                        </p:tav>
                                        <p:tav tm="100000">
                                          <p:val>
                                            <p:strVal val="#ppt_x"/>
                                          </p:val>
                                        </p:tav>
                                      </p:tavLst>
                                    </p:anim>
                                    <p:anim calcmode="lin" valueType="num">
                                      <p:cBhvr>
                                        <p:cTn id="28" dur="4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400"/>
                                        <p:tgtEl>
                                          <p:spTgt spid="17"/>
                                        </p:tgtEl>
                                      </p:cBhvr>
                                    </p:animEffect>
                                    <p:anim calcmode="lin" valueType="num">
                                      <p:cBhvr>
                                        <p:cTn id="32" dur="400" fill="hold"/>
                                        <p:tgtEl>
                                          <p:spTgt spid="17"/>
                                        </p:tgtEl>
                                        <p:attrNameLst>
                                          <p:attrName>ppt_x</p:attrName>
                                        </p:attrNameLst>
                                      </p:cBhvr>
                                      <p:tavLst>
                                        <p:tav tm="0">
                                          <p:val>
                                            <p:strVal val="#ppt_x"/>
                                          </p:val>
                                        </p:tav>
                                        <p:tav tm="100000">
                                          <p:val>
                                            <p:strVal val="#ppt_x"/>
                                          </p:val>
                                        </p:tav>
                                      </p:tavLst>
                                    </p:anim>
                                    <p:anim calcmode="lin" valueType="num">
                                      <p:cBhvr>
                                        <p:cTn id="33" dur="4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90"/>
                                          </p:val>
                                        </p:tav>
                                        <p:tav tm="100000">
                                          <p:val>
                                            <p:fltVal val="0"/>
                                          </p:val>
                                        </p:tav>
                                      </p:tavLst>
                                    </p:anim>
                                    <p:animEffect transition="in" filter="fade">
                                      <p:cBhvr>
                                        <p:cTn id="46" dur="500"/>
                                        <p:tgtEl>
                                          <p:spTgt spid="19"/>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up)">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animBg="1"/>
      <p:bldP spid="16" grpId="0" animBg="1"/>
      <p:bldP spid="17" grpId="0" animBg="1"/>
      <p:bldP spid="18" grpId="0" autoUpdateAnimBg="0"/>
      <p:bldP spid="19" grpId="0" autoUpdateAnimBg="0"/>
      <p:bldP spid="20" grpId="0" autoUpdateAnimBg="0"/>
      <p:bldP spid="21"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23" name="矩形 3"/>
          <p:cNvSpPr/>
          <p:nvPr/>
        </p:nvSpPr>
        <p:spPr>
          <a:xfrm>
            <a:off x="2295525" y="1584672"/>
            <a:ext cx="5327650" cy="1131094"/>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algn="ctr" defTabSz="488950">
              <a:lnSpc>
                <a:spcPct val="130000"/>
              </a:lnSpc>
              <a:spcAft>
                <a:spcPct val="15000"/>
              </a:spcAft>
              <a:defRPr/>
            </a:pP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的</a:t>
            </a: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此处</a:t>
            </a:r>
            <a:endParaRPr lang="zh-CN" altLang="en-US" sz="1400" b="0" dirty="0">
              <a:ln/>
              <a:solidFill>
                <a:schemeClr val="tx1">
                  <a:lumMod val="50000"/>
                </a:schemeClr>
              </a:solidFill>
              <a:latin typeface="微软雅黑" pitchFamily="34" charset="-122"/>
              <a:ea typeface="微软雅黑" pitchFamily="34" charset="-122"/>
              <a:cs typeface="Times New Roman" pitchFamily="18" charset="0"/>
            </a:endParaRPr>
          </a:p>
        </p:txBody>
      </p:sp>
      <p:sp>
        <p:nvSpPr>
          <p:cNvPr id="24" name="直角三角形 2"/>
          <p:cNvSpPr/>
          <p:nvPr/>
        </p:nvSpPr>
        <p:spPr>
          <a:xfrm rot="17117050" flipH="1">
            <a:off x="2566731" y="1814580"/>
            <a:ext cx="803672" cy="1382713"/>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rgbClr val="002060"/>
          </a:soli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25" name="任意多边形 24"/>
          <p:cNvSpPr/>
          <p:nvPr/>
        </p:nvSpPr>
        <p:spPr>
          <a:xfrm>
            <a:off x="1520826" y="1275606"/>
            <a:ext cx="2314575" cy="1027510"/>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0070C0"/>
          </a:solidFill>
          <a:ln w="25400" cap="flat" cmpd="sng" algn="ctr">
            <a:noFill/>
            <a:prstDash val="solid"/>
          </a:ln>
          <a:effectLst/>
        </p:spPr>
        <p:txBody>
          <a:bodyPr lIns="0" tIns="0" rIns="0" bIns="0" anchor="ctr"/>
          <a:lstStyle/>
          <a:p>
            <a:pPr algn="ctr">
              <a:defRPr/>
            </a:pPr>
            <a:r>
              <a:rPr lang="zh-CN" altLang="en-US" sz="2000" b="0" kern="0" dirty="0" smtClean="0">
                <a:solidFill>
                  <a:srgbClr val="FFFFFF"/>
                </a:solidFill>
                <a:latin typeface="Arial Black" pitchFamily="34" charset="0"/>
                <a:ea typeface="微软雅黑" pitchFamily="34" charset="-122"/>
              </a:rPr>
              <a:t>点击添加</a:t>
            </a:r>
            <a:endParaRPr lang="zh-CN" altLang="en-US" sz="2000" b="0" kern="0" dirty="0">
              <a:solidFill>
                <a:srgbClr val="FFFFFF"/>
              </a:solidFill>
              <a:latin typeface="Arial Black" pitchFamily="34" charset="0"/>
              <a:ea typeface="微软雅黑" pitchFamily="34" charset="-122"/>
            </a:endParaRPr>
          </a:p>
        </p:txBody>
      </p:sp>
      <p:sp>
        <p:nvSpPr>
          <p:cNvPr id="26" name="矩形 3"/>
          <p:cNvSpPr/>
          <p:nvPr/>
        </p:nvSpPr>
        <p:spPr>
          <a:xfrm>
            <a:off x="2295525" y="3228852"/>
            <a:ext cx="5327650" cy="1129903"/>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algn="ctr" defTabSz="488950">
              <a:lnSpc>
                <a:spcPct val="130000"/>
              </a:lnSpc>
              <a:spcAft>
                <a:spcPct val="15000"/>
              </a:spcAft>
              <a:defRPr/>
            </a:pP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的</a:t>
            </a: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在此处</a:t>
            </a:r>
          </a:p>
        </p:txBody>
      </p:sp>
      <p:sp>
        <p:nvSpPr>
          <p:cNvPr id="27" name="直角三角形 2"/>
          <p:cNvSpPr/>
          <p:nvPr/>
        </p:nvSpPr>
        <p:spPr>
          <a:xfrm rot="17117050" flipH="1">
            <a:off x="2566731" y="3398756"/>
            <a:ext cx="803672" cy="1382713"/>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rgbClr val="002060"/>
          </a:soli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28" name="任意多边形 27"/>
          <p:cNvSpPr/>
          <p:nvPr/>
        </p:nvSpPr>
        <p:spPr>
          <a:xfrm>
            <a:off x="1520826" y="2859782"/>
            <a:ext cx="2314575" cy="1027509"/>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0070C0"/>
          </a:solidFill>
          <a:ln w="25400" cap="flat" cmpd="sng" algn="ctr">
            <a:noFill/>
            <a:prstDash val="solid"/>
          </a:ln>
          <a:effectLst/>
        </p:spPr>
        <p:txBody>
          <a:bodyPr lIns="0" tIns="0" rIns="0" bIns="0" anchor="ctr"/>
          <a:lstStyle/>
          <a:p>
            <a:pPr algn="ctr">
              <a:defRPr/>
            </a:pPr>
            <a:r>
              <a:rPr lang="zh-CN" altLang="en-US" sz="2000" b="0" kern="0" dirty="0" smtClean="0">
                <a:solidFill>
                  <a:srgbClr val="FFFFFF"/>
                </a:solidFill>
                <a:latin typeface="Arial Black" pitchFamily="34" charset="0"/>
                <a:ea typeface="微软雅黑" pitchFamily="34" charset="-122"/>
              </a:rPr>
              <a:t>点击添加</a:t>
            </a:r>
            <a:endParaRPr lang="zh-CN" altLang="en-US" sz="2000" b="0" kern="0" dirty="0">
              <a:solidFill>
                <a:srgbClr val="FFFFFF"/>
              </a:solidFill>
              <a:latin typeface="Arial Black" pitchFamily="34" charset="0"/>
              <a:ea typeface="微软雅黑" pitchFamily="34" charset="-122"/>
            </a:endParaRPr>
          </a:p>
        </p:txBody>
      </p:sp>
    </p:spTree>
    <p:extLst>
      <p:ext uri="{BB962C8B-B14F-4D97-AF65-F5344CB8AC3E}">
        <p14:creationId xmlns:p14="http://schemas.microsoft.com/office/powerpoint/2010/main" val="3948132208"/>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heel(4)">
                                      <p:cBhvr>
                                        <p:cTn id="7" dur="1000"/>
                                        <p:tgtEl>
                                          <p:spTgt spid="9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500"/>
                            </p:stCondLst>
                            <p:childTnLst>
                              <p:par>
                                <p:cTn id="13" presetID="22" presetClass="entr" presetSubtype="2"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500"/>
                                        <p:tgtEl>
                                          <p:spTgt spid="2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par>
                          <p:cTn id="24" fill="hold">
                            <p:stCondLst>
                              <p:cond delay="3000"/>
                            </p:stCondLst>
                            <p:childTnLst>
                              <p:par>
                                <p:cTn id="25" presetID="22" presetClass="entr" presetSubtype="2"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500"/>
                                        <p:tgtEl>
                                          <p:spTgt spid="2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23" grpId="0" animBg="1"/>
      <p:bldP spid="24" grpId="0" animBg="1"/>
      <p:bldP spid="25" grpId="0" animBg="1"/>
      <p:bldP spid="26" grpId="0" animBg="1"/>
      <p:bldP spid="27" grpId="0" animBg="1"/>
      <p:bldP spid="2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39" name="Freeform 6"/>
          <p:cNvSpPr>
            <a:spLocks noEditPoints="1"/>
          </p:cNvSpPr>
          <p:nvPr/>
        </p:nvSpPr>
        <p:spPr bwMode="auto">
          <a:xfrm>
            <a:off x="6355455" y="2192486"/>
            <a:ext cx="1575772" cy="1576388"/>
          </a:xfrm>
          <a:custGeom>
            <a:avLst/>
            <a:gdLst>
              <a:gd name="T0" fmla="*/ 2795 w 2801"/>
              <a:gd name="T1" fmla="*/ 1534 h 2801"/>
              <a:gd name="T2" fmla="*/ 2801 w 2801"/>
              <a:gd name="T3" fmla="*/ 1401 h 2801"/>
              <a:gd name="T4" fmla="*/ 2795 w 2801"/>
              <a:gd name="T5" fmla="*/ 1268 h 2801"/>
              <a:gd name="T6" fmla="*/ 2509 w 2801"/>
              <a:gd name="T7" fmla="*/ 1237 h 2801"/>
              <a:gd name="T8" fmla="*/ 2443 w 2801"/>
              <a:gd name="T9" fmla="*/ 988 h 2801"/>
              <a:gd name="T10" fmla="*/ 2675 w 2801"/>
              <a:gd name="T11" fmla="*/ 819 h 2801"/>
              <a:gd name="T12" fmla="*/ 2542 w 2801"/>
              <a:gd name="T13" fmla="*/ 588 h 2801"/>
              <a:gd name="T14" fmla="*/ 2279 w 2801"/>
              <a:gd name="T15" fmla="*/ 705 h 2801"/>
              <a:gd name="T16" fmla="*/ 2097 w 2801"/>
              <a:gd name="T17" fmla="*/ 523 h 2801"/>
              <a:gd name="T18" fmla="*/ 2213 w 2801"/>
              <a:gd name="T19" fmla="*/ 260 h 2801"/>
              <a:gd name="T20" fmla="*/ 1983 w 2801"/>
              <a:gd name="T21" fmla="*/ 127 h 2801"/>
              <a:gd name="T22" fmla="*/ 1814 w 2801"/>
              <a:gd name="T23" fmla="*/ 359 h 2801"/>
              <a:gd name="T24" fmla="*/ 1564 w 2801"/>
              <a:gd name="T25" fmla="*/ 292 h 2801"/>
              <a:gd name="T26" fmla="*/ 1534 w 2801"/>
              <a:gd name="T27" fmla="*/ 7 h 2801"/>
              <a:gd name="T28" fmla="*/ 1401 w 2801"/>
              <a:gd name="T29" fmla="*/ 0 h 2801"/>
              <a:gd name="T30" fmla="*/ 1268 w 2801"/>
              <a:gd name="T31" fmla="*/ 7 h 2801"/>
              <a:gd name="T32" fmla="*/ 1238 w 2801"/>
              <a:gd name="T33" fmla="*/ 292 h 2801"/>
              <a:gd name="T34" fmla="*/ 988 w 2801"/>
              <a:gd name="T35" fmla="*/ 359 h 2801"/>
              <a:gd name="T36" fmla="*/ 819 w 2801"/>
              <a:gd name="T37" fmla="*/ 127 h 2801"/>
              <a:gd name="T38" fmla="*/ 588 w 2801"/>
              <a:gd name="T39" fmla="*/ 260 h 2801"/>
              <a:gd name="T40" fmla="*/ 705 w 2801"/>
              <a:gd name="T41" fmla="*/ 523 h 2801"/>
              <a:gd name="T42" fmla="*/ 523 w 2801"/>
              <a:gd name="T43" fmla="*/ 705 h 2801"/>
              <a:gd name="T44" fmla="*/ 260 w 2801"/>
              <a:gd name="T45" fmla="*/ 588 h 2801"/>
              <a:gd name="T46" fmla="*/ 127 w 2801"/>
              <a:gd name="T47" fmla="*/ 819 h 2801"/>
              <a:gd name="T48" fmla="*/ 359 w 2801"/>
              <a:gd name="T49" fmla="*/ 988 h 2801"/>
              <a:gd name="T50" fmla="*/ 292 w 2801"/>
              <a:gd name="T51" fmla="*/ 1237 h 2801"/>
              <a:gd name="T52" fmla="*/ 7 w 2801"/>
              <a:gd name="T53" fmla="*/ 1268 h 2801"/>
              <a:gd name="T54" fmla="*/ 0 w 2801"/>
              <a:gd name="T55" fmla="*/ 1401 h 2801"/>
              <a:gd name="T56" fmla="*/ 7 w 2801"/>
              <a:gd name="T57" fmla="*/ 1534 h 2801"/>
              <a:gd name="T58" fmla="*/ 292 w 2801"/>
              <a:gd name="T59" fmla="*/ 1564 h 2801"/>
              <a:gd name="T60" fmla="*/ 359 w 2801"/>
              <a:gd name="T61" fmla="*/ 1814 h 2801"/>
              <a:gd name="T62" fmla="*/ 127 w 2801"/>
              <a:gd name="T63" fmla="*/ 1983 h 2801"/>
              <a:gd name="T64" fmla="*/ 260 w 2801"/>
              <a:gd name="T65" fmla="*/ 2213 h 2801"/>
              <a:gd name="T66" fmla="*/ 523 w 2801"/>
              <a:gd name="T67" fmla="*/ 2097 h 2801"/>
              <a:gd name="T68" fmla="*/ 705 w 2801"/>
              <a:gd name="T69" fmla="*/ 2279 h 2801"/>
              <a:gd name="T70" fmla="*/ 588 w 2801"/>
              <a:gd name="T71" fmla="*/ 2542 h 2801"/>
              <a:gd name="T72" fmla="*/ 819 w 2801"/>
              <a:gd name="T73" fmla="*/ 2675 h 2801"/>
              <a:gd name="T74" fmla="*/ 988 w 2801"/>
              <a:gd name="T75" fmla="*/ 2443 h 2801"/>
              <a:gd name="T76" fmla="*/ 1238 w 2801"/>
              <a:gd name="T77" fmla="*/ 2509 h 2801"/>
              <a:gd name="T78" fmla="*/ 1268 w 2801"/>
              <a:gd name="T79" fmla="*/ 2795 h 2801"/>
              <a:gd name="T80" fmla="*/ 1401 w 2801"/>
              <a:gd name="T81" fmla="*/ 2801 h 2801"/>
              <a:gd name="T82" fmla="*/ 1534 w 2801"/>
              <a:gd name="T83" fmla="*/ 2795 h 2801"/>
              <a:gd name="T84" fmla="*/ 1564 w 2801"/>
              <a:gd name="T85" fmla="*/ 2509 h 2801"/>
              <a:gd name="T86" fmla="*/ 1814 w 2801"/>
              <a:gd name="T87" fmla="*/ 2443 h 2801"/>
              <a:gd name="T88" fmla="*/ 1983 w 2801"/>
              <a:gd name="T89" fmla="*/ 2675 h 2801"/>
              <a:gd name="T90" fmla="*/ 2214 w 2801"/>
              <a:gd name="T91" fmla="*/ 2542 h 2801"/>
              <a:gd name="T92" fmla="*/ 2097 w 2801"/>
              <a:gd name="T93" fmla="*/ 2279 h 2801"/>
              <a:gd name="T94" fmla="*/ 2279 w 2801"/>
              <a:gd name="T95" fmla="*/ 2097 h 2801"/>
              <a:gd name="T96" fmla="*/ 2542 w 2801"/>
              <a:gd name="T97" fmla="*/ 2213 h 2801"/>
              <a:gd name="T98" fmla="*/ 2675 w 2801"/>
              <a:gd name="T99" fmla="*/ 1983 h 2801"/>
              <a:gd name="T100" fmla="*/ 2443 w 2801"/>
              <a:gd name="T101" fmla="*/ 1814 h 2801"/>
              <a:gd name="T102" fmla="*/ 2509 w 2801"/>
              <a:gd name="T103" fmla="*/ 1564 h 2801"/>
              <a:gd name="T104" fmla="*/ 2795 w 2801"/>
              <a:gd name="T105" fmla="*/ 1534 h 2801"/>
              <a:gd name="T106" fmla="*/ 1401 w 2801"/>
              <a:gd name="T107" fmla="*/ 488 h 2801"/>
              <a:gd name="T108" fmla="*/ 2313 w 2801"/>
              <a:gd name="T109" fmla="*/ 1401 h 2801"/>
              <a:gd name="T110" fmla="*/ 1401 w 2801"/>
              <a:gd name="T111" fmla="*/ 2313 h 2801"/>
              <a:gd name="T112" fmla="*/ 488 w 2801"/>
              <a:gd name="T113" fmla="*/ 1401 h 2801"/>
              <a:gd name="T114" fmla="*/ 1401 w 2801"/>
              <a:gd name="T115" fmla="*/ 488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rgbClr val="00B0F0"/>
          </a:solidFill>
          <a:ln>
            <a:noFill/>
          </a:ln>
        </p:spPr>
        <p:txBody>
          <a:bodyPr lIns="68562" tIns="34281" rIns="68562" bIns="34281"/>
          <a:lstStyle/>
          <a:p>
            <a:endParaRPr lang="zh-CN" altLang="en-US" sz="1600" b="0"/>
          </a:p>
        </p:txBody>
      </p:sp>
      <p:sp>
        <p:nvSpPr>
          <p:cNvPr id="40" name="Freeform 7"/>
          <p:cNvSpPr>
            <a:spLocks noEditPoints="1"/>
          </p:cNvSpPr>
          <p:nvPr/>
        </p:nvSpPr>
        <p:spPr bwMode="auto">
          <a:xfrm>
            <a:off x="4715414" y="1424534"/>
            <a:ext cx="1869742" cy="1869281"/>
          </a:xfrm>
          <a:custGeom>
            <a:avLst/>
            <a:gdLst>
              <a:gd name="T0" fmla="*/ 3315 w 3322"/>
              <a:gd name="T1" fmla="*/ 1820 h 3322"/>
              <a:gd name="T2" fmla="*/ 3322 w 3322"/>
              <a:gd name="T3" fmla="*/ 1661 h 3322"/>
              <a:gd name="T4" fmla="*/ 3315 w 3322"/>
              <a:gd name="T5" fmla="*/ 1503 h 3322"/>
              <a:gd name="T6" fmla="*/ 2976 w 3322"/>
              <a:gd name="T7" fmla="*/ 1468 h 3322"/>
              <a:gd name="T8" fmla="*/ 2897 w 3322"/>
              <a:gd name="T9" fmla="*/ 1172 h 3322"/>
              <a:gd name="T10" fmla="*/ 3172 w 3322"/>
              <a:gd name="T11" fmla="*/ 972 h 3322"/>
              <a:gd name="T12" fmla="*/ 3014 w 3322"/>
              <a:gd name="T13" fmla="*/ 698 h 3322"/>
              <a:gd name="T14" fmla="*/ 2703 w 3322"/>
              <a:gd name="T15" fmla="*/ 836 h 3322"/>
              <a:gd name="T16" fmla="*/ 2486 w 3322"/>
              <a:gd name="T17" fmla="*/ 620 h 3322"/>
              <a:gd name="T18" fmla="*/ 2625 w 3322"/>
              <a:gd name="T19" fmla="*/ 308 h 3322"/>
              <a:gd name="T20" fmla="*/ 2351 w 3322"/>
              <a:gd name="T21" fmla="*/ 150 h 3322"/>
              <a:gd name="T22" fmla="*/ 2151 w 3322"/>
              <a:gd name="T23" fmla="*/ 426 h 3322"/>
              <a:gd name="T24" fmla="*/ 1855 w 3322"/>
              <a:gd name="T25" fmla="*/ 347 h 3322"/>
              <a:gd name="T26" fmla="*/ 1819 w 3322"/>
              <a:gd name="T27" fmla="*/ 8 h 3322"/>
              <a:gd name="T28" fmla="*/ 1661 w 3322"/>
              <a:gd name="T29" fmla="*/ 0 h 3322"/>
              <a:gd name="T30" fmla="*/ 1503 w 3322"/>
              <a:gd name="T31" fmla="*/ 8 h 3322"/>
              <a:gd name="T32" fmla="*/ 1467 w 3322"/>
              <a:gd name="T33" fmla="*/ 347 h 3322"/>
              <a:gd name="T34" fmla="*/ 1171 w 3322"/>
              <a:gd name="T35" fmla="*/ 426 h 3322"/>
              <a:gd name="T36" fmla="*/ 971 w 3322"/>
              <a:gd name="T37" fmla="*/ 150 h 3322"/>
              <a:gd name="T38" fmla="*/ 697 w 3322"/>
              <a:gd name="T39" fmla="*/ 308 h 3322"/>
              <a:gd name="T40" fmla="*/ 836 w 3322"/>
              <a:gd name="T41" fmla="*/ 620 h 3322"/>
              <a:gd name="T42" fmla="*/ 619 w 3322"/>
              <a:gd name="T43" fmla="*/ 836 h 3322"/>
              <a:gd name="T44" fmla="*/ 308 w 3322"/>
              <a:gd name="T45" fmla="*/ 698 h 3322"/>
              <a:gd name="T46" fmla="*/ 150 w 3322"/>
              <a:gd name="T47" fmla="*/ 972 h 3322"/>
              <a:gd name="T48" fmla="*/ 425 w 3322"/>
              <a:gd name="T49" fmla="*/ 1172 h 3322"/>
              <a:gd name="T50" fmla="*/ 346 w 3322"/>
              <a:gd name="T51" fmla="*/ 1468 h 3322"/>
              <a:gd name="T52" fmla="*/ 8 w 3322"/>
              <a:gd name="T53" fmla="*/ 1503 h 3322"/>
              <a:gd name="T54" fmla="*/ 0 w 3322"/>
              <a:gd name="T55" fmla="*/ 1661 h 3322"/>
              <a:gd name="T56" fmla="*/ 8 w 3322"/>
              <a:gd name="T57" fmla="*/ 1820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3 h 3322"/>
              <a:gd name="T74" fmla="*/ 1171 w 3322"/>
              <a:gd name="T75" fmla="*/ 2897 h 3322"/>
              <a:gd name="T76" fmla="*/ 1467 w 3322"/>
              <a:gd name="T77" fmla="*/ 2976 h 3322"/>
              <a:gd name="T78" fmla="*/ 1503 w 3322"/>
              <a:gd name="T79" fmla="*/ 3315 h 3322"/>
              <a:gd name="T80" fmla="*/ 1661 w 3322"/>
              <a:gd name="T81" fmla="*/ 3322 h 3322"/>
              <a:gd name="T82" fmla="*/ 1819 w 3322"/>
              <a:gd name="T83" fmla="*/ 3315 h 3322"/>
              <a:gd name="T84" fmla="*/ 1855 w 3322"/>
              <a:gd name="T85" fmla="*/ 2976 h 3322"/>
              <a:gd name="T86" fmla="*/ 2151 w 3322"/>
              <a:gd name="T87" fmla="*/ 2897 h 3322"/>
              <a:gd name="T88" fmla="*/ 2351 w 3322"/>
              <a:gd name="T89" fmla="*/ 3173 h 3322"/>
              <a:gd name="T90" fmla="*/ 2625 w 3322"/>
              <a:gd name="T91" fmla="*/ 3014 h 3322"/>
              <a:gd name="T92" fmla="*/ 2486 w 3322"/>
              <a:gd name="T93" fmla="*/ 2703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5 w 3322"/>
              <a:gd name="T105" fmla="*/ 1820 h 3322"/>
              <a:gd name="T106" fmla="*/ 1661 w 3322"/>
              <a:gd name="T107" fmla="*/ 586 h 3322"/>
              <a:gd name="T108" fmla="*/ 2736 w 3322"/>
              <a:gd name="T109" fmla="*/ 1661 h 3322"/>
              <a:gd name="T110" fmla="*/ 1661 w 3322"/>
              <a:gd name="T111" fmla="*/ 2737 h 3322"/>
              <a:gd name="T112" fmla="*/ 586 w 3322"/>
              <a:gd name="T113" fmla="*/ 1661 h 3322"/>
              <a:gd name="T114" fmla="*/ 1661 w 3322"/>
              <a:gd name="T115" fmla="*/ 586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0070C0"/>
          </a:solidFill>
          <a:ln>
            <a:noFill/>
          </a:ln>
        </p:spPr>
        <p:txBody>
          <a:bodyPr lIns="68562" tIns="34281" rIns="68562" bIns="34281"/>
          <a:lstStyle/>
          <a:p>
            <a:endParaRPr lang="zh-CN" altLang="en-US" sz="1600" b="0"/>
          </a:p>
        </p:txBody>
      </p:sp>
      <p:sp>
        <p:nvSpPr>
          <p:cNvPr id="41" name="Freeform 8"/>
          <p:cNvSpPr>
            <a:spLocks noEditPoints="1"/>
          </p:cNvSpPr>
          <p:nvPr/>
        </p:nvSpPr>
        <p:spPr bwMode="auto">
          <a:xfrm>
            <a:off x="1009256" y="1419770"/>
            <a:ext cx="1869742" cy="1870472"/>
          </a:xfrm>
          <a:custGeom>
            <a:avLst/>
            <a:gdLst>
              <a:gd name="T0" fmla="*/ 3314 w 3322"/>
              <a:gd name="T1" fmla="*/ 1819 h 3322"/>
              <a:gd name="T2" fmla="*/ 3322 w 3322"/>
              <a:gd name="T3" fmla="*/ 1661 h 3322"/>
              <a:gd name="T4" fmla="*/ 3314 w 3322"/>
              <a:gd name="T5" fmla="*/ 1503 h 3322"/>
              <a:gd name="T6" fmla="*/ 2976 w 3322"/>
              <a:gd name="T7" fmla="*/ 1467 h 3322"/>
              <a:gd name="T8" fmla="*/ 2897 w 3322"/>
              <a:gd name="T9" fmla="*/ 1171 h 3322"/>
              <a:gd name="T10" fmla="*/ 3172 w 3322"/>
              <a:gd name="T11" fmla="*/ 971 h 3322"/>
              <a:gd name="T12" fmla="*/ 3014 w 3322"/>
              <a:gd name="T13" fmla="*/ 697 h 3322"/>
              <a:gd name="T14" fmla="*/ 2703 w 3322"/>
              <a:gd name="T15" fmla="*/ 836 h 3322"/>
              <a:gd name="T16" fmla="*/ 2486 w 3322"/>
              <a:gd name="T17" fmla="*/ 619 h 3322"/>
              <a:gd name="T18" fmla="*/ 2625 w 3322"/>
              <a:gd name="T19" fmla="*/ 308 h 3322"/>
              <a:gd name="T20" fmla="*/ 2351 w 3322"/>
              <a:gd name="T21" fmla="*/ 150 h 3322"/>
              <a:gd name="T22" fmla="*/ 2151 w 3322"/>
              <a:gd name="T23" fmla="*/ 425 h 3322"/>
              <a:gd name="T24" fmla="*/ 1855 w 3322"/>
              <a:gd name="T25" fmla="*/ 346 h 3322"/>
              <a:gd name="T26" fmla="*/ 1819 w 3322"/>
              <a:gd name="T27" fmla="*/ 8 h 3322"/>
              <a:gd name="T28" fmla="*/ 1661 w 3322"/>
              <a:gd name="T29" fmla="*/ 0 h 3322"/>
              <a:gd name="T30" fmla="*/ 1503 w 3322"/>
              <a:gd name="T31" fmla="*/ 8 h 3322"/>
              <a:gd name="T32" fmla="*/ 1467 w 3322"/>
              <a:gd name="T33" fmla="*/ 346 h 3322"/>
              <a:gd name="T34" fmla="*/ 1171 w 3322"/>
              <a:gd name="T35" fmla="*/ 425 h 3322"/>
              <a:gd name="T36" fmla="*/ 971 w 3322"/>
              <a:gd name="T37" fmla="*/ 150 h 3322"/>
              <a:gd name="T38" fmla="*/ 697 w 3322"/>
              <a:gd name="T39" fmla="*/ 308 h 3322"/>
              <a:gd name="T40" fmla="*/ 836 w 3322"/>
              <a:gd name="T41" fmla="*/ 619 h 3322"/>
              <a:gd name="T42" fmla="*/ 619 w 3322"/>
              <a:gd name="T43" fmla="*/ 836 h 3322"/>
              <a:gd name="T44" fmla="*/ 308 w 3322"/>
              <a:gd name="T45" fmla="*/ 697 h 3322"/>
              <a:gd name="T46" fmla="*/ 150 w 3322"/>
              <a:gd name="T47" fmla="*/ 971 h 3322"/>
              <a:gd name="T48" fmla="*/ 425 w 3322"/>
              <a:gd name="T49" fmla="*/ 1171 h 3322"/>
              <a:gd name="T50" fmla="*/ 346 w 3322"/>
              <a:gd name="T51" fmla="*/ 1467 h 3322"/>
              <a:gd name="T52" fmla="*/ 8 w 3322"/>
              <a:gd name="T53" fmla="*/ 1503 h 3322"/>
              <a:gd name="T54" fmla="*/ 0 w 3322"/>
              <a:gd name="T55" fmla="*/ 1661 h 3322"/>
              <a:gd name="T56" fmla="*/ 8 w 3322"/>
              <a:gd name="T57" fmla="*/ 1819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2 h 3322"/>
              <a:gd name="T74" fmla="*/ 1171 w 3322"/>
              <a:gd name="T75" fmla="*/ 2897 h 3322"/>
              <a:gd name="T76" fmla="*/ 1467 w 3322"/>
              <a:gd name="T77" fmla="*/ 2976 h 3322"/>
              <a:gd name="T78" fmla="*/ 1503 w 3322"/>
              <a:gd name="T79" fmla="*/ 3314 h 3322"/>
              <a:gd name="T80" fmla="*/ 1661 w 3322"/>
              <a:gd name="T81" fmla="*/ 3322 h 3322"/>
              <a:gd name="T82" fmla="*/ 1819 w 3322"/>
              <a:gd name="T83" fmla="*/ 3314 h 3322"/>
              <a:gd name="T84" fmla="*/ 1855 w 3322"/>
              <a:gd name="T85" fmla="*/ 2976 h 3322"/>
              <a:gd name="T86" fmla="*/ 2151 w 3322"/>
              <a:gd name="T87" fmla="*/ 2897 h 3322"/>
              <a:gd name="T88" fmla="*/ 2351 w 3322"/>
              <a:gd name="T89" fmla="*/ 3172 h 3322"/>
              <a:gd name="T90" fmla="*/ 2625 w 3322"/>
              <a:gd name="T91" fmla="*/ 3014 h 3322"/>
              <a:gd name="T92" fmla="*/ 2486 w 3322"/>
              <a:gd name="T93" fmla="*/ 2702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4 w 3322"/>
              <a:gd name="T105" fmla="*/ 1819 h 3322"/>
              <a:gd name="T106" fmla="*/ 1661 w 3322"/>
              <a:gd name="T107" fmla="*/ 572 h 3322"/>
              <a:gd name="T108" fmla="*/ 2750 w 3322"/>
              <a:gd name="T109" fmla="*/ 1661 h 3322"/>
              <a:gd name="T110" fmla="*/ 1661 w 3322"/>
              <a:gd name="T111" fmla="*/ 2750 h 3322"/>
              <a:gd name="T112" fmla="*/ 572 w 3322"/>
              <a:gd name="T113" fmla="*/ 1661 h 3322"/>
              <a:gd name="T114" fmla="*/ 1661 w 3322"/>
              <a:gd name="T115" fmla="*/ 572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rgbClr val="0070C0"/>
          </a:solidFill>
          <a:ln>
            <a:noFill/>
          </a:ln>
        </p:spPr>
        <p:txBody>
          <a:bodyPr lIns="68562" tIns="34281" rIns="68562" bIns="34281"/>
          <a:lstStyle/>
          <a:p>
            <a:endParaRPr lang="zh-CN" altLang="en-US" sz="1600" b="0"/>
          </a:p>
        </p:txBody>
      </p:sp>
      <p:sp>
        <p:nvSpPr>
          <p:cNvPr id="42" name="Freeform 9"/>
          <p:cNvSpPr>
            <a:spLocks noEditPoints="1"/>
          </p:cNvSpPr>
          <p:nvPr/>
        </p:nvSpPr>
        <p:spPr bwMode="auto">
          <a:xfrm>
            <a:off x="2652867" y="1965077"/>
            <a:ext cx="2337474" cy="2337197"/>
          </a:xfrm>
          <a:custGeom>
            <a:avLst/>
            <a:gdLst>
              <a:gd name="T0" fmla="*/ 4143 w 4152"/>
              <a:gd name="T1" fmla="*/ 2274 h 4152"/>
              <a:gd name="T2" fmla="*/ 4152 w 4152"/>
              <a:gd name="T3" fmla="*/ 2076 h 4152"/>
              <a:gd name="T4" fmla="*/ 4143 w 4152"/>
              <a:gd name="T5" fmla="*/ 1878 h 4152"/>
              <a:gd name="T6" fmla="*/ 3720 w 4152"/>
              <a:gd name="T7" fmla="*/ 1834 h 4152"/>
              <a:gd name="T8" fmla="*/ 3621 w 4152"/>
              <a:gd name="T9" fmla="*/ 1464 h 4152"/>
              <a:gd name="T10" fmla="*/ 3965 w 4152"/>
              <a:gd name="T11" fmla="*/ 1214 h 4152"/>
              <a:gd name="T12" fmla="*/ 3767 w 4152"/>
              <a:gd name="T13" fmla="*/ 871 h 4152"/>
              <a:gd name="T14" fmla="*/ 3378 w 4152"/>
              <a:gd name="T15" fmla="*/ 1045 h 4152"/>
              <a:gd name="T16" fmla="*/ 3108 w 4152"/>
              <a:gd name="T17" fmla="*/ 774 h 4152"/>
              <a:gd name="T18" fmla="*/ 3281 w 4152"/>
              <a:gd name="T19" fmla="*/ 385 h 4152"/>
              <a:gd name="T20" fmla="*/ 2939 w 4152"/>
              <a:gd name="T21" fmla="*/ 187 h 4152"/>
              <a:gd name="T22" fmla="*/ 2688 w 4152"/>
              <a:gd name="T23" fmla="*/ 532 h 4152"/>
              <a:gd name="T24" fmla="*/ 2318 w 4152"/>
              <a:gd name="T25" fmla="*/ 433 h 4152"/>
              <a:gd name="T26" fmla="*/ 2274 w 4152"/>
              <a:gd name="T27" fmla="*/ 9 h 4152"/>
              <a:gd name="T28" fmla="*/ 2076 w 4152"/>
              <a:gd name="T29" fmla="*/ 0 h 4152"/>
              <a:gd name="T30" fmla="*/ 1879 w 4152"/>
              <a:gd name="T31" fmla="*/ 9 h 4152"/>
              <a:gd name="T32" fmla="*/ 1834 w 4152"/>
              <a:gd name="T33" fmla="*/ 433 h 4152"/>
              <a:gd name="T34" fmla="*/ 1464 w 4152"/>
              <a:gd name="T35" fmla="*/ 531 h 4152"/>
              <a:gd name="T36" fmla="*/ 1214 w 4152"/>
              <a:gd name="T37" fmla="*/ 187 h 4152"/>
              <a:gd name="T38" fmla="*/ 872 w 4152"/>
              <a:gd name="T39" fmla="*/ 385 h 4152"/>
              <a:gd name="T40" fmla="*/ 1045 w 4152"/>
              <a:gd name="T41" fmla="*/ 774 h 4152"/>
              <a:gd name="T42" fmla="*/ 774 w 4152"/>
              <a:gd name="T43" fmla="*/ 1045 h 4152"/>
              <a:gd name="T44" fmla="*/ 385 w 4152"/>
              <a:gd name="T45" fmla="*/ 871 h 4152"/>
              <a:gd name="T46" fmla="*/ 187 w 4152"/>
              <a:gd name="T47" fmla="*/ 1214 h 4152"/>
              <a:gd name="T48" fmla="*/ 532 w 4152"/>
              <a:gd name="T49" fmla="*/ 1464 h 4152"/>
              <a:gd name="T50" fmla="*/ 433 w 4152"/>
              <a:gd name="T51" fmla="*/ 1834 h 4152"/>
              <a:gd name="T52" fmla="*/ 9 w 4152"/>
              <a:gd name="T53" fmla="*/ 1878 h 4152"/>
              <a:gd name="T54" fmla="*/ 0 w 4152"/>
              <a:gd name="T55" fmla="*/ 2076 h 4152"/>
              <a:gd name="T56" fmla="*/ 9 w 4152"/>
              <a:gd name="T57" fmla="*/ 2274 h 4152"/>
              <a:gd name="T58" fmla="*/ 433 w 4152"/>
              <a:gd name="T59" fmla="*/ 2318 h 4152"/>
              <a:gd name="T60" fmla="*/ 532 w 4152"/>
              <a:gd name="T61" fmla="*/ 2688 h 4152"/>
              <a:gd name="T62" fmla="*/ 187 w 4152"/>
              <a:gd name="T63" fmla="*/ 2939 h 4152"/>
              <a:gd name="T64" fmla="*/ 385 w 4152"/>
              <a:gd name="T65" fmla="*/ 3281 h 4152"/>
              <a:gd name="T66" fmla="*/ 774 w 4152"/>
              <a:gd name="T67" fmla="*/ 3107 h 4152"/>
              <a:gd name="T68" fmla="*/ 1045 w 4152"/>
              <a:gd name="T69" fmla="*/ 3378 h 4152"/>
              <a:gd name="T70" fmla="*/ 871 w 4152"/>
              <a:gd name="T71" fmla="*/ 3767 h 4152"/>
              <a:gd name="T72" fmla="*/ 1214 w 4152"/>
              <a:gd name="T73" fmla="*/ 3965 h 4152"/>
              <a:gd name="T74" fmla="*/ 1464 w 4152"/>
              <a:gd name="T75" fmla="*/ 3621 h 4152"/>
              <a:gd name="T76" fmla="*/ 1834 w 4152"/>
              <a:gd name="T77" fmla="*/ 3720 h 4152"/>
              <a:gd name="T78" fmla="*/ 1879 w 4152"/>
              <a:gd name="T79" fmla="*/ 4143 h 4152"/>
              <a:gd name="T80" fmla="*/ 2076 w 4152"/>
              <a:gd name="T81" fmla="*/ 4152 h 4152"/>
              <a:gd name="T82" fmla="*/ 2274 w 4152"/>
              <a:gd name="T83" fmla="*/ 4143 h 4152"/>
              <a:gd name="T84" fmla="*/ 2318 w 4152"/>
              <a:gd name="T85" fmla="*/ 3720 h 4152"/>
              <a:gd name="T86" fmla="*/ 2688 w 4152"/>
              <a:gd name="T87" fmla="*/ 3621 h 4152"/>
              <a:gd name="T88" fmla="*/ 2939 w 4152"/>
              <a:gd name="T89" fmla="*/ 3965 h 4152"/>
              <a:gd name="T90" fmla="*/ 3281 w 4152"/>
              <a:gd name="T91" fmla="*/ 3767 h 4152"/>
              <a:gd name="T92" fmla="*/ 3108 w 4152"/>
              <a:gd name="T93" fmla="*/ 3378 h 4152"/>
              <a:gd name="T94" fmla="*/ 3378 w 4152"/>
              <a:gd name="T95" fmla="*/ 3107 h 4152"/>
              <a:gd name="T96" fmla="*/ 3767 w 4152"/>
              <a:gd name="T97" fmla="*/ 3281 h 4152"/>
              <a:gd name="T98" fmla="*/ 3965 w 4152"/>
              <a:gd name="T99" fmla="*/ 2939 h 4152"/>
              <a:gd name="T100" fmla="*/ 3621 w 4152"/>
              <a:gd name="T101" fmla="*/ 2688 h 4152"/>
              <a:gd name="T102" fmla="*/ 3720 w 4152"/>
              <a:gd name="T103" fmla="*/ 2318 h 4152"/>
              <a:gd name="T104" fmla="*/ 4143 w 4152"/>
              <a:gd name="T105" fmla="*/ 2274 h 4152"/>
              <a:gd name="T106" fmla="*/ 2076 w 4152"/>
              <a:gd name="T107" fmla="*/ 708 h 4152"/>
              <a:gd name="T108" fmla="*/ 3444 w 4152"/>
              <a:gd name="T109" fmla="*/ 2076 h 4152"/>
              <a:gd name="T110" fmla="*/ 2076 w 4152"/>
              <a:gd name="T111" fmla="*/ 3444 h 4152"/>
              <a:gd name="T112" fmla="*/ 708 w 4152"/>
              <a:gd name="T113" fmla="*/ 2076 h 4152"/>
              <a:gd name="T114" fmla="*/ 2076 w 4152"/>
              <a:gd name="T115" fmla="*/ 708 h 4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00B0F0"/>
          </a:solidFill>
          <a:ln>
            <a:noFill/>
          </a:ln>
        </p:spPr>
        <p:txBody>
          <a:bodyPr lIns="68562" tIns="34281" rIns="68562" bIns="34281"/>
          <a:lstStyle/>
          <a:p>
            <a:endParaRPr lang="zh-CN" altLang="en-US" sz="1600" b="0"/>
          </a:p>
        </p:txBody>
      </p:sp>
      <p:sp>
        <p:nvSpPr>
          <p:cNvPr id="78" name="TextBox 30"/>
          <p:cNvSpPr txBox="1">
            <a:spLocks noChangeArrowheads="1"/>
          </p:cNvSpPr>
          <p:nvPr/>
        </p:nvSpPr>
        <p:spPr bwMode="auto">
          <a:xfrm>
            <a:off x="3195580" y="2891383"/>
            <a:ext cx="1252048"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79" name="TextBox 31"/>
          <p:cNvSpPr txBox="1">
            <a:spLocks noChangeArrowheads="1"/>
          </p:cNvSpPr>
          <p:nvPr/>
        </p:nvSpPr>
        <p:spPr bwMode="auto">
          <a:xfrm>
            <a:off x="1380586" y="2116286"/>
            <a:ext cx="112708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80" name="TextBox 32"/>
          <p:cNvSpPr txBox="1">
            <a:spLocks noChangeArrowheads="1"/>
          </p:cNvSpPr>
          <p:nvPr/>
        </p:nvSpPr>
        <p:spPr bwMode="auto">
          <a:xfrm>
            <a:off x="5104597" y="2137717"/>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81" name="TextBox 33"/>
          <p:cNvSpPr txBox="1">
            <a:spLocks noChangeArrowheads="1"/>
          </p:cNvSpPr>
          <p:nvPr/>
        </p:nvSpPr>
        <p:spPr bwMode="auto">
          <a:xfrm>
            <a:off x="6578015" y="2741364"/>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82" name="TextBox 34"/>
          <p:cNvSpPr txBox="1">
            <a:spLocks noChangeArrowheads="1"/>
          </p:cNvSpPr>
          <p:nvPr/>
        </p:nvSpPr>
        <p:spPr bwMode="auto">
          <a:xfrm>
            <a:off x="1346072" y="987574"/>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添加标题一</a:t>
            </a:r>
            <a:endParaRPr lang="en-US" altLang="zh-CN" sz="1400" b="0">
              <a:solidFill>
                <a:schemeClr val="accent2"/>
              </a:solidFill>
              <a:latin typeface="微软雅黑" pitchFamily="34" charset="-122"/>
              <a:ea typeface="微软雅黑" pitchFamily="34" charset="-122"/>
            </a:endParaRPr>
          </a:p>
        </p:txBody>
      </p:sp>
      <p:sp>
        <p:nvSpPr>
          <p:cNvPr id="83" name="TextBox 35"/>
          <p:cNvSpPr txBox="1">
            <a:spLocks noChangeArrowheads="1"/>
          </p:cNvSpPr>
          <p:nvPr/>
        </p:nvSpPr>
        <p:spPr bwMode="auto">
          <a:xfrm>
            <a:off x="3086086" y="1519783"/>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添加标题二</a:t>
            </a:r>
            <a:endParaRPr lang="en-US" altLang="zh-CN" sz="1400" b="0">
              <a:solidFill>
                <a:schemeClr val="accent2"/>
              </a:solidFill>
              <a:latin typeface="微软雅黑" pitchFamily="34" charset="-122"/>
              <a:ea typeface="微软雅黑" pitchFamily="34" charset="-122"/>
            </a:endParaRPr>
          </a:p>
        </p:txBody>
      </p:sp>
      <p:sp>
        <p:nvSpPr>
          <p:cNvPr id="84" name="TextBox 36"/>
          <p:cNvSpPr txBox="1">
            <a:spLocks noChangeArrowheads="1"/>
          </p:cNvSpPr>
          <p:nvPr/>
        </p:nvSpPr>
        <p:spPr bwMode="auto">
          <a:xfrm>
            <a:off x="4917741" y="1028055"/>
            <a:ext cx="1319888"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添加标题三</a:t>
            </a:r>
            <a:endParaRPr lang="en-US" altLang="zh-CN" sz="1400" b="0">
              <a:solidFill>
                <a:schemeClr val="accent2"/>
              </a:solidFill>
              <a:latin typeface="微软雅黑" pitchFamily="34" charset="-122"/>
              <a:ea typeface="微软雅黑" pitchFamily="34" charset="-122"/>
            </a:endParaRPr>
          </a:p>
        </p:txBody>
      </p:sp>
      <p:sp>
        <p:nvSpPr>
          <p:cNvPr id="85" name="TextBox 37"/>
          <p:cNvSpPr txBox="1">
            <a:spLocks noChangeArrowheads="1"/>
          </p:cNvSpPr>
          <p:nvPr/>
        </p:nvSpPr>
        <p:spPr bwMode="auto">
          <a:xfrm>
            <a:off x="6513747" y="1713855"/>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添加标题四</a:t>
            </a:r>
            <a:endParaRPr lang="en-US" altLang="zh-CN" sz="1400" b="0">
              <a:solidFill>
                <a:schemeClr val="accent2"/>
              </a:solidFill>
              <a:latin typeface="微软雅黑" pitchFamily="34" charset="-122"/>
              <a:ea typeface="微软雅黑" pitchFamily="34" charset="-122"/>
            </a:endParaRPr>
          </a:p>
        </p:txBody>
      </p:sp>
      <p:sp>
        <p:nvSpPr>
          <p:cNvPr id="86" name="Freeform 6"/>
          <p:cNvSpPr>
            <a:spLocks/>
          </p:cNvSpPr>
          <p:nvPr/>
        </p:nvSpPr>
        <p:spPr bwMode="auto">
          <a:xfrm>
            <a:off x="2446969" y="4174877"/>
            <a:ext cx="3221764" cy="456009"/>
          </a:xfrm>
          <a:custGeom>
            <a:avLst/>
            <a:gdLst>
              <a:gd name="T0" fmla="*/ 190044 w 4297504"/>
              <a:gd name="T1" fmla="*/ 0 h 607261"/>
              <a:gd name="T2" fmla="*/ 327915 w 4297504"/>
              <a:gd name="T3" fmla="*/ 6348 h 607261"/>
              <a:gd name="T4" fmla="*/ 356106 w 4297504"/>
              <a:gd name="T5" fmla="*/ 257434 h 607261"/>
              <a:gd name="T6" fmla="*/ 388526 w 4297504"/>
              <a:gd name="T7" fmla="*/ 313152 h 607261"/>
              <a:gd name="T8" fmla="*/ 647176 w 4297504"/>
              <a:gd name="T9" fmla="*/ 313152 h 607261"/>
              <a:gd name="T10" fmla="*/ 676072 w 4297504"/>
              <a:gd name="T11" fmla="*/ 257434 h 607261"/>
              <a:gd name="T12" fmla="*/ 705672 w 4297504"/>
              <a:gd name="T13" fmla="*/ 6348 h 607261"/>
              <a:gd name="T14" fmla="*/ 981942 w 4297504"/>
              <a:gd name="T15" fmla="*/ 6348 h 607261"/>
              <a:gd name="T16" fmla="*/ 1010133 w 4297504"/>
              <a:gd name="T17" fmla="*/ 257434 h 607261"/>
              <a:gd name="T18" fmla="*/ 1042552 w 4297504"/>
              <a:gd name="T19" fmla="*/ 313152 h 607261"/>
              <a:gd name="T20" fmla="*/ 1301203 w 4297504"/>
              <a:gd name="T21" fmla="*/ 313152 h 607261"/>
              <a:gd name="T22" fmla="*/ 1330098 w 4297504"/>
              <a:gd name="T23" fmla="*/ 257434 h 607261"/>
              <a:gd name="T24" fmla="*/ 1359699 w 4297504"/>
              <a:gd name="T25" fmla="*/ 6348 h 607261"/>
              <a:gd name="T26" fmla="*/ 1635968 w 4297504"/>
              <a:gd name="T27" fmla="*/ 6348 h 607261"/>
              <a:gd name="T28" fmla="*/ 1664159 w 4297504"/>
              <a:gd name="T29" fmla="*/ 257434 h 607261"/>
              <a:gd name="T30" fmla="*/ 1696579 w 4297504"/>
              <a:gd name="T31" fmla="*/ 313152 h 607261"/>
              <a:gd name="T32" fmla="*/ 1955229 w 4297504"/>
              <a:gd name="T33" fmla="*/ 313152 h 607261"/>
              <a:gd name="T34" fmla="*/ 1984125 w 4297504"/>
              <a:gd name="T35" fmla="*/ 257434 h 607261"/>
              <a:gd name="T36" fmla="*/ 2013725 w 4297504"/>
              <a:gd name="T37" fmla="*/ 6348 h 607261"/>
              <a:gd name="T38" fmla="*/ 2289995 w 4297504"/>
              <a:gd name="T39" fmla="*/ 6348 h 607261"/>
              <a:gd name="T40" fmla="*/ 2318186 w 4297504"/>
              <a:gd name="T41" fmla="*/ 257434 h 607261"/>
              <a:gd name="T42" fmla="*/ 2350605 w 4297504"/>
              <a:gd name="T43" fmla="*/ 313152 h 607261"/>
              <a:gd name="T44" fmla="*/ 2609256 w 4297504"/>
              <a:gd name="T45" fmla="*/ 313152 h 607261"/>
              <a:gd name="T46" fmla="*/ 2638151 w 4297504"/>
              <a:gd name="T47" fmla="*/ 257434 h 607261"/>
              <a:gd name="T48" fmla="*/ 2667752 w 4297504"/>
              <a:gd name="T49" fmla="*/ 6348 h 607261"/>
              <a:gd name="T50" fmla="*/ 2944022 w 4297504"/>
              <a:gd name="T51" fmla="*/ 6348 h 607261"/>
              <a:gd name="T52" fmla="*/ 2972213 w 4297504"/>
              <a:gd name="T53" fmla="*/ 257434 h 607261"/>
              <a:gd name="T54" fmla="*/ 3004632 w 4297504"/>
              <a:gd name="T55" fmla="*/ 313152 h 607261"/>
              <a:gd name="T56" fmla="*/ 3263283 w 4297504"/>
              <a:gd name="T57" fmla="*/ 313152 h 607261"/>
              <a:gd name="T58" fmla="*/ 3292178 w 4297504"/>
              <a:gd name="T59" fmla="*/ 257434 h 607261"/>
              <a:gd name="T60" fmla="*/ 3321074 w 4297504"/>
              <a:gd name="T61" fmla="*/ 6348 h 607261"/>
              <a:gd name="T62" fmla="*/ 3598048 w 4297504"/>
              <a:gd name="T63" fmla="*/ 6348 h 607261"/>
              <a:gd name="T64" fmla="*/ 3626239 w 4297504"/>
              <a:gd name="T65" fmla="*/ 257434 h 607261"/>
              <a:gd name="T66" fmla="*/ 3658659 w 4297504"/>
              <a:gd name="T67" fmla="*/ 313152 h 607261"/>
              <a:gd name="T68" fmla="*/ 3917309 w 4297504"/>
              <a:gd name="T69" fmla="*/ 313152 h 607261"/>
              <a:gd name="T70" fmla="*/ 3946205 w 4297504"/>
              <a:gd name="T71" fmla="*/ 257434 h 607261"/>
              <a:gd name="T72" fmla="*/ 3975100 w 4297504"/>
              <a:gd name="T73" fmla="*/ 6348 h 607261"/>
              <a:gd name="T74" fmla="*/ 4252075 w 4297504"/>
              <a:gd name="T75" fmla="*/ 6348 h 607261"/>
              <a:gd name="T76" fmla="*/ 4280266 w 4297504"/>
              <a:gd name="T77" fmla="*/ 257434 h 607261"/>
              <a:gd name="T78" fmla="*/ 4297504 w 4297504"/>
              <a:gd name="T79" fmla="*/ 297378 h 607261"/>
              <a:gd name="T80" fmla="*/ 4297504 w 4297504"/>
              <a:gd name="T81" fmla="*/ 607261 h 607261"/>
              <a:gd name="T82" fmla="*/ 0 w 4297504"/>
              <a:gd name="T83" fmla="*/ 607261 h 607261"/>
              <a:gd name="T84" fmla="*/ 0 w 4297504"/>
              <a:gd name="T85" fmla="*/ 303943 h 607261"/>
              <a:gd name="T86" fmla="*/ 22045 w 4297504"/>
              <a:gd name="T87" fmla="*/ 257434 h 607261"/>
              <a:gd name="T88" fmla="*/ 51645 w 4297504"/>
              <a:gd name="T89" fmla="*/ 6348 h 607261"/>
              <a:gd name="T90" fmla="*/ 190044 w 4297504"/>
              <a:gd name="T91" fmla="*/ 0 h 607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sz="1600" b="0"/>
          </a:p>
        </p:txBody>
      </p:sp>
    </p:spTree>
    <p:extLst>
      <p:ext uri="{BB962C8B-B14F-4D97-AF65-F5344CB8AC3E}">
        <p14:creationId xmlns:p14="http://schemas.microsoft.com/office/powerpoint/2010/main" val="3610443700"/>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heel(4)">
                                      <p:cBhvr>
                                        <p:cTn id="7" dur="1000"/>
                                        <p:tgtEl>
                                          <p:spTgt spid="77"/>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anim calcmode="lin" valueType="num">
                                      <p:cBhvr>
                                        <p:cTn id="17" dur="1000" fill="hold"/>
                                        <p:tgtEl>
                                          <p:spTgt spid="41"/>
                                        </p:tgtEl>
                                        <p:attrNameLst>
                                          <p:attrName>ppt_x</p:attrName>
                                        </p:attrNameLst>
                                      </p:cBhvr>
                                      <p:tavLst>
                                        <p:tav tm="0">
                                          <p:val>
                                            <p:strVal val="#ppt_x"/>
                                          </p:val>
                                        </p:tav>
                                        <p:tav tm="100000">
                                          <p:val>
                                            <p:strVal val="#ppt_x"/>
                                          </p:val>
                                        </p:tav>
                                      </p:tavLst>
                                    </p:anim>
                                    <p:anim calcmode="lin" valueType="num">
                                      <p:cBhvr>
                                        <p:cTn id="18" dur="1000" fill="hold"/>
                                        <p:tgtEl>
                                          <p:spTgt spid="4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1000"/>
                                        <p:tgtEl>
                                          <p:spTgt spid="42"/>
                                        </p:tgtEl>
                                      </p:cBhvr>
                                    </p:animEffect>
                                    <p:anim calcmode="lin" valueType="num">
                                      <p:cBhvr>
                                        <p:cTn id="27" dur="1000" fill="hold"/>
                                        <p:tgtEl>
                                          <p:spTgt spid="42"/>
                                        </p:tgtEl>
                                        <p:attrNameLst>
                                          <p:attrName>ppt_x</p:attrName>
                                        </p:attrNameLst>
                                      </p:cBhvr>
                                      <p:tavLst>
                                        <p:tav tm="0">
                                          <p:val>
                                            <p:strVal val="#ppt_x"/>
                                          </p:val>
                                        </p:tav>
                                        <p:tav tm="100000">
                                          <p:val>
                                            <p:strVal val="#ppt_x"/>
                                          </p:val>
                                        </p:tav>
                                      </p:tavLst>
                                    </p:anim>
                                    <p:anim calcmode="lin" valueType="num">
                                      <p:cBhvr>
                                        <p:cTn id="28" dur="1000" fill="hold"/>
                                        <p:tgtEl>
                                          <p:spTgt spid="4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3100"/>
                            </p:stCondLst>
                            <p:childTnLst>
                              <p:par>
                                <p:cTn id="35" presetID="2" presetClass="exit" presetSubtype="2" fill="hold" grpId="1" nodeType="afterEffect">
                                  <p:stCondLst>
                                    <p:cond delay="0"/>
                                  </p:stCondLst>
                                  <p:childTnLst>
                                    <p:anim calcmode="lin" valueType="num">
                                      <p:cBhvr additive="base">
                                        <p:cTn id="36" dur="1000"/>
                                        <p:tgtEl>
                                          <p:spTgt spid="86"/>
                                        </p:tgtEl>
                                        <p:attrNameLst>
                                          <p:attrName>ppt_x</p:attrName>
                                        </p:attrNameLst>
                                      </p:cBhvr>
                                      <p:tavLst>
                                        <p:tav tm="0">
                                          <p:val>
                                            <p:strVal val="ppt_x"/>
                                          </p:val>
                                        </p:tav>
                                        <p:tav tm="100000">
                                          <p:val>
                                            <p:strVal val="1+ppt_w/2"/>
                                          </p:val>
                                        </p:tav>
                                      </p:tavLst>
                                    </p:anim>
                                    <p:anim calcmode="lin" valueType="num">
                                      <p:cBhvr additive="base">
                                        <p:cTn id="37" dur="1000"/>
                                        <p:tgtEl>
                                          <p:spTgt spid="86"/>
                                        </p:tgtEl>
                                        <p:attrNameLst>
                                          <p:attrName>ppt_y</p:attrName>
                                        </p:attrNameLst>
                                      </p:cBhvr>
                                      <p:tavLst>
                                        <p:tav tm="0">
                                          <p:val>
                                            <p:strVal val="ppt_y"/>
                                          </p:val>
                                        </p:tav>
                                        <p:tav tm="100000">
                                          <p:val>
                                            <p:strVal val="ppt_y"/>
                                          </p:val>
                                        </p:tav>
                                      </p:tavLst>
                                    </p:anim>
                                    <p:set>
                                      <p:cBhvr>
                                        <p:cTn id="38" dur="1" fill="hold">
                                          <p:stCondLst>
                                            <p:cond delay="999"/>
                                          </p:stCondLst>
                                        </p:cTn>
                                        <p:tgtEl>
                                          <p:spTgt spid="86"/>
                                        </p:tgtEl>
                                        <p:attrNameLst>
                                          <p:attrName>style.visibility</p:attrName>
                                        </p:attrNameLst>
                                      </p:cBhvr>
                                      <p:to>
                                        <p:strVal val="hidden"/>
                                      </p:to>
                                    </p:set>
                                  </p:childTnLst>
                                </p:cTn>
                              </p:par>
                              <p:par>
                                <p:cTn id="39" presetID="8" presetClass="emph" presetSubtype="0" fill="hold" grpId="1" nodeType="withEffect">
                                  <p:stCondLst>
                                    <p:cond delay="300"/>
                                  </p:stCondLst>
                                  <p:childTnLst>
                                    <p:animRot by="-21599940">
                                      <p:cBhvr>
                                        <p:cTn id="40" dur="2000" fill="hold"/>
                                        <p:tgtEl>
                                          <p:spTgt spid="42"/>
                                        </p:tgtEl>
                                        <p:attrNameLst>
                                          <p:attrName>r</p:attrName>
                                        </p:attrNameLst>
                                      </p:cBhvr>
                                    </p:animRot>
                                  </p:childTnLst>
                                </p:cTn>
                              </p:par>
                              <p:par>
                                <p:cTn id="41" presetID="8" presetClass="emph" presetSubtype="0" fill="hold" grpId="1" nodeType="withEffect">
                                  <p:stCondLst>
                                    <p:cond delay="500"/>
                                  </p:stCondLst>
                                  <p:childTnLst>
                                    <p:animRot by="-21599940">
                                      <p:cBhvr>
                                        <p:cTn id="42" dur="2000" fill="hold"/>
                                        <p:tgtEl>
                                          <p:spTgt spid="40"/>
                                        </p:tgtEl>
                                        <p:attrNameLst>
                                          <p:attrName>r</p:attrName>
                                        </p:attrNameLst>
                                      </p:cBhvr>
                                    </p:animRot>
                                  </p:childTnLst>
                                </p:cTn>
                              </p:par>
                              <p:par>
                                <p:cTn id="43" presetID="8" presetClass="emph" presetSubtype="0" fill="hold" grpId="1" nodeType="withEffect">
                                  <p:stCondLst>
                                    <p:cond delay="500"/>
                                  </p:stCondLst>
                                  <p:childTnLst>
                                    <p:animRot by="-21599940">
                                      <p:cBhvr>
                                        <p:cTn id="44" dur="2000" fill="hold"/>
                                        <p:tgtEl>
                                          <p:spTgt spid="41"/>
                                        </p:tgtEl>
                                        <p:attrNameLst>
                                          <p:attrName>r</p:attrName>
                                        </p:attrNameLst>
                                      </p:cBhvr>
                                    </p:animRot>
                                  </p:childTnLst>
                                </p:cTn>
                              </p:par>
                              <p:par>
                                <p:cTn id="45" presetID="8" presetClass="emph" presetSubtype="0" fill="hold" grpId="1" nodeType="withEffect">
                                  <p:stCondLst>
                                    <p:cond delay="500"/>
                                  </p:stCondLst>
                                  <p:childTnLst>
                                    <p:animRot by="-21599940">
                                      <p:cBhvr>
                                        <p:cTn id="46" dur="2000" fill="hold"/>
                                        <p:tgtEl>
                                          <p:spTgt spid="39"/>
                                        </p:tgtEl>
                                        <p:attrNameLst>
                                          <p:attrName>r</p:attrName>
                                        </p:attrNameLst>
                                      </p:cBhvr>
                                    </p:animRot>
                                  </p:childTnLst>
                                </p:cTn>
                              </p:par>
                            </p:childTnLst>
                          </p:cTn>
                        </p:par>
                        <p:par>
                          <p:cTn id="47" fill="hold">
                            <p:stCondLst>
                              <p:cond delay="5600"/>
                            </p:stCondLst>
                            <p:childTnLst>
                              <p:par>
                                <p:cTn id="48" presetID="42" presetClass="entr" presetSubtype="0" fill="hold" grpId="0" nodeType="afterEffect">
                                  <p:stCondLst>
                                    <p:cond delay="0"/>
                                  </p:stCondLst>
                                  <p:childTnLst>
                                    <p:set>
                                      <p:cBhvr>
                                        <p:cTn id="49" dur="1" fill="hold">
                                          <p:stCondLst>
                                            <p:cond delay="0"/>
                                          </p:stCondLst>
                                        </p:cTn>
                                        <p:tgtEl>
                                          <p:spTgt spid="82"/>
                                        </p:tgtEl>
                                        <p:attrNameLst>
                                          <p:attrName>style.visibility</p:attrName>
                                        </p:attrNameLst>
                                      </p:cBhvr>
                                      <p:to>
                                        <p:strVal val="visible"/>
                                      </p:to>
                                    </p:set>
                                    <p:animEffect transition="in" filter="fade">
                                      <p:cBhvr>
                                        <p:cTn id="50" dur="1000"/>
                                        <p:tgtEl>
                                          <p:spTgt spid="82"/>
                                        </p:tgtEl>
                                      </p:cBhvr>
                                    </p:animEffect>
                                    <p:anim calcmode="lin" valueType="num">
                                      <p:cBhvr>
                                        <p:cTn id="51" dur="1000" fill="hold"/>
                                        <p:tgtEl>
                                          <p:spTgt spid="82"/>
                                        </p:tgtEl>
                                        <p:attrNameLst>
                                          <p:attrName>ppt_x</p:attrName>
                                        </p:attrNameLst>
                                      </p:cBhvr>
                                      <p:tavLst>
                                        <p:tav tm="0">
                                          <p:val>
                                            <p:strVal val="#ppt_x"/>
                                          </p:val>
                                        </p:tav>
                                        <p:tav tm="100000">
                                          <p:val>
                                            <p:strVal val="#ppt_x"/>
                                          </p:val>
                                        </p:tav>
                                      </p:tavLst>
                                    </p:anim>
                                    <p:anim calcmode="lin" valueType="num">
                                      <p:cBhvr>
                                        <p:cTn id="52" dur="1000" fill="hold"/>
                                        <p:tgtEl>
                                          <p:spTgt spid="8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1000"/>
                                        <p:tgtEl>
                                          <p:spTgt spid="83"/>
                                        </p:tgtEl>
                                      </p:cBhvr>
                                    </p:animEffect>
                                    <p:anim calcmode="lin" valueType="num">
                                      <p:cBhvr>
                                        <p:cTn id="56" dur="1000" fill="hold"/>
                                        <p:tgtEl>
                                          <p:spTgt spid="83"/>
                                        </p:tgtEl>
                                        <p:attrNameLst>
                                          <p:attrName>ppt_x</p:attrName>
                                        </p:attrNameLst>
                                      </p:cBhvr>
                                      <p:tavLst>
                                        <p:tav tm="0">
                                          <p:val>
                                            <p:strVal val="#ppt_x"/>
                                          </p:val>
                                        </p:tav>
                                        <p:tav tm="100000">
                                          <p:val>
                                            <p:strVal val="#ppt_x"/>
                                          </p:val>
                                        </p:tav>
                                      </p:tavLst>
                                    </p:anim>
                                    <p:anim calcmode="lin" valueType="num">
                                      <p:cBhvr>
                                        <p:cTn id="57" dur="1000" fill="hold"/>
                                        <p:tgtEl>
                                          <p:spTgt spid="8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fade">
                                      <p:cBhvr>
                                        <p:cTn id="60" dur="1000"/>
                                        <p:tgtEl>
                                          <p:spTgt spid="84"/>
                                        </p:tgtEl>
                                      </p:cBhvr>
                                    </p:animEffect>
                                    <p:anim calcmode="lin" valueType="num">
                                      <p:cBhvr>
                                        <p:cTn id="61" dur="1000" fill="hold"/>
                                        <p:tgtEl>
                                          <p:spTgt spid="84"/>
                                        </p:tgtEl>
                                        <p:attrNameLst>
                                          <p:attrName>ppt_x</p:attrName>
                                        </p:attrNameLst>
                                      </p:cBhvr>
                                      <p:tavLst>
                                        <p:tav tm="0">
                                          <p:val>
                                            <p:strVal val="#ppt_x"/>
                                          </p:val>
                                        </p:tav>
                                        <p:tav tm="100000">
                                          <p:val>
                                            <p:strVal val="#ppt_x"/>
                                          </p:val>
                                        </p:tav>
                                      </p:tavLst>
                                    </p:anim>
                                    <p:anim calcmode="lin" valueType="num">
                                      <p:cBhvr>
                                        <p:cTn id="62" dur="1000" fill="hold"/>
                                        <p:tgtEl>
                                          <p:spTgt spid="8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1000"/>
                                        <p:tgtEl>
                                          <p:spTgt spid="85"/>
                                        </p:tgtEl>
                                      </p:cBhvr>
                                    </p:animEffect>
                                    <p:anim calcmode="lin" valueType="num">
                                      <p:cBhvr>
                                        <p:cTn id="66" dur="1000" fill="hold"/>
                                        <p:tgtEl>
                                          <p:spTgt spid="85"/>
                                        </p:tgtEl>
                                        <p:attrNameLst>
                                          <p:attrName>ppt_x</p:attrName>
                                        </p:attrNameLst>
                                      </p:cBhvr>
                                      <p:tavLst>
                                        <p:tav tm="0">
                                          <p:val>
                                            <p:strVal val="#ppt_x"/>
                                          </p:val>
                                        </p:tav>
                                        <p:tav tm="100000">
                                          <p:val>
                                            <p:strVal val="#ppt_x"/>
                                          </p:val>
                                        </p:tav>
                                      </p:tavLst>
                                    </p:anim>
                                    <p:anim calcmode="lin" valueType="num">
                                      <p:cBhvr>
                                        <p:cTn id="67" dur="1000" fill="hold"/>
                                        <p:tgtEl>
                                          <p:spTgt spid="85"/>
                                        </p:tgtEl>
                                        <p:attrNameLst>
                                          <p:attrName>ppt_y</p:attrName>
                                        </p:attrNameLst>
                                      </p:cBhvr>
                                      <p:tavLst>
                                        <p:tav tm="0">
                                          <p:val>
                                            <p:strVal val="#ppt_y+.1"/>
                                          </p:val>
                                        </p:tav>
                                        <p:tav tm="100000">
                                          <p:val>
                                            <p:strVal val="#ppt_y"/>
                                          </p:val>
                                        </p:tav>
                                      </p:tavLst>
                                    </p:anim>
                                  </p:childTnLst>
                                </p:cTn>
                              </p:par>
                            </p:childTnLst>
                          </p:cTn>
                        </p:par>
                        <p:par>
                          <p:cTn id="68" fill="hold">
                            <p:stCondLst>
                              <p:cond delay="6600"/>
                            </p:stCondLst>
                            <p:childTnLst>
                              <p:par>
                                <p:cTn id="69" presetID="31" presetClass="entr" presetSubtype="0" fill="hold" grpId="0" nodeType="afterEffect">
                                  <p:stCondLst>
                                    <p:cond delay="0"/>
                                  </p:stCondLst>
                                  <p:childTnLst>
                                    <p:set>
                                      <p:cBhvr>
                                        <p:cTn id="70" dur="1" fill="hold">
                                          <p:stCondLst>
                                            <p:cond delay="0"/>
                                          </p:stCondLst>
                                        </p:cTn>
                                        <p:tgtEl>
                                          <p:spTgt spid="79"/>
                                        </p:tgtEl>
                                        <p:attrNameLst>
                                          <p:attrName>style.visibility</p:attrName>
                                        </p:attrNameLst>
                                      </p:cBhvr>
                                      <p:to>
                                        <p:strVal val="visible"/>
                                      </p:to>
                                    </p:set>
                                    <p:anim calcmode="lin" valueType="num">
                                      <p:cBhvr>
                                        <p:cTn id="71" dur="500" fill="hold"/>
                                        <p:tgtEl>
                                          <p:spTgt spid="79"/>
                                        </p:tgtEl>
                                        <p:attrNameLst>
                                          <p:attrName>ppt_w</p:attrName>
                                        </p:attrNameLst>
                                      </p:cBhvr>
                                      <p:tavLst>
                                        <p:tav tm="0">
                                          <p:val>
                                            <p:fltVal val="0"/>
                                          </p:val>
                                        </p:tav>
                                        <p:tav tm="100000">
                                          <p:val>
                                            <p:strVal val="#ppt_w"/>
                                          </p:val>
                                        </p:tav>
                                      </p:tavLst>
                                    </p:anim>
                                    <p:anim calcmode="lin" valueType="num">
                                      <p:cBhvr>
                                        <p:cTn id="72" dur="500" fill="hold"/>
                                        <p:tgtEl>
                                          <p:spTgt spid="79"/>
                                        </p:tgtEl>
                                        <p:attrNameLst>
                                          <p:attrName>ppt_h</p:attrName>
                                        </p:attrNameLst>
                                      </p:cBhvr>
                                      <p:tavLst>
                                        <p:tav tm="0">
                                          <p:val>
                                            <p:fltVal val="0"/>
                                          </p:val>
                                        </p:tav>
                                        <p:tav tm="100000">
                                          <p:val>
                                            <p:strVal val="#ppt_h"/>
                                          </p:val>
                                        </p:tav>
                                      </p:tavLst>
                                    </p:anim>
                                    <p:anim calcmode="lin" valueType="num">
                                      <p:cBhvr>
                                        <p:cTn id="73" dur="500" fill="hold"/>
                                        <p:tgtEl>
                                          <p:spTgt spid="79"/>
                                        </p:tgtEl>
                                        <p:attrNameLst>
                                          <p:attrName>style.rotation</p:attrName>
                                        </p:attrNameLst>
                                      </p:cBhvr>
                                      <p:tavLst>
                                        <p:tav tm="0">
                                          <p:val>
                                            <p:fltVal val="90"/>
                                          </p:val>
                                        </p:tav>
                                        <p:tav tm="100000">
                                          <p:val>
                                            <p:fltVal val="0"/>
                                          </p:val>
                                        </p:tav>
                                      </p:tavLst>
                                    </p:anim>
                                    <p:animEffect transition="in" filter="fade">
                                      <p:cBhvr>
                                        <p:cTn id="74" dur="500"/>
                                        <p:tgtEl>
                                          <p:spTgt spid="79"/>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78"/>
                                        </p:tgtEl>
                                        <p:attrNameLst>
                                          <p:attrName>style.visibility</p:attrName>
                                        </p:attrNameLst>
                                      </p:cBhvr>
                                      <p:to>
                                        <p:strVal val="visible"/>
                                      </p:to>
                                    </p:set>
                                    <p:anim calcmode="lin" valueType="num">
                                      <p:cBhvr>
                                        <p:cTn id="77" dur="500" fill="hold"/>
                                        <p:tgtEl>
                                          <p:spTgt spid="78"/>
                                        </p:tgtEl>
                                        <p:attrNameLst>
                                          <p:attrName>ppt_w</p:attrName>
                                        </p:attrNameLst>
                                      </p:cBhvr>
                                      <p:tavLst>
                                        <p:tav tm="0">
                                          <p:val>
                                            <p:fltVal val="0"/>
                                          </p:val>
                                        </p:tav>
                                        <p:tav tm="100000">
                                          <p:val>
                                            <p:strVal val="#ppt_w"/>
                                          </p:val>
                                        </p:tav>
                                      </p:tavLst>
                                    </p:anim>
                                    <p:anim calcmode="lin" valueType="num">
                                      <p:cBhvr>
                                        <p:cTn id="78" dur="500" fill="hold"/>
                                        <p:tgtEl>
                                          <p:spTgt spid="78"/>
                                        </p:tgtEl>
                                        <p:attrNameLst>
                                          <p:attrName>ppt_h</p:attrName>
                                        </p:attrNameLst>
                                      </p:cBhvr>
                                      <p:tavLst>
                                        <p:tav tm="0">
                                          <p:val>
                                            <p:fltVal val="0"/>
                                          </p:val>
                                        </p:tav>
                                        <p:tav tm="100000">
                                          <p:val>
                                            <p:strVal val="#ppt_h"/>
                                          </p:val>
                                        </p:tav>
                                      </p:tavLst>
                                    </p:anim>
                                    <p:anim calcmode="lin" valueType="num">
                                      <p:cBhvr>
                                        <p:cTn id="79" dur="500" fill="hold"/>
                                        <p:tgtEl>
                                          <p:spTgt spid="78"/>
                                        </p:tgtEl>
                                        <p:attrNameLst>
                                          <p:attrName>style.rotation</p:attrName>
                                        </p:attrNameLst>
                                      </p:cBhvr>
                                      <p:tavLst>
                                        <p:tav tm="0">
                                          <p:val>
                                            <p:fltVal val="90"/>
                                          </p:val>
                                        </p:tav>
                                        <p:tav tm="100000">
                                          <p:val>
                                            <p:fltVal val="0"/>
                                          </p:val>
                                        </p:tav>
                                      </p:tavLst>
                                    </p:anim>
                                    <p:animEffect transition="in" filter="fade">
                                      <p:cBhvr>
                                        <p:cTn id="80" dur="500"/>
                                        <p:tgtEl>
                                          <p:spTgt spid="78"/>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 calcmode="lin" valueType="num">
                                      <p:cBhvr>
                                        <p:cTn id="83" dur="500" fill="hold"/>
                                        <p:tgtEl>
                                          <p:spTgt spid="80"/>
                                        </p:tgtEl>
                                        <p:attrNameLst>
                                          <p:attrName>ppt_w</p:attrName>
                                        </p:attrNameLst>
                                      </p:cBhvr>
                                      <p:tavLst>
                                        <p:tav tm="0">
                                          <p:val>
                                            <p:fltVal val="0"/>
                                          </p:val>
                                        </p:tav>
                                        <p:tav tm="100000">
                                          <p:val>
                                            <p:strVal val="#ppt_w"/>
                                          </p:val>
                                        </p:tav>
                                      </p:tavLst>
                                    </p:anim>
                                    <p:anim calcmode="lin" valueType="num">
                                      <p:cBhvr>
                                        <p:cTn id="84" dur="500" fill="hold"/>
                                        <p:tgtEl>
                                          <p:spTgt spid="80"/>
                                        </p:tgtEl>
                                        <p:attrNameLst>
                                          <p:attrName>ppt_h</p:attrName>
                                        </p:attrNameLst>
                                      </p:cBhvr>
                                      <p:tavLst>
                                        <p:tav tm="0">
                                          <p:val>
                                            <p:fltVal val="0"/>
                                          </p:val>
                                        </p:tav>
                                        <p:tav tm="100000">
                                          <p:val>
                                            <p:strVal val="#ppt_h"/>
                                          </p:val>
                                        </p:tav>
                                      </p:tavLst>
                                    </p:anim>
                                    <p:anim calcmode="lin" valueType="num">
                                      <p:cBhvr>
                                        <p:cTn id="85" dur="500" fill="hold"/>
                                        <p:tgtEl>
                                          <p:spTgt spid="80"/>
                                        </p:tgtEl>
                                        <p:attrNameLst>
                                          <p:attrName>style.rotation</p:attrName>
                                        </p:attrNameLst>
                                      </p:cBhvr>
                                      <p:tavLst>
                                        <p:tav tm="0">
                                          <p:val>
                                            <p:fltVal val="90"/>
                                          </p:val>
                                        </p:tav>
                                        <p:tav tm="100000">
                                          <p:val>
                                            <p:fltVal val="0"/>
                                          </p:val>
                                        </p:tav>
                                      </p:tavLst>
                                    </p:anim>
                                    <p:animEffect transition="in" filter="fade">
                                      <p:cBhvr>
                                        <p:cTn id="86" dur="500"/>
                                        <p:tgtEl>
                                          <p:spTgt spid="80"/>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 calcmode="lin" valueType="num">
                                      <p:cBhvr>
                                        <p:cTn id="91" dur="500" fill="hold"/>
                                        <p:tgtEl>
                                          <p:spTgt spid="81"/>
                                        </p:tgtEl>
                                        <p:attrNameLst>
                                          <p:attrName>style.rotation</p:attrName>
                                        </p:attrNameLst>
                                      </p:cBhvr>
                                      <p:tavLst>
                                        <p:tav tm="0">
                                          <p:val>
                                            <p:fltVal val="90"/>
                                          </p:val>
                                        </p:tav>
                                        <p:tav tm="100000">
                                          <p:val>
                                            <p:fltVal val="0"/>
                                          </p:val>
                                        </p:tav>
                                      </p:tavLst>
                                    </p:anim>
                                    <p:animEffect transition="in" filter="fade">
                                      <p:cBhvr>
                                        <p:cTn id="9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39" grpId="0" animBg="1"/>
      <p:bldP spid="39" grpId="1" animBg="1"/>
      <p:bldP spid="40" grpId="0" animBg="1"/>
      <p:bldP spid="40" grpId="1" animBg="1"/>
      <p:bldP spid="41" grpId="0" animBg="1"/>
      <p:bldP spid="41" grpId="1" animBg="1"/>
      <p:bldP spid="42" grpId="0" animBg="1"/>
      <p:bldP spid="42" grpId="1" animBg="1"/>
      <p:bldP spid="78" grpId="0" autoUpdateAnimBg="0"/>
      <p:bldP spid="79" grpId="0" autoUpdateAnimBg="0"/>
      <p:bldP spid="80" grpId="0" autoUpdateAnimBg="0"/>
      <p:bldP spid="81" grpId="0" autoUpdateAnimBg="0"/>
      <p:bldP spid="82" grpId="0" autoUpdateAnimBg="0"/>
      <p:bldP spid="83" grpId="0" autoUpdateAnimBg="0"/>
      <p:bldP spid="84" grpId="0" autoUpdateAnimBg="0"/>
      <p:bldP spid="85" grpId="0" autoUpdateAnimBg="0"/>
      <p:bldP spid="86" grpId="0" animBg="1"/>
      <p:bldP spid="86"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cxnSp>
        <p:nvCxnSpPr>
          <p:cNvPr id="39" name="直接连接符 38"/>
          <p:cNvCxnSpPr/>
          <p:nvPr/>
        </p:nvCxnSpPr>
        <p:spPr>
          <a:xfrm>
            <a:off x="4090989" y="1956793"/>
            <a:ext cx="890587" cy="0"/>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40" name="直接连接符 39"/>
          <p:cNvCxnSpPr/>
          <p:nvPr/>
        </p:nvCxnSpPr>
        <p:spPr>
          <a:xfrm flipV="1">
            <a:off x="4351338" y="2679503"/>
            <a:ext cx="831850" cy="9525"/>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41" name="直接连接符 40"/>
          <p:cNvCxnSpPr/>
          <p:nvPr/>
        </p:nvCxnSpPr>
        <p:spPr>
          <a:xfrm>
            <a:off x="3794126" y="3349824"/>
            <a:ext cx="809625" cy="1191"/>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42" name="直接连接符 41"/>
          <p:cNvCxnSpPr/>
          <p:nvPr/>
        </p:nvCxnSpPr>
        <p:spPr>
          <a:xfrm>
            <a:off x="3460750" y="3929660"/>
            <a:ext cx="808038" cy="1190"/>
          </a:xfrm>
          <a:prstGeom prst="line">
            <a:avLst/>
          </a:prstGeom>
          <a:noFill/>
          <a:ln w="19050" cap="flat" cmpd="sng" algn="ctr">
            <a:solidFill>
              <a:schemeClr val="accent1">
                <a:lumMod val="75000"/>
              </a:schemeClr>
            </a:solidFill>
            <a:prstDash val="sysDash"/>
            <a:headEnd type="oval" w="med" len="med"/>
            <a:tailEnd type="oval" w="med" len="med"/>
          </a:ln>
          <a:effectLst/>
        </p:spPr>
      </p:cxnSp>
      <p:grpSp>
        <p:nvGrpSpPr>
          <p:cNvPr id="43" name="组合 42"/>
          <p:cNvGrpSpPr/>
          <p:nvPr/>
        </p:nvGrpSpPr>
        <p:grpSpPr>
          <a:xfrm>
            <a:off x="2179787" y="3666530"/>
            <a:ext cx="808037" cy="1433513"/>
            <a:chOff x="2278064" y="3709987"/>
            <a:chExt cx="808037" cy="1433513"/>
          </a:xfrm>
        </p:grpSpPr>
        <p:sp>
          <p:nvSpPr>
            <p:cNvPr id="44" name="Oval 65"/>
            <p:cNvSpPr>
              <a:spLocks noChangeArrowheads="1"/>
            </p:cNvSpPr>
            <p:nvPr/>
          </p:nvSpPr>
          <p:spPr bwMode="auto">
            <a:xfrm rot="16200000">
              <a:off x="2346326" y="4403725"/>
              <a:ext cx="1433513" cy="46037"/>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b="0" kern="0" dirty="0">
                <a:solidFill>
                  <a:sysClr val="windowText" lastClr="000000"/>
                </a:solidFill>
                <a:ea typeface="微软雅黑" pitchFamily="34" charset="-122"/>
              </a:endParaRPr>
            </a:p>
          </p:txBody>
        </p:sp>
        <p:sp>
          <p:nvSpPr>
            <p:cNvPr id="45" name="矩形 1"/>
            <p:cNvSpPr/>
            <p:nvPr/>
          </p:nvSpPr>
          <p:spPr>
            <a:xfrm flipV="1">
              <a:off x="2278064" y="4121944"/>
              <a:ext cx="784225" cy="425054"/>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 fmla="*/ 0 w 2160240"/>
                <a:gd name="connsiteY0" fmla="*/ 1062681 h 1062681"/>
                <a:gd name="connsiteX1" fmla="*/ 2160240 w 2160240"/>
                <a:gd name="connsiteY1" fmla="*/ 0 h 1062681"/>
                <a:gd name="connsiteX2" fmla="*/ 2160240 w 2160240"/>
                <a:gd name="connsiteY2" fmla="*/ 1062681 h 1062681"/>
                <a:gd name="connsiteX3" fmla="*/ 0 w 2160240"/>
                <a:gd name="connsiteY3" fmla="*/ 1062681 h 1062681"/>
              </a:gdLst>
              <a:ahLst/>
              <a:cxnLst>
                <a:cxn ang="0">
                  <a:pos x="connsiteX0" y="connsiteY0"/>
                </a:cxn>
                <a:cxn ang="0">
                  <a:pos x="connsiteX1" y="connsiteY1"/>
                </a:cxn>
                <a:cxn ang="0">
                  <a:pos x="connsiteX2" y="connsiteY2"/>
                </a:cxn>
                <a:cxn ang="0">
                  <a:pos x="connsiteX3" y="connsiteY3"/>
                </a:cxn>
              </a:cxnLst>
              <a:rect l="l" t="t" r="r" b="b"/>
              <a:pathLst>
                <a:path w="2160240" h="1062681">
                  <a:moveTo>
                    <a:pt x="0" y="1062681"/>
                  </a:moveTo>
                  <a:lnTo>
                    <a:pt x="2160240" y="0"/>
                  </a:lnTo>
                  <a:lnTo>
                    <a:pt x="2160240" y="1062681"/>
                  </a:lnTo>
                  <a:lnTo>
                    <a:pt x="0" y="1062681"/>
                  </a:lnTo>
                  <a:close/>
                </a:path>
              </a:pathLst>
            </a:custGeom>
            <a:gradFill flip="none" rotWithShape="1">
              <a:gsLst>
                <a:gs pos="0">
                  <a:schemeClr val="accent1">
                    <a:lumMod val="50000"/>
                  </a:schemeClr>
                </a:gs>
                <a:gs pos="100000">
                  <a:schemeClr val="accent1">
                    <a:lumMod val="75000"/>
                  </a:schemeClr>
                </a:gs>
              </a:gsLst>
              <a:lin ang="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grpSp>
      <p:grpSp>
        <p:nvGrpSpPr>
          <p:cNvPr id="46" name="组合 45"/>
          <p:cNvGrpSpPr/>
          <p:nvPr/>
        </p:nvGrpSpPr>
        <p:grpSpPr>
          <a:xfrm>
            <a:off x="1433514" y="843558"/>
            <a:ext cx="1282700" cy="1433513"/>
            <a:chOff x="1433514" y="887015"/>
            <a:chExt cx="1282700" cy="1433513"/>
          </a:xfrm>
        </p:grpSpPr>
        <p:sp>
          <p:nvSpPr>
            <p:cNvPr id="47" name="Oval 65"/>
            <p:cNvSpPr>
              <a:spLocks noChangeArrowheads="1"/>
            </p:cNvSpPr>
            <p:nvPr/>
          </p:nvSpPr>
          <p:spPr bwMode="auto">
            <a:xfrm rot="16200000">
              <a:off x="1976438" y="1580753"/>
              <a:ext cx="1433513" cy="46038"/>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b="0" kern="0" dirty="0">
                <a:solidFill>
                  <a:sysClr val="windowText" lastClr="000000"/>
                </a:solidFill>
                <a:ea typeface="微软雅黑" pitchFamily="34" charset="-122"/>
              </a:endParaRPr>
            </a:p>
          </p:txBody>
        </p:sp>
        <p:sp>
          <p:nvSpPr>
            <p:cNvPr id="48" name="矩形 1"/>
            <p:cNvSpPr/>
            <p:nvPr/>
          </p:nvSpPr>
          <p:spPr>
            <a:xfrm>
              <a:off x="1433514" y="1273969"/>
              <a:ext cx="1254125" cy="431006"/>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 fmla="*/ 0 w 2160240"/>
                <a:gd name="connsiteY0" fmla="*/ 1062681 h 1062681"/>
                <a:gd name="connsiteX1" fmla="*/ 2160240 w 2160240"/>
                <a:gd name="connsiteY1" fmla="*/ 0 h 1062681"/>
                <a:gd name="connsiteX2" fmla="*/ 2160240 w 2160240"/>
                <a:gd name="connsiteY2" fmla="*/ 1062681 h 1062681"/>
                <a:gd name="connsiteX3" fmla="*/ 0 w 2160240"/>
                <a:gd name="connsiteY3" fmla="*/ 1062681 h 1062681"/>
              </a:gdLst>
              <a:ahLst/>
              <a:cxnLst>
                <a:cxn ang="0">
                  <a:pos x="connsiteX0" y="connsiteY0"/>
                </a:cxn>
                <a:cxn ang="0">
                  <a:pos x="connsiteX1" y="connsiteY1"/>
                </a:cxn>
                <a:cxn ang="0">
                  <a:pos x="connsiteX2" y="connsiteY2"/>
                </a:cxn>
                <a:cxn ang="0">
                  <a:pos x="connsiteX3" y="connsiteY3"/>
                </a:cxn>
              </a:cxnLst>
              <a:rect l="l" t="t" r="r" b="b"/>
              <a:pathLst>
                <a:path w="2160240" h="1062681">
                  <a:moveTo>
                    <a:pt x="0" y="1062681"/>
                  </a:moveTo>
                  <a:lnTo>
                    <a:pt x="2160240" y="0"/>
                  </a:lnTo>
                  <a:lnTo>
                    <a:pt x="2160240" y="1062681"/>
                  </a:lnTo>
                  <a:lnTo>
                    <a:pt x="0" y="1062681"/>
                  </a:lnTo>
                  <a:close/>
                </a:path>
              </a:pathLst>
            </a:custGeom>
            <a:gradFill flip="none" rotWithShape="1">
              <a:gsLst>
                <a:gs pos="0">
                  <a:schemeClr val="accent1">
                    <a:lumMod val="50000"/>
                  </a:schemeClr>
                </a:gs>
                <a:gs pos="100000">
                  <a:schemeClr val="accent1">
                    <a:lumMod val="75000"/>
                  </a:schemeClr>
                </a:gs>
              </a:gsLst>
              <a:lin ang="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grpSp>
      <p:sp>
        <p:nvSpPr>
          <p:cNvPr id="49" name="流程图: 决策 6"/>
          <p:cNvSpPr/>
          <p:nvPr/>
        </p:nvSpPr>
        <p:spPr>
          <a:xfrm rot="20672971">
            <a:off x="1986309" y="3523239"/>
            <a:ext cx="1758950" cy="28813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601"/>
              <a:gd name="connsiteY0" fmla="*/ 596 h 10675"/>
              <a:gd name="connsiteX1" fmla="*/ 6157 w 10601"/>
              <a:gd name="connsiteY1" fmla="*/ 0 h 10675"/>
              <a:gd name="connsiteX2" fmla="*/ 10601 w 10601"/>
              <a:gd name="connsiteY2" fmla="*/ 9186 h 10675"/>
              <a:gd name="connsiteX3" fmla="*/ 7566 w 10601"/>
              <a:gd name="connsiteY3" fmla="*/ 10675 h 10675"/>
              <a:gd name="connsiteX4" fmla="*/ 0 w 10601"/>
              <a:gd name="connsiteY4" fmla="*/ 596 h 10675"/>
              <a:gd name="connsiteX0" fmla="*/ 0 w 10716"/>
              <a:gd name="connsiteY0" fmla="*/ 596 h 10675"/>
              <a:gd name="connsiteX1" fmla="*/ 6157 w 10716"/>
              <a:gd name="connsiteY1" fmla="*/ 0 h 10675"/>
              <a:gd name="connsiteX2" fmla="*/ 10716 w 10716"/>
              <a:gd name="connsiteY2" fmla="*/ 5887 h 10675"/>
              <a:gd name="connsiteX3" fmla="*/ 7566 w 10716"/>
              <a:gd name="connsiteY3" fmla="*/ 10675 h 10675"/>
              <a:gd name="connsiteX4" fmla="*/ 0 w 10716"/>
              <a:gd name="connsiteY4" fmla="*/ 596 h 1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6" h="10675">
                <a:moveTo>
                  <a:pt x="0" y="596"/>
                </a:moveTo>
                <a:lnTo>
                  <a:pt x="6157" y="0"/>
                </a:lnTo>
                <a:lnTo>
                  <a:pt x="10716" y="5887"/>
                </a:lnTo>
                <a:lnTo>
                  <a:pt x="7566" y="10675"/>
                </a:lnTo>
                <a:lnTo>
                  <a:pt x="0" y="596"/>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50" name="流程图: 决策 6"/>
          <p:cNvSpPr/>
          <p:nvPr/>
        </p:nvSpPr>
        <p:spPr>
          <a:xfrm rot="20926064">
            <a:off x="1695097" y="2894121"/>
            <a:ext cx="2379663" cy="26908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082"/>
              <a:gd name="connsiteY0" fmla="*/ 596 h 10675"/>
              <a:gd name="connsiteX1" fmla="*/ 6157 w 10082"/>
              <a:gd name="connsiteY1" fmla="*/ 0 h 10675"/>
              <a:gd name="connsiteX2" fmla="*/ 10082 w 10082"/>
              <a:gd name="connsiteY2" fmla="*/ 10082 h 10675"/>
              <a:gd name="connsiteX3" fmla="*/ 7566 w 10082"/>
              <a:gd name="connsiteY3" fmla="*/ 10675 h 10675"/>
              <a:gd name="connsiteX4" fmla="*/ 0 w 10082"/>
              <a:gd name="connsiteY4" fmla="*/ 596 h 10675"/>
              <a:gd name="connsiteX0" fmla="*/ 0 w 10082"/>
              <a:gd name="connsiteY0" fmla="*/ 596 h 10675"/>
              <a:gd name="connsiteX1" fmla="*/ 6157 w 10082"/>
              <a:gd name="connsiteY1" fmla="*/ 0 h 10675"/>
              <a:gd name="connsiteX2" fmla="*/ 10082 w 10082"/>
              <a:gd name="connsiteY2" fmla="*/ 8715 h 10675"/>
              <a:gd name="connsiteX3" fmla="*/ 7566 w 10082"/>
              <a:gd name="connsiteY3" fmla="*/ 10675 h 10675"/>
              <a:gd name="connsiteX4" fmla="*/ 0 w 10082"/>
              <a:gd name="connsiteY4" fmla="*/ 596 h 10675"/>
              <a:gd name="connsiteX0" fmla="*/ 0 w 10171"/>
              <a:gd name="connsiteY0" fmla="*/ 596 h 10675"/>
              <a:gd name="connsiteX1" fmla="*/ 6157 w 10171"/>
              <a:gd name="connsiteY1" fmla="*/ 0 h 10675"/>
              <a:gd name="connsiteX2" fmla="*/ 10171 w 10171"/>
              <a:gd name="connsiteY2" fmla="*/ 7190 h 10675"/>
              <a:gd name="connsiteX3" fmla="*/ 7566 w 10171"/>
              <a:gd name="connsiteY3" fmla="*/ 10675 h 10675"/>
              <a:gd name="connsiteX4" fmla="*/ 0 w 10171"/>
              <a:gd name="connsiteY4" fmla="*/ 596 h 1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1" h="10675">
                <a:moveTo>
                  <a:pt x="0" y="596"/>
                </a:moveTo>
                <a:lnTo>
                  <a:pt x="6157" y="0"/>
                </a:lnTo>
                <a:lnTo>
                  <a:pt x="10171" y="7190"/>
                </a:lnTo>
                <a:lnTo>
                  <a:pt x="7566" y="10675"/>
                </a:lnTo>
                <a:lnTo>
                  <a:pt x="0" y="596"/>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51" name="流程图: 决策 6"/>
          <p:cNvSpPr/>
          <p:nvPr/>
        </p:nvSpPr>
        <p:spPr>
          <a:xfrm rot="20909760">
            <a:off x="1163061" y="2100087"/>
            <a:ext cx="2967038" cy="397669"/>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041"/>
              <a:gd name="connsiteY0" fmla="*/ 596 h 10981"/>
              <a:gd name="connsiteX1" fmla="*/ 6157 w 10041"/>
              <a:gd name="connsiteY1" fmla="*/ 0 h 10981"/>
              <a:gd name="connsiteX2" fmla="*/ 10041 w 10041"/>
              <a:gd name="connsiteY2" fmla="*/ 10981 h 10981"/>
              <a:gd name="connsiteX3" fmla="*/ 7566 w 10041"/>
              <a:gd name="connsiteY3" fmla="*/ 10675 h 10981"/>
              <a:gd name="connsiteX4" fmla="*/ 0 w 10041"/>
              <a:gd name="connsiteY4" fmla="*/ 596 h 10981"/>
              <a:gd name="connsiteX0" fmla="*/ 0 w 10312"/>
              <a:gd name="connsiteY0" fmla="*/ 596 h 10675"/>
              <a:gd name="connsiteX1" fmla="*/ 6157 w 10312"/>
              <a:gd name="connsiteY1" fmla="*/ 0 h 10675"/>
              <a:gd name="connsiteX2" fmla="*/ 10312 w 10312"/>
              <a:gd name="connsiteY2" fmla="*/ 6778 h 10675"/>
              <a:gd name="connsiteX3" fmla="*/ 7566 w 10312"/>
              <a:gd name="connsiteY3" fmla="*/ 10675 h 10675"/>
              <a:gd name="connsiteX4" fmla="*/ 0 w 10312"/>
              <a:gd name="connsiteY4" fmla="*/ 596 h 10675"/>
              <a:gd name="connsiteX0" fmla="*/ 0 w 10493"/>
              <a:gd name="connsiteY0" fmla="*/ 596 h 10675"/>
              <a:gd name="connsiteX1" fmla="*/ 6157 w 10493"/>
              <a:gd name="connsiteY1" fmla="*/ 0 h 10675"/>
              <a:gd name="connsiteX2" fmla="*/ 10493 w 10493"/>
              <a:gd name="connsiteY2" fmla="*/ 6978 h 10675"/>
              <a:gd name="connsiteX3" fmla="*/ 7566 w 10493"/>
              <a:gd name="connsiteY3" fmla="*/ 10675 h 10675"/>
              <a:gd name="connsiteX4" fmla="*/ 0 w 10493"/>
              <a:gd name="connsiteY4" fmla="*/ 596 h 10675"/>
              <a:gd name="connsiteX0" fmla="*/ 0 w 11332"/>
              <a:gd name="connsiteY0" fmla="*/ 0 h 11825"/>
              <a:gd name="connsiteX1" fmla="*/ 6996 w 11332"/>
              <a:gd name="connsiteY1" fmla="*/ 1150 h 11825"/>
              <a:gd name="connsiteX2" fmla="*/ 11332 w 11332"/>
              <a:gd name="connsiteY2" fmla="*/ 8128 h 11825"/>
              <a:gd name="connsiteX3" fmla="*/ 8405 w 11332"/>
              <a:gd name="connsiteY3" fmla="*/ 11825 h 11825"/>
              <a:gd name="connsiteX4" fmla="*/ 0 w 11332"/>
              <a:gd name="connsiteY4" fmla="*/ 0 h 11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2" h="11825">
                <a:moveTo>
                  <a:pt x="0" y="0"/>
                </a:moveTo>
                <a:lnTo>
                  <a:pt x="6996" y="1150"/>
                </a:lnTo>
                <a:lnTo>
                  <a:pt x="11332" y="8128"/>
                </a:lnTo>
                <a:lnTo>
                  <a:pt x="8405" y="11825"/>
                </a:lnTo>
                <a:lnTo>
                  <a:pt x="0" y="0"/>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52" name="矩形 4"/>
          <p:cNvSpPr/>
          <p:nvPr/>
        </p:nvSpPr>
        <p:spPr>
          <a:xfrm>
            <a:off x="1120775" y="2362796"/>
            <a:ext cx="3621088" cy="641747"/>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53" name="矩形 4"/>
          <p:cNvSpPr/>
          <p:nvPr/>
        </p:nvSpPr>
        <p:spPr>
          <a:xfrm>
            <a:off x="1691680" y="3103365"/>
            <a:ext cx="2330450" cy="495300"/>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590 w 2412798"/>
              <a:gd name="connsiteY0" fmla="*/ 25695 h 804391"/>
              <a:gd name="connsiteX1" fmla="*/ 2410390 w 2412798"/>
              <a:gd name="connsiteY1" fmla="*/ 6 h 804391"/>
              <a:gd name="connsiteX2" fmla="*/ 2129036 w 2412798"/>
              <a:gd name="connsiteY2" fmla="*/ 804391 h 804391"/>
              <a:gd name="connsiteX3" fmla="*/ 1204231 w 2412798"/>
              <a:gd name="connsiteY3" fmla="*/ 784118 h 804391"/>
              <a:gd name="connsiteX4" fmla="*/ 281943 w 2412798"/>
              <a:gd name="connsiteY4" fmla="*/ 791546 h 804391"/>
              <a:gd name="connsiteX5" fmla="*/ 590 w 2412798"/>
              <a:gd name="connsiteY5" fmla="*/ 25695 h 804391"/>
              <a:gd name="connsiteX0" fmla="*/ 590 w 2411665"/>
              <a:gd name="connsiteY0" fmla="*/ 25695 h 804391"/>
              <a:gd name="connsiteX1" fmla="*/ 2410390 w 2411665"/>
              <a:gd name="connsiteY1" fmla="*/ 6 h 804391"/>
              <a:gd name="connsiteX2" fmla="*/ 2129036 w 2411665"/>
              <a:gd name="connsiteY2" fmla="*/ 804391 h 804391"/>
              <a:gd name="connsiteX3" fmla="*/ 1204231 w 2411665"/>
              <a:gd name="connsiteY3" fmla="*/ 784118 h 804391"/>
              <a:gd name="connsiteX4" fmla="*/ 281943 w 2411665"/>
              <a:gd name="connsiteY4" fmla="*/ 791546 h 804391"/>
              <a:gd name="connsiteX5" fmla="*/ 590 w 2411665"/>
              <a:gd name="connsiteY5" fmla="*/ 25695 h 804391"/>
              <a:gd name="connsiteX0" fmla="*/ 590 w 2411665"/>
              <a:gd name="connsiteY0" fmla="*/ 25695 h 856155"/>
              <a:gd name="connsiteX1" fmla="*/ 2410390 w 2411665"/>
              <a:gd name="connsiteY1" fmla="*/ 6 h 856155"/>
              <a:gd name="connsiteX2" fmla="*/ 2129036 w 2411665"/>
              <a:gd name="connsiteY2" fmla="*/ 804391 h 856155"/>
              <a:gd name="connsiteX3" fmla="*/ 1204231 w 2411665"/>
              <a:gd name="connsiteY3" fmla="*/ 856155 h 856155"/>
              <a:gd name="connsiteX4" fmla="*/ 281943 w 2411665"/>
              <a:gd name="connsiteY4" fmla="*/ 791546 h 856155"/>
              <a:gd name="connsiteX5" fmla="*/ 590 w 2411665"/>
              <a:gd name="connsiteY5" fmla="*/ 25695 h 856155"/>
              <a:gd name="connsiteX0" fmla="*/ 590 w 2411665"/>
              <a:gd name="connsiteY0" fmla="*/ 25695 h 892173"/>
              <a:gd name="connsiteX1" fmla="*/ 2410390 w 2411665"/>
              <a:gd name="connsiteY1" fmla="*/ 6 h 892173"/>
              <a:gd name="connsiteX2" fmla="*/ 2129036 w 2411665"/>
              <a:gd name="connsiteY2" fmla="*/ 804391 h 892173"/>
              <a:gd name="connsiteX3" fmla="*/ 1204231 w 2411665"/>
              <a:gd name="connsiteY3" fmla="*/ 892173 h 892173"/>
              <a:gd name="connsiteX4" fmla="*/ 281943 w 2411665"/>
              <a:gd name="connsiteY4" fmla="*/ 791546 h 892173"/>
              <a:gd name="connsiteX5" fmla="*/ 590 w 2411665"/>
              <a:gd name="connsiteY5" fmla="*/ 25695 h 892173"/>
              <a:gd name="connsiteX0" fmla="*/ 590 w 2411665"/>
              <a:gd name="connsiteY0" fmla="*/ 25695 h 911317"/>
              <a:gd name="connsiteX1" fmla="*/ 2410390 w 2411665"/>
              <a:gd name="connsiteY1" fmla="*/ 6 h 911317"/>
              <a:gd name="connsiteX2" fmla="*/ 2129036 w 2411665"/>
              <a:gd name="connsiteY2" fmla="*/ 804391 h 911317"/>
              <a:gd name="connsiteX3" fmla="*/ 1204231 w 2411665"/>
              <a:gd name="connsiteY3" fmla="*/ 892173 h 911317"/>
              <a:gd name="connsiteX4" fmla="*/ 281943 w 2411665"/>
              <a:gd name="connsiteY4" fmla="*/ 791546 h 911317"/>
              <a:gd name="connsiteX5" fmla="*/ 590 w 2411665"/>
              <a:gd name="connsiteY5" fmla="*/ 25695 h 911317"/>
              <a:gd name="connsiteX0" fmla="*/ 590 w 2411665"/>
              <a:gd name="connsiteY0" fmla="*/ 25695 h 895452"/>
              <a:gd name="connsiteX1" fmla="*/ 2410390 w 2411665"/>
              <a:gd name="connsiteY1" fmla="*/ 6 h 895452"/>
              <a:gd name="connsiteX2" fmla="*/ 2129036 w 2411665"/>
              <a:gd name="connsiteY2" fmla="*/ 804391 h 895452"/>
              <a:gd name="connsiteX3" fmla="*/ 1204231 w 2411665"/>
              <a:gd name="connsiteY3" fmla="*/ 892173 h 895452"/>
              <a:gd name="connsiteX4" fmla="*/ 281943 w 2411665"/>
              <a:gd name="connsiteY4" fmla="*/ 791546 h 895452"/>
              <a:gd name="connsiteX5" fmla="*/ 590 w 2411665"/>
              <a:gd name="connsiteY5" fmla="*/ 25695 h 895452"/>
              <a:gd name="connsiteX0" fmla="*/ 590 w 2411665"/>
              <a:gd name="connsiteY0" fmla="*/ 25695 h 892660"/>
              <a:gd name="connsiteX1" fmla="*/ 2410390 w 2411665"/>
              <a:gd name="connsiteY1" fmla="*/ 6 h 892660"/>
              <a:gd name="connsiteX2" fmla="*/ 2129036 w 2411665"/>
              <a:gd name="connsiteY2" fmla="*/ 804391 h 892660"/>
              <a:gd name="connsiteX3" fmla="*/ 1204231 w 2411665"/>
              <a:gd name="connsiteY3" fmla="*/ 892173 h 892660"/>
              <a:gd name="connsiteX4" fmla="*/ 281943 w 2411665"/>
              <a:gd name="connsiteY4" fmla="*/ 791546 h 892660"/>
              <a:gd name="connsiteX5" fmla="*/ 590 w 2411665"/>
              <a:gd name="connsiteY5" fmla="*/ 25695 h 892660"/>
              <a:gd name="connsiteX0" fmla="*/ 590 w 2411665"/>
              <a:gd name="connsiteY0" fmla="*/ 25695 h 892660"/>
              <a:gd name="connsiteX1" fmla="*/ 2410390 w 2411665"/>
              <a:gd name="connsiteY1" fmla="*/ 6 h 892660"/>
              <a:gd name="connsiteX2" fmla="*/ 2129036 w 2411665"/>
              <a:gd name="connsiteY2" fmla="*/ 804391 h 892660"/>
              <a:gd name="connsiteX3" fmla="*/ 1204231 w 2411665"/>
              <a:gd name="connsiteY3" fmla="*/ 892173 h 892660"/>
              <a:gd name="connsiteX4" fmla="*/ 281943 w 2411665"/>
              <a:gd name="connsiteY4" fmla="*/ 791546 h 892660"/>
              <a:gd name="connsiteX5" fmla="*/ 590 w 2411665"/>
              <a:gd name="connsiteY5" fmla="*/ 25695 h 892660"/>
              <a:gd name="connsiteX0" fmla="*/ 590 w 2411665"/>
              <a:gd name="connsiteY0" fmla="*/ 25695 h 892537"/>
              <a:gd name="connsiteX1" fmla="*/ 2410390 w 2411665"/>
              <a:gd name="connsiteY1" fmla="*/ 6 h 892537"/>
              <a:gd name="connsiteX2" fmla="*/ 2129036 w 2411665"/>
              <a:gd name="connsiteY2" fmla="*/ 804391 h 892537"/>
              <a:gd name="connsiteX3" fmla="*/ 1204231 w 2411665"/>
              <a:gd name="connsiteY3" fmla="*/ 892173 h 892537"/>
              <a:gd name="connsiteX4" fmla="*/ 281943 w 2411665"/>
              <a:gd name="connsiteY4" fmla="*/ 791546 h 892537"/>
              <a:gd name="connsiteX5" fmla="*/ 590 w 2411665"/>
              <a:gd name="connsiteY5" fmla="*/ 25695 h 892537"/>
              <a:gd name="connsiteX0" fmla="*/ 590 w 2411665"/>
              <a:gd name="connsiteY0" fmla="*/ 25695 h 892537"/>
              <a:gd name="connsiteX1" fmla="*/ 2410390 w 2411665"/>
              <a:gd name="connsiteY1" fmla="*/ 6 h 892537"/>
              <a:gd name="connsiteX2" fmla="*/ 2129036 w 2411665"/>
              <a:gd name="connsiteY2" fmla="*/ 804391 h 892537"/>
              <a:gd name="connsiteX3" fmla="*/ 1204231 w 2411665"/>
              <a:gd name="connsiteY3" fmla="*/ 892173 h 892537"/>
              <a:gd name="connsiteX4" fmla="*/ 281943 w 2411665"/>
              <a:gd name="connsiteY4" fmla="*/ 791546 h 892537"/>
              <a:gd name="connsiteX5" fmla="*/ 590 w 2411665"/>
              <a:gd name="connsiteY5" fmla="*/ 25695 h 892537"/>
              <a:gd name="connsiteX0" fmla="*/ 590 w 2411665"/>
              <a:gd name="connsiteY0" fmla="*/ 25695 h 928455"/>
              <a:gd name="connsiteX1" fmla="*/ 2410390 w 2411665"/>
              <a:gd name="connsiteY1" fmla="*/ 6 h 928455"/>
              <a:gd name="connsiteX2" fmla="*/ 2129036 w 2411665"/>
              <a:gd name="connsiteY2" fmla="*/ 804391 h 928455"/>
              <a:gd name="connsiteX3" fmla="*/ 1234253 w 2411665"/>
              <a:gd name="connsiteY3" fmla="*/ 928192 h 928455"/>
              <a:gd name="connsiteX4" fmla="*/ 281943 w 2411665"/>
              <a:gd name="connsiteY4" fmla="*/ 791546 h 928455"/>
              <a:gd name="connsiteX5" fmla="*/ 590 w 2411665"/>
              <a:gd name="connsiteY5" fmla="*/ 25695 h 928455"/>
              <a:gd name="connsiteX0" fmla="*/ 590 w 2411665"/>
              <a:gd name="connsiteY0" fmla="*/ 25695 h 880585"/>
              <a:gd name="connsiteX1" fmla="*/ 2410390 w 2411665"/>
              <a:gd name="connsiteY1" fmla="*/ 6 h 880585"/>
              <a:gd name="connsiteX2" fmla="*/ 2129036 w 2411665"/>
              <a:gd name="connsiteY2" fmla="*/ 804391 h 880585"/>
              <a:gd name="connsiteX3" fmla="*/ 1234253 w 2411665"/>
              <a:gd name="connsiteY3" fmla="*/ 880167 h 880585"/>
              <a:gd name="connsiteX4" fmla="*/ 281943 w 2411665"/>
              <a:gd name="connsiteY4" fmla="*/ 791546 h 880585"/>
              <a:gd name="connsiteX5" fmla="*/ 590 w 2411665"/>
              <a:gd name="connsiteY5" fmla="*/ 25695 h 88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57" name="矩形 4"/>
          <p:cNvSpPr/>
          <p:nvPr/>
        </p:nvSpPr>
        <p:spPr>
          <a:xfrm>
            <a:off x="1979712" y="3740374"/>
            <a:ext cx="1627188" cy="444103"/>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590 w 2412666"/>
              <a:gd name="connsiteY0" fmla="*/ 25695 h 804391"/>
              <a:gd name="connsiteX1" fmla="*/ 2410390 w 2412666"/>
              <a:gd name="connsiteY1" fmla="*/ 6 h 804391"/>
              <a:gd name="connsiteX2" fmla="*/ 2129036 w 2412666"/>
              <a:gd name="connsiteY2" fmla="*/ 804391 h 804391"/>
              <a:gd name="connsiteX3" fmla="*/ 1248861 w 2412666"/>
              <a:gd name="connsiteY3" fmla="*/ 799589 h 804391"/>
              <a:gd name="connsiteX4" fmla="*/ 281943 w 2412666"/>
              <a:gd name="connsiteY4" fmla="*/ 791546 h 804391"/>
              <a:gd name="connsiteX5" fmla="*/ 590 w 2412666"/>
              <a:gd name="connsiteY5" fmla="*/ 25695 h 804391"/>
              <a:gd name="connsiteX0" fmla="*/ 590 w 2411677"/>
              <a:gd name="connsiteY0" fmla="*/ 25695 h 804391"/>
              <a:gd name="connsiteX1" fmla="*/ 2410390 w 2411677"/>
              <a:gd name="connsiteY1" fmla="*/ 6 h 804391"/>
              <a:gd name="connsiteX2" fmla="*/ 2129036 w 2411677"/>
              <a:gd name="connsiteY2" fmla="*/ 804391 h 804391"/>
              <a:gd name="connsiteX3" fmla="*/ 1248861 w 2411677"/>
              <a:gd name="connsiteY3" fmla="*/ 799589 h 804391"/>
              <a:gd name="connsiteX4" fmla="*/ 281943 w 2411677"/>
              <a:gd name="connsiteY4" fmla="*/ 791546 h 804391"/>
              <a:gd name="connsiteX5" fmla="*/ 590 w 2411677"/>
              <a:gd name="connsiteY5" fmla="*/ 25695 h 804391"/>
              <a:gd name="connsiteX0" fmla="*/ 590 w 2411678"/>
              <a:gd name="connsiteY0" fmla="*/ 25695 h 898030"/>
              <a:gd name="connsiteX1" fmla="*/ 2410390 w 2411678"/>
              <a:gd name="connsiteY1" fmla="*/ 6 h 898030"/>
              <a:gd name="connsiteX2" fmla="*/ 2129036 w 2411678"/>
              <a:gd name="connsiteY2" fmla="*/ 804391 h 898030"/>
              <a:gd name="connsiteX3" fmla="*/ 1248861 w 2411678"/>
              <a:gd name="connsiteY3" fmla="*/ 898030 h 898030"/>
              <a:gd name="connsiteX4" fmla="*/ 281943 w 2411678"/>
              <a:gd name="connsiteY4" fmla="*/ 791546 h 898030"/>
              <a:gd name="connsiteX5" fmla="*/ 590 w 2411678"/>
              <a:gd name="connsiteY5" fmla="*/ 25695 h 898030"/>
              <a:gd name="connsiteX0" fmla="*/ 590 w 2411678"/>
              <a:gd name="connsiteY0" fmla="*/ 25695 h 916618"/>
              <a:gd name="connsiteX1" fmla="*/ 2410390 w 2411678"/>
              <a:gd name="connsiteY1" fmla="*/ 6 h 916618"/>
              <a:gd name="connsiteX2" fmla="*/ 2129036 w 2411678"/>
              <a:gd name="connsiteY2" fmla="*/ 804391 h 916618"/>
              <a:gd name="connsiteX3" fmla="*/ 1248861 w 2411678"/>
              <a:gd name="connsiteY3" fmla="*/ 898030 h 916618"/>
              <a:gd name="connsiteX4" fmla="*/ 281943 w 2411678"/>
              <a:gd name="connsiteY4" fmla="*/ 791546 h 916618"/>
              <a:gd name="connsiteX5" fmla="*/ 590 w 2411678"/>
              <a:gd name="connsiteY5" fmla="*/ 25695 h 916618"/>
              <a:gd name="connsiteX0" fmla="*/ 590 w 2411678"/>
              <a:gd name="connsiteY0" fmla="*/ 25695 h 904127"/>
              <a:gd name="connsiteX1" fmla="*/ 2410390 w 2411678"/>
              <a:gd name="connsiteY1" fmla="*/ 6 h 904127"/>
              <a:gd name="connsiteX2" fmla="*/ 2129036 w 2411678"/>
              <a:gd name="connsiteY2" fmla="*/ 804391 h 904127"/>
              <a:gd name="connsiteX3" fmla="*/ 1248861 w 2411678"/>
              <a:gd name="connsiteY3" fmla="*/ 898030 h 904127"/>
              <a:gd name="connsiteX4" fmla="*/ 281943 w 2411678"/>
              <a:gd name="connsiteY4" fmla="*/ 791546 h 904127"/>
              <a:gd name="connsiteX5" fmla="*/ 590 w 2411678"/>
              <a:gd name="connsiteY5" fmla="*/ 25695 h 904127"/>
              <a:gd name="connsiteX0" fmla="*/ 590 w 2411678"/>
              <a:gd name="connsiteY0" fmla="*/ 25695 h 899138"/>
              <a:gd name="connsiteX1" fmla="*/ 2410390 w 2411678"/>
              <a:gd name="connsiteY1" fmla="*/ 6 h 899138"/>
              <a:gd name="connsiteX2" fmla="*/ 2129036 w 2411678"/>
              <a:gd name="connsiteY2" fmla="*/ 804391 h 899138"/>
              <a:gd name="connsiteX3" fmla="*/ 1248861 w 2411678"/>
              <a:gd name="connsiteY3" fmla="*/ 898030 h 899138"/>
              <a:gd name="connsiteX4" fmla="*/ 281943 w 2411678"/>
              <a:gd name="connsiteY4" fmla="*/ 791546 h 899138"/>
              <a:gd name="connsiteX5" fmla="*/ 590 w 2411678"/>
              <a:gd name="connsiteY5" fmla="*/ 25695 h 899138"/>
              <a:gd name="connsiteX0" fmla="*/ 590 w 2411678"/>
              <a:gd name="connsiteY0" fmla="*/ 25695 h 954940"/>
              <a:gd name="connsiteX1" fmla="*/ 2410390 w 2411678"/>
              <a:gd name="connsiteY1" fmla="*/ 6 h 954940"/>
              <a:gd name="connsiteX2" fmla="*/ 2129036 w 2411678"/>
              <a:gd name="connsiteY2" fmla="*/ 804391 h 954940"/>
              <a:gd name="connsiteX3" fmla="*/ 1248861 w 2411678"/>
              <a:gd name="connsiteY3" fmla="*/ 954283 h 954940"/>
              <a:gd name="connsiteX4" fmla="*/ 281943 w 2411678"/>
              <a:gd name="connsiteY4" fmla="*/ 791546 h 954940"/>
              <a:gd name="connsiteX5" fmla="*/ 590 w 2411678"/>
              <a:gd name="connsiteY5" fmla="*/ 25695 h 95494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58" name="矩形 4"/>
          <p:cNvSpPr/>
          <p:nvPr/>
        </p:nvSpPr>
        <p:spPr>
          <a:xfrm>
            <a:off x="1420814" y="1636516"/>
            <a:ext cx="3036887" cy="640556"/>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smtClean="0">
                <a:solidFill>
                  <a:sysClr val="window" lastClr="FFFFFF"/>
                </a:solidFill>
                <a:latin typeface="微软雅黑" panose="020B0503020204020204" pitchFamily="34" charset="-122"/>
                <a:ea typeface="微软雅黑" panose="020B0503020204020204" pitchFamily="34" charset="-122"/>
              </a:rPr>
              <a:t>文本内容</a:t>
            </a:r>
            <a:endParaRPr lang="zh-CN" altLang="en-US" sz="2400" b="0" kern="0" dirty="0">
              <a:solidFill>
                <a:sysClr val="window" lastClr="FFFFFF"/>
              </a:solidFill>
              <a:latin typeface="微软雅黑" panose="020B0503020204020204" pitchFamily="34" charset="-122"/>
              <a:ea typeface="微软雅黑" panose="020B0503020204020204" pitchFamily="34" charset="-122"/>
            </a:endParaRPr>
          </a:p>
        </p:txBody>
      </p:sp>
      <p:sp>
        <p:nvSpPr>
          <p:cNvPr id="59" name="TextBox 49"/>
          <p:cNvSpPr txBox="1"/>
          <p:nvPr/>
        </p:nvSpPr>
        <p:spPr>
          <a:xfrm>
            <a:off x="4340225" y="3721895"/>
            <a:ext cx="3822700"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60" name="TextBox 50"/>
          <p:cNvSpPr txBox="1"/>
          <p:nvPr/>
        </p:nvSpPr>
        <p:spPr>
          <a:xfrm>
            <a:off x="4676775" y="3086697"/>
            <a:ext cx="3486150"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61" name="TextBox 51"/>
          <p:cNvSpPr txBox="1"/>
          <p:nvPr/>
        </p:nvSpPr>
        <p:spPr>
          <a:xfrm>
            <a:off x="5257801" y="2409231"/>
            <a:ext cx="2905125" cy="534591"/>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62" name="TextBox 52"/>
          <p:cNvSpPr txBox="1"/>
          <p:nvPr/>
        </p:nvSpPr>
        <p:spPr>
          <a:xfrm>
            <a:off x="5060951" y="1688903"/>
            <a:ext cx="3101975"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a:t>
            </a:r>
            <a:r>
              <a:rPr lang="zh-CN" altLang="en-US" sz="1400" b="0" dirty="0" smtClean="0">
                <a:solidFill>
                  <a:schemeClr val="tx1">
                    <a:lumMod val="50000"/>
                  </a:schemeClr>
                </a:solidFill>
                <a:latin typeface="微软雅黑" pitchFamily="34" charset="-122"/>
                <a:ea typeface="微软雅黑" pitchFamily="34" charset="-122"/>
              </a:rPr>
              <a:t>此处。</a:t>
            </a:r>
            <a:endParaRPr lang="zh-CN" altLang="en-US" sz="1400" b="0" dirty="0">
              <a:solidFill>
                <a:schemeClr val="tx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10000">
        <p14:window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heel(4)">
                                      <p:cBhvr>
                                        <p:cTn id="7" dur="1000"/>
                                        <p:tgtEl>
                                          <p:spTgt spid="56"/>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left)">
                                      <p:cBhvr>
                                        <p:cTn id="15" dur="500"/>
                                        <p:tgtEl>
                                          <p:spTgt spid="58"/>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2500"/>
                            </p:stCondLst>
                            <p:childTnLst>
                              <p:par>
                                <p:cTn id="21" presetID="2" presetClass="entr" presetSubtype="2" fill="hold" grpId="0" nodeType="after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1+#ppt_w/2"/>
                                          </p:val>
                                        </p:tav>
                                        <p:tav tm="100000">
                                          <p:val>
                                            <p:strVal val="#ppt_x"/>
                                          </p:val>
                                        </p:tav>
                                      </p:tavLst>
                                    </p:anim>
                                    <p:anim calcmode="lin" valueType="num">
                                      <p:cBhvr additive="base">
                                        <p:cTn id="24" dur="500" fill="hold"/>
                                        <p:tgtEl>
                                          <p:spTgt spid="62"/>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2" presetClass="entr" presetSubtype="2"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right)">
                                      <p:cBhvr>
                                        <p:cTn id="28" dur="500"/>
                                        <p:tgtEl>
                                          <p:spTgt spid="51"/>
                                        </p:tgtEl>
                                      </p:cBhvr>
                                    </p:animEffect>
                                  </p:childTnLst>
                                </p:cTn>
                              </p:par>
                            </p:childTnLst>
                          </p:cTn>
                        </p:par>
                        <p:par>
                          <p:cTn id="29" fill="hold">
                            <p:stCondLst>
                              <p:cond delay="3500"/>
                            </p:stCondLst>
                            <p:childTnLst>
                              <p:par>
                                <p:cTn id="30" presetID="22" presetClass="entr" presetSubtype="8"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500"/>
                                        <p:tgtEl>
                                          <p:spTgt spid="52"/>
                                        </p:tgtEl>
                                      </p:cBhvr>
                                    </p:animEffect>
                                  </p:childTnLst>
                                </p:cTn>
                              </p:par>
                              <p:par>
                                <p:cTn id="33" presetID="22" presetClass="entr" presetSubtype="8"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additive="base">
                                        <p:cTn id="39" dur="500" fill="hold"/>
                                        <p:tgtEl>
                                          <p:spTgt spid="61"/>
                                        </p:tgtEl>
                                        <p:attrNameLst>
                                          <p:attrName>ppt_x</p:attrName>
                                        </p:attrNameLst>
                                      </p:cBhvr>
                                      <p:tavLst>
                                        <p:tav tm="0">
                                          <p:val>
                                            <p:strVal val="1+#ppt_w/2"/>
                                          </p:val>
                                        </p:tav>
                                        <p:tav tm="100000">
                                          <p:val>
                                            <p:strVal val="#ppt_x"/>
                                          </p:val>
                                        </p:tav>
                                      </p:tavLst>
                                    </p:anim>
                                    <p:anim calcmode="lin" valueType="num">
                                      <p:cBhvr additive="base">
                                        <p:cTn id="40" dur="500" fill="hold"/>
                                        <p:tgtEl>
                                          <p:spTgt spid="61"/>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2"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right)">
                                      <p:cBhvr>
                                        <p:cTn id="44" dur="500"/>
                                        <p:tgtEl>
                                          <p:spTgt spid="50"/>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wipe(left)">
                                      <p:cBhvr>
                                        <p:cTn id="48" dur="500"/>
                                        <p:tgtEl>
                                          <p:spTgt spid="53"/>
                                        </p:tgtEl>
                                      </p:cBhvr>
                                    </p:animEffect>
                                  </p:childTnLst>
                                </p:cTn>
                              </p:par>
                              <p:par>
                                <p:cTn id="49" presetID="22" presetClass="entr" presetSubtype="8" fill="hold"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left)">
                                      <p:cBhvr>
                                        <p:cTn id="51" dur="500"/>
                                        <p:tgtEl>
                                          <p:spTgt spid="41"/>
                                        </p:tgtEl>
                                      </p:cBhvr>
                                    </p:animEffect>
                                  </p:childTnLst>
                                </p:cTn>
                              </p:par>
                            </p:childTnLst>
                          </p:cTn>
                        </p:par>
                        <p:par>
                          <p:cTn id="52" fill="hold">
                            <p:stCondLst>
                              <p:cond delay="5500"/>
                            </p:stCondLst>
                            <p:childTnLst>
                              <p:par>
                                <p:cTn id="53" presetID="2" presetClass="entr" presetSubtype="2" fill="hold" grpId="0" nodeType="after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1+#ppt_w/2"/>
                                          </p:val>
                                        </p:tav>
                                        <p:tav tm="100000">
                                          <p:val>
                                            <p:strVal val="#ppt_x"/>
                                          </p:val>
                                        </p:tav>
                                      </p:tavLst>
                                    </p:anim>
                                    <p:anim calcmode="lin" valueType="num">
                                      <p:cBhvr additive="base">
                                        <p:cTn id="56" dur="500" fill="hold"/>
                                        <p:tgtEl>
                                          <p:spTgt spid="60"/>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22" presetClass="entr" presetSubtype="2"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right)">
                                      <p:cBhvr>
                                        <p:cTn id="60" dur="500"/>
                                        <p:tgtEl>
                                          <p:spTgt spid="49"/>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left)">
                                      <p:cBhvr>
                                        <p:cTn id="64" dur="500"/>
                                        <p:tgtEl>
                                          <p:spTgt spid="57"/>
                                        </p:tgtEl>
                                      </p:cBhvr>
                                    </p:animEffect>
                                  </p:childTnLst>
                                </p:cTn>
                              </p:par>
                              <p:par>
                                <p:cTn id="65" presetID="22" presetClass="entr" presetSubtype="8" fill="hold"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childTnLst>
                          </p:cTn>
                        </p:par>
                        <p:par>
                          <p:cTn id="68" fill="hold">
                            <p:stCondLst>
                              <p:cond delay="7000"/>
                            </p:stCondLst>
                            <p:childTnLst>
                              <p:par>
                                <p:cTn id="69" presetID="22" presetClass="entr" presetSubtype="8"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par>
                          <p:cTn id="72" fill="hold">
                            <p:stCondLst>
                              <p:cond delay="7500"/>
                            </p:stCondLst>
                            <p:childTnLst>
                              <p:par>
                                <p:cTn id="73" presetID="2" presetClass="entr" presetSubtype="2"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additive="base">
                                        <p:cTn id="75" dur="500" fill="hold"/>
                                        <p:tgtEl>
                                          <p:spTgt spid="59"/>
                                        </p:tgtEl>
                                        <p:attrNameLst>
                                          <p:attrName>ppt_x</p:attrName>
                                        </p:attrNameLst>
                                      </p:cBhvr>
                                      <p:tavLst>
                                        <p:tav tm="0">
                                          <p:val>
                                            <p:strVal val="1+#ppt_w/2"/>
                                          </p:val>
                                        </p:tav>
                                        <p:tav tm="100000">
                                          <p:val>
                                            <p:strVal val="#ppt_x"/>
                                          </p:val>
                                        </p:tav>
                                      </p:tavLst>
                                    </p:anim>
                                    <p:anim calcmode="lin" valueType="num">
                                      <p:cBhvr additive="base">
                                        <p:cTn id="76"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49" grpId="0" animBg="1"/>
      <p:bldP spid="50" grpId="0" animBg="1"/>
      <p:bldP spid="51" grpId="0" animBg="1"/>
      <p:bldP spid="52" grpId="0" animBg="1"/>
      <p:bldP spid="53" grpId="0" animBg="1"/>
      <p:bldP spid="57" grpId="0" animBg="1"/>
      <p:bldP spid="58" grpId="0" animBg="1"/>
      <p:bldP spid="59" grpId="0"/>
      <p:bldP spid="60" grpId="0"/>
      <p:bldP spid="61" grpId="0"/>
      <p:bldP spid="6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52"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53"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54"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55"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56"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57"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58" name="TextBox 11"/>
          <p:cNvSpPr txBox="1">
            <a:spLocks noChangeArrowheads="1"/>
          </p:cNvSpPr>
          <p:nvPr/>
        </p:nvSpPr>
        <p:spPr bwMode="auto">
          <a:xfrm>
            <a:off x="2031604" y="1926432"/>
            <a:ext cx="398346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a:solidFill>
                  <a:srgbClr val="FFFFFF"/>
                </a:solidFill>
                <a:latin typeface="微软雅黑" pitchFamily="34" charset="-122"/>
                <a:ea typeface="微软雅黑" pitchFamily="34" charset="-122"/>
              </a:rPr>
              <a:t>请输入您的章节大标题</a:t>
            </a:r>
          </a:p>
        </p:txBody>
      </p:sp>
      <p:sp>
        <p:nvSpPr>
          <p:cNvPr id="59"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a:solidFill>
                  <a:srgbClr val="FFFFFF"/>
                </a:solidFill>
                <a:latin typeface="微软雅黑" pitchFamily="34" charset="-122"/>
                <a:ea typeface="微软雅黑" pitchFamily="34" charset="-122"/>
              </a:rPr>
              <a:t>1</a:t>
            </a:r>
            <a:endParaRPr lang="zh-CN" altLang="en-US" sz="10300" b="1">
              <a:solidFill>
                <a:srgbClr val="FFFFFF"/>
              </a:solidFill>
              <a:latin typeface="微软雅黑" pitchFamily="34" charset="-122"/>
              <a:ea typeface="微软雅黑" pitchFamily="34" charset="-122"/>
            </a:endParaRPr>
          </a:p>
        </p:txBody>
      </p:sp>
      <p:sp>
        <p:nvSpPr>
          <p:cNvPr id="60"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61"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193930243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1000"/>
                                        <p:tgtEl>
                                          <p:spTgt spid="5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right)">
                                      <p:cBhvr>
                                        <p:cTn id="10" dur="1000"/>
                                        <p:tgtEl>
                                          <p:spTgt spid="52"/>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54"/>
                                        </p:tgtEl>
                                        <p:attrNameLst>
                                          <p:attrName>style.visibility</p:attrName>
                                        </p:attrNameLst>
                                      </p:cBhvr>
                                      <p:to>
                                        <p:strVal val="visible"/>
                                      </p:to>
                                    </p:set>
                                    <p:anim calcmode="lin" valueType="num">
                                      <p:cBhvr additive="base">
                                        <p:cTn id="14" dur="500" fill="hold"/>
                                        <p:tgtEl>
                                          <p:spTgt spid="54"/>
                                        </p:tgtEl>
                                        <p:attrNameLst>
                                          <p:attrName>ppt_x</p:attrName>
                                        </p:attrNameLst>
                                      </p:cBhvr>
                                      <p:tavLst>
                                        <p:tav tm="0">
                                          <p:val>
                                            <p:strVal val="0-#ppt_w/2"/>
                                          </p:val>
                                        </p:tav>
                                        <p:tav tm="100000">
                                          <p:val>
                                            <p:strVal val="#ppt_x"/>
                                          </p:val>
                                        </p:tav>
                                      </p:tavLst>
                                    </p:anim>
                                    <p:anim calcmode="lin" valueType="num">
                                      <p:cBhvr additive="base">
                                        <p:cTn id="15" dur="500" fill="hold"/>
                                        <p:tgtEl>
                                          <p:spTgt spid="5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p:cTn id="19" dur="300" fill="hold"/>
                                        <p:tgtEl>
                                          <p:spTgt spid="55"/>
                                        </p:tgtEl>
                                        <p:attrNameLst>
                                          <p:attrName>ppt_w</p:attrName>
                                        </p:attrNameLst>
                                      </p:cBhvr>
                                      <p:tavLst>
                                        <p:tav tm="0">
                                          <p:val>
                                            <p:fltVal val="0"/>
                                          </p:val>
                                        </p:tav>
                                        <p:tav tm="100000">
                                          <p:val>
                                            <p:strVal val="#ppt_w"/>
                                          </p:val>
                                        </p:tav>
                                      </p:tavLst>
                                    </p:anim>
                                    <p:anim calcmode="lin" valueType="num">
                                      <p:cBhvr>
                                        <p:cTn id="20" dur="300" fill="hold"/>
                                        <p:tgtEl>
                                          <p:spTgt spid="55"/>
                                        </p:tgtEl>
                                        <p:attrNameLst>
                                          <p:attrName>ppt_h</p:attrName>
                                        </p:attrNameLst>
                                      </p:cBhvr>
                                      <p:tavLst>
                                        <p:tav tm="0">
                                          <p:val>
                                            <p:fltVal val="0"/>
                                          </p:val>
                                        </p:tav>
                                        <p:tav tm="100000">
                                          <p:val>
                                            <p:strVal val="#ppt_h"/>
                                          </p:val>
                                        </p:tav>
                                      </p:tavLst>
                                    </p:anim>
                                    <p:anim calcmode="lin" valueType="num">
                                      <p:cBhvr>
                                        <p:cTn id="21" dur="300" fill="hold"/>
                                        <p:tgtEl>
                                          <p:spTgt spid="55"/>
                                        </p:tgtEl>
                                        <p:attrNameLst>
                                          <p:attrName>style.rotation</p:attrName>
                                        </p:attrNameLst>
                                      </p:cBhvr>
                                      <p:tavLst>
                                        <p:tav tm="0">
                                          <p:val>
                                            <p:fltVal val="90"/>
                                          </p:val>
                                        </p:tav>
                                        <p:tav tm="100000">
                                          <p:val>
                                            <p:fltVal val="0"/>
                                          </p:val>
                                        </p:tav>
                                      </p:tavLst>
                                    </p:anim>
                                    <p:animEffect transition="in" filter="fade">
                                      <p:cBhvr>
                                        <p:cTn id="22" dur="300"/>
                                        <p:tgtEl>
                                          <p:spTgt spid="55"/>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400"/>
                                        <p:tgtEl>
                                          <p:spTgt spid="56"/>
                                        </p:tgtEl>
                                      </p:cBhvr>
                                    </p:animEffect>
                                    <p:anim calcmode="lin" valueType="num">
                                      <p:cBhvr>
                                        <p:cTn id="27" dur="400" fill="hold"/>
                                        <p:tgtEl>
                                          <p:spTgt spid="56"/>
                                        </p:tgtEl>
                                        <p:attrNameLst>
                                          <p:attrName>ppt_x</p:attrName>
                                        </p:attrNameLst>
                                      </p:cBhvr>
                                      <p:tavLst>
                                        <p:tav tm="0">
                                          <p:val>
                                            <p:strVal val="#ppt_x"/>
                                          </p:val>
                                        </p:tav>
                                        <p:tav tm="100000">
                                          <p:val>
                                            <p:strVal val="#ppt_x"/>
                                          </p:val>
                                        </p:tav>
                                      </p:tavLst>
                                    </p:anim>
                                    <p:anim calcmode="lin" valueType="num">
                                      <p:cBhvr>
                                        <p:cTn id="28" dur="400" fill="hold"/>
                                        <p:tgtEl>
                                          <p:spTgt spid="5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400"/>
                                        <p:tgtEl>
                                          <p:spTgt spid="57"/>
                                        </p:tgtEl>
                                      </p:cBhvr>
                                    </p:animEffect>
                                    <p:anim calcmode="lin" valueType="num">
                                      <p:cBhvr>
                                        <p:cTn id="32" dur="400" fill="hold"/>
                                        <p:tgtEl>
                                          <p:spTgt spid="57"/>
                                        </p:tgtEl>
                                        <p:attrNameLst>
                                          <p:attrName>ppt_x</p:attrName>
                                        </p:attrNameLst>
                                      </p:cBhvr>
                                      <p:tavLst>
                                        <p:tav tm="0">
                                          <p:val>
                                            <p:strVal val="#ppt_x"/>
                                          </p:val>
                                        </p:tav>
                                        <p:tav tm="100000">
                                          <p:val>
                                            <p:strVal val="#ppt_x"/>
                                          </p:val>
                                        </p:tav>
                                      </p:tavLst>
                                    </p:anim>
                                    <p:anim calcmode="lin" valueType="num">
                                      <p:cBhvr>
                                        <p:cTn id="33" dur="400" fill="hold"/>
                                        <p:tgtEl>
                                          <p:spTgt spid="57"/>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anim calcmode="lin" valueType="num">
                                      <p:cBhvr>
                                        <p:cTn id="38" dur="500" fill="hold"/>
                                        <p:tgtEl>
                                          <p:spTgt spid="61"/>
                                        </p:tgtEl>
                                        <p:attrNameLst>
                                          <p:attrName>ppt_x</p:attrName>
                                        </p:attrNameLst>
                                      </p:cBhvr>
                                      <p:tavLst>
                                        <p:tav tm="0">
                                          <p:val>
                                            <p:strVal val="#ppt_x"/>
                                          </p:val>
                                        </p:tav>
                                        <p:tav tm="100000">
                                          <p:val>
                                            <p:strVal val="#ppt_x"/>
                                          </p:val>
                                        </p:tav>
                                      </p:tavLst>
                                    </p:anim>
                                    <p:anim calcmode="lin" valueType="num">
                                      <p:cBhvr>
                                        <p:cTn id="39" dur="500" fill="hold"/>
                                        <p:tgtEl>
                                          <p:spTgt spid="61"/>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fltVal val="0"/>
                                          </p:val>
                                        </p:tav>
                                        <p:tav tm="100000">
                                          <p:val>
                                            <p:strVal val="#ppt_w"/>
                                          </p:val>
                                        </p:tav>
                                      </p:tavLst>
                                    </p:anim>
                                    <p:anim calcmode="lin" valueType="num">
                                      <p:cBhvr>
                                        <p:cTn id="44" dur="500" fill="hold"/>
                                        <p:tgtEl>
                                          <p:spTgt spid="59"/>
                                        </p:tgtEl>
                                        <p:attrNameLst>
                                          <p:attrName>ppt_h</p:attrName>
                                        </p:attrNameLst>
                                      </p:cBhvr>
                                      <p:tavLst>
                                        <p:tav tm="0">
                                          <p:val>
                                            <p:fltVal val="0"/>
                                          </p:val>
                                        </p:tav>
                                        <p:tav tm="100000">
                                          <p:val>
                                            <p:strVal val="#ppt_h"/>
                                          </p:val>
                                        </p:tav>
                                      </p:tavLst>
                                    </p:anim>
                                    <p:anim calcmode="lin" valueType="num">
                                      <p:cBhvr>
                                        <p:cTn id="45" dur="500" fill="hold"/>
                                        <p:tgtEl>
                                          <p:spTgt spid="59"/>
                                        </p:tgtEl>
                                        <p:attrNameLst>
                                          <p:attrName>style.rotation</p:attrName>
                                        </p:attrNameLst>
                                      </p:cBhvr>
                                      <p:tavLst>
                                        <p:tav tm="0">
                                          <p:val>
                                            <p:fltVal val="90"/>
                                          </p:val>
                                        </p:tav>
                                        <p:tav tm="100000">
                                          <p:val>
                                            <p:fltVal val="0"/>
                                          </p:val>
                                        </p:tav>
                                      </p:tavLst>
                                    </p:anim>
                                    <p:animEffect transition="in" filter="fade">
                                      <p:cBhvr>
                                        <p:cTn id="46" dur="500"/>
                                        <p:tgtEl>
                                          <p:spTgt spid="59"/>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left)">
                                      <p:cBhvr>
                                        <p:cTn id="50" dur="500"/>
                                        <p:tgtEl>
                                          <p:spTgt spid="58"/>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wipe(up)">
                                      <p:cBhvr>
                                        <p:cTn id="5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utoUpdateAnimBg="0"/>
      <p:bldP spid="59" grpId="0" autoUpdateAnimBg="0"/>
      <p:bldP spid="60" grpId="0" autoUpdateAnimBg="0"/>
      <p:bldP spid="61"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51" name="TextBox 50"/>
          <p:cNvSpPr txBox="1"/>
          <p:nvPr/>
        </p:nvSpPr>
        <p:spPr>
          <a:xfrm>
            <a:off x="124265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来源一</a:t>
            </a:r>
            <a:endParaRPr lang="zh-CN" altLang="en-US" sz="1200" b="0" dirty="0">
              <a:latin typeface="微软雅黑" pitchFamily="34" charset="-122"/>
              <a:ea typeface="微软雅黑" pitchFamily="34" charset="-122"/>
            </a:endParaRPr>
          </a:p>
        </p:txBody>
      </p:sp>
      <p:sp>
        <p:nvSpPr>
          <p:cNvPr id="52" name="TextBox 51"/>
          <p:cNvSpPr txBox="1"/>
          <p:nvPr/>
        </p:nvSpPr>
        <p:spPr>
          <a:xfrm>
            <a:off x="888055" y="3800676"/>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100</a:t>
            </a:r>
            <a:endParaRPr lang="zh-CN" altLang="en-US" sz="900" b="0" dirty="0">
              <a:latin typeface="微软雅黑" pitchFamily="34" charset="-122"/>
              <a:ea typeface="微软雅黑" pitchFamily="34" charset="-122"/>
            </a:endParaRPr>
          </a:p>
        </p:txBody>
      </p:sp>
      <p:sp>
        <p:nvSpPr>
          <p:cNvPr id="53" name="TextBox 52"/>
          <p:cNvSpPr txBox="1"/>
          <p:nvPr/>
        </p:nvSpPr>
        <p:spPr>
          <a:xfrm>
            <a:off x="2368604"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来源二</a:t>
            </a:r>
            <a:endParaRPr lang="zh-CN" altLang="en-US" sz="1200" b="0" dirty="0">
              <a:latin typeface="微软雅黑" pitchFamily="34" charset="-122"/>
              <a:ea typeface="微软雅黑" pitchFamily="34" charset="-122"/>
            </a:endParaRPr>
          </a:p>
        </p:txBody>
      </p:sp>
      <p:sp>
        <p:nvSpPr>
          <p:cNvPr id="54" name="TextBox 53"/>
          <p:cNvSpPr txBox="1"/>
          <p:nvPr/>
        </p:nvSpPr>
        <p:spPr>
          <a:xfrm>
            <a:off x="3479317"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来源三</a:t>
            </a:r>
            <a:endParaRPr lang="zh-CN" altLang="en-US" sz="1200" b="0" dirty="0">
              <a:latin typeface="微软雅黑" pitchFamily="34" charset="-122"/>
              <a:ea typeface="微软雅黑" pitchFamily="34" charset="-122"/>
            </a:endParaRPr>
          </a:p>
        </p:txBody>
      </p:sp>
      <p:sp>
        <p:nvSpPr>
          <p:cNvPr id="55" name="TextBox 54"/>
          <p:cNvSpPr txBox="1"/>
          <p:nvPr/>
        </p:nvSpPr>
        <p:spPr>
          <a:xfrm>
            <a:off x="459003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收入来源</a:t>
            </a:r>
            <a:r>
              <a:rPr lang="zh-CN" altLang="en-US" sz="1200" b="0" dirty="0" smtClean="0">
                <a:latin typeface="微软雅黑" pitchFamily="34" charset="-122"/>
                <a:ea typeface="微软雅黑" pitchFamily="34" charset="-122"/>
              </a:rPr>
              <a:t>四</a:t>
            </a:r>
            <a:endParaRPr lang="zh-CN" altLang="en-US" sz="1200" b="0" dirty="0">
              <a:latin typeface="微软雅黑" pitchFamily="34" charset="-122"/>
              <a:ea typeface="微软雅黑" pitchFamily="34" charset="-122"/>
            </a:endParaRPr>
          </a:p>
        </p:txBody>
      </p:sp>
      <p:sp>
        <p:nvSpPr>
          <p:cNvPr id="56" name="TextBox 55"/>
          <p:cNvSpPr txBox="1"/>
          <p:nvPr/>
        </p:nvSpPr>
        <p:spPr>
          <a:xfrm>
            <a:off x="888055" y="3431635"/>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200</a:t>
            </a:r>
            <a:endParaRPr lang="zh-CN" altLang="en-US" sz="900" b="0" dirty="0">
              <a:latin typeface="微软雅黑" pitchFamily="34" charset="-122"/>
              <a:ea typeface="微软雅黑" pitchFamily="34" charset="-122"/>
            </a:endParaRPr>
          </a:p>
        </p:txBody>
      </p:sp>
      <p:sp>
        <p:nvSpPr>
          <p:cNvPr id="57" name="TextBox 56"/>
          <p:cNvSpPr txBox="1"/>
          <p:nvPr/>
        </p:nvSpPr>
        <p:spPr>
          <a:xfrm>
            <a:off x="888055" y="3062594"/>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300</a:t>
            </a:r>
            <a:endParaRPr lang="zh-CN" altLang="en-US" sz="900" b="0" dirty="0">
              <a:latin typeface="微软雅黑" pitchFamily="34" charset="-122"/>
              <a:ea typeface="微软雅黑" pitchFamily="34" charset="-122"/>
            </a:endParaRPr>
          </a:p>
        </p:txBody>
      </p:sp>
      <p:sp>
        <p:nvSpPr>
          <p:cNvPr id="58" name="TextBox 57"/>
          <p:cNvSpPr txBox="1"/>
          <p:nvPr/>
        </p:nvSpPr>
        <p:spPr>
          <a:xfrm>
            <a:off x="888055" y="2693553"/>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400</a:t>
            </a:r>
            <a:endParaRPr lang="zh-CN" altLang="en-US" sz="900" b="0" dirty="0">
              <a:latin typeface="微软雅黑" pitchFamily="34" charset="-122"/>
              <a:ea typeface="微软雅黑" pitchFamily="34" charset="-122"/>
            </a:endParaRPr>
          </a:p>
        </p:txBody>
      </p:sp>
      <p:sp>
        <p:nvSpPr>
          <p:cNvPr id="59" name="TextBox 58"/>
          <p:cNvSpPr txBox="1"/>
          <p:nvPr/>
        </p:nvSpPr>
        <p:spPr>
          <a:xfrm>
            <a:off x="888055" y="2324512"/>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500</a:t>
            </a:r>
            <a:endParaRPr lang="zh-CN" altLang="en-US" sz="900" b="0" dirty="0">
              <a:latin typeface="微软雅黑" pitchFamily="34" charset="-122"/>
              <a:ea typeface="微软雅黑" pitchFamily="34" charset="-122"/>
            </a:endParaRPr>
          </a:p>
        </p:txBody>
      </p:sp>
      <p:sp>
        <p:nvSpPr>
          <p:cNvPr id="60" name="TextBox 59"/>
          <p:cNvSpPr txBox="1"/>
          <p:nvPr/>
        </p:nvSpPr>
        <p:spPr>
          <a:xfrm>
            <a:off x="888055" y="1955471"/>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600</a:t>
            </a:r>
            <a:endParaRPr lang="zh-CN" altLang="en-US" sz="900" b="0" dirty="0">
              <a:latin typeface="微软雅黑" pitchFamily="34" charset="-122"/>
              <a:ea typeface="微软雅黑" pitchFamily="34" charset="-122"/>
            </a:endParaRPr>
          </a:p>
        </p:txBody>
      </p:sp>
      <p:sp>
        <p:nvSpPr>
          <p:cNvPr id="61" name="TextBox 60"/>
          <p:cNvSpPr txBox="1"/>
          <p:nvPr/>
        </p:nvSpPr>
        <p:spPr>
          <a:xfrm>
            <a:off x="888055" y="158018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700</a:t>
            </a:r>
            <a:endParaRPr lang="zh-CN" altLang="en-US" sz="900" b="0" dirty="0">
              <a:latin typeface="微软雅黑" pitchFamily="34" charset="-122"/>
              <a:ea typeface="微软雅黑" pitchFamily="34" charset="-122"/>
            </a:endParaRPr>
          </a:p>
        </p:txBody>
      </p:sp>
      <p:grpSp>
        <p:nvGrpSpPr>
          <p:cNvPr id="62" name="组合 61"/>
          <p:cNvGrpSpPr/>
          <p:nvPr/>
        </p:nvGrpSpPr>
        <p:grpSpPr>
          <a:xfrm>
            <a:off x="1176087" y="1286639"/>
            <a:ext cx="4464496" cy="2952328"/>
            <a:chOff x="1126939" y="1350372"/>
            <a:chExt cx="4464496" cy="2952328"/>
          </a:xfrm>
        </p:grpSpPr>
        <p:cxnSp>
          <p:nvCxnSpPr>
            <p:cNvPr id="63" name="直接连接符 6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2" name="TextBox 91"/>
          <p:cNvSpPr txBox="1"/>
          <p:nvPr/>
        </p:nvSpPr>
        <p:spPr>
          <a:xfrm>
            <a:off x="888055" y="1217389"/>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800</a:t>
            </a:r>
            <a:endParaRPr lang="zh-CN" altLang="en-US" sz="900" b="0" dirty="0">
              <a:latin typeface="微软雅黑" pitchFamily="34" charset="-122"/>
              <a:ea typeface="微软雅黑" pitchFamily="34" charset="-122"/>
            </a:endParaRPr>
          </a:p>
        </p:txBody>
      </p:sp>
      <p:sp>
        <p:nvSpPr>
          <p:cNvPr id="93" name="TextBox 92"/>
          <p:cNvSpPr txBox="1"/>
          <p:nvPr/>
        </p:nvSpPr>
        <p:spPr>
          <a:xfrm>
            <a:off x="888055" y="416971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0</a:t>
            </a:r>
            <a:endParaRPr lang="zh-CN" altLang="en-US" sz="900" b="0" dirty="0">
              <a:latin typeface="微软雅黑" pitchFamily="34" charset="-122"/>
              <a:ea typeface="微软雅黑" pitchFamily="34" charset="-122"/>
            </a:endParaRPr>
          </a:p>
        </p:txBody>
      </p:sp>
      <p:sp>
        <p:nvSpPr>
          <p:cNvPr id="94" name="矩形 93"/>
          <p:cNvSpPr/>
          <p:nvPr/>
        </p:nvSpPr>
        <p:spPr>
          <a:xfrm>
            <a:off x="1436921" y="1655680"/>
            <a:ext cx="648072" cy="258328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95" name="矩形 94"/>
          <p:cNvSpPr/>
          <p:nvPr/>
        </p:nvSpPr>
        <p:spPr>
          <a:xfrm>
            <a:off x="1436921" y="1836432"/>
            <a:ext cx="648072" cy="2402538"/>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96" name="矩形 95"/>
          <p:cNvSpPr/>
          <p:nvPr/>
        </p:nvSpPr>
        <p:spPr>
          <a:xfrm>
            <a:off x="2537773" y="2393763"/>
            <a:ext cx="648072" cy="18452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97" name="矩形 96"/>
          <p:cNvSpPr/>
          <p:nvPr/>
        </p:nvSpPr>
        <p:spPr>
          <a:xfrm>
            <a:off x="2537773" y="2693554"/>
            <a:ext cx="648072" cy="1545416"/>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98" name="矩形 97"/>
          <p:cNvSpPr/>
          <p:nvPr/>
        </p:nvSpPr>
        <p:spPr>
          <a:xfrm>
            <a:off x="3648486" y="2947324"/>
            <a:ext cx="648072" cy="129164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99" name="矩形 98"/>
          <p:cNvSpPr/>
          <p:nvPr/>
        </p:nvSpPr>
        <p:spPr>
          <a:xfrm>
            <a:off x="3648486" y="3431635"/>
            <a:ext cx="648072" cy="807333"/>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0" name="矩形 99"/>
          <p:cNvSpPr/>
          <p:nvPr/>
        </p:nvSpPr>
        <p:spPr>
          <a:xfrm>
            <a:off x="4765164" y="3131845"/>
            <a:ext cx="648072" cy="11071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1" name="矩形 100"/>
          <p:cNvSpPr/>
          <p:nvPr/>
        </p:nvSpPr>
        <p:spPr>
          <a:xfrm>
            <a:off x="4765164" y="3372113"/>
            <a:ext cx="648072" cy="866855"/>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2" name="TextBox 101"/>
          <p:cNvSpPr txBox="1"/>
          <p:nvPr/>
        </p:nvSpPr>
        <p:spPr>
          <a:xfrm>
            <a:off x="6084168" y="1643921"/>
            <a:ext cx="2448272" cy="1015663"/>
          </a:xfrm>
          <a:prstGeom prst="rect">
            <a:avLst/>
          </a:prstGeom>
          <a:noFill/>
        </p:spPr>
        <p:txBody>
          <a:bodyPr wrap="square" lIns="0" tIns="0" rIns="0" bIns="0" rtlCol="0">
            <a:spAutoFit/>
          </a:bodyPr>
          <a:lstStyle/>
          <a:p>
            <a:pPr algn="just">
              <a:lnSpc>
                <a:spcPct val="120000"/>
              </a:lnSpc>
            </a:pPr>
            <a:r>
              <a:rPr lang="zh-CN" altLang="en-US" sz="1100" b="0" dirty="0" smtClean="0">
                <a:latin typeface="微软雅黑" pitchFamily="34" charset="-122"/>
                <a:ea typeface="微软雅黑" pitchFamily="34" charset="-122"/>
              </a:rPr>
              <a:t>       点击</a:t>
            </a:r>
            <a:r>
              <a:rPr lang="zh-CN" altLang="en-US" sz="1100" b="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b="0" dirty="0" smtClean="0">
                <a:latin typeface="微软雅黑" pitchFamily="34" charset="-122"/>
                <a:ea typeface="微软雅黑" pitchFamily="34" charset="-122"/>
              </a:rPr>
              <a:t>。</a:t>
            </a:r>
            <a:r>
              <a:rPr lang="zh-CN" altLang="en-US" sz="1100" b="0" dirty="0">
                <a:latin typeface="微软雅黑" pitchFamily="34" charset="-122"/>
                <a:ea typeface="微软雅黑" pitchFamily="34" charset="-122"/>
              </a:rPr>
              <a:t> 点击输入简要文字解说，解说文字尽量概括精炼，不用多余的文字</a:t>
            </a:r>
            <a:r>
              <a:rPr lang="zh-CN" altLang="en-US" sz="1100" b="0" dirty="0" smtClean="0">
                <a:latin typeface="微软雅黑" pitchFamily="34" charset="-122"/>
                <a:ea typeface="微软雅黑" pitchFamily="34" charset="-122"/>
              </a:rPr>
              <a:t>修饰。</a:t>
            </a:r>
            <a:endParaRPr lang="zh-CN" altLang="en-US" sz="1100" b="0" dirty="0">
              <a:latin typeface="微软雅黑" pitchFamily="34" charset="-122"/>
              <a:ea typeface="微软雅黑" pitchFamily="34" charset="-122"/>
            </a:endParaRPr>
          </a:p>
        </p:txBody>
      </p:sp>
      <p:sp>
        <p:nvSpPr>
          <p:cNvPr id="103" name="TextBox 102"/>
          <p:cNvSpPr txBox="1"/>
          <p:nvPr/>
        </p:nvSpPr>
        <p:spPr>
          <a:xfrm>
            <a:off x="6084168" y="1159667"/>
            <a:ext cx="2059343" cy="307777"/>
          </a:xfrm>
          <a:prstGeom prst="rect">
            <a:avLst/>
          </a:prstGeom>
          <a:noFill/>
        </p:spPr>
        <p:txBody>
          <a:bodyPr wrap="square" lIns="0" tIns="0" rIns="0" bIns="0" rtlCol="0">
            <a:spAutoFit/>
          </a:bodyPr>
          <a:lstStyle/>
          <a:p>
            <a:r>
              <a:rPr lang="zh-CN" altLang="en-US" sz="2000" b="0" dirty="0" smtClean="0">
                <a:latin typeface="微软雅黑" pitchFamily="34" charset="-122"/>
                <a:ea typeface="微软雅黑" pitchFamily="34" charset="-122"/>
              </a:rPr>
              <a:t>点击输入标题文本</a:t>
            </a:r>
            <a:endParaRPr lang="zh-CN" altLang="en-US" sz="2000" b="0" dirty="0">
              <a:latin typeface="微软雅黑" pitchFamily="34" charset="-122"/>
              <a:ea typeface="微软雅黑" pitchFamily="34" charset="-122"/>
            </a:endParaRPr>
          </a:p>
        </p:txBody>
      </p:sp>
      <p:sp>
        <p:nvSpPr>
          <p:cNvPr id="104" name="TextBox 103"/>
          <p:cNvSpPr txBox="1"/>
          <p:nvPr/>
        </p:nvSpPr>
        <p:spPr>
          <a:xfrm>
            <a:off x="6061308" y="3054464"/>
            <a:ext cx="2275367" cy="461665"/>
          </a:xfrm>
          <a:prstGeom prst="rect">
            <a:avLst/>
          </a:prstGeom>
          <a:noFill/>
        </p:spPr>
        <p:txBody>
          <a:bodyPr wrap="square" lIns="0" tIns="0" rIns="0" bIns="0" rtlCol="0">
            <a:spAutoFit/>
          </a:bodyPr>
          <a:lstStyle/>
          <a:p>
            <a:r>
              <a:rPr lang="en-US" altLang="zh-CN" sz="3000" b="0" dirty="0" smtClean="0">
                <a:latin typeface="微软雅黑" pitchFamily="34" charset="-122"/>
                <a:ea typeface="微软雅黑" pitchFamily="34" charset="-122"/>
              </a:rPr>
              <a:t>18,500,000</a:t>
            </a:r>
            <a:endParaRPr lang="zh-CN" altLang="en-US" sz="3000" b="0" dirty="0">
              <a:latin typeface="微软雅黑" pitchFamily="34" charset="-122"/>
              <a:ea typeface="微软雅黑" pitchFamily="34" charset="-122"/>
            </a:endParaRPr>
          </a:p>
        </p:txBody>
      </p:sp>
      <p:sp>
        <p:nvSpPr>
          <p:cNvPr id="105" name="TextBox 104"/>
          <p:cNvSpPr txBox="1"/>
          <p:nvPr/>
        </p:nvSpPr>
        <p:spPr>
          <a:xfrm>
            <a:off x="6084168" y="2817300"/>
            <a:ext cx="1440160"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全年总额：</a:t>
            </a:r>
            <a:endParaRPr lang="zh-CN" altLang="en-US" sz="1400" b="0" dirty="0">
              <a:latin typeface="微软雅黑" pitchFamily="34" charset="-122"/>
              <a:ea typeface="微软雅黑" pitchFamily="34" charset="-122"/>
            </a:endParaRPr>
          </a:p>
        </p:txBody>
      </p:sp>
      <p:sp>
        <p:nvSpPr>
          <p:cNvPr id="106" name="TextBox 105"/>
          <p:cNvSpPr txBox="1"/>
          <p:nvPr/>
        </p:nvSpPr>
        <p:spPr>
          <a:xfrm>
            <a:off x="6095069" y="3964499"/>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毛利润</a:t>
            </a:r>
            <a:endParaRPr lang="zh-CN" altLang="en-US" sz="1400" b="0" dirty="0">
              <a:latin typeface="微软雅黑" pitchFamily="34" charset="-122"/>
              <a:ea typeface="微软雅黑" pitchFamily="34" charset="-122"/>
            </a:endParaRPr>
          </a:p>
        </p:txBody>
      </p:sp>
      <p:sp>
        <p:nvSpPr>
          <p:cNvPr id="107" name="TextBox 106"/>
          <p:cNvSpPr txBox="1"/>
          <p:nvPr/>
        </p:nvSpPr>
        <p:spPr>
          <a:xfrm>
            <a:off x="6095069" y="4308797"/>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纯利润</a:t>
            </a:r>
            <a:endParaRPr lang="zh-CN" altLang="en-US" sz="1400" b="0" dirty="0">
              <a:latin typeface="微软雅黑" pitchFamily="34" charset="-122"/>
              <a:ea typeface="微软雅黑" pitchFamily="34" charset="-122"/>
            </a:endParaRPr>
          </a:p>
        </p:txBody>
      </p:sp>
      <p:sp>
        <p:nvSpPr>
          <p:cNvPr id="108" name="TextBox 9"/>
          <p:cNvSpPr txBox="1">
            <a:spLocks noChangeArrowheads="1"/>
          </p:cNvSpPr>
          <p:nvPr/>
        </p:nvSpPr>
        <p:spPr bwMode="auto">
          <a:xfrm>
            <a:off x="3706571" y="266836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350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09" name="TextBox 9"/>
          <p:cNvSpPr txBox="1">
            <a:spLocks noChangeArrowheads="1"/>
          </p:cNvSpPr>
          <p:nvPr/>
        </p:nvSpPr>
        <p:spPr bwMode="auto">
          <a:xfrm>
            <a:off x="2587695" y="2133169"/>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500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10" name="TextBox 9"/>
          <p:cNvSpPr txBox="1">
            <a:spLocks noChangeArrowheads="1"/>
          </p:cNvSpPr>
          <p:nvPr/>
        </p:nvSpPr>
        <p:spPr bwMode="auto">
          <a:xfrm>
            <a:off x="4811912" y="287774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300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11" name="TextBox 110"/>
          <p:cNvSpPr txBox="1"/>
          <p:nvPr/>
        </p:nvSpPr>
        <p:spPr>
          <a:xfrm>
            <a:off x="714128" y="4334058"/>
            <a:ext cx="528523" cy="230832"/>
          </a:xfrm>
          <a:prstGeom prst="rect">
            <a:avLst/>
          </a:prstGeom>
          <a:noFill/>
        </p:spPr>
        <p:txBody>
          <a:bodyPr wrap="square" rtlCol="0">
            <a:spAutoFit/>
          </a:bodyPr>
          <a:lstStyle/>
          <a:p>
            <a:pPr algn="ctr"/>
            <a:r>
              <a:rPr lang="zh-CN" altLang="en-US" sz="900" b="0" dirty="0" smtClean="0">
                <a:latin typeface="微软雅黑" pitchFamily="34" charset="-122"/>
                <a:ea typeface="微软雅黑" pitchFamily="34" charset="-122"/>
              </a:rPr>
              <a:t>（万元）</a:t>
            </a:r>
            <a:endParaRPr lang="zh-CN" altLang="en-US" sz="900" b="0" dirty="0">
              <a:latin typeface="微软雅黑" pitchFamily="34" charset="-122"/>
              <a:ea typeface="微软雅黑" pitchFamily="34" charset="-122"/>
            </a:endParaRPr>
          </a:p>
        </p:txBody>
      </p:sp>
      <p:sp>
        <p:nvSpPr>
          <p:cNvPr id="112" name="TextBox 9"/>
          <p:cNvSpPr txBox="1">
            <a:spLocks noChangeArrowheads="1"/>
          </p:cNvSpPr>
          <p:nvPr/>
        </p:nvSpPr>
        <p:spPr bwMode="auto">
          <a:xfrm>
            <a:off x="1542148" y="1931953"/>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650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13" name="TextBox 9"/>
          <p:cNvSpPr txBox="1">
            <a:spLocks noChangeArrowheads="1"/>
          </p:cNvSpPr>
          <p:nvPr/>
        </p:nvSpPr>
        <p:spPr bwMode="auto">
          <a:xfrm>
            <a:off x="2650211" y="277256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420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14" name="TextBox 9"/>
          <p:cNvSpPr txBox="1">
            <a:spLocks noChangeArrowheads="1"/>
          </p:cNvSpPr>
          <p:nvPr/>
        </p:nvSpPr>
        <p:spPr bwMode="auto">
          <a:xfrm>
            <a:off x="3760924" y="3500885"/>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a:solidFill>
                  <a:schemeClr val="bg1"/>
                </a:solidFill>
                <a:latin typeface="微软雅黑" pitchFamily="34" charset="-122"/>
                <a:ea typeface="微软雅黑" pitchFamily="34" charset="-122"/>
              </a:rPr>
              <a:t>2</a:t>
            </a:r>
            <a:r>
              <a:rPr lang="en-US" altLang="zh-CN" sz="1200" b="0" dirty="0" smtClean="0">
                <a:solidFill>
                  <a:schemeClr val="bg1"/>
                </a:solidFill>
                <a:latin typeface="微软雅黑" pitchFamily="34" charset="-122"/>
                <a:ea typeface="微软雅黑" pitchFamily="34" charset="-122"/>
              </a:rPr>
              <a:t>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15" name="TextBox 9"/>
          <p:cNvSpPr txBox="1">
            <a:spLocks noChangeArrowheads="1"/>
          </p:cNvSpPr>
          <p:nvPr/>
        </p:nvSpPr>
        <p:spPr bwMode="auto">
          <a:xfrm>
            <a:off x="4854301" y="347780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240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16" name="矩形 115"/>
          <p:cNvSpPr/>
          <p:nvPr/>
        </p:nvSpPr>
        <p:spPr>
          <a:xfrm>
            <a:off x="6729997" y="3990494"/>
            <a:ext cx="383842" cy="18437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17" name="矩形 116"/>
          <p:cNvSpPr/>
          <p:nvPr/>
        </p:nvSpPr>
        <p:spPr>
          <a:xfrm>
            <a:off x="6729997" y="4324332"/>
            <a:ext cx="383842" cy="1843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18" name="TextBox 9"/>
          <p:cNvSpPr txBox="1">
            <a:spLocks noChangeArrowheads="1"/>
          </p:cNvSpPr>
          <p:nvPr/>
        </p:nvSpPr>
        <p:spPr bwMode="auto">
          <a:xfrm>
            <a:off x="1499486" y="1413089"/>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700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heel(4)">
                                      <p:cBhvr>
                                        <p:cTn id="7" dur="1000"/>
                                        <p:tgtEl>
                                          <p:spTgt spid="8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left)">
                                      <p:cBhvr>
                                        <p:cTn id="11" dur="500"/>
                                        <p:tgtEl>
                                          <p:spTgt spid="62"/>
                                        </p:tgtEl>
                                      </p:cBhvr>
                                    </p:animEffect>
                                  </p:childTnLst>
                                </p:cTn>
                              </p:par>
                            </p:childTnLst>
                          </p:cTn>
                        </p:par>
                        <p:par>
                          <p:cTn id="12" fill="hold">
                            <p:stCondLst>
                              <p:cond delay="1500"/>
                            </p:stCondLst>
                            <p:childTnLst>
                              <p:par>
                                <p:cTn id="13" presetID="2" presetClass="entr" presetSubtype="8"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cBhvr additive="base">
                                        <p:cTn id="15" dur="100" fill="hold"/>
                                        <p:tgtEl>
                                          <p:spTgt spid="93"/>
                                        </p:tgtEl>
                                        <p:attrNameLst>
                                          <p:attrName>ppt_x</p:attrName>
                                        </p:attrNameLst>
                                      </p:cBhvr>
                                      <p:tavLst>
                                        <p:tav tm="0">
                                          <p:val>
                                            <p:strVal val="0-#ppt_w/2"/>
                                          </p:val>
                                        </p:tav>
                                        <p:tav tm="100000">
                                          <p:val>
                                            <p:strVal val="#ppt_x"/>
                                          </p:val>
                                        </p:tav>
                                      </p:tavLst>
                                    </p:anim>
                                    <p:anim calcmode="lin" valueType="num">
                                      <p:cBhvr additive="base">
                                        <p:cTn id="16" dur="100" fill="hold"/>
                                        <p:tgtEl>
                                          <p:spTgt spid="93"/>
                                        </p:tgtEl>
                                        <p:attrNameLst>
                                          <p:attrName>ppt_y</p:attrName>
                                        </p:attrNameLst>
                                      </p:cBhvr>
                                      <p:tavLst>
                                        <p:tav tm="0">
                                          <p:val>
                                            <p:strVal val="#ppt_y"/>
                                          </p:val>
                                        </p:tav>
                                        <p:tav tm="100000">
                                          <p:val>
                                            <p:strVal val="#ppt_y"/>
                                          </p:val>
                                        </p:tav>
                                      </p:tavLst>
                                    </p:anim>
                                  </p:childTnLst>
                                </p:cTn>
                              </p:par>
                            </p:childTnLst>
                          </p:cTn>
                        </p:par>
                        <p:par>
                          <p:cTn id="17" fill="hold">
                            <p:stCondLst>
                              <p:cond delay="16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100" fill="hold"/>
                                        <p:tgtEl>
                                          <p:spTgt spid="52"/>
                                        </p:tgtEl>
                                        <p:attrNameLst>
                                          <p:attrName>ppt_x</p:attrName>
                                        </p:attrNameLst>
                                      </p:cBhvr>
                                      <p:tavLst>
                                        <p:tav tm="0">
                                          <p:val>
                                            <p:strVal val="0-#ppt_w/2"/>
                                          </p:val>
                                        </p:tav>
                                        <p:tav tm="100000">
                                          <p:val>
                                            <p:strVal val="#ppt_x"/>
                                          </p:val>
                                        </p:tav>
                                      </p:tavLst>
                                    </p:anim>
                                    <p:anim calcmode="lin" valueType="num">
                                      <p:cBhvr additive="base">
                                        <p:cTn id="21" dur="1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1700"/>
                            </p:stCondLst>
                            <p:childTnLst>
                              <p:par>
                                <p:cTn id="23" presetID="2" presetClass="entr" presetSubtype="8"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100" fill="hold"/>
                                        <p:tgtEl>
                                          <p:spTgt spid="56"/>
                                        </p:tgtEl>
                                        <p:attrNameLst>
                                          <p:attrName>ppt_x</p:attrName>
                                        </p:attrNameLst>
                                      </p:cBhvr>
                                      <p:tavLst>
                                        <p:tav tm="0">
                                          <p:val>
                                            <p:strVal val="0-#ppt_w/2"/>
                                          </p:val>
                                        </p:tav>
                                        <p:tav tm="100000">
                                          <p:val>
                                            <p:strVal val="#ppt_x"/>
                                          </p:val>
                                        </p:tav>
                                      </p:tavLst>
                                    </p:anim>
                                    <p:anim calcmode="lin" valueType="num">
                                      <p:cBhvr additive="base">
                                        <p:cTn id="26" dur="100" fill="hold"/>
                                        <p:tgtEl>
                                          <p:spTgt spid="56"/>
                                        </p:tgtEl>
                                        <p:attrNameLst>
                                          <p:attrName>ppt_y</p:attrName>
                                        </p:attrNameLst>
                                      </p:cBhvr>
                                      <p:tavLst>
                                        <p:tav tm="0">
                                          <p:val>
                                            <p:strVal val="#ppt_y"/>
                                          </p:val>
                                        </p:tav>
                                        <p:tav tm="100000">
                                          <p:val>
                                            <p:strVal val="#ppt_y"/>
                                          </p:val>
                                        </p:tav>
                                      </p:tavLst>
                                    </p:anim>
                                  </p:childTnLst>
                                </p:cTn>
                              </p:par>
                            </p:childTnLst>
                          </p:cTn>
                        </p:par>
                        <p:par>
                          <p:cTn id="27" fill="hold">
                            <p:stCondLst>
                              <p:cond delay="1800"/>
                            </p:stCondLst>
                            <p:childTnLst>
                              <p:par>
                                <p:cTn id="28" presetID="2" presetClass="entr" presetSubtype="8"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100" fill="hold"/>
                                        <p:tgtEl>
                                          <p:spTgt spid="57"/>
                                        </p:tgtEl>
                                        <p:attrNameLst>
                                          <p:attrName>ppt_x</p:attrName>
                                        </p:attrNameLst>
                                      </p:cBhvr>
                                      <p:tavLst>
                                        <p:tav tm="0">
                                          <p:val>
                                            <p:strVal val="0-#ppt_w/2"/>
                                          </p:val>
                                        </p:tav>
                                        <p:tav tm="100000">
                                          <p:val>
                                            <p:strVal val="#ppt_x"/>
                                          </p:val>
                                        </p:tav>
                                      </p:tavLst>
                                    </p:anim>
                                    <p:anim calcmode="lin" valueType="num">
                                      <p:cBhvr additive="base">
                                        <p:cTn id="31" dur="100" fill="hold"/>
                                        <p:tgtEl>
                                          <p:spTgt spid="57"/>
                                        </p:tgtEl>
                                        <p:attrNameLst>
                                          <p:attrName>ppt_y</p:attrName>
                                        </p:attrNameLst>
                                      </p:cBhvr>
                                      <p:tavLst>
                                        <p:tav tm="0">
                                          <p:val>
                                            <p:strVal val="#ppt_y"/>
                                          </p:val>
                                        </p:tav>
                                        <p:tav tm="100000">
                                          <p:val>
                                            <p:strVal val="#ppt_y"/>
                                          </p:val>
                                        </p:tav>
                                      </p:tavLst>
                                    </p:anim>
                                  </p:childTnLst>
                                </p:cTn>
                              </p:par>
                            </p:childTnLst>
                          </p:cTn>
                        </p:par>
                        <p:par>
                          <p:cTn id="32" fill="hold">
                            <p:stCondLst>
                              <p:cond delay="1900"/>
                            </p:stCondLst>
                            <p:childTnLst>
                              <p:par>
                                <p:cTn id="33" presetID="2" presetClass="entr" presetSubtype="8"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100" fill="hold"/>
                                        <p:tgtEl>
                                          <p:spTgt spid="58"/>
                                        </p:tgtEl>
                                        <p:attrNameLst>
                                          <p:attrName>ppt_x</p:attrName>
                                        </p:attrNameLst>
                                      </p:cBhvr>
                                      <p:tavLst>
                                        <p:tav tm="0">
                                          <p:val>
                                            <p:strVal val="0-#ppt_w/2"/>
                                          </p:val>
                                        </p:tav>
                                        <p:tav tm="100000">
                                          <p:val>
                                            <p:strVal val="#ppt_x"/>
                                          </p:val>
                                        </p:tav>
                                      </p:tavLst>
                                    </p:anim>
                                    <p:anim calcmode="lin" valueType="num">
                                      <p:cBhvr additive="base">
                                        <p:cTn id="36" dur="100" fill="hold"/>
                                        <p:tgtEl>
                                          <p:spTgt spid="58"/>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 presetClass="entr" presetSubtype="8"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100" fill="hold"/>
                                        <p:tgtEl>
                                          <p:spTgt spid="59"/>
                                        </p:tgtEl>
                                        <p:attrNameLst>
                                          <p:attrName>ppt_x</p:attrName>
                                        </p:attrNameLst>
                                      </p:cBhvr>
                                      <p:tavLst>
                                        <p:tav tm="0">
                                          <p:val>
                                            <p:strVal val="0-#ppt_w/2"/>
                                          </p:val>
                                        </p:tav>
                                        <p:tav tm="100000">
                                          <p:val>
                                            <p:strVal val="#ppt_x"/>
                                          </p:val>
                                        </p:tav>
                                      </p:tavLst>
                                    </p:anim>
                                    <p:anim calcmode="lin" valueType="num">
                                      <p:cBhvr additive="base">
                                        <p:cTn id="41" dur="100" fill="hold"/>
                                        <p:tgtEl>
                                          <p:spTgt spid="59"/>
                                        </p:tgtEl>
                                        <p:attrNameLst>
                                          <p:attrName>ppt_y</p:attrName>
                                        </p:attrNameLst>
                                      </p:cBhvr>
                                      <p:tavLst>
                                        <p:tav tm="0">
                                          <p:val>
                                            <p:strVal val="#ppt_y"/>
                                          </p:val>
                                        </p:tav>
                                        <p:tav tm="100000">
                                          <p:val>
                                            <p:strVal val="#ppt_y"/>
                                          </p:val>
                                        </p:tav>
                                      </p:tavLst>
                                    </p:anim>
                                  </p:childTnLst>
                                </p:cTn>
                              </p:par>
                            </p:childTnLst>
                          </p:cTn>
                        </p:par>
                        <p:par>
                          <p:cTn id="42" fill="hold">
                            <p:stCondLst>
                              <p:cond delay="2100"/>
                            </p:stCondLst>
                            <p:childTnLst>
                              <p:par>
                                <p:cTn id="43" presetID="2" presetClass="entr" presetSubtype="8"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100" fill="hold"/>
                                        <p:tgtEl>
                                          <p:spTgt spid="60"/>
                                        </p:tgtEl>
                                        <p:attrNameLst>
                                          <p:attrName>ppt_x</p:attrName>
                                        </p:attrNameLst>
                                      </p:cBhvr>
                                      <p:tavLst>
                                        <p:tav tm="0">
                                          <p:val>
                                            <p:strVal val="0-#ppt_w/2"/>
                                          </p:val>
                                        </p:tav>
                                        <p:tav tm="100000">
                                          <p:val>
                                            <p:strVal val="#ppt_x"/>
                                          </p:val>
                                        </p:tav>
                                      </p:tavLst>
                                    </p:anim>
                                    <p:anim calcmode="lin" valueType="num">
                                      <p:cBhvr additive="base">
                                        <p:cTn id="46" dur="1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200"/>
                            </p:stCondLst>
                            <p:childTnLst>
                              <p:par>
                                <p:cTn id="48" presetID="2" presetClass="entr" presetSubtype="8"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100" fill="hold"/>
                                        <p:tgtEl>
                                          <p:spTgt spid="61"/>
                                        </p:tgtEl>
                                        <p:attrNameLst>
                                          <p:attrName>ppt_x</p:attrName>
                                        </p:attrNameLst>
                                      </p:cBhvr>
                                      <p:tavLst>
                                        <p:tav tm="0">
                                          <p:val>
                                            <p:strVal val="0-#ppt_w/2"/>
                                          </p:val>
                                        </p:tav>
                                        <p:tav tm="100000">
                                          <p:val>
                                            <p:strVal val="#ppt_x"/>
                                          </p:val>
                                        </p:tav>
                                      </p:tavLst>
                                    </p:anim>
                                    <p:anim calcmode="lin" valueType="num">
                                      <p:cBhvr additive="base">
                                        <p:cTn id="51" dur="100" fill="hold"/>
                                        <p:tgtEl>
                                          <p:spTgt spid="61"/>
                                        </p:tgtEl>
                                        <p:attrNameLst>
                                          <p:attrName>ppt_y</p:attrName>
                                        </p:attrNameLst>
                                      </p:cBhvr>
                                      <p:tavLst>
                                        <p:tav tm="0">
                                          <p:val>
                                            <p:strVal val="#ppt_y"/>
                                          </p:val>
                                        </p:tav>
                                        <p:tav tm="100000">
                                          <p:val>
                                            <p:strVal val="#ppt_y"/>
                                          </p:val>
                                        </p:tav>
                                      </p:tavLst>
                                    </p:anim>
                                  </p:childTnLst>
                                </p:cTn>
                              </p:par>
                            </p:childTnLst>
                          </p:cTn>
                        </p:par>
                        <p:par>
                          <p:cTn id="52" fill="hold">
                            <p:stCondLst>
                              <p:cond delay="2300"/>
                            </p:stCondLst>
                            <p:childTnLst>
                              <p:par>
                                <p:cTn id="53" presetID="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 calcmode="lin" valueType="num">
                                      <p:cBhvr additive="base">
                                        <p:cTn id="55" dur="100" fill="hold"/>
                                        <p:tgtEl>
                                          <p:spTgt spid="92"/>
                                        </p:tgtEl>
                                        <p:attrNameLst>
                                          <p:attrName>ppt_x</p:attrName>
                                        </p:attrNameLst>
                                      </p:cBhvr>
                                      <p:tavLst>
                                        <p:tav tm="0">
                                          <p:val>
                                            <p:strVal val="0-#ppt_w/2"/>
                                          </p:val>
                                        </p:tav>
                                        <p:tav tm="100000">
                                          <p:val>
                                            <p:strVal val="#ppt_x"/>
                                          </p:val>
                                        </p:tav>
                                      </p:tavLst>
                                    </p:anim>
                                    <p:anim calcmode="lin" valueType="num">
                                      <p:cBhvr additive="base">
                                        <p:cTn id="56" dur="100" fill="hold"/>
                                        <p:tgtEl>
                                          <p:spTgt spid="92"/>
                                        </p:tgtEl>
                                        <p:attrNameLst>
                                          <p:attrName>ppt_y</p:attrName>
                                        </p:attrNameLst>
                                      </p:cBhvr>
                                      <p:tavLst>
                                        <p:tav tm="0">
                                          <p:val>
                                            <p:strVal val="#ppt_y"/>
                                          </p:val>
                                        </p:tav>
                                        <p:tav tm="100000">
                                          <p:val>
                                            <p:strVal val="#ppt_y"/>
                                          </p:val>
                                        </p:tav>
                                      </p:tavLst>
                                    </p:anim>
                                  </p:childTnLst>
                                </p:cTn>
                              </p:par>
                            </p:childTnLst>
                          </p:cTn>
                        </p:par>
                        <p:par>
                          <p:cTn id="57" fill="hold">
                            <p:stCondLst>
                              <p:cond delay="2400"/>
                            </p:stCondLst>
                            <p:childTnLst>
                              <p:par>
                                <p:cTn id="58" presetID="2" presetClass="entr" presetSubtype="8" fill="hold" grpId="0" nodeType="afterEffect">
                                  <p:stCondLst>
                                    <p:cond delay="0"/>
                                  </p:stCondLst>
                                  <p:childTnLst>
                                    <p:set>
                                      <p:cBhvr>
                                        <p:cTn id="59" dur="1" fill="hold">
                                          <p:stCondLst>
                                            <p:cond delay="0"/>
                                          </p:stCondLst>
                                        </p:cTn>
                                        <p:tgtEl>
                                          <p:spTgt spid="111"/>
                                        </p:tgtEl>
                                        <p:attrNameLst>
                                          <p:attrName>style.visibility</p:attrName>
                                        </p:attrNameLst>
                                      </p:cBhvr>
                                      <p:to>
                                        <p:strVal val="visible"/>
                                      </p:to>
                                    </p:set>
                                    <p:anim calcmode="lin" valueType="num">
                                      <p:cBhvr additive="base">
                                        <p:cTn id="60" dur="200" fill="hold"/>
                                        <p:tgtEl>
                                          <p:spTgt spid="111"/>
                                        </p:tgtEl>
                                        <p:attrNameLst>
                                          <p:attrName>ppt_x</p:attrName>
                                        </p:attrNameLst>
                                      </p:cBhvr>
                                      <p:tavLst>
                                        <p:tav tm="0">
                                          <p:val>
                                            <p:strVal val="0-#ppt_w/2"/>
                                          </p:val>
                                        </p:tav>
                                        <p:tav tm="100000">
                                          <p:val>
                                            <p:strVal val="#ppt_x"/>
                                          </p:val>
                                        </p:tav>
                                      </p:tavLst>
                                    </p:anim>
                                    <p:anim calcmode="lin" valueType="num">
                                      <p:cBhvr additive="base">
                                        <p:cTn id="61" dur="200" fill="hold"/>
                                        <p:tgtEl>
                                          <p:spTgt spid="111"/>
                                        </p:tgtEl>
                                        <p:attrNameLst>
                                          <p:attrName>ppt_y</p:attrName>
                                        </p:attrNameLst>
                                      </p:cBhvr>
                                      <p:tavLst>
                                        <p:tav tm="0">
                                          <p:val>
                                            <p:strVal val="#ppt_y"/>
                                          </p:val>
                                        </p:tav>
                                        <p:tav tm="100000">
                                          <p:val>
                                            <p:strVal val="#ppt_y"/>
                                          </p:val>
                                        </p:tav>
                                      </p:tavLst>
                                    </p:anim>
                                  </p:childTnLst>
                                </p:cTn>
                              </p:par>
                            </p:childTnLst>
                          </p:cTn>
                        </p:par>
                        <p:par>
                          <p:cTn id="62" fill="hold">
                            <p:stCondLst>
                              <p:cond delay="2600"/>
                            </p:stCondLst>
                            <p:childTnLst>
                              <p:par>
                                <p:cTn id="63" presetID="2" presetClass="entr" presetSubtype="8"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200" fill="hold"/>
                                        <p:tgtEl>
                                          <p:spTgt spid="51"/>
                                        </p:tgtEl>
                                        <p:attrNameLst>
                                          <p:attrName>ppt_x</p:attrName>
                                        </p:attrNameLst>
                                      </p:cBhvr>
                                      <p:tavLst>
                                        <p:tav tm="0">
                                          <p:val>
                                            <p:strVal val="0-#ppt_w/2"/>
                                          </p:val>
                                        </p:tav>
                                        <p:tav tm="100000">
                                          <p:val>
                                            <p:strVal val="#ppt_x"/>
                                          </p:val>
                                        </p:tav>
                                      </p:tavLst>
                                    </p:anim>
                                    <p:anim calcmode="lin" valueType="num">
                                      <p:cBhvr additive="base">
                                        <p:cTn id="66" dur="200" fill="hold"/>
                                        <p:tgtEl>
                                          <p:spTgt spid="51"/>
                                        </p:tgtEl>
                                        <p:attrNameLst>
                                          <p:attrName>ppt_y</p:attrName>
                                        </p:attrNameLst>
                                      </p:cBhvr>
                                      <p:tavLst>
                                        <p:tav tm="0">
                                          <p:val>
                                            <p:strVal val="#ppt_y"/>
                                          </p:val>
                                        </p:tav>
                                        <p:tav tm="100000">
                                          <p:val>
                                            <p:strVal val="#ppt_y"/>
                                          </p:val>
                                        </p:tav>
                                      </p:tavLst>
                                    </p:anim>
                                  </p:childTnLst>
                                </p:cTn>
                              </p:par>
                            </p:childTnLst>
                          </p:cTn>
                        </p:par>
                        <p:par>
                          <p:cTn id="67" fill="hold">
                            <p:stCondLst>
                              <p:cond delay="2800"/>
                            </p:stCondLst>
                            <p:childTnLst>
                              <p:par>
                                <p:cTn id="68" presetID="22" presetClass="entr" presetSubtype="4" fill="hold" grpId="0" nodeType="afterEffect">
                                  <p:stCondLst>
                                    <p:cond delay="0"/>
                                  </p:stCondLst>
                                  <p:childTnLst>
                                    <p:set>
                                      <p:cBhvr>
                                        <p:cTn id="69" dur="1" fill="hold">
                                          <p:stCondLst>
                                            <p:cond delay="0"/>
                                          </p:stCondLst>
                                        </p:cTn>
                                        <p:tgtEl>
                                          <p:spTgt spid="94"/>
                                        </p:tgtEl>
                                        <p:attrNameLst>
                                          <p:attrName>style.visibility</p:attrName>
                                        </p:attrNameLst>
                                      </p:cBhvr>
                                      <p:to>
                                        <p:strVal val="visible"/>
                                      </p:to>
                                    </p:set>
                                    <p:animEffect transition="in" filter="wipe(down)">
                                      <p:cBhvr>
                                        <p:cTn id="70" dur="300"/>
                                        <p:tgtEl>
                                          <p:spTgt spid="94"/>
                                        </p:tgtEl>
                                      </p:cBhvr>
                                    </p:animEffect>
                                  </p:childTnLst>
                                </p:cTn>
                              </p:par>
                            </p:childTnLst>
                          </p:cTn>
                        </p:par>
                        <p:par>
                          <p:cTn id="71" fill="hold">
                            <p:stCondLst>
                              <p:cond delay="3100"/>
                            </p:stCondLst>
                            <p:childTnLst>
                              <p:par>
                                <p:cTn id="72" presetID="53" presetClass="entr" presetSubtype="16" fill="hold" grpId="0" nodeType="afterEffect">
                                  <p:stCondLst>
                                    <p:cond delay="0"/>
                                  </p:stCondLst>
                                  <p:childTnLst>
                                    <p:set>
                                      <p:cBhvr>
                                        <p:cTn id="73" dur="1" fill="hold">
                                          <p:stCondLst>
                                            <p:cond delay="0"/>
                                          </p:stCondLst>
                                        </p:cTn>
                                        <p:tgtEl>
                                          <p:spTgt spid="118"/>
                                        </p:tgtEl>
                                        <p:attrNameLst>
                                          <p:attrName>style.visibility</p:attrName>
                                        </p:attrNameLst>
                                      </p:cBhvr>
                                      <p:to>
                                        <p:strVal val="visible"/>
                                      </p:to>
                                    </p:set>
                                    <p:anim calcmode="lin" valueType="num">
                                      <p:cBhvr>
                                        <p:cTn id="74" dur="300" fill="hold"/>
                                        <p:tgtEl>
                                          <p:spTgt spid="118"/>
                                        </p:tgtEl>
                                        <p:attrNameLst>
                                          <p:attrName>ppt_w</p:attrName>
                                        </p:attrNameLst>
                                      </p:cBhvr>
                                      <p:tavLst>
                                        <p:tav tm="0">
                                          <p:val>
                                            <p:fltVal val="0"/>
                                          </p:val>
                                        </p:tav>
                                        <p:tav tm="100000">
                                          <p:val>
                                            <p:strVal val="#ppt_w"/>
                                          </p:val>
                                        </p:tav>
                                      </p:tavLst>
                                    </p:anim>
                                    <p:anim calcmode="lin" valueType="num">
                                      <p:cBhvr>
                                        <p:cTn id="75" dur="300" fill="hold"/>
                                        <p:tgtEl>
                                          <p:spTgt spid="118"/>
                                        </p:tgtEl>
                                        <p:attrNameLst>
                                          <p:attrName>ppt_h</p:attrName>
                                        </p:attrNameLst>
                                      </p:cBhvr>
                                      <p:tavLst>
                                        <p:tav tm="0">
                                          <p:val>
                                            <p:fltVal val="0"/>
                                          </p:val>
                                        </p:tav>
                                        <p:tav tm="100000">
                                          <p:val>
                                            <p:strVal val="#ppt_h"/>
                                          </p:val>
                                        </p:tav>
                                      </p:tavLst>
                                    </p:anim>
                                    <p:animEffect transition="in" filter="fade">
                                      <p:cBhvr>
                                        <p:cTn id="76" dur="300"/>
                                        <p:tgtEl>
                                          <p:spTgt spid="118"/>
                                        </p:tgtEl>
                                      </p:cBhvr>
                                    </p:animEffect>
                                  </p:childTnLst>
                                </p:cTn>
                              </p:par>
                            </p:childTnLst>
                          </p:cTn>
                        </p:par>
                        <p:par>
                          <p:cTn id="77" fill="hold">
                            <p:stCondLst>
                              <p:cond delay="3400"/>
                            </p:stCondLst>
                            <p:childTnLst>
                              <p:par>
                                <p:cTn id="78" presetID="22" presetClass="entr" presetSubtype="4" fill="hold" grpId="0" nodeType="after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wipe(down)">
                                      <p:cBhvr>
                                        <p:cTn id="80" dur="500"/>
                                        <p:tgtEl>
                                          <p:spTgt spid="95"/>
                                        </p:tgtEl>
                                      </p:cBhvr>
                                    </p:animEffect>
                                  </p:childTnLst>
                                </p:cTn>
                              </p:par>
                            </p:childTnLst>
                          </p:cTn>
                        </p:par>
                        <p:par>
                          <p:cTn id="81" fill="hold">
                            <p:stCondLst>
                              <p:cond delay="3900"/>
                            </p:stCondLst>
                            <p:childTnLst>
                              <p:par>
                                <p:cTn id="82" presetID="53" presetClass="entr" presetSubtype="16" fill="hold" grpId="0" nodeType="afterEffect">
                                  <p:stCondLst>
                                    <p:cond delay="0"/>
                                  </p:stCondLst>
                                  <p:childTnLst>
                                    <p:set>
                                      <p:cBhvr>
                                        <p:cTn id="83" dur="1" fill="hold">
                                          <p:stCondLst>
                                            <p:cond delay="0"/>
                                          </p:stCondLst>
                                        </p:cTn>
                                        <p:tgtEl>
                                          <p:spTgt spid="112"/>
                                        </p:tgtEl>
                                        <p:attrNameLst>
                                          <p:attrName>style.visibility</p:attrName>
                                        </p:attrNameLst>
                                      </p:cBhvr>
                                      <p:to>
                                        <p:strVal val="visible"/>
                                      </p:to>
                                    </p:set>
                                    <p:anim calcmode="lin" valueType="num">
                                      <p:cBhvr>
                                        <p:cTn id="84" dur="300" fill="hold"/>
                                        <p:tgtEl>
                                          <p:spTgt spid="112"/>
                                        </p:tgtEl>
                                        <p:attrNameLst>
                                          <p:attrName>ppt_w</p:attrName>
                                        </p:attrNameLst>
                                      </p:cBhvr>
                                      <p:tavLst>
                                        <p:tav tm="0">
                                          <p:val>
                                            <p:fltVal val="0"/>
                                          </p:val>
                                        </p:tav>
                                        <p:tav tm="100000">
                                          <p:val>
                                            <p:strVal val="#ppt_w"/>
                                          </p:val>
                                        </p:tav>
                                      </p:tavLst>
                                    </p:anim>
                                    <p:anim calcmode="lin" valueType="num">
                                      <p:cBhvr>
                                        <p:cTn id="85" dur="300" fill="hold"/>
                                        <p:tgtEl>
                                          <p:spTgt spid="112"/>
                                        </p:tgtEl>
                                        <p:attrNameLst>
                                          <p:attrName>ppt_h</p:attrName>
                                        </p:attrNameLst>
                                      </p:cBhvr>
                                      <p:tavLst>
                                        <p:tav tm="0">
                                          <p:val>
                                            <p:fltVal val="0"/>
                                          </p:val>
                                        </p:tav>
                                        <p:tav tm="100000">
                                          <p:val>
                                            <p:strVal val="#ppt_h"/>
                                          </p:val>
                                        </p:tav>
                                      </p:tavLst>
                                    </p:anim>
                                    <p:animEffect transition="in" filter="fade">
                                      <p:cBhvr>
                                        <p:cTn id="86" dur="300"/>
                                        <p:tgtEl>
                                          <p:spTgt spid="112"/>
                                        </p:tgtEl>
                                      </p:cBhvr>
                                    </p:animEffect>
                                  </p:childTnLst>
                                </p:cTn>
                              </p:par>
                            </p:childTnLst>
                          </p:cTn>
                        </p:par>
                        <p:par>
                          <p:cTn id="87" fill="hold">
                            <p:stCondLst>
                              <p:cond delay="4200"/>
                            </p:stCondLst>
                            <p:childTnLst>
                              <p:par>
                                <p:cTn id="88" presetID="2" presetClass="entr" presetSubtype="8" fill="hold" grpId="0" nodeType="afterEffect">
                                  <p:stCondLst>
                                    <p:cond delay="0"/>
                                  </p:stCondLst>
                                  <p:childTnLst>
                                    <p:set>
                                      <p:cBhvr>
                                        <p:cTn id="89" dur="1" fill="hold">
                                          <p:stCondLst>
                                            <p:cond delay="0"/>
                                          </p:stCondLst>
                                        </p:cTn>
                                        <p:tgtEl>
                                          <p:spTgt spid="53"/>
                                        </p:tgtEl>
                                        <p:attrNameLst>
                                          <p:attrName>style.visibility</p:attrName>
                                        </p:attrNameLst>
                                      </p:cBhvr>
                                      <p:to>
                                        <p:strVal val="visible"/>
                                      </p:to>
                                    </p:set>
                                    <p:anim calcmode="lin" valueType="num">
                                      <p:cBhvr additive="base">
                                        <p:cTn id="90" dur="200" fill="hold"/>
                                        <p:tgtEl>
                                          <p:spTgt spid="53"/>
                                        </p:tgtEl>
                                        <p:attrNameLst>
                                          <p:attrName>ppt_x</p:attrName>
                                        </p:attrNameLst>
                                      </p:cBhvr>
                                      <p:tavLst>
                                        <p:tav tm="0">
                                          <p:val>
                                            <p:strVal val="0-#ppt_w/2"/>
                                          </p:val>
                                        </p:tav>
                                        <p:tav tm="100000">
                                          <p:val>
                                            <p:strVal val="#ppt_x"/>
                                          </p:val>
                                        </p:tav>
                                      </p:tavLst>
                                    </p:anim>
                                    <p:anim calcmode="lin" valueType="num">
                                      <p:cBhvr additive="base">
                                        <p:cTn id="91" dur="200" fill="hold"/>
                                        <p:tgtEl>
                                          <p:spTgt spid="53"/>
                                        </p:tgtEl>
                                        <p:attrNameLst>
                                          <p:attrName>ppt_y</p:attrName>
                                        </p:attrNameLst>
                                      </p:cBhvr>
                                      <p:tavLst>
                                        <p:tav tm="0">
                                          <p:val>
                                            <p:strVal val="#ppt_y"/>
                                          </p:val>
                                        </p:tav>
                                        <p:tav tm="100000">
                                          <p:val>
                                            <p:strVal val="#ppt_y"/>
                                          </p:val>
                                        </p:tav>
                                      </p:tavLst>
                                    </p:anim>
                                  </p:childTnLst>
                                </p:cTn>
                              </p:par>
                            </p:childTnLst>
                          </p:cTn>
                        </p:par>
                        <p:par>
                          <p:cTn id="92" fill="hold">
                            <p:stCondLst>
                              <p:cond delay="4400"/>
                            </p:stCondLst>
                            <p:childTnLst>
                              <p:par>
                                <p:cTn id="93" presetID="22" presetClass="entr" presetSubtype="4" fill="hold" grpId="0" nodeType="afterEffect">
                                  <p:stCondLst>
                                    <p:cond delay="0"/>
                                  </p:stCondLst>
                                  <p:childTnLst>
                                    <p:set>
                                      <p:cBhvr>
                                        <p:cTn id="94" dur="1" fill="hold">
                                          <p:stCondLst>
                                            <p:cond delay="0"/>
                                          </p:stCondLst>
                                        </p:cTn>
                                        <p:tgtEl>
                                          <p:spTgt spid="96"/>
                                        </p:tgtEl>
                                        <p:attrNameLst>
                                          <p:attrName>style.visibility</p:attrName>
                                        </p:attrNameLst>
                                      </p:cBhvr>
                                      <p:to>
                                        <p:strVal val="visible"/>
                                      </p:to>
                                    </p:set>
                                    <p:animEffect transition="in" filter="wipe(down)">
                                      <p:cBhvr>
                                        <p:cTn id="95" dur="300"/>
                                        <p:tgtEl>
                                          <p:spTgt spid="96"/>
                                        </p:tgtEl>
                                      </p:cBhvr>
                                    </p:animEffect>
                                  </p:childTnLst>
                                </p:cTn>
                              </p:par>
                            </p:childTnLst>
                          </p:cTn>
                        </p:par>
                        <p:par>
                          <p:cTn id="96" fill="hold">
                            <p:stCondLst>
                              <p:cond delay="4700"/>
                            </p:stCondLst>
                            <p:childTnLst>
                              <p:par>
                                <p:cTn id="97" presetID="53" presetClass="entr" presetSubtype="16" fill="hold" grpId="0" nodeType="afterEffect">
                                  <p:stCondLst>
                                    <p:cond delay="0"/>
                                  </p:stCondLst>
                                  <p:childTnLst>
                                    <p:set>
                                      <p:cBhvr>
                                        <p:cTn id="98" dur="1" fill="hold">
                                          <p:stCondLst>
                                            <p:cond delay="0"/>
                                          </p:stCondLst>
                                        </p:cTn>
                                        <p:tgtEl>
                                          <p:spTgt spid="109"/>
                                        </p:tgtEl>
                                        <p:attrNameLst>
                                          <p:attrName>style.visibility</p:attrName>
                                        </p:attrNameLst>
                                      </p:cBhvr>
                                      <p:to>
                                        <p:strVal val="visible"/>
                                      </p:to>
                                    </p:set>
                                    <p:anim calcmode="lin" valueType="num">
                                      <p:cBhvr>
                                        <p:cTn id="99" dur="300" fill="hold"/>
                                        <p:tgtEl>
                                          <p:spTgt spid="109"/>
                                        </p:tgtEl>
                                        <p:attrNameLst>
                                          <p:attrName>ppt_w</p:attrName>
                                        </p:attrNameLst>
                                      </p:cBhvr>
                                      <p:tavLst>
                                        <p:tav tm="0">
                                          <p:val>
                                            <p:fltVal val="0"/>
                                          </p:val>
                                        </p:tav>
                                        <p:tav tm="100000">
                                          <p:val>
                                            <p:strVal val="#ppt_w"/>
                                          </p:val>
                                        </p:tav>
                                      </p:tavLst>
                                    </p:anim>
                                    <p:anim calcmode="lin" valueType="num">
                                      <p:cBhvr>
                                        <p:cTn id="100" dur="300" fill="hold"/>
                                        <p:tgtEl>
                                          <p:spTgt spid="109"/>
                                        </p:tgtEl>
                                        <p:attrNameLst>
                                          <p:attrName>ppt_h</p:attrName>
                                        </p:attrNameLst>
                                      </p:cBhvr>
                                      <p:tavLst>
                                        <p:tav tm="0">
                                          <p:val>
                                            <p:fltVal val="0"/>
                                          </p:val>
                                        </p:tav>
                                        <p:tav tm="100000">
                                          <p:val>
                                            <p:strVal val="#ppt_h"/>
                                          </p:val>
                                        </p:tav>
                                      </p:tavLst>
                                    </p:anim>
                                    <p:animEffect transition="in" filter="fade">
                                      <p:cBhvr>
                                        <p:cTn id="101" dur="300"/>
                                        <p:tgtEl>
                                          <p:spTgt spid="109"/>
                                        </p:tgtEl>
                                      </p:cBhvr>
                                    </p:animEffect>
                                  </p:childTnLst>
                                </p:cTn>
                              </p:par>
                            </p:childTnLst>
                          </p:cTn>
                        </p:par>
                        <p:par>
                          <p:cTn id="102" fill="hold">
                            <p:stCondLst>
                              <p:cond delay="5000"/>
                            </p:stCondLst>
                            <p:childTnLst>
                              <p:par>
                                <p:cTn id="103" presetID="22" presetClass="entr" presetSubtype="4" fill="hold" grpId="0" nodeType="afterEffect">
                                  <p:stCondLst>
                                    <p:cond delay="0"/>
                                  </p:stCondLst>
                                  <p:childTnLst>
                                    <p:set>
                                      <p:cBhvr>
                                        <p:cTn id="104" dur="1" fill="hold">
                                          <p:stCondLst>
                                            <p:cond delay="0"/>
                                          </p:stCondLst>
                                        </p:cTn>
                                        <p:tgtEl>
                                          <p:spTgt spid="97"/>
                                        </p:tgtEl>
                                        <p:attrNameLst>
                                          <p:attrName>style.visibility</p:attrName>
                                        </p:attrNameLst>
                                      </p:cBhvr>
                                      <p:to>
                                        <p:strVal val="visible"/>
                                      </p:to>
                                    </p:set>
                                    <p:animEffect transition="in" filter="wipe(down)">
                                      <p:cBhvr>
                                        <p:cTn id="105" dur="500"/>
                                        <p:tgtEl>
                                          <p:spTgt spid="97"/>
                                        </p:tgtEl>
                                      </p:cBhvr>
                                    </p:animEffect>
                                  </p:childTnLst>
                                </p:cTn>
                              </p:par>
                            </p:childTnLst>
                          </p:cTn>
                        </p:par>
                        <p:par>
                          <p:cTn id="106" fill="hold">
                            <p:stCondLst>
                              <p:cond delay="5500"/>
                            </p:stCondLst>
                            <p:childTnLst>
                              <p:par>
                                <p:cTn id="107" presetID="53" presetClass="entr" presetSubtype="16" fill="hold" grpId="0" nodeType="afterEffect">
                                  <p:stCondLst>
                                    <p:cond delay="0"/>
                                  </p:stCondLst>
                                  <p:childTnLst>
                                    <p:set>
                                      <p:cBhvr>
                                        <p:cTn id="108" dur="1" fill="hold">
                                          <p:stCondLst>
                                            <p:cond delay="0"/>
                                          </p:stCondLst>
                                        </p:cTn>
                                        <p:tgtEl>
                                          <p:spTgt spid="113"/>
                                        </p:tgtEl>
                                        <p:attrNameLst>
                                          <p:attrName>style.visibility</p:attrName>
                                        </p:attrNameLst>
                                      </p:cBhvr>
                                      <p:to>
                                        <p:strVal val="visible"/>
                                      </p:to>
                                    </p:set>
                                    <p:anim calcmode="lin" valueType="num">
                                      <p:cBhvr>
                                        <p:cTn id="109" dur="300" fill="hold"/>
                                        <p:tgtEl>
                                          <p:spTgt spid="113"/>
                                        </p:tgtEl>
                                        <p:attrNameLst>
                                          <p:attrName>ppt_w</p:attrName>
                                        </p:attrNameLst>
                                      </p:cBhvr>
                                      <p:tavLst>
                                        <p:tav tm="0">
                                          <p:val>
                                            <p:fltVal val="0"/>
                                          </p:val>
                                        </p:tav>
                                        <p:tav tm="100000">
                                          <p:val>
                                            <p:strVal val="#ppt_w"/>
                                          </p:val>
                                        </p:tav>
                                      </p:tavLst>
                                    </p:anim>
                                    <p:anim calcmode="lin" valueType="num">
                                      <p:cBhvr>
                                        <p:cTn id="110" dur="300" fill="hold"/>
                                        <p:tgtEl>
                                          <p:spTgt spid="113"/>
                                        </p:tgtEl>
                                        <p:attrNameLst>
                                          <p:attrName>ppt_h</p:attrName>
                                        </p:attrNameLst>
                                      </p:cBhvr>
                                      <p:tavLst>
                                        <p:tav tm="0">
                                          <p:val>
                                            <p:fltVal val="0"/>
                                          </p:val>
                                        </p:tav>
                                        <p:tav tm="100000">
                                          <p:val>
                                            <p:strVal val="#ppt_h"/>
                                          </p:val>
                                        </p:tav>
                                      </p:tavLst>
                                    </p:anim>
                                    <p:animEffect transition="in" filter="fade">
                                      <p:cBhvr>
                                        <p:cTn id="111" dur="300"/>
                                        <p:tgtEl>
                                          <p:spTgt spid="113"/>
                                        </p:tgtEl>
                                      </p:cBhvr>
                                    </p:animEffect>
                                  </p:childTnLst>
                                </p:cTn>
                              </p:par>
                            </p:childTnLst>
                          </p:cTn>
                        </p:par>
                        <p:par>
                          <p:cTn id="112" fill="hold">
                            <p:stCondLst>
                              <p:cond delay="5800"/>
                            </p:stCondLst>
                            <p:childTnLst>
                              <p:par>
                                <p:cTn id="113" presetID="2" presetClass="entr" presetSubtype="8" fill="hold" grpId="0" nodeType="afterEffect">
                                  <p:stCondLst>
                                    <p:cond delay="0"/>
                                  </p:stCondLst>
                                  <p:childTnLst>
                                    <p:set>
                                      <p:cBhvr>
                                        <p:cTn id="114" dur="1" fill="hold">
                                          <p:stCondLst>
                                            <p:cond delay="0"/>
                                          </p:stCondLst>
                                        </p:cTn>
                                        <p:tgtEl>
                                          <p:spTgt spid="54"/>
                                        </p:tgtEl>
                                        <p:attrNameLst>
                                          <p:attrName>style.visibility</p:attrName>
                                        </p:attrNameLst>
                                      </p:cBhvr>
                                      <p:to>
                                        <p:strVal val="visible"/>
                                      </p:to>
                                    </p:set>
                                    <p:anim calcmode="lin" valueType="num">
                                      <p:cBhvr additive="base">
                                        <p:cTn id="115" dur="200" fill="hold"/>
                                        <p:tgtEl>
                                          <p:spTgt spid="54"/>
                                        </p:tgtEl>
                                        <p:attrNameLst>
                                          <p:attrName>ppt_x</p:attrName>
                                        </p:attrNameLst>
                                      </p:cBhvr>
                                      <p:tavLst>
                                        <p:tav tm="0">
                                          <p:val>
                                            <p:strVal val="0-#ppt_w/2"/>
                                          </p:val>
                                        </p:tav>
                                        <p:tav tm="100000">
                                          <p:val>
                                            <p:strVal val="#ppt_x"/>
                                          </p:val>
                                        </p:tav>
                                      </p:tavLst>
                                    </p:anim>
                                    <p:anim calcmode="lin" valueType="num">
                                      <p:cBhvr additive="base">
                                        <p:cTn id="116" dur="200" fill="hold"/>
                                        <p:tgtEl>
                                          <p:spTgt spid="54"/>
                                        </p:tgtEl>
                                        <p:attrNameLst>
                                          <p:attrName>ppt_y</p:attrName>
                                        </p:attrNameLst>
                                      </p:cBhvr>
                                      <p:tavLst>
                                        <p:tav tm="0">
                                          <p:val>
                                            <p:strVal val="#ppt_y"/>
                                          </p:val>
                                        </p:tav>
                                        <p:tav tm="100000">
                                          <p:val>
                                            <p:strVal val="#ppt_y"/>
                                          </p:val>
                                        </p:tav>
                                      </p:tavLst>
                                    </p:anim>
                                  </p:childTnLst>
                                </p:cTn>
                              </p:par>
                            </p:childTnLst>
                          </p:cTn>
                        </p:par>
                        <p:par>
                          <p:cTn id="117" fill="hold">
                            <p:stCondLst>
                              <p:cond delay="6000"/>
                            </p:stCondLst>
                            <p:childTnLst>
                              <p:par>
                                <p:cTn id="118" presetID="22" presetClass="entr" presetSubtype="4" fill="hold" grpId="0" nodeType="afterEffect">
                                  <p:stCondLst>
                                    <p:cond delay="0"/>
                                  </p:stCondLst>
                                  <p:childTnLst>
                                    <p:set>
                                      <p:cBhvr>
                                        <p:cTn id="119" dur="1" fill="hold">
                                          <p:stCondLst>
                                            <p:cond delay="0"/>
                                          </p:stCondLst>
                                        </p:cTn>
                                        <p:tgtEl>
                                          <p:spTgt spid="98"/>
                                        </p:tgtEl>
                                        <p:attrNameLst>
                                          <p:attrName>style.visibility</p:attrName>
                                        </p:attrNameLst>
                                      </p:cBhvr>
                                      <p:to>
                                        <p:strVal val="visible"/>
                                      </p:to>
                                    </p:set>
                                    <p:animEffect transition="in" filter="wipe(down)">
                                      <p:cBhvr>
                                        <p:cTn id="120" dur="300"/>
                                        <p:tgtEl>
                                          <p:spTgt spid="98"/>
                                        </p:tgtEl>
                                      </p:cBhvr>
                                    </p:animEffect>
                                  </p:childTnLst>
                                </p:cTn>
                              </p:par>
                            </p:childTnLst>
                          </p:cTn>
                        </p:par>
                        <p:par>
                          <p:cTn id="121" fill="hold">
                            <p:stCondLst>
                              <p:cond delay="6300"/>
                            </p:stCondLst>
                            <p:childTnLst>
                              <p:par>
                                <p:cTn id="122" presetID="53" presetClass="entr" presetSubtype="16" fill="hold" grpId="0" nodeType="afterEffect">
                                  <p:stCondLst>
                                    <p:cond delay="0"/>
                                  </p:stCondLst>
                                  <p:childTnLst>
                                    <p:set>
                                      <p:cBhvr>
                                        <p:cTn id="123" dur="1" fill="hold">
                                          <p:stCondLst>
                                            <p:cond delay="0"/>
                                          </p:stCondLst>
                                        </p:cTn>
                                        <p:tgtEl>
                                          <p:spTgt spid="108"/>
                                        </p:tgtEl>
                                        <p:attrNameLst>
                                          <p:attrName>style.visibility</p:attrName>
                                        </p:attrNameLst>
                                      </p:cBhvr>
                                      <p:to>
                                        <p:strVal val="visible"/>
                                      </p:to>
                                    </p:set>
                                    <p:anim calcmode="lin" valueType="num">
                                      <p:cBhvr>
                                        <p:cTn id="124" dur="300" fill="hold"/>
                                        <p:tgtEl>
                                          <p:spTgt spid="108"/>
                                        </p:tgtEl>
                                        <p:attrNameLst>
                                          <p:attrName>ppt_w</p:attrName>
                                        </p:attrNameLst>
                                      </p:cBhvr>
                                      <p:tavLst>
                                        <p:tav tm="0">
                                          <p:val>
                                            <p:fltVal val="0"/>
                                          </p:val>
                                        </p:tav>
                                        <p:tav tm="100000">
                                          <p:val>
                                            <p:strVal val="#ppt_w"/>
                                          </p:val>
                                        </p:tav>
                                      </p:tavLst>
                                    </p:anim>
                                    <p:anim calcmode="lin" valueType="num">
                                      <p:cBhvr>
                                        <p:cTn id="125" dur="300" fill="hold"/>
                                        <p:tgtEl>
                                          <p:spTgt spid="108"/>
                                        </p:tgtEl>
                                        <p:attrNameLst>
                                          <p:attrName>ppt_h</p:attrName>
                                        </p:attrNameLst>
                                      </p:cBhvr>
                                      <p:tavLst>
                                        <p:tav tm="0">
                                          <p:val>
                                            <p:fltVal val="0"/>
                                          </p:val>
                                        </p:tav>
                                        <p:tav tm="100000">
                                          <p:val>
                                            <p:strVal val="#ppt_h"/>
                                          </p:val>
                                        </p:tav>
                                      </p:tavLst>
                                    </p:anim>
                                    <p:animEffect transition="in" filter="fade">
                                      <p:cBhvr>
                                        <p:cTn id="126" dur="300"/>
                                        <p:tgtEl>
                                          <p:spTgt spid="108"/>
                                        </p:tgtEl>
                                      </p:cBhvr>
                                    </p:animEffect>
                                  </p:childTnLst>
                                </p:cTn>
                              </p:par>
                            </p:childTnLst>
                          </p:cTn>
                        </p:par>
                        <p:par>
                          <p:cTn id="127" fill="hold">
                            <p:stCondLst>
                              <p:cond delay="6600"/>
                            </p:stCondLst>
                            <p:childTnLst>
                              <p:par>
                                <p:cTn id="128" presetID="22" presetClass="entr" presetSubtype="4" fill="hold" grpId="0" nodeType="afterEffect">
                                  <p:stCondLst>
                                    <p:cond delay="0"/>
                                  </p:stCondLst>
                                  <p:childTnLst>
                                    <p:set>
                                      <p:cBhvr>
                                        <p:cTn id="129" dur="1" fill="hold">
                                          <p:stCondLst>
                                            <p:cond delay="0"/>
                                          </p:stCondLst>
                                        </p:cTn>
                                        <p:tgtEl>
                                          <p:spTgt spid="99"/>
                                        </p:tgtEl>
                                        <p:attrNameLst>
                                          <p:attrName>style.visibility</p:attrName>
                                        </p:attrNameLst>
                                      </p:cBhvr>
                                      <p:to>
                                        <p:strVal val="visible"/>
                                      </p:to>
                                    </p:set>
                                    <p:animEffect transition="in" filter="wipe(down)">
                                      <p:cBhvr>
                                        <p:cTn id="130" dur="500"/>
                                        <p:tgtEl>
                                          <p:spTgt spid="99"/>
                                        </p:tgtEl>
                                      </p:cBhvr>
                                    </p:animEffect>
                                  </p:childTnLst>
                                </p:cTn>
                              </p:par>
                            </p:childTnLst>
                          </p:cTn>
                        </p:par>
                        <p:par>
                          <p:cTn id="131" fill="hold">
                            <p:stCondLst>
                              <p:cond delay="7100"/>
                            </p:stCondLst>
                            <p:childTnLst>
                              <p:par>
                                <p:cTn id="132" presetID="53" presetClass="entr" presetSubtype="16" fill="hold" grpId="0" nodeType="afterEffect">
                                  <p:stCondLst>
                                    <p:cond delay="0"/>
                                  </p:stCondLst>
                                  <p:childTnLst>
                                    <p:set>
                                      <p:cBhvr>
                                        <p:cTn id="133" dur="1" fill="hold">
                                          <p:stCondLst>
                                            <p:cond delay="0"/>
                                          </p:stCondLst>
                                        </p:cTn>
                                        <p:tgtEl>
                                          <p:spTgt spid="114"/>
                                        </p:tgtEl>
                                        <p:attrNameLst>
                                          <p:attrName>style.visibility</p:attrName>
                                        </p:attrNameLst>
                                      </p:cBhvr>
                                      <p:to>
                                        <p:strVal val="visible"/>
                                      </p:to>
                                    </p:set>
                                    <p:anim calcmode="lin" valueType="num">
                                      <p:cBhvr>
                                        <p:cTn id="134" dur="300" fill="hold"/>
                                        <p:tgtEl>
                                          <p:spTgt spid="114"/>
                                        </p:tgtEl>
                                        <p:attrNameLst>
                                          <p:attrName>ppt_w</p:attrName>
                                        </p:attrNameLst>
                                      </p:cBhvr>
                                      <p:tavLst>
                                        <p:tav tm="0">
                                          <p:val>
                                            <p:fltVal val="0"/>
                                          </p:val>
                                        </p:tav>
                                        <p:tav tm="100000">
                                          <p:val>
                                            <p:strVal val="#ppt_w"/>
                                          </p:val>
                                        </p:tav>
                                      </p:tavLst>
                                    </p:anim>
                                    <p:anim calcmode="lin" valueType="num">
                                      <p:cBhvr>
                                        <p:cTn id="135" dur="300" fill="hold"/>
                                        <p:tgtEl>
                                          <p:spTgt spid="114"/>
                                        </p:tgtEl>
                                        <p:attrNameLst>
                                          <p:attrName>ppt_h</p:attrName>
                                        </p:attrNameLst>
                                      </p:cBhvr>
                                      <p:tavLst>
                                        <p:tav tm="0">
                                          <p:val>
                                            <p:fltVal val="0"/>
                                          </p:val>
                                        </p:tav>
                                        <p:tav tm="100000">
                                          <p:val>
                                            <p:strVal val="#ppt_h"/>
                                          </p:val>
                                        </p:tav>
                                      </p:tavLst>
                                    </p:anim>
                                    <p:animEffect transition="in" filter="fade">
                                      <p:cBhvr>
                                        <p:cTn id="136" dur="300"/>
                                        <p:tgtEl>
                                          <p:spTgt spid="114"/>
                                        </p:tgtEl>
                                      </p:cBhvr>
                                    </p:animEffect>
                                  </p:childTnLst>
                                </p:cTn>
                              </p:par>
                            </p:childTnLst>
                          </p:cTn>
                        </p:par>
                        <p:par>
                          <p:cTn id="137" fill="hold">
                            <p:stCondLst>
                              <p:cond delay="7400"/>
                            </p:stCondLst>
                            <p:childTnLst>
                              <p:par>
                                <p:cTn id="138" presetID="2" presetClass="entr" presetSubtype="8" fill="hold" grpId="0" nodeType="afterEffect">
                                  <p:stCondLst>
                                    <p:cond delay="0"/>
                                  </p:stCondLst>
                                  <p:childTnLst>
                                    <p:set>
                                      <p:cBhvr>
                                        <p:cTn id="139" dur="1" fill="hold">
                                          <p:stCondLst>
                                            <p:cond delay="0"/>
                                          </p:stCondLst>
                                        </p:cTn>
                                        <p:tgtEl>
                                          <p:spTgt spid="55"/>
                                        </p:tgtEl>
                                        <p:attrNameLst>
                                          <p:attrName>style.visibility</p:attrName>
                                        </p:attrNameLst>
                                      </p:cBhvr>
                                      <p:to>
                                        <p:strVal val="visible"/>
                                      </p:to>
                                    </p:set>
                                    <p:anim calcmode="lin" valueType="num">
                                      <p:cBhvr additive="base">
                                        <p:cTn id="140" dur="200" fill="hold"/>
                                        <p:tgtEl>
                                          <p:spTgt spid="55"/>
                                        </p:tgtEl>
                                        <p:attrNameLst>
                                          <p:attrName>ppt_x</p:attrName>
                                        </p:attrNameLst>
                                      </p:cBhvr>
                                      <p:tavLst>
                                        <p:tav tm="0">
                                          <p:val>
                                            <p:strVal val="0-#ppt_w/2"/>
                                          </p:val>
                                        </p:tav>
                                        <p:tav tm="100000">
                                          <p:val>
                                            <p:strVal val="#ppt_x"/>
                                          </p:val>
                                        </p:tav>
                                      </p:tavLst>
                                    </p:anim>
                                    <p:anim calcmode="lin" valueType="num">
                                      <p:cBhvr additive="base">
                                        <p:cTn id="141" dur="200" fill="hold"/>
                                        <p:tgtEl>
                                          <p:spTgt spid="55"/>
                                        </p:tgtEl>
                                        <p:attrNameLst>
                                          <p:attrName>ppt_y</p:attrName>
                                        </p:attrNameLst>
                                      </p:cBhvr>
                                      <p:tavLst>
                                        <p:tav tm="0">
                                          <p:val>
                                            <p:strVal val="#ppt_y"/>
                                          </p:val>
                                        </p:tav>
                                        <p:tav tm="100000">
                                          <p:val>
                                            <p:strVal val="#ppt_y"/>
                                          </p:val>
                                        </p:tav>
                                      </p:tavLst>
                                    </p:anim>
                                  </p:childTnLst>
                                </p:cTn>
                              </p:par>
                            </p:childTnLst>
                          </p:cTn>
                        </p:par>
                        <p:par>
                          <p:cTn id="142" fill="hold">
                            <p:stCondLst>
                              <p:cond delay="7600"/>
                            </p:stCondLst>
                            <p:childTnLst>
                              <p:par>
                                <p:cTn id="143" presetID="22" presetClass="entr" presetSubtype="4" fill="hold" grpId="0" nodeType="afterEffect">
                                  <p:stCondLst>
                                    <p:cond delay="0"/>
                                  </p:stCondLst>
                                  <p:childTnLst>
                                    <p:set>
                                      <p:cBhvr>
                                        <p:cTn id="144" dur="1" fill="hold">
                                          <p:stCondLst>
                                            <p:cond delay="0"/>
                                          </p:stCondLst>
                                        </p:cTn>
                                        <p:tgtEl>
                                          <p:spTgt spid="100"/>
                                        </p:tgtEl>
                                        <p:attrNameLst>
                                          <p:attrName>style.visibility</p:attrName>
                                        </p:attrNameLst>
                                      </p:cBhvr>
                                      <p:to>
                                        <p:strVal val="visible"/>
                                      </p:to>
                                    </p:set>
                                    <p:animEffect transition="in" filter="wipe(down)">
                                      <p:cBhvr>
                                        <p:cTn id="145" dur="300"/>
                                        <p:tgtEl>
                                          <p:spTgt spid="100"/>
                                        </p:tgtEl>
                                      </p:cBhvr>
                                    </p:animEffect>
                                  </p:childTnLst>
                                </p:cTn>
                              </p:par>
                            </p:childTnLst>
                          </p:cTn>
                        </p:par>
                        <p:par>
                          <p:cTn id="146" fill="hold">
                            <p:stCondLst>
                              <p:cond delay="7900"/>
                            </p:stCondLst>
                            <p:childTnLst>
                              <p:par>
                                <p:cTn id="147" presetID="53" presetClass="entr" presetSubtype="16" fill="hold" grpId="0" nodeType="afterEffect">
                                  <p:stCondLst>
                                    <p:cond delay="0"/>
                                  </p:stCondLst>
                                  <p:childTnLst>
                                    <p:set>
                                      <p:cBhvr>
                                        <p:cTn id="148" dur="1" fill="hold">
                                          <p:stCondLst>
                                            <p:cond delay="0"/>
                                          </p:stCondLst>
                                        </p:cTn>
                                        <p:tgtEl>
                                          <p:spTgt spid="110"/>
                                        </p:tgtEl>
                                        <p:attrNameLst>
                                          <p:attrName>style.visibility</p:attrName>
                                        </p:attrNameLst>
                                      </p:cBhvr>
                                      <p:to>
                                        <p:strVal val="visible"/>
                                      </p:to>
                                    </p:set>
                                    <p:anim calcmode="lin" valueType="num">
                                      <p:cBhvr>
                                        <p:cTn id="149" dur="300" fill="hold"/>
                                        <p:tgtEl>
                                          <p:spTgt spid="110"/>
                                        </p:tgtEl>
                                        <p:attrNameLst>
                                          <p:attrName>ppt_w</p:attrName>
                                        </p:attrNameLst>
                                      </p:cBhvr>
                                      <p:tavLst>
                                        <p:tav tm="0">
                                          <p:val>
                                            <p:fltVal val="0"/>
                                          </p:val>
                                        </p:tav>
                                        <p:tav tm="100000">
                                          <p:val>
                                            <p:strVal val="#ppt_w"/>
                                          </p:val>
                                        </p:tav>
                                      </p:tavLst>
                                    </p:anim>
                                    <p:anim calcmode="lin" valueType="num">
                                      <p:cBhvr>
                                        <p:cTn id="150" dur="300" fill="hold"/>
                                        <p:tgtEl>
                                          <p:spTgt spid="110"/>
                                        </p:tgtEl>
                                        <p:attrNameLst>
                                          <p:attrName>ppt_h</p:attrName>
                                        </p:attrNameLst>
                                      </p:cBhvr>
                                      <p:tavLst>
                                        <p:tav tm="0">
                                          <p:val>
                                            <p:fltVal val="0"/>
                                          </p:val>
                                        </p:tav>
                                        <p:tav tm="100000">
                                          <p:val>
                                            <p:strVal val="#ppt_h"/>
                                          </p:val>
                                        </p:tav>
                                      </p:tavLst>
                                    </p:anim>
                                    <p:animEffect transition="in" filter="fade">
                                      <p:cBhvr>
                                        <p:cTn id="151" dur="300"/>
                                        <p:tgtEl>
                                          <p:spTgt spid="110"/>
                                        </p:tgtEl>
                                      </p:cBhvr>
                                    </p:animEffect>
                                  </p:childTnLst>
                                </p:cTn>
                              </p:par>
                            </p:childTnLst>
                          </p:cTn>
                        </p:par>
                        <p:par>
                          <p:cTn id="152" fill="hold">
                            <p:stCondLst>
                              <p:cond delay="8200"/>
                            </p:stCondLst>
                            <p:childTnLst>
                              <p:par>
                                <p:cTn id="153" presetID="22" presetClass="entr" presetSubtype="4" fill="hold" grpId="0" nodeType="afterEffect">
                                  <p:stCondLst>
                                    <p:cond delay="0"/>
                                  </p:stCondLst>
                                  <p:childTnLst>
                                    <p:set>
                                      <p:cBhvr>
                                        <p:cTn id="154" dur="1" fill="hold">
                                          <p:stCondLst>
                                            <p:cond delay="0"/>
                                          </p:stCondLst>
                                        </p:cTn>
                                        <p:tgtEl>
                                          <p:spTgt spid="101"/>
                                        </p:tgtEl>
                                        <p:attrNameLst>
                                          <p:attrName>style.visibility</p:attrName>
                                        </p:attrNameLst>
                                      </p:cBhvr>
                                      <p:to>
                                        <p:strVal val="visible"/>
                                      </p:to>
                                    </p:set>
                                    <p:animEffect transition="in" filter="wipe(down)">
                                      <p:cBhvr>
                                        <p:cTn id="155" dur="500"/>
                                        <p:tgtEl>
                                          <p:spTgt spid="101"/>
                                        </p:tgtEl>
                                      </p:cBhvr>
                                    </p:animEffect>
                                  </p:childTnLst>
                                </p:cTn>
                              </p:par>
                            </p:childTnLst>
                          </p:cTn>
                        </p:par>
                        <p:par>
                          <p:cTn id="156" fill="hold">
                            <p:stCondLst>
                              <p:cond delay="8700"/>
                            </p:stCondLst>
                            <p:childTnLst>
                              <p:par>
                                <p:cTn id="157" presetID="53" presetClass="entr" presetSubtype="16"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 calcmode="lin" valueType="num">
                                      <p:cBhvr>
                                        <p:cTn id="159" dur="300" fill="hold"/>
                                        <p:tgtEl>
                                          <p:spTgt spid="115"/>
                                        </p:tgtEl>
                                        <p:attrNameLst>
                                          <p:attrName>ppt_w</p:attrName>
                                        </p:attrNameLst>
                                      </p:cBhvr>
                                      <p:tavLst>
                                        <p:tav tm="0">
                                          <p:val>
                                            <p:fltVal val="0"/>
                                          </p:val>
                                        </p:tav>
                                        <p:tav tm="100000">
                                          <p:val>
                                            <p:strVal val="#ppt_w"/>
                                          </p:val>
                                        </p:tav>
                                      </p:tavLst>
                                    </p:anim>
                                    <p:anim calcmode="lin" valueType="num">
                                      <p:cBhvr>
                                        <p:cTn id="160" dur="300" fill="hold"/>
                                        <p:tgtEl>
                                          <p:spTgt spid="115"/>
                                        </p:tgtEl>
                                        <p:attrNameLst>
                                          <p:attrName>ppt_h</p:attrName>
                                        </p:attrNameLst>
                                      </p:cBhvr>
                                      <p:tavLst>
                                        <p:tav tm="0">
                                          <p:val>
                                            <p:fltVal val="0"/>
                                          </p:val>
                                        </p:tav>
                                        <p:tav tm="100000">
                                          <p:val>
                                            <p:strVal val="#ppt_h"/>
                                          </p:val>
                                        </p:tav>
                                      </p:tavLst>
                                    </p:anim>
                                    <p:animEffect transition="in" filter="fade">
                                      <p:cBhvr>
                                        <p:cTn id="161" dur="300"/>
                                        <p:tgtEl>
                                          <p:spTgt spid="115"/>
                                        </p:tgtEl>
                                      </p:cBhvr>
                                    </p:animEffect>
                                  </p:childTnLst>
                                </p:cTn>
                              </p:par>
                            </p:childTnLst>
                          </p:cTn>
                        </p:par>
                        <p:par>
                          <p:cTn id="162" fill="hold">
                            <p:stCondLst>
                              <p:cond delay="9000"/>
                            </p:stCondLst>
                            <p:childTnLst>
                              <p:par>
                                <p:cTn id="163" presetID="2" presetClass="entr" presetSubtype="2" fill="hold" grpId="0" nodeType="afterEffect">
                                  <p:stCondLst>
                                    <p:cond delay="0"/>
                                  </p:stCondLst>
                                  <p:childTnLst>
                                    <p:set>
                                      <p:cBhvr>
                                        <p:cTn id="164" dur="1" fill="hold">
                                          <p:stCondLst>
                                            <p:cond delay="0"/>
                                          </p:stCondLst>
                                        </p:cTn>
                                        <p:tgtEl>
                                          <p:spTgt spid="103"/>
                                        </p:tgtEl>
                                        <p:attrNameLst>
                                          <p:attrName>style.visibility</p:attrName>
                                        </p:attrNameLst>
                                      </p:cBhvr>
                                      <p:to>
                                        <p:strVal val="visible"/>
                                      </p:to>
                                    </p:set>
                                    <p:anim calcmode="lin" valueType="num">
                                      <p:cBhvr additive="base">
                                        <p:cTn id="165" dur="300" fill="hold"/>
                                        <p:tgtEl>
                                          <p:spTgt spid="103"/>
                                        </p:tgtEl>
                                        <p:attrNameLst>
                                          <p:attrName>ppt_x</p:attrName>
                                        </p:attrNameLst>
                                      </p:cBhvr>
                                      <p:tavLst>
                                        <p:tav tm="0">
                                          <p:val>
                                            <p:strVal val="1+#ppt_w/2"/>
                                          </p:val>
                                        </p:tav>
                                        <p:tav tm="100000">
                                          <p:val>
                                            <p:strVal val="#ppt_x"/>
                                          </p:val>
                                        </p:tav>
                                      </p:tavLst>
                                    </p:anim>
                                    <p:anim calcmode="lin" valueType="num">
                                      <p:cBhvr additive="base">
                                        <p:cTn id="166" dur="300" fill="hold"/>
                                        <p:tgtEl>
                                          <p:spTgt spid="103"/>
                                        </p:tgtEl>
                                        <p:attrNameLst>
                                          <p:attrName>ppt_y</p:attrName>
                                        </p:attrNameLst>
                                      </p:cBhvr>
                                      <p:tavLst>
                                        <p:tav tm="0">
                                          <p:val>
                                            <p:strVal val="#ppt_y"/>
                                          </p:val>
                                        </p:tav>
                                        <p:tav tm="100000">
                                          <p:val>
                                            <p:strVal val="#ppt_y"/>
                                          </p:val>
                                        </p:tav>
                                      </p:tavLst>
                                    </p:anim>
                                  </p:childTnLst>
                                </p:cTn>
                              </p:par>
                            </p:childTnLst>
                          </p:cTn>
                        </p:par>
                        <p:par>
                          <p:cTn id="167" fill="hold">
                            <p:stCondLst>
                              <p:cond delay="9300"/>
                            </p:stCondLst>
                            <p:childTnLst>
                              <p:par>
                                <p:cTn id="168" presetID="2" presetClass="entr" presetSubtype="2" fill="hold" grpId="0" nodeType="afterEffect">
                                  <p:stCondLst>
                                    <p:cond delay="0"/>
                                  </p:stCondLst>
                                  <p:childTnLst>
                                    <p:set>
                                      <p:cBhvr>
                                        <p:cTn id="169" dur="1" fill="hold">
                                          <p:stCondLst>
                                            <p:cond delay="0"/>
                                          </p:stCondLst>
                                        </p:cTn>
                                        <p:tgtEl>
                                          <p:spTgt spid="102"/>
                                        </p:tgtEl>
                                        <p:attrNameLst>
                                          <p:attrName>style.visibility</p:attrName>
                                        </p:attrNameLst>
                                      </p:cBhvr>
                                      <p:to>
                                        <p:strVal val="visible"/>
                                      </p:to>
                                    </p:set>
                                    <p:anim calcmode="lin" valueType="num">
                                      <p:cBhvr additive="base">
                                        <p:cTn id="170" dur="300" fill="hold"/>
                                        <p:tgtEl>
                                          <p:spTgt spid="102"/>
                                        </p:tgtEl>
                                        <p:attrNameLst>
                                          <p:attrName>ppt_x</p:attrName>
                                        </p:attrNameLst>
                                      </p:cBhvr>
                                      <p:tavLst>
                                        <p:tav tm="0">
                                          <p:val>
                                            <p:strVal val="1+#ppt_w/2"/>
                                          </p:val>
                                        </p:tav>
                                        <p:tav tm="100000">
                                          <p:val>
                                            <p:strVal val="#ppt_x"/>
                                          </p:val>
                                        </p:tav>
                                      </p:tavLst>
                                    </p:anim>
                                    <p:anim calcmode="lin" valueType="num">
                                      <p:cBhvr additive="base">
                                        <p:cTn id="171" dur="300" fill="hold"/>
                                        <p:tgtEl>
                                          <p:spTgt spid="102"/>
                                        </p:tgtEl>
                                        <p:attrNameLst>
                                          <p:attrName>ppt_y</p:attrName>
                                        </p:attrNameLst>
                                      </p:cBhvr>
                                      <p:tavLst>
                                        <p:tav tm="0">
                                          <p:val>
                                            <p:strVal val="#ppt_y"/>
                                          </p:val>
                                        </p:tav>
                                        <p:tav tm="100000">
                                          <p:val>
                                            <p:strVal val="#ppt_y"/>
                                          </p:val>
                                        </p:tav>
                                      </p:tavLst>
                                    </p:anim>
                                  </p:childTnLst>
                                </p:cTn>
                              </p:par>
                            </p:childTnLst>
                          </p:cTn>
                        </p:par>
                        <p:par>
                          <p:cTn id="172" fill="hold">
                            <p:stCondLst>
                              <p:cond delay="9600"/>
                            </p:stCondLst>
                            <p:childTnLst>
                              <p:par>
                                <p:cTn id="173" presetID="22" presetClass="entr" presetSubtype="8" fill="hold" grpId="0" nodeType="afterEffect">
                                  <p:stCondLst>
                                    <p:cond delay="0"/>
                                  </p:stCondLst>
                                  <p:childTnLst>
                                    <p:set>
                                      <p:cBhvr>
                                        <p:cTn id="174" dur="1" fill="hold">
                                          <p:stCondLst>
                                            <p:cond delay="0"/>
                                          </p:stCondLst>
                                        </p:cTn>
                                        <p:tgtEl>
                                          <p:spTgt spid="105"/>
                                        </p:tgtEl>
                                        <p:attrNameLst>
                                          <p:attrName>style.visibility</p:attrName>
                                        </p:attrNameLst>
                                      </p:cBhvr>
                                      <p:to>
                                        <p:strVal val="visible"/>
                                      </p:to>
                                    </p:set>
                                    <p:animEffect transition="in" filter="wipe(left)">
                                      <p:cBhvr>
                                        <p:cTn id="175" dur="500"/>
                                        <p:tgtEl>
                                          <p:spTgt spid="105"/>
                                        </p:tgtEl>
                                      </p:cBhvr>
                                    </p:animEffect>
                                  </p:childTnLst>
                                </p:cTn>
                              </p:par>
                            </p:childTnLst>
                          </p:cTn>
                        </p:par>
                        <p:par>
                          <p:cTn id="176" fill="hold">
                            <p:stCondLst>
                              <p:cond delay="10100"/>
                            </p:stCondLst>
                            <p:childTnLst>
                              <p:par>
                                <p:cTn id="177" presetID="22" presetClass="entr" presetSubtype="8" fill="hold" grpId="0" nodeType="afterEffect">
                                  <p:stCondLst>
                                    <p:cond delay="0"/>
                                  </p:stCondLst>
                                  <p:childTnLst>
                                    <p:set>
                                      <p:cBhvr>
                                        <p:cTn id="178" dur="1" fill="hold">
                                          <p:stCondLst>
                                            <p:cond delay="0"/>
                                          </p:stCondLst>
                                        </p:cTn>
                                        <p:tgtEl>
                                          <p:spTgt spid="104"/>
                                        </p:tgtEl>
                                        <p:attrNameLst>
                                          <p:attrName>style.visibility</p:attrName>
                                        </p:attrNameLst>
                                      </p:cBhvr>
                                      <p:to>
                                        <p:strVal val="visible"/>
                                      </p:to>
                                    </p:set>
                                    <p:animEffect transition="in" filter="wipe(left)">
                                      <p:cBhvr>
                                        <p:cTn id="179" dur="500"/>
                                        <p:tgtEl>
                                          <p:spTgt spid="104"/>
                                        </p:tgtEl>
                                      </p:cBhvr>
                                    </p:animEffect>
                                  </p:childTnLst>
                                </p:cTn>
                              </p:par>
                            </p:childTnLst>
                          </p:cTn>
                        </p:par>
                        <p:par>
                          <p:cTn id="180" fill="hold">
                            <p:stCondLst>
                              <p:cond delay="10600"/>
                            </p:stCondLst>
                            <p:childTnLst>
                              <p:par>
                                <p:cTn id="181" presetID="22" presetClass="entr" presetSubtype="8" fill="hold" grpId="0" nodeType="afterEffect">
                                  <p:stCondLst>
                                    <p:cond delay="0"/>
                                  </p:stCondLst>
                                  <p:childTnLst>
                                    <p:set>
                                      <p:cBhvr>
                                        <p:cTn id="182" dur="1" fill="hold">
                                          <p:stCondLst>
                                            <p:cond delay="0"/>
                                          </p:stCondLst>
                                        </p:cTn>
                                        <p:tgtEl>
                                          <p:spTgt spid="106"/>
                                        </p:tgtEl>
                                        <p:attrNameLst>
                                          <p:attrName>style.visibility</p:attrName>
                                        </p:attrNameLst>
                                      </p:cBhvr>
                                      <p:to>
                                        <p:strVal val="visible"/>
                                      </p:to>
                                    </p:set>
                                    <p:animEffect transition="in" filter="wipe(left)">
                                      <p:cBhvr>
                                        <p:cTn id="183" dur="500"/>
                                        <p:tgtEl>
                                          <p:spTgt spid="106"/>
                                        </p:tgtEl>
                                      </p:cBhvr>
                                    </p:animEffect>
                                  </p:childTnLst>
                                </p:cTn>
                              </p:par>
                            </p:childTnLst>
                          </p:cTn>
                        </p:par>
                        <p:par>
                          <p:cTn id="184" fill="hold">
                            <p:stCondLst>
                              <p:cond delay="11100"/>
                            </p:stCondLst>
                            <p:childTnLst>
                              <p:par>
                                <p:cTn id="185" presetID="22" presetClass="entr" presetSubtype="4" fill="hold" grpId="0" nodeType="afterEffect">
                                  <p:stCondLst>
                                    <p:cond delay="0"/>
                                  </p:stCondLst>
                                  <p:childTnLst>
                                    <p:set>
                                      <p:cBhvr>
                                        <p:cTn id="186" dur="1" fill="hold">
                                          <p:stCondLst>
                                            <p:cond delay="0"/>
                                          </p:stCondLst>
                                        </p:cTn>
                                        <p:tgtEl>
                                          <p:spTgt spid="116"/>
                                        </p:tgtEl>
                                        <p:attrNameLst>
                                          <p:attrName>style.visibility</p:attrName>
                                        </p:attrNameLst>
                                      </p:cBhvr>
                                      <p:to>
                                        <p:strVal val="visible"/>
                                      </p:to>
                                    </p:set>
                                    <p:animEffect transition="in" filter="wipe(down)">
                                      <p:cBhvr>
                                        <p:cTn id="187" dur="500"/>
                                        <p:tgtEl>
                                          <p:spTgt spid="116"/>
                                        </p:tgtEl>
                                      </p:cBhvr>
                                    </p:animEffect>
                                  </p:childTnLst>
                                </p:cTn>
                              </p:par>
                            </p:childTnLst>
                          </p:cTn>
                        </p:par>
                        <p:par>
                          <p:cTn id="188" fill="hold">
                            <p:stCondLst>
                              <p:cond delay="11600"/>
                            </p:stCondLst>
                            <p:childTnLst>
                              <p:par>
                                <p:cTn id="189" presetID="22" presetClass="entr" presetSubtype="8" fill="hold" grpId="0" nodeType="afterEffect">
                                  <p:stCondLst>
                                    <p:cond delay="0"/>
                                  </p:stCondLst>
                                  <p:childTnLst>
                                    <p:set>
                                      <p:cBhvr>
                                        <p:cTn id="190" dur="1" fill="hold">
                                          <p:stCondLst>
                                            <p:cond delay="0"/>
                                          </p:stCondLst>
                                        </p:cTn>
                                        <p:tgtEl>
                                          <p:spTgt spid="107"/>
                                        </p:tgtEl>
                                        <p:attrNameLst>
                                          <p:attrName>style.visibility</p:attrName>
                                        </p:attrNameLst>
                                      </p:cBhvr>
                                      <p:to>
                                        <p:strVal val="visible"/>
                                      </p:to>
                                    </p:set>
                                    <p:animEffect transition="in" filter="wipe(left)">
                                      <p:cBhvr>
                                        <p:cTn id="191" dur="500"/>
                                        <p:tgtEl>
                                          <p:spTgt spid="107"/>
                                        </p:tgtEl>
                                      </p:cBhvr>
                                    </p:animEffect>
                                  </p:childTnLst>
                                </p:cTn>
                              </p:par>
                            </p:childTnLst>
                          </p:cTn>
                        </p:par>
                        <p:par>
                          <p:cTn id="192" fill="hold">
                            <p:stCondLst>
                              <p:cond delay="12100"/>
                            </p:stCondLst>
                            <p:childTnLst>
                              <p:par>
                                <p:cTn id="193" presetID="22" presetClass="entr" presetSubtype="4" fill="hold" grpId="0" nodeType="afterEffect">
                                  <p:stCondLst>
                                    <p:cond delay="0"/>
                                  </p:stCondLst>
                                  <p:childTnLst>
                                    <p:set>
                                      <p:cBhvr>
                                        <p:cTn id="194" dur="1" fill="hold">
                                          <p:stCondLst>
                                            <p:cond delay="0"/>
                                          </p:stCondLst>
                                        </p:cTn>
                                        <p:tgtEl>
                                          <p:spTgt spid="117"/>
                                        </p:tgtEl>
                                        <p:attrNameLst>
                                          <p:attrName>style.visibility</p:attrName>
                                        </p:attrNameLst>
                                      </p:cBhvr>
                                      <p:to>
                                        <p:strVal val="visible"/>
                                      </p:to>
                                    </p:set>
                                    <p:animEffect transition="in" filter="wipe(down)">
                                      <p:cBhvr>
                                        <p:cTn id="19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51" grpId="0"/>
      <p:bldP spid="52" grpId="0"/>
      <p:bldP spid="53" grpId="0"/>
      <p:bldP spid="54" grpId="0"/>
      <p:bldP spid="55" grpId="0"/>
      <p:bldP spid="56" grpId="0"/>
      <p:bldP spid="57" grpId="0"/>
      <p:bldP spid="58" grpId="0"/>
      <p:bldP spid="59" grpId="0"/>
      <p:bldP spid="60" grpId="0"/>
      <p:bldP spid="61" grpId="0"/>
      <p:bldP spid="92" grpId="0"/>
      <p:bldP spid="93" grpId="0"/>
      <p:bldP spid="94" grpId="0" animBg="1"/>
      <p:bldP spid="95" grpId="0" animBg="1"/>
      <p:bldP spid="96" grpId="0" animBg="1"/>
      <p:bldP spid="97" grpId="0" animBg="1"/>
      <p:bldP spid="98" grpId="0" animBg="1"/>
      <p:bldP spid="99" grpId="0" animBg="1"/>
      <p:bldP spid="100" grpId="0" animBg="1"/>
      <p:bldP spid="101" grpId="0" animBg="1"/>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animBg="1"/>
      <p:bldP spid="117" grpId="0" animBg="1"/>
      <p:bldP spid="1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31" name="组合 30"/>
          <p:cNvGrpSpPr/>
          <p:nvPr/>
        </p:nvGrpSpPr>
        <p:grpSpPr>
          <a:xfrm>
            <a:off x="785019" y="1707654"/>
            <a:ext cx="1692275" cy="2235745"/>
            <a:chOff x="661989" y="1851671"/>
            <a:chExt cx="1692275" cy="2235745"/>
          </a:xfrm>
        </p:grpSpPr>
        <p:sp>
          <p:nvSpPr>
            <p:cNvPr id="32" name="任意多边形 31"/>
            <p:cNvSpPr/>
            <p:nvPr/>
          </p:nvSpPr>
          <p:spPr>
            <a:xfrm>
              <a:off x="661989"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a:t>
              </a:r>
              <a:r>
                <a:rPr lang="zh-CN" altLang="en-US" sz="1200" b="0" dirty="0" smtClean="0">
                  <a:ln/>
                  <a:solidFill>
                    <a:schemeClr val="tx1">
                      <a:lumMod val="50000"/>
                    </a:schemeClr>
                  </a:solidFill>
                  <a:latin typeface="微软雅黑" pitchFamily="34" charset="-122"/>
                  <a:ea typeface="微软雅黑" pitchFamily="34" charset="-122"/>
                  <a:cs typeface="Times New Roman" pitchFamily="18" charset="0"/>
                </a:rPr>
                <a:t>。</a:t>
              </a: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a:t>
              </a:r>
              <a:r>
                <a:rPr lang="zh-CN" altLang="en-US" sz="1200" b="0" dirty="0" smtClean="0">
                  <a:ln/>
                  <a:solidFill>
                    <a:schemeClr val="tx1">
                      <a:lumMod val="50000"/>
                    </a:schemeClr>
                  </a:solidFill>
                  <a:latin typeface="微软雅黑" pitchFamily="34" charset="-122"/>
                  <a:ea typeface="微软雅黑" pitchFamily="34" charset="-122"/>
                  <a:cs typeface="Times New Roman" pitchFamily="18" charset="0"/>
                </a:rPr>
                <a:t>的</a:t>
              </a:r>
              <a:endParaRPr lang="zh-CN" altLang="en-US" sz="1200" b="0" dirty="0">
                <a:ln/>
                <a:solidFill>
                  <a:schemeClr val="tx1">
                    <a:lumMod val="50000"/>
                  </a:schemeClr>
                </a:solidFill>
                <a:latin typeface="微软雅黑" pitchFamily="34" charset="-122"/>
                <a:ea typeface="微软雅黑" pitchFamily="34" charset="-122"/>
                <a:cs typeface="Times New Roman" pitchFamily="18" charset="0"/>
              </a:endParaRPr>
            </a:p>
          </p:txBody>
        </p:sp>
        <p:sp>
          <p:nvSpPr>
            <p:cNvPr id="33" name="任意多边形 32"/>
            <p:cNvSpPr/>
            <p:nvPr/>
          </p:nvSpPr>
          <p:spPr>
            <a:xfrm>
              <a:off x="661989"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B0F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eaLnBrk="1" fontAlgn="auto" hangingPunct="1">
                <a:lnSpc>
                  <a:spcPct val="90000"/>
                </a:lnSpc>
                <a:spcAft>
                  <a:spcPct val="35000"/>
                </a:spcAft>
                <a:defRPr/>
              </a:pPr>
              <a:r>
                <a:rPr lang="zh-CN" altLang="en-US" b="0" dirty="0" smtClean="0">
                  <a:ln/>
                  <a:latin typeface="微软雅黑" pitchFamily="34" charset="-122"/>
                  <a:ea typeface="微软雅黑" pitchFamily="34" charset="-122"/>
                  <a:cs typeface="Times New Roman" pitchFamily="18" charset="0"/>
                </a:rPr>
                <a:t>文本内容</a:t>
              </a:r>
              <a:endParaRPr lang="zh-CN" altLang="en-US" b="0" dirty="0">
                <a:ln/>
                <a:latin typeface="微软雅黑" pitchFamily="34" charset="-122"/>
                <a:ea typeface="微软雅黑" pitchFamily="34" charset="-122"/>
                <a:cs typeface="Times New Roman" pitchFamily="18" charset="0"/>
              </a:endParaRPr>
            </a:p>
          </p:txBody>
        </p:sp>
        <p:sp>
          <p:nvSpPr>
            <p:cNvPr id="34" name="椭圆 33"/>
            <p:cNvSpPr/>
            <p:nvPr/>
          </p:nvSpPr>
          <p:spPr>
            <a:xfrm>
              <a:off x="1238251" y="1851671"/>
              <a:ext cx="612775" cy="5974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1</a:t>
              </a:r>
              <a:endParaRPr lang="zh-CN" altLang="en-US" sz="2400" b="0" dirty="0">
                <a:ea typeface="微软雅黑" pitchFamily="34" charset="-122"/>
              </a:endParaRPr>
            </a:p>
          </p:txBody>
        </p:sp>
      </p:grpSp>
      <p:grpSp>
        <p:nvGrpSpPr>
          <p:cNvPr id="35" name="组合 34"/>
          <p:cNvGrpSpPr/>
          <p:nvPr/>
        </p:nvGrpSpPr>
        <p:grpSpPr>
          <a:xfrm>
            <a:off x="2818606" y="1707654"/>
            <a:ext cx="1692275" cy="2235745"/>
            <a:chOff x="2695576" y="1851671"/>
            <a:chExt cx="1692275" cy="2235745"/>
          </a:xfrm>
        </p:grpSpPr>
        <p:sp>
          <p:nvSpPr>
            <p:cNvPr id="36" name="任意多边形 35"/>
            <p:cNvSpPr/>
            <p:nvPr/>
          </p:nvSpPr>
          <p:spPr>
            <a:xfrm>
              <a:off x="269557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37" name="任意多边形 36"/>
            <p:cNvSpPr/>
            <p:nvPr/>
          </p:nvSpPr>
          <p:spPr>
            <a:xfrm>
              <a:off x="269557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70C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38" name="椭圆 37"/>
            <p:cNvSpPr/>
            <p:nvPr/>
          </p:nvSpPr>
          <p:spPr>
            <a:xfrm>
              <a:off x="3271839" y="1851671"/>
              <a:ext cx="612775" cy="59744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2</a:t>
              </a:r>
              <a:endParaRPr lang="zh-CN" altLang="en-US" sz="2400" b="0" dirty="0">
                <a:ea typeface="微软雅黑" pitchFamily="34" charset="-122"/>
              </a:endParaRPr>
            </a:p>
          </p:txBody>
        </p:sp>
      </p:grpSp>
      <p:grpSp>
        <p:nvGrpSpPr>
          <p:cNvPr id="39" name="组合 38"/>
          <p:cNvGrpSpPr/>
          <p:nvPr/>
        </p:nvGrpSpPr>
        <p:grpSpPr>
          <a:xfrm>
            <a:off x="4845844" y="1707654"/>
            <a:ext cx="1692275" cy="2235745"/>
            <a:chOff x="4722814" y="1851671"/>
            <a:chExt cx="1692275" cy="2235745"/>
          </a:xfrm>
        </p:grpSpPr>
        <p:sp>
          <p:nvSpPr>
            <p:cNvPr id="40" name="任意多边形 39"/>
            <p:cNvSpPr/>
            <p:nvPr/>
          </p:nvSpPr>
          <p:spPr>
            <a:xfrm>
              <a:off x="4722814"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41" name="任意多边形 40"/>
            <p:cNvSpPr/>
            <p:nvPr/>
          </p:nvSpPr>
          <p:spPr>
            <a:xfrm>
              <a:off x="4722814"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B0F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42" name="椭圆 41"/>
            <p:cNvSpPr/>
            <p:nvPr/>
          </p:nvSpPr>
          <p:spPr>
            <a:xfrm>
              <a:off x="5299076" y="1851671"/>
              <a:ext cx="612775" cy="59744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3</a:t>
              </a:r>
              <a:endParaRPr lang="zh-CN" altLang="en-US" sz="2400" b="0" dirty="0">
                <a:ea typeface="微软雅黑" pitchFamily="34" charset="-122"/>
              </a:endParaRPr>
            </a:p>
          </p:txBody>
        </p:sp>
      </p:grpSp>
      <p:grpSp>
        <p:nvGrpSpPr>
          <p:cNvPr id="43" name="组合 42"/>
          <p:cNvGrpSpPr/>
          <p:nvPr/>
        </p:nvGrpSpPr>
        <p:grpSpPr>
          <a:xfrm>
            <a:off x="6876256" y="1707654"/>
            <a:ext cx="1692275" cy="2235745"/>
            <a:chOff x="6753226" y="1851671"/>
            <a:chExt cx="1692275" cy="2235745"/>
          </a:xfrm>
        </p:grpSpPr>
        <p:sp>
          <p:nvSpPr>
            <p:cNvPr id="44" name="任意多边形 43"/>
            <p:cNvSpPr/>
            <p:nvPr/>
          </p:nvSpPr>
          <p:spPr>
            <a:xfrm>
              <a:off x="675322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45" name="任意多边形 44"/>
            <p:cNvSpPr/>
            <p:nvPr/>
          </p:nvSpPr>
          <p:spPr>
            <a:xfrm>
              <a:off x="675322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70C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46" name="椭圆 45"/>
            <p:cNvSpPr/>
            <p:nvPr/>
          </p:nvSpPr>
          <p:spPr>
            <a:xfrm>
              <a:off x="7329489" y="1851671"/>
              <a:ext cx="612775" cy="59744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4</a:t>
              </a:r>
              <a:endParaRPr lang="zh-CN" altLang="en-US" sz="2400" b="0" dirty="0">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10000">
        <p14:gallery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heel(4)">
                                      <p:cBhvr>
                                        <p:cTn id="7" dur="1000"/>
                                        <p:tgtEl>
                                          <p:spTgt spid="76"/>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up)">
                                      <p:cBhvr>
                                        <p:cTn id="11" dur="500"/>
                                        <p:tgtEl>
                                          <p:spTgt spid="31"/>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up)">
                                      <p:cBhvr>
                                        <p:cTn id="19" dur="500"/>
                                        <p:tgtEl>
                                          <p:spTgt spid="39"/>
                                        </p:tgtEl>
                                      </p:cBhvr>
                                    </p:animEffec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down)">
                                      <p:cBhvr>
                                        <p:cTn id="2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2" descr="2786001_170328096000_2"/>
          <p:cNvSpPr>
            <a:spLocks noChangeArrowheads="1"/>
          </p:cNvSpPr>
          <p:nvPr/>
        </p:nvSpPr>
        <p:spPr bwMode="auto">
          <a:xfrm>
            <a:off x="395288" y="1203598"/>
            <a:ext cx="4022725" cy="3386137"/>
          </a:xfrm>
          <a:prstGeom prst="rect">
            <a:avLst/>
          </a:prstGeom>
          <a:blipFill dpi="0" rotWithShape="1">
            <a:blip r:embed="rId3"/>
            <a:srcRect/>
            <a:stretch>
              <a:fillRect r="-3260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 name="Freeform 3"/>
          <p:cNvSpPr>
            <a:spLocks/>
          </p:cNvSpPr>
          <p:nvPr/>
        </p:nvSpPr>
        <p:spPr bwMode="auto">
          <a:xfrm>
            <a:off x="4246563" y="1203598"/>
            <a:ext cx="4502150" cy="3387725"/>
          </a:xfrm>
          <a:custGeom>
            <a:avLst/>
            <a:gdLst>
              <a:gd name="T0" fmla="*/ 92 w 3198"/>
              <a:gd name="T1" fmla="*/ 0 h 2137"/>
              <a:gd name="T2" fmla="*/ 92 w 3198"/>
              <a:gd name="T3" fmla="*/ 241 h 2137"/>
              <a:gd name="T4" fmla="*/ 0 w 3198"/>
              <a:gd name="T5" fmla="*/ 340 h 2137"/>
              <a:gd name="T6" fmla="*/ 92 w 3198"/>
              <a:gd name="T7" fmla="*/ 429 h 2137"/>
              <a:gd name="T8" fmla="*/ 92 w 3198"/>
              <a:gd name="T9" fmla="*/ 2137 h 2137"/>
              <a:gd name="T10" fmla="*/ 3198 w 3198"/>
              <a:gd name="T11" fmla="*/ 2137 h 2137"/>
              <a:gd name="T12" fmla="*/ 3198 w 3198"/>
              <a:gd name="T13" fmla="*/ 0 h 2137"/>
              <a:gd name="T14" fmla="*/ 92 w 3198"/>
              <a:gd name="T15" fmla="*/ 0 h 2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8" h="2137">
                <a:moveTo>
                  <a:pt x="92" y="0"/>
                </a:moveTo>
                <a:lnTo>
                  <a:pt x="92" y="241"/>
                </a:lnTo>
                <a:lnTo>
                  <a:pt x="0" y="340"/>
                </a:lnTo>
                <a:lnTo>
                  <a:pt x="92" y="429"/>
                </a:lnTo>
                <a:lnTo>
                  <a:pt x="92" y="2137"/>
                </a:lnTo>
                <a:lnTo>
                  <a:pt x="3198" y="2137"/>
                </a:lnTo>
                <a:lnTo>
                  <a:pt x="3198" y="0"/>
                </a:lnTo>
                <a:lnTo>
                  <a:pt x="92" y="0"/>
                </a:lnTo>
                <a:close/>
              </a:path>
            </a:pathLst>
          </a:custGeom>
          <a:solidFill>
            <a:srgbClr val="0070C0"/>
          </a:solidFill>
          <a:ln>
            <a:noFill/>
          </a:ln>
          <a:extLst/>
        </p:spPr>
        <p:txBody>
          <a:bodyPr/>
          <a:lstStyle/>
          <a:p>
            <a:endParaRPr lang="zh-CN" altLang="en-US"/>
          </a:p>
        </p:txBody>
      </p:sp>
      <p:sp>
        <p:nvSpPr>
          <p:cNvPr id="82" name="Text Box 5"/>
          <p:cNvSpPr txBox="1">
            <a:spLocks noChangeArrowheads="1"/>
          </p:cNvSpPr>
          <p:nvPr/>
        </p:nvSpPr>
        <p:spPr bwMode="auto">
          <a:xfrm>
            <a:off x="5867400" y="1406798"/>
            <a:ext cx="2574925" cy="67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3" name="Text Box 6"/>
          <p:cNvSpPr txBox="1">
            <a:spLocks noChangeArrowheads="1"/>
          </p:cNvSpPr>
          <p:nvPr/>
        </p:nvSpPr>
        <p:spPr bwMode="auto">
          <a:xfrm>
            <a:off x="5867400" y="2538685"/>
            <a:ext cx="2574925" cy="67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4" name="Text Box 7"/>
          <p:cNvSpPr txBox="1">
            <a:spLocks noChangeArrowheads="1"/>
          </p:cNvSpPr>
          <p:nvPr/>
        </p:nvSpPr>
        <p:spPr bwMode="auto">
          <a:xfrm>
            <a:off x="5867400" y="3661048"/>
            <a:ext cx="2574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grpSp>
        <p:nvGrpSpPr>
          <p:cNvPr id="85" name="Group 8"/>
          <p:cNvGrpSpPr>
            <a:grpSpLocks/>
          </p:cNvGrpSpPr>
          <p:nvPr/>
        </p:nvGrpSpPr>
        <p:grpSpPr bwMode="auto">
          <a:xfrm>
            <a:off x="4787900" y="2497410"/>
            <a:ext cx="792163" cy="790575"/>
            <a:chOff x="0" y="0"/>
            <a:chExt cx="499" cy="499"/>
          </a:xfrm>
          <a:solidFill>
            <a:srgbClr val="0070C0"/>
          </a:solidFill>
        </p:grpSpPr>
        <p:sp>
          <p:nvSpPr>
            <p:cNvPr id="86" name="Oval 9"/>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7" name="Group 10"/>
            <p:cNvGrpSpPr>
              <a:grpSpLocks/>
            </p:cNvGrpSpPr>
            <p:nvPr/>
          </p:nvGrpSpPr>
          <p:grpSpPr bwMode="auto">
            <a:xfrm>
              <a:off x="104" y="107"/>
              <a:ext cx="292" cy="300"/>
              <a:chOff x="0" y="0"/>
              <a:chExt cx="399" cy="413"/>
            </a:xfrm>
            <a:grpFill/>
          </p:grpSpPr>
          <p:sp>
            <p:nvSpPr>
              <p:cNvPr id="88" name="Rectangle 11"/>
              <p:cNvSpPr>
                <a:spLocks noChangeArrowheads="1"/>
              </p:cNvSpPr>
              <p:nvPr/>
            </p:nvSpPr>
            <p:spPr bwMode="auto">
              <a:xfrm>
                <a:off x="148" y="343"/>
                <a:ext cx="10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9" name="Freeform 12"/>
              <p:cNvSpPr>
                <a:spLocks/>
              </p:cNvSpPr>
              <p:nvPr/>
            </p:nvSpPr>
            <p:spPr bwMode="auto">
              <a:xfrm>
                <a:off x="148" y="376"/>
                <a:ext cx="104" cy="37"/>
              </a:xfrm>
              <a:custGeom>
                <a:avLst/>
                <a:gdLst>
                  <a:gd name="T0" fmla="*/ 0 w 104"/>
                  <a:gd name="T1" fmla="*/ 21 h 37"/>
                  <a:gd name="T2" fmla="*/ 29 w 104"/>
                  <a:gd name="T3" fmla="*/ 21 h 37"/>
                  <a:gd name="T4" fmla="*/ 29 w 104"/>
                  <a:gd name="T5" fmla="*/ 37 h 37"/>
                  <a:gd name="T6" fmla="*/ 76 w 104"/>
                  <a:gd name="T7" fmla="*/ 37 h 37"/>
                  <a:gd name="T8" fmla="*/ 76 w 104"/>
                  <a:gd name="T9" fmla="*/ 21 h 37"/>
                  <a:gd name="T10" fmla="*/ 104 w 104"/>
                  <a:gd name="T11" fmla="*/ 21 h 37"/>
                  <a:gd name="T12" fmla="*/ 104 w 104"/>
                  <a:gd name="T13" fmla="*/ 0 h 37"/>
                  <a:gd name="T14" fmla="*/ 0 w 104"/>
                  <a:gd name="T15" fmla="*/ 0 h 37"/>
                  <a:gd name="T16" fmla="*/ 0 w 104"/>
                  <a:gd name="T17"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7">
                    <a:moveTo>
                      <a:pt x="0" y="21"/>
                    </a:moveTo>
                    <a:lnTo>
                      <a:pt x="29" y="21"/>
                    </a:lnTo>
                    <a:lnTo>
                      <a:pt x="29" y="37"/>
                    </a:lnTo>
                    <a:lnTo>
                      <a:pt x="76" y="37"/>
                    </a:lnTo>
                    <a:lnTo>
                      <a:pt x="76" y="21"/>
                    </a:lnTo>
                    <a:lnTo>
                      <a:pt x="104" y="21"/>
                    </a:lnTo>
                    <a:lnTo>
                      <a:pt x="104" y="0"/>
                    </a:lnTo>
                    <a:lnTo>
                      <a:pt x="0"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13"/>
              <p:cNvSpPr>
                <a:spLocks noEditPoints="1"/>
              </p:cNvSpPr>
              <p:nvPr/>
            </p:nvSpPr>
            <p:spPr bwMode="auto">
              <a:xfrm>
                <a:off x="87" y="92"/>
                <a:ext cx="227" cy="232"/>
              </a:xfrm>
              <a:custGeom>
                <a:avLst/>
                <a:gdLst>
                  <a:gd name="T0" fmla="*/ 48 w 96"/>
                  <a:gd name="T1" fmla="*/ 0 h 98"/>
                  <a:gd name="T2" fmla="*/ 0 w 96"/>
                  <a:gd name="T3" fmla="*/ 48 h 98"/>
                  <a:gd name="T4" fmla="*/ 25 w 96"/>
                  <a:gd name="T5" fmla="*/ 91 h 98"/>
                  <a:gd name="T6" fmla="*/ 25 w 96"/>
                  <a:gd name="T7" fmla="*/ 98 h 98"/>
                  <a:gd name="T8" fmla="*/ 69 w 96"/>
                  <a:gd name="T9" fmla="*/ 98 h 98"/>
                  <a:gd name="T10" fmla="*/ 69 w 96"/>
                  <a:gd name="T11" fmla="*/ 92 h 98"/>
                  <a:gd name="T12" fmla="*/ 96 w 96"/>
                  <a:gd name="T13" fmla="*/ 48 h 98"/>
                  <a:gd name="T14" fmla="*/ 48 w 96"/>
                  <a:gd name="T15" fmla="*/ 0 h 98"/>
                  <a:gd name="T16" fmla="*/ 48 w 96"/>
                  <a:gd name="T17" fmla="*/ 80 h 98"/>
                  <a:gd name="T18" fmla="*/ 48 w 96"/>
                  <a:gd name="T19" fmla="*/ 80 h 98"/>
                  <a:gd name="T20" fmla="*/ 48 w 96"/>
                  <a:gd name="T21" fmla="*/ 80 h 98"/>
                  <a:gd name="T22" fmla="*/ 26 w 96"/>
                  <a:gd name="T23" fmla="*/ 58 h 98"/>
                  <a:gd name="T24" fmla="*/ 33 w 96"/>
                  <a:gd name="T25" fmla="*/ 52 h 98"/>
                  <a:gd name="T26" fmla="*/ 48 w 96"/>
                  <a:gd name="T27" fmla="*/ 67 h 98"/>
                  <a:gd name="T28" fmla="*/ 63 w 96"/>
                  <a:gd name="T29" fmla="*/ 52 h 98"/>
                  <a:gd name="T30" fmla="*/ 70 w 96"/>
                  <a:gd name="T31" fmla="*/ 58 h 98"/>
                  <a:gd name="T32" fmla="*/ 48 w 96"/>
                  <a:gd name="T33"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48" y="0"/>
                    </a:moveTo>
                    <a:cubicBezTo>
                      <a:pt x="21" y="0"/>
                      <a:pt x="0" y="22"/>
                      <a:pt x="0" y="48"/>
                    </a:cubicBezTo>
                    <a:cubicBezTo>
                      <a:pt x="0" y="67"/>
                      <a:pt x="10" y="82"/>
                      <a:pt x="25" y="91"/>
                    </a:cubicBezTo>
                    <a:cubicBezTo>
                      <a:pt x="25" y="98"/>
                      <a:pt x="25" y="98"/>
                      <a:pt x="25" y="98"/>
                    </a:cubicBezTo>
                    <a:cubicBezTo>
                      <a:pt x="69" y="98"/>
                      <a:pt x="69" y="98"/>
                      <a:pt x="69" y="98"/>
                    </a:cubicBezTo>
                    <a:cubicBezTo>
                      <a:pt x="69" y="92"/>
                      <a:pt x="69" y="92"/>
                      <a:pt x="69" y="92"/>
                    </a:cubicBezTo>
                    <a:cubicBezTo>
                      <a:pt x="85" y="84"/>
                      <a:pt x="96" y="67"/>
                      <a:pt x="96" y="48"/>
                    </a:cubicBezTo>
                    <a:cubicBezTo>
                      <a:pt x="96" y="22"/>
                      <a:pt x="75" y="0"/>
                      <a:pt x="48" y="0"/>
                    </a:cubicBezTo>
                    <a:close/>
                    <a:moveTo>
                      <a:pt x="48" y="80"/>
                    </a:moveTo>
                    <a:cubicBezTo>
                      <a:pt x="48" y="80"/>
                      <a:pt x="48" y="80"/>
                      <a:pt x="48" y="80"/>
                    </a:cubicBezTo>
                    <a:cubicBezTo>
                      <a:pt x="48" y="80"/>
                      <a:pt x="48" y="80"/>
                      <a:pt x="48" y="80"/>
                    </a:cubicBezTo>
                    <a:cubicBezTo>
                      <a:pt x="26" y="58"/>
                      <a:pt x="26" y="58"/>
                      <a:pt x="26" y="58"/>
                    </a:cubicBezTo>
                    <a:cubicBezTo>
                      <a:pt x="33" y="52"/>
                      <a:pt x="33" y="52"/>
                      <a:pt x="33" y="52"/>
                    </a:cubicBezTo>
                    <a:cubicBezTo>
                      <a:pt x="48" y="67"/>
                      <a:pt x="48" y="67"/>
                      <a:pt x="48" y="67"/>
                    </a:cubicBezTo>
                    <a:cubicBezTo>
                      <a:pt x="63" y="52"/>
                      <a:pt x="63" y="52"/>
                      <a:pt x="63" y="52"/>
                    </a:cubicBezTo>
                    <a:cubicBezTo>
                      <a:pt x="70" y="58"/>
                      <a:pt x="70" y="58"/>
                      <a:pt x="70" y="58"/>
                    </a:cubicBezTo>
                    <a:lnTo>
                      <a:pt x="4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14"/>
              <p:cNvSpPr>
                <a:spLocks/>
              </p:cNvSpPr>
              <p:nvPr/>
            </p:nvSpPr>
            <p:spPr bwMode="auto">
              <a:xfrm>
                <a:off x="182" y="0"/>
                <a:ext cx="37" cy="69"/>
              </a:xfrm>
              <a:custGeom>
                <a:avLst/>
                <a:gdLst>
                  <a:gd name="T0" fmla="*/ 8 w 16"/>
                  <a:gd name="T1" fmla="*/ 29 h 29"/>
                  <a:gd name="T2" fmla="*/ 16 w 16"/>
                  <a:gd name="T3" fmla="*/ 21 h 29"/>
                  <a:gd name="T4" fmla="*/ 16 w 16"/>
                  <a:gd name="T5" fmla="*/ 9 h 29"/>
                  <a:gd name="T6" fmla="*/ 8 w 16"/>
                  <a:gd name="T7" fmla="*/ 0 h 29"/>
                  <a:gd name="T8" fmla="*/ 0 w 16"/>
                  <a:gd name="T9" fmla="*/ 9 h 29"/>
                  <a:gd name="T10" fmla="*/ 0 w 16"/>
                  <a:gd name="T11" fmla="*/ 21 h 29"/>
                  <a:gd name="T12" fmla="*/ 8 w 1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6" h="29">
                    <a:moveTo>
                      <a:pt x="8" y="29"/>
                    </a:moveTo>
                    <a:cubicBezTo>
                      <a:pt x="13" y="29"/>
                      <a:pt x="16" y="25"/>
                      <a:pt x="16" y="21"/>
                    </a:cubicBezTo>
                    <a:cubicBezTo>
                      <a:pt x="16" y="9"/>
                      <a:pt x="16" y="9"/>
                      <a:pt x="16" y="9"/>
                    </a:cubicBezTo>
                    <a:cubicBezTo>
                      <a:pt x="16" y="4"/>
                      <a:pt x="13" y="0"/>
                      <a:pt x="8" y="0"/>
                    </a:cubicBezTo>
                    <a:cubicBezTo>
                      <a:pt x="3" y="0"/>
                      <a:pt x="0" y="4"/>
                      <a:pt x="0" y="9"/>
                    </a:cubicBezTo>
                    <a:cubicBezTo>
                      <a:pt x="0" y="21"/>
                      <a:pt x="0" y="21"/>
                      <a:pt x="0" y="21"/>
                    </a:cubicBezTo>
                    <a:cubicBezTo>
                      <a:pt x="0" y="25"/>
                      <a:pt x="3" y="29"/>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15"/>
              <p:cNvSpPr>
                <a:spLocks/>
              </p:cNvSpPr>
              <p:nvPr/>
            </p:nvSpPr>
            <p:spPr bwMode="auto">
              <a:xfrm>
                <a:off x="255" y="24"/>
                <a:ext cx="59" cy="71"/>
              </a:xfrm>
              <a:custGeom>
                <a:avLst/>
                <a:gdLst>
                  <a:gd name="T0" fmla="*/ 5 w 25"/>
                  <a:gd name="T1" fmla="*/ 27 h 30"/>
                  <a:gd name="T2" fmla="*/ 17 w 25"/>
                  <a:gd name="T3" fmla="*/ 24 h 30"/>
                  <a:gd name="T4" fmla="*/ 23 w 25"/>
                  <a:gd name="T5" fmla="*/ 14 h 30"/>
                  <a:gd name="T6" fmla="*/ 20 w 25"/>
                  <a:gd name="T7" fmla="*/ 3 h 30"/>
                  <a:gd name="T8" fmla="*/ 9 w 25"/>
                  <a:gd name="T9" fmla="*/ 6 h 30"/>
                  <a:gd name="T10" fmla="*/ 2 w 25"/>
                  <a:gd name="T11" fmla="*/ 16 h 30"/>
                  <a:gd name="T12" fmla="*/ 5 w 2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5" y="27"/>
                    </a:moveTo>
                    <a:cubicBezTo>
                      <a:pt x="9" y="30"/>
                      <a:pt x="15" y="28"/>
                      <a:pt x="17" y="24"/>
                    </a:cubicBezTo>
                    <a:cubicBezTo>
                      <a:pt x="23" y="14"/>
                      <a:pt x="23" y="14"/>
                      <a:pt x="23" y="14"/>
                    </a:cubicBezTo>
                    <a:cubicBezTo>
                      <a:pt x="25" y="10"/>
                      <a:pt x="24" y="5"/>
                      <a:pt x="20" y="3"/>
                    </a:cubicBezTo>
                    <a:cubicBezTo>
                      <a:pt x="16" y="0"/>
                      <a:pt x="11" y="2"/>
                      <a:pt x="9" y="6"/>
                    </a:cubicBezTo>
                    <a:cubicBezTo>
                      <a:pt x="2" y="16"/>
                      <a:pt x="2" y="16"/>
                      <a:pt x="2" y="16"/>
                    </a:cubicBezTo>
                    <a:cubicBezTo>
                      <a:pt x="0" y="20"/>
                      <a:pt x="1" y="25"/>
                      <a:pt x="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16"/>
              <p:cNvSpPr>
                <a:spLocks/>
              </p:cNvSpPr>
              <p:nvPr/>
            </p:nvSpPr>
            <p:spPr bwMode="auto">
              <a:xfrm>
                <a:off x="309" y="95"/>
                <a:ext cx="71" cy="56"/>
              </a:xfrm>
              <a:custGeom>
                <a:avLst/>
                <a:gdLst>
                  <a:gd name="T0" fmla="*/ 14 w 30"/>
                  <a:gd name="T1" fmla="*/ 22 h 24"/>
                  <a:gd name="T2" fmla="*/ 25 w 30"/>
                  <a:gd name="T3" fmla="*/ 17 h 24"/>
                  <a:gd name="T4" fmla="*/ 28 w 30"/>
                  <a:gd name="T5" fmla="*/ 5 h 24"/>
                  <a:gd name="T6" fmla="*/ 16 w 30"/>
                  <a:gd name="T7" fmla="*/ 2 h 24"/>
                  <a:gd name="T8" fmla="*/ 6 w 30"/>
                  <a:gd name="T9" fmla="*/ 7 h 24"/>
                  <a:gd name="T10" fmla="*/ 3 w 30"/>
                  <a:gd name="T11" fmla="*/ 19 h 24"/>
                  <a:gd name="T12" fmla="*/ 14 w 30"/>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14" y="22"/>
                    </a:moveTo>
                    <a:cubicBezTo>
                      <a:pt x="25" y="17"/>
                      <a:pt x="25" y="17"/>
                      <a:pt x="25" y="17"/>
                    </a:cubicBezTo>
                    <a:cubicBezTo>
                      <a:pt x="29" y="14"/>
                      <a:pt x="30" y="9"/>
                      <a:pt x="28" y="5"/>
                    </a:cubicBezTo>
                    <a:cubicBezTo>
                      <a:pt x="26" y="1"/>
                      <a:pt x="21" y="0"/>
                      <a:pt x="16" y="2"/>
                    </a:cubicBezTo>
                    <a:cubicBezTo>
                      <a:pt x="6" y="7"/>
                      <a:pt x="6" y="7"/>
                      <a:pt x="6" y="7"/>
                    </a:cubicBezTo>
                    <a:cubicBezTo>
                      <a:pt x="2" y="10"/>
                      <a:pt x="0" y="15"/>
                      <a:pt x="3" y="19"/>
                    </a:cubicBezTo>
                    <a:cubicBezTo>
                      <a:pt x="5" y="23"/>
                      <a:pt x="10" y="24"/>
                      <a:pt x="1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17"/>
              <p:cNvSpPr>
                <a:spLocks/>
              </p:cNvSpPr>
              <p:nvPr/>
            </p:nvSpPr>
            <p:spPr bwMode="auto">
              <a:xfrm>
                <a:off x="330" y="187"/>
                <a:ext cx="69" cy="42"/>
              </a:xfrm>
              <a:custGeom>
                <a:avLst/>
                <a:gdLst>
                  <a:gd name="T0" fmla="*/ 21 w 29"/>
                  <a:gd name="T1" fmla="*/ 1 h 18"/>
                  <a:gd name="T2" fmla="*/ 9 w 29"/>
                  <a:gd name="T3" fmla="*/ 1 h 18"/>
                  <a:gd name="T4" fmla="*/ 0 w 29"/>
                  <a:gd name="T5" fmla="*/ 9 h 18"/>
                  <a:gd name="T6" fmla="*/ 8 w 29"/>
                  <a:gd name="T7" fmla="*/ 18 h 18"/>
                  <a:gd name="T8" fmla="*/ 20 w 29"/>
                  <a:gd name="T9" fmla="*/ 18 h 18"/>
                  <a:gd name="T10" fmla="*/ 29 w 29"/>
                  <a:gd name="T11" fmla="*/ 10 h 18"/>
                  <a:gd name="T12" fmla="*/ 21 w 29"/>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1" y="1"/>
                    </a:moveTo>
                    <a:cubicBezTo>
                      <a:pt x="9" y="1"/>
                      <a:pt x="9" y="1"/>
                      <a:pt x="9" y="1"/>
                    </a:cubicBezTo>
                    <a:cubicBezTo>
                      <a:pt x="4" y="0"/>
                      <a:pt x="0" y="4"/>
                      <a:pt x="0" y="9"/>
                    </a:cubicBezTo>
                    <a:cubicBezTo>
                      <a:pt x="0" y="13"/>
                      <a:pt x="3" y="17"/>
                      <a:pt x="8" y="18"/>
                    </a:cubicBezTo>
                    <a:cubicBezTo>
                      <a:pt x="20" y="18"/>
                      <a:pt x="20" y="18"/>
                      <a:pt x="20" y="18"/>
                    </a:cubicBezTo>
                    <a:cubicBezTo>
                      <a:pt x="25" y="18"/>
                      <a:pt x="29" y="15"/>
                      <a:pt x="29" y="10"/>
                    </a:cubicBezTo>
                    <a:cubicBezTo>
                      <a:pt x="29" y="5"/>
                      <a:pt x="25" y="1"/>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18"/>
              <p:cNvSpPr>
                <a:spLocks/>
              </p:cNvSpPr>
              <p:nvPr/>
            </p:nvSpPr>
            <p:spPr bwMode="auto">
              <a:xfrm>
                <a:off x="302" y="262"/>
                <a:ext cx="69" cy="62"/>
              </a:xfrm>
              <a:custGeom>
                <a:avLst/>
                <a:gdLst>
                  <a:gd name="T0" fmla="*/ 24 w 29"/>
                  <a:gd name="T1" fmla="*/ 9 h 26"/>
                  <a:gd name="T2" fmla="*/ 14 w 29"/>
                  <a:gd name="T3" fmla="*/ 2 h 26"/>
                  <a:gd name="T4" fmla="*/ 3 w 29"/>
                  <a:gd name="T5" fmla="*/ 5 h 26"/>
                  <a:gd name="T6" fmla="*/ 5 w 29"/>
                  <a:gd name="T7" fmla="*/ 17 h 26"/>
                  <a:gd name="T8" fmla="*/ 15 w 29"/>
                  <a:gd name="T9" fmla="*/ 23 h 26"/>
                  <a:gd name="T10" fmla="*/ 27 w 29"/>
                  <a:gd name="T11" fmla="*/ 20 h 26"/>
                  <a:gd name="T12" fmla="*/ 24 w 29"/>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24" y="9"/>
                    </a:moveTo>
                    <a:cubicBezTo>
                      <a:pt x="14" y="2"/>
                      <a:pt x="14" y="2"/>
                      <a:pt x="14" y="2"/>
                    </a:cubicBezTo>
                    <a:cubicBezTo>
                      <a:pt x="11" y="0"/>
                      <a:pt x="5" y="1"/>
                      <a:pt x="3" y="5"/>
                    </a:cubicBezTo>
                    <a:cubicBezTo>
                      <a:pt x="0" y="9"/>
                      <a:pt x="1" y="14"/>
                      <a:pt x="5" y="17"/>
                    </a:cubicBezTo>
                    <a:cubicBezTo>
                      <a:pt x="15" y="23"/>
                      <a:pt x="15" y="23"/>
                      <a:pt x="15" y="23"/>
                    </a:cubicBezTo>
                    <a:cubicBezTo>
                      <a:pt x="19" y="26"/>
                      <a:pt x="24" y="24"/>
                      <a:pt x="27" y="20"/>
                    </a:cubicBezTo>
                    <a:cubicBezTo>
                      <a:pt x="29" y="17"/>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19"/>
              <p:cNvSpPr>
                <a:spLocks/>
              </p:cNvSpPr>
              <p:nvPr/>
            </p:nvSpPr>
            <p:spPr bwMode="auto">
              <a:xfrm>
                <a:off x="85" y="24"/>
                <a:ext cx="59" cy="71"/>
              </a:xfrm>
              <a:custGeom>
                <a:avLst/>
                <a:gdLst>
                  <a:gd name="T0" fmla="*/ 8 w 25"/>
                  <a:gd name="T1" fmla="*/ 24 h 30"/>
                  <a:gd name="T2" fmla="*/ 20 w 25"/>
                  <a:gd name="T3" fmla="*/ 27 h 30"/>
                  <a:gd name="T4" fmla="*/ 23 w 25"/>
                  <a:gd name="T5" fmla="*/ 16 h 30"/>
                  <a:gd name="T6" fmla="*/ 16 w 25"/>
                  <a:gd name="T7" fmla="*/ 6 h 30"/>
                  <a:gd name="T8" fmla="*/ 5 w 25"/>
                  <a:gd name="T9" fmla="*/ 3 h 30"/>
                  <a:gd name="T10" fmla="*/ 2 w 25"/>
                  <a:gd name="T11" fmla="*/ 14 h 30"/>
                  <a:gd name="T12" fmla="*/ 8 w 25"/>
                  <a:gd name="T13" fmla="*/ 24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8" y="24"/>
                    </a:moveTo>
                    <a:cubicBezTo>
                      <a:pt x="10" y="28"/>
                      <a:pt x="16" y="30"/>
                      <a:pt x="20" y="27"/>
                    </a:cubicBezTo>
                    <a:cubicBezTo>
                      <a:pt x="24" y="25"/>
                      <a:pt x="25" y="20"/>
                      <a:pt x="23" y="16"/>
                    </a:cubicBezTo>
                    <a:cubicBezTo>
                      <a:pt x="16" y="6"/>
                      <a:pt x="16" y="6"/>
                      <a:pt x="16" y="6"/>
                    </a:cubicBezTo>
                    <a:cubicBezTo>
                      <a:pt x="14" y="2"/>
                      <a:pt x="9" y="0"/>
                      <a:pt x="5" y="3"/>
                    </a:cubicBezTo>
                    <a:cubicBezTo>
                      <a:pt x="1" y="5"/>
                      <a:pt x="0" y="10"/>
                      <a:pt x="2" y="14"/>
                    </a:cubicBezTo>
                    <a:lnTo>
                      <a:pt x="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20"/>
              <p:cNvSpPr>
                <a:spLocks/>
              </p:cNvSpPr>
              <p:nvPr/>
            </p:nvSpPr>
            <p:spPr bwMode="auto">
              <a:xfrm>
                <a:off x="19" y="95"/>
                <a:ext cx="70" cy="56"/>
              </a:xfrm>
              <a:custGeom>
                <a:avLst/>
                <a:gdLst>
                  <a:gd name="T0" fmla="*/ 5 w 30"/>
                  <a:gd name="T1" fmla="*/ 17 h 24"/>
                  <a:gd name="T2" fmla="*/ 16 w 30"/>
                  <a:gd name="T3" fmla="*/ 22 h 24"/>
                  <a:gd name="T4" fmla="*/ 27 w 30"/>
                  <a:gd name="T5" fmla="*/ 19 h 24"/>
                  <a:gd name="T6" fmla="*/ 24 w 30"/>
                  <a:gd name="T7" fmla="*/ 7 h 24"/>
                  <a:gd name="T8" fmla="*/ 14 w 30"/>
                  <a:gd name="T9" fmla="*/ 2 h 24"/>
                  <a:gd name="T10" fmla="*/ 2 w 30"/>
                  <a:gd name="T11" fmla="*/ 5 h 24"/>
                  <a:gd name="T12" fmla="*/ 5 w 30"/>
                  <a:gd name="T13" fmla="*/ 17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5" y="17"/>
                    </a:moveTo>
                    <a:cubicBezTo>
                      <a:pt x="16" y="22"/>
                      <a:pt x="16" y="22"/>
                      <a:pt x="16" y="22"/>
                    </a:cubicBezTo>
                    <a:cubicBezTo>
                      <a:pt x="20" y="24"/>
                      <a:pt x="25" y="23"/>
                      <a:pt x="27" y="19"/>
                    </a:cubicBezTo>
                    <a:cubicBezTo>
                      <a:pt x="30" y="15"/>
                      <a:pt x="28" y="10"/>
                      <a:pt x="24" y="7"/>
                    </a:cubicBezTo>
                    <a:cubicBezTo>
                      <a:pt x="14" y="2"/>
                      <a:pt x="14" y="2"/>
                      <a:pt x="14" y="2"/>
                    </a:cubicBezTo>
                    <a:cubicBezTo>
                      <a:pt x="9" y="0"/>
                      <a:pt x="4" y="1"/>
                      <a:pt x="2" y="5"/>
                    </a:cubicBezTo>
                    <a:cubicBezTo>
                      <a:pt x="0" y="9"/>
                      <a:pt x="1" y="1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21"/>
              <p:cNvSpPr>
                <a:spLocks/>
              </p:cNvSpPr>
              <p:nvPr/>
            </p:nvSpPr>
            <p:spPr bwMode="auto">
              <a:xfrm>
                <a:off x="0" y="187"/>
                <a:ext cx="68" cy="42"/>
              </a:xfrm>
              <a:custGeom>
                <a:avLst/>
                <a:gdLst>
                  <a:gd name="T0" fmla="*/ 29 w 29"/>
                  <a:gd name="T1" fmla="*/ 9 h 18"/>
                  <a:gd name="T2" fmla="*/ 20 w 29"/>
                  <a:gd name="T3" fmla="*/ 1 h 18"/>
                  <a:gd name="T4" fmla="*/ 8 w 29"/>
                  <a:gd name="T5" fmla="*/ 1 h 18"/>
                  <a:gd name="T6" fmla="*/ 0 w 29"/>
                  <a:gd name="T7" fmla="*/ 10 h 18"/>
                  <a:gd name="T8" fmla="*/ 9 w 29"/>
                  <a:gd name="T9" fmla="*/ 18 h 18"/>
                  <a:gd name="T10" fmla="*/ 21 w 29"/>
                  <a:gd name="T11" fmla="*/ 18 h 18"/>
                  <a:gd name="T12" fmla="*/ 29 w 29"/>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9" y="9"/>
                    </a:moveTo>
                    <a:cubicBezTo>
                      <a:pt x="29" y="4"/>
                      <a:pt x="25" y="0"/>
                      <a:pt x="20" y="1"/>
                    </a:cubicBezTo>
                    <a:cubicBezTo>
                      <a:pt x="8" y="1"/>
                      <a:pt x="8" y="1"/>
                      <a:pt x="8" y="1"/>
                    </a:cubicBezTo>
                    <a:cubicBezTo>
                      <a:pt x="4" y="1"/>
                      <a:pt x="0" y="5"/>
                      <a:pt x="0" y="10"/>
                    </a:cubicBezTo>
                    <a:cubicBezTo>
                      <a:pt x="0" y="15"/>
                      <a:pt x="4" y="18"/>
                      <a:pt x="9" y="18"/>
                    </a:cubicBezTo>
                    <a:cubicBezTo>
                      <a:pt x="21" y="18"/>
                      <a:pt x="21" y="18"/>
                      <a:pt x="21" y="18"/>
                    </a:cubicBezTo>
                    <a:cubicBezTo>
                      <a:pt x="26" y="17"/>
                      <a:pt x="29" y="13"/>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22"/>
              <p:cNvSpPr>
                <a:spLocks/>
              </p:cNvSpPr>
              <p:nvPr/>
            </p:nvSpPr>
            <p:spPr bwMode="auto">
              <a:xfrm>
                <a:off x="28" y="262"/>
                <a:ext cx="69" cy="62"/>
              </a:xfrm>
              <a:custGeom>
                <a:avLst/>
                <a:gdLst>
                  <a:gd name="T0" fmla="*/ 15 w 29"/>
                  <a:gd name="T1" fmla="*/ 2 h 26"/>
                  <a:gd name="T2" fmla="*/ 5 w 29"/>
                  <a:gd name="T3" fmla="*/ 9 h 26"/>
                  <a:gd name="T4" fmla="*/ 2 w 29"/>
                  <a:gd name="T5" fmla="*/ 20 h 26"/>
                  <a:gd name="T6" fmla="*/ 14 w 29"/>
                  <a:gd name="T7" fmla="*/ 23 h 26"/>
                  <a:gd name="T8" fmla="*/ 24 w 29"/>
                  <a:gd name="T9" fmla="*/ 17 h 26"/>
                  <a:gd name="T10" fmla="*/ 26 w 29"/>
                  <a:gd name="T11" fmla="*/ 5 h 26"/>
                  <a:gd name="T12" fmla="*/ 15 w 29"/>
                  <a:gd name="T13" fmla="*/ 2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15" y="2"/>
                    </a:moveTo>
                    <a:cubicBezTo>
                      <a:pt x="5" y="9"/>
                      <a:pt x="5" y="9"/>
                      <a:pt x="5" y="9"/>
                    </a:cubicBezTo>
                    <a:cubicBezTo>
                      <a:pt x="1" y="11"/>
                      <a:pt x="0" y="17"/>
                      <a:pt x="2" y="20"/>
                    </a:cubicBezTo>
                    <a:cubicBezTo>
                      <a:pt x="5" y="24"/>
                      <a:pt x="10" y="26"/>
                      <a:pt x="14" y="23"/>
                    </a:cubicBezTo>
                    <a:cubicBezTo>
                      <a:pt x="24" y="17"/>
                      <a:pt x="24" y="17"/>
                      <a:pt x="24" y="17"/>
                    </a:cubicBezTo>
                    <a:cubicBezTo>
                      <a:pt x="28" y="14"/>
                      <a:pt x="29" y="9"/>
                      <a:pt x="26" y="5"/>
                    </a:cubicBezTo>
                    <a:cubicBezTo>
                      <a:pt x="24" y="1"/>
                      <a:pt x="18" y="0"/>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00" name="Group 23"/>
          <p:cNvGrpSpPr>
            <a:grpSpLocks/>
          </p:cNvGrpSpPr>
          <p:nvPr/>
        </p:nvGrpSpPr>
        <p:grpSpPr bwMode="auto">
          <a:xfrm>
            <a:off x="4787900" y="3576910"/>
            <a:ext cx="792163" cy="790575"/>
            <a:chOff x="0" y="0"/>
            <a:chExt cx="499" cy="499"/>
          </a:xfrm>
          <a:solidFill>
            <a:srgbClr val="0070C0"/>
          </a:solidFill>
        </p:grpSpPr>
        <p:sp>
          <p:nvSpPr>
            <p:cNvPr id="101" name="Oval 24"/>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Freeform 25"/>
            <p:cNvSpPr>
              <a:spLocks noEditPoints="1"/>
            </p:cNvSpPr>
            <p:nvPr/>
          </p:nvSpPr>
          <p:spPr bwMode="auto">
            <a:xfrm>
              <a:off x="128" y="156"/>
              <a:ext cx="262" cy="240"/>
            </a:xfrm>
            <a:custGeom>
              <a:avLst/>
              <a:gdLst>
                <a:gd name="T0" fmla="*/ 140 w 167"/>
                <a:gd name="T1" fmla="*/ 0 h 153"/>
                <a:gd name="T2" fmla="*/ 27 w 167"/>
                <a:gd name="T3" fmla="*/ 0 h 153"/>
                <a:gd name="T4" fmla="*/ 0 w 167"/>
                <a:gd name="T5" fmla="*/ 28 h 153"/>
                <a:gd name="T6" fmla="*/ 0 w 167"/>
                <a:gd name="T7" fmla="*/ 92 h 153"/>
                <a:gd name="T8" fmla="*/ 27 w 167"/>
                <a:gd name="T9" fmla="*/ 121 h 153"/>
                <a:gd name="T10" fmla="*/ 49 w 167"/>
                <a:gd name="T11" fmla="*/ 121 h 153"/>
                <a:gd name="T12" fmla="*/ 49 w 167"/>
                <a:gd name="T13" fmla="*/ 153 h 153"/>
                <a:gd name="T14" fmla="*/ 112 w 167"/>
                <a:gd name="T15" fmla="*/ 122 h 153"/>
                <a:gd name="T16" fmla="*/ 111 w 167"/>
                <a:gd name="T17" fmla="*/ 121 h 153"/>
                <a:gd name="T18" fmla="*/ 140 w 167"/>
                <a:gd name="T19" fmla="*/ 121 h 153"/>
                <a:gd name="T20" fmla="*/ 167 w 167"/>
                <a:gd name="T21" fmla="*/ 92 h 153"/>
                <a:gd name="T22" fmla="*/ 167 w 167"/>
                <a:gd name="T23" fmla="*/ 28 h 153"/>
                <a:gd name="T24" fmla="*/ 140 w 167"/>
                <a:gd name="T25" fmla="*/ 0 h 153"/>
                <a:gd name="T26" fmla="*/ 47 w 167"/>
                <a:gd name="T27" fmla="*/ 77 h 153"/>
                <a:gd name="T28" fmla="*/ 30 w 167"/>
                <a:gd name="T29" fmla="*/ 60 h 153"/>
                <a:gd name="T30" fmla="*/ 47 w 167"/>
                <a:gd name="T31" fmla="*/ 44 h 153"/>
                <a:gd name="T32" fmla="*/ 63 w 167"/>
                <a:gd name="T33" fmla="*/ 60 h 153"/>
                <a:gd name="T34" fmla="*/ 47 w 167"/>
                <a:gd name="T35" fmla="*/ 77 h 153"/>
                <a:gd name="T36" fmla="*/ 84 w 167"/>
                <a:gd name="T37" fmla="*/ 77 h 153"/>
                <a:gd name="T38" fmla="*/ 68 w 167"/>
                <a:gd name="T39" fmla="*/ 60 h 153"/>
                <a:gd name="T40" fmla="*/ 84 w 167"/>
                <a:gd name="T41" fmla="*/ 44 h 153"/>
                <a:gd name="T42" fmla="*/ 101 w 167"/>
                <a:gd name="T43" fmla="*/ 60 h 153"/>
                <a:gd name="T44" fmla="*/ 84 w 167"/>
                <a:gd name="T45" fmla="*/ 77 h 153"/>
                <a:gd name="T46" fmla="*/ 122 w 167"/>
                <a:gd name="T47" fmla="*/ 77 h 153"/>
                <a:gd name="T48" fmla="*/ 105 w 167"/>
                <a:gd name="T49" fmla="*/ 60 h 153"/>
                <a:gd name="T50" fmla="*/ 122 w 167"/>
                <a:gd name="T51" fmla="*/ 44 h 153"/>
                <a:gd name="T52" fmla="*/ 138 w 167"/>
                <a:gd name="T53" fmla="*/ 60 h 153"/>
                <a:gd name="T54" fmla="*/ 122 w 167"/>
                <a:gd name="T55" fmla="*/ 7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7" h="153">
                  <a:moveTo>
                    <a:pt x="140" y="0"/>
                  </a:moveTo>
                  <a:cubicBezTo>
                    <a:pt x="27" y="0"/>
                    <a:pt x="27" y="0"/>
                    <a:pt x="27" y="0"/>
                  </a:cubicBezTo>
                  <a:cubicBezTo>
                    <a:pt x="12" y="0"/>
                    <a:pt x="0" y="12"/>
                    <a:pt x="0" y="28"/>
                  </a:cubicBezTo>
                  <a:cubicBezTo>
                    <a:pt x="0" y="92"/>
                    <a:pt x="0" y="92"/>
                    <a:pt x="0" y="92"/>
                  </a:cubicBezTo>
                  <a:cubicBezTo>
                    <a:pt x="0" y="108"/>
                    <a:pt x="12" y="121"/>
                    <a:pt x="27" y="121"/>
                  </a:cubicBezTo>
                  <a:cubicBezTo>
                    <a:pt x="49" y="121"/>
                    <a:pt x="49" y="121"/>
                    <a:pt x="49" y="121"/>
                  </a:cubicBezTo>
                  <a:cubicBezTo>
                    <a:pt x="49" y="153"/>
                    <a:pt x="49" y="153"/>
                    <a:pt x="49" y="153"/>
                  </a:cubicBezTo>
                  <a:cubicBezTo>
                    <a:pt x="112" y="122"/>
                    <a:pt x="112" y="122"/>
                    <a:pt x="112" y="122"/>
                  </a:cubicBezTo>
                  <a:cubicBezTo>
                    <a:pt x="111" y="121"/>
                    <a:pt x="111" y="121"/>
                    <a:pt x="111" y="121"/>
                  </a:cubicBezTo>
                  <a:cubicBezTo>
                    <a:pt x="140" y="121"/>
                    <a:pt x="140" y="121"/>
                    <a:pt x="140" y="121"/>
                  </a:cubicBezTo>
                  <a:cubicBezTo>
                    <a:pt x="155" y="121"/>
                    <a:pt x="167" y="108"/>
                    <a:pt x="167" y="92"/>
                  </a:cubicBezTo>
                  <a:cubicBezTo>
                    <a:pt x="167" y="28"/>
                    <a:pt x="167" y="28"/>
                    <a:pt x="167" y="28"/>
                  </a:cubicBezTo>
                  <a:cubicBezTo>
                    <a:pt x="167" y="12"/>
                    <a:pt x="155" y="0"/>
                    <a:pt x="140" y="0"/>
                  </a:cubicBezTo>
                  <a:close/>
                  <a:moveTo>
                    <a:pt x="47" y="77"/>
                  </a:moveTo>
                  <a:cubicBezTo>
                    <a:pt x="38" y="77"/>
                    <a:pt x="30" y="70"/>
                    <a:pt x="30" y="60"/>
                  </a:cubicBezTo>
                  <a:cubicBezTo>
                    <a:pt x="30" y="51"/>
                    <a:pt x="38" y="44"/>
                    <a:pt x="47" y="44"/>
                  </a:cubicBezTo>
                  <a:cubicBezTo>
                    <a:pt x="56" y="44"/>
                    <a:pt x="63" y="51"/>
                    <a:pt x="63" y="60"/>
                  </a:cubicBezTo>
                  <a:cubicBezTo>
                    <a:pt x="63" y="70"/>
                    <a:pt x="56" y="77"/>
                    <a:pt x="47" y="77"/>
                  </a:cubicBezTo>
                  <a:close/>
                  <a:moveTo>
                    <a:pt x="84" y="77"/>
                  </a:moveTo>
                  <a:cubicBezTo>
                    <a:pt x="75" y="77"/>
                    <a:pt x="68" y="70"/>
                    <a:pt x="68" y="60"/>
                  </a:cubicBezTo>
                  <a:cubicBezTo>
                    <a:pt x="68" y="51"/>
                    <a:pt x="75" y="44"/>
                    <a:pt x="84" y="44"/>
                  </a:cubicBezTo>
                  <a:cubicBezTo>
                    <a:pt x="93" y="44"/>
                    <a:pt x="101" y="51"/>
                    <a:pt x="101" y="60"/>
                  </a:cubicBezTo>
                  <a:cubicBezTo>
                    <a:pt x="101" y="70"/>
                    <a:pt x="93" y="77"/>
                    <a:pt x="84" y="77"/>
                  </a:cubicBezTo>
                  <a:close/>
                  <a:moveTo>
                    <a:pt x="122" y="77"/>
                  </a:moveTo>
                  <a:cubicBezTo>
                    <a:pt x="113" y="77"/>
                    <a:pt x="105" y="70"/>
                    <a:pt x="105" y="60"/>
                  </a:cubicBezTo>
                  <a:cubicBezTo>
                    <a:pt x="105" y="51"/>
                    <a:pt x="113" y="44"/>
                    <a:pt x="122" y="44"/>
                  </a:cubicBezTo>
                  <a:cubicBezTo>
                    <a:pt x="131" y="44"/>
                    <a:pt x="138" y="51"/>
                    <a:pt x="138" y="60"/>
                  </a:cubicBezTo>
                  <a:cubicBezTo>
                    <a:pt x="138" y="70"/>
                    <a:pt x="131" y="77"/>
                    <a:pt x="12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 name="Group 26"/>
          <p:cNvGrpSpPr>
            <a:grpSpLocks/>
          </p:cNvGrpSpPr>
          <p:nvPr/>
        </p:nvGrpSpPr>
        <p:grpSpPr bwMode="auto">
          <a:xfrm>
            <a:off x="4787900" y="1346473"/>
            <a:ext cx="792163" cy="790575"/>
            <a:chOff x="0" y="0"/>
            <a:chExt cx="499" cy="499"/>
          </a:xfrm>
        </p:grpSpPr>
        <p:sp>
          <p:nvSpPr>
            <p:cNvPr id="104" name="Oval 27"/>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28"/>
            <p:cNvGrpSpPr>
              <a:grpSpLocks/>
            </p:cNvGrpSpPr>
            <p:nvPr/>
          </p:nvGrpSpPr>
          <p:grpSpPr bwMode="auto">
            <a:xfrm>
              <a:off x="124" y="115"/>
              <a:ext cx="272" cy="258"/>
              <a:chOff x="0" y="0"/>
              <a:chExt cx="439" cy="416"/>
            </a:xfrm>
          </p:grpSpPr>
          <p:sp>
            <p:nvSpPr>
              <p:cNvPr id="106" name="Freeform 29"/>
              <p:cNvSpPr>
                <a:spLocks noEditPoints="1"/>
              </p:cNvSpPr>
              <p:nvPr/>
            </p:nvSpPr>
            <p:spPr bwMode="auto">
              <a:xfrm>
                <a:off x="203" y="179"/>
                <a:ext cx="236" cy="237"/>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82 w 100"/>
                  <a:gd name="T11" fmla="*/ 57 h 100"/>
                  <a:gd name="T12" fmla="*/ 51 w 100"/>
                  <a:gd name="T13" fmla="*/ 57 h 100"/>
                  <a:gd name="T14" fmla="*/ 45 w 100"/>
                  <a:gd name="T15" fmla="*/ 57 h 100"/>
                  <a:gd name="T16" fmla="*/ 45 w 100"/>
                  <a:gd name="T17" fmla="*/ 51 h 100"/>
                  <a:gd name="T18" fmla="*/ 45 w 100"/>
                  <a:gd name="T19" fmla="*/ 20 h 100"/>
                  <a:gd name="T20" fmla="*/ 51 w 100"/>
                  <a:gd name="T21" fmla="*/ 20 h 100"/>
                  <a:gd name="T22" fmla="*/ 51 w 100"/>
                  <a:gd name="T23" fmla="*/ 51 h 100"/>
                  <a:gd name="T24" fmla="*/ 82 w 100"/>
                  <a:gd name="T25" fmla="*/ 51 h 100"/>
                  <a:gd name="T26" fmla="*/ 82 w 100"/>
                  <a:gd name="T2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00">
                    <a:moveTo>
                      <a:pt x="50" y="0"/>
                    </a:moveTo>
                    <a:cubicBezTo>
                      <a:pt x="22" y="0"/>
                      <a:pt x="0" y="23"/>
                      <a:pt x="0" y="50"/>
                    </a:cubicBezTo>
                    <a:cubicBezTo>
                      <a:pt x="0" y="78"/>
                      <a:pt x="22" y="100"/>
                      <a:pt x="50" y="100"/>
                    </a:cubicBezTo>
                    <a:cubicBezTo>
                      <a:pt x="77" y="100"/>
                      <a:pt x="100" y="78"/>
                      <a:pt x="100" y="50"/>
                    </a:cubicBezTo>
                    <a:cubicBezTo>
                      <a:pt x="100" y="23"/>
                      <a:pt x="77" y="0"/>
                      <a:pt x="50" y="0"/>
                    </a:cubicBezTo>
                    <a:close/>
                    <a:moveTo>
                      <a:pt x="82" y="57"/>
                    </a:moveTo>
                    <a:cubicBezTo>
                      <a:pt x="51" y="57"/>
                      <a:pt x="51" y="57"/>
                      <a:pt x="51" y="57"/>
                    </a:cubicBezTo>
                    <a:cubicBezTo>
                      <a:pt x="45" y="57"/>
                      <a:pt x="45" y="57"/>
                      <a:pt x="45" y="57"/>
                    </a:cubicBezTo>
                    <a:cubicBezTo>
                      <a:pt x="45" y="51"/>
                      <a:pt x="45" y="51"/>
                      <a:pt x="45" y="51"/>
                    </a:cubicBezTo>
                    <a:cubicBezTo>
                      <a:pt x="45" y="20"/>
                      <a:pt x="45" y="20"/>
                      <a:pt x="45" y="20"/>
                    </a:cubicBezTo>
                    <a:cubicBezTo>
                      <a:pt x="51" y="20"/>
                      <a:pt x="51" y="20"/>
                      <a:pt x="51" y="20"/>
                    </a:cubicBezTo>
                    <a:cubicBezTo>
                      <a:pt x="51" y="51"/>
                      <a:pt x="51" y="51"/>
                      <a:pt x="51" y="51"/>
                    </a:cubicBezTo>
                    <a:cubicBezTo>
                      <a:pt x="82" y="51"/>
                      <a:pt x="82" y="51"/>
                      <a:pt x="82" y="51"/>
                    </a:cubicBezTo>
                    <a:lnTo>
                      <a:pt x="82" y="57"/>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Rectangle 30"/>
              <p:cNvSpPr>
                <a:spLocks noChangeArrowheads="1"/>
              </p:cNvSpPr>
              <p:nvPr/>
            </p:nvSpPr>
            <p:spPr bwMode="auto">
              <a:xfrm>
                <a:off x="114"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8" name="Rectangle 31"/>
              <p:cNvSpPr>
                <a:spLocks noChangeArrowheads="1"/>
              </p:cNvSpPr>
              <p:nvPr/>
            </p:nvSpPr>
            <p:spPr bwMode="auto">
              <a:xfrm>
                <a:off x="239"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9" name="Freeform 32"/>
              <p:cNvSpPr>
                <a:spLocks noEditPoints="1"/>
              </p:cNvSpPr>
              <p:nvPr/>
            </p:nvSpPr>
            <p:spPr bwMode="auto">
              <a:xfrm>
                <a:off x="0" y="47"/>
                <a:ext cx="390" cy="352"/>
              </a:xfrm>
              <a:custGeom>
                <a:avLst/>
                <a:gdLst>
                  <a:gd name="T0" fmla="*/ 76 w 165"/>
                  <a:gd name="T1" fmla="*/ 135 h 149"/>
                  <a:gd name="T2" fmla="*/ 78 w 165"/>
                  <a:gd name="T3" fmla="*/ 120 h 149"/>
                  <a:gd name="T4" fmla="*/ 76 w 165"/>
                  <a:gd name="T5" fmla="*/ 115 h 149"/>
                  <a:gd name="T6" fmla="*/ 76 w 165"/>
                  <a:gd name="T7" fmla="*/ 100 h 149"/>
                  <a:gd name="T8" fmla="*/ 76 w 165"/>
                  <a:gd name="T9" fmla="*/ 95 h 149"/>
                  <a:gd name="T10" fmla="*/ 82 w 165"/>
                  <a:gd name="T11" fmla="*/ 81 h 149"/>
                  <a:gd name="T12" fmla="*/ 76 w 165"/>
                  <a:gd name="T13" fmla="*/ 75 h 149"/>
                  <a:gd name="T14" fmla="*/ 90 w 165"/>
                  <a:gd name="T15" fmla="*/ 60 h 149"/>
                  <a:gd name="T16" fmla="*/ 96 w 165"/>
                  <a:gd name="T17" fmla="*/ 63 h 149"/>
                  <a:gd name="T18" fmla="*/ 99 w 165"/>
                  <a:gd name="T19" fmla="*/ 60 h 149"/>
                  <a:gd name="T20" fmla="*/ 165 w 165"/>
                  <a:gd name="T21" fmla="*/ 60 h 149"/>
                  <a:gd name="T22" fmla="*/ 165 w 165"/>
                  <a:gd name="T23" fmla="*/ 0 h 149"/>
                  <a:gd name="T24" fmla="*/ 150 w 165"/>
                  <a:gd name="T25" fmla="*/ 0 h 149"/>
                  <a:gd name="T26" fmla="*/ 135 w 165"/>
                  <a:gd name="T27" fmla="*/ 0 h 149"/>
                  <a:gd name="T28" fmla="*/ 109 w 165"/>
                  <a:gd name="T29" fmla="*/ 14 h 149"/>
                  <a:gd name="T30" fmla="*/ 89 w 165"/>
                  <a:gd name="T31" fmla="*/ 0 h 149"/>
                  <a:gd name="T32" fmla="*/ 74 w 165"/>
                  <a:gd name="T33" fmla="*/ 0 h 149"/>
                  <a:gd name="T34" fmla="*/ 70 w 165"/>
                  <a:gd name="T35" fmla="*/ 0 h 149"/>
                  <a:gd name="T36" fmla="*/ 42 w 165"/>
                  <a:gd name="T37" fmla="*/ 0 h 149"/>
                  <a:gd name="T38" fmla="*/ 28 w 165"/>
                  <a:gd name="T39" fmla="*/ 0 h 149"/>
                  <a:gd name="T40" fmla="*/ 16 w 165"/>
                  <a:gd name="T41" fmla="*/ 0 h 149"/>
                  <a:gd name="T42" fmla="*/ 0 w 165"/>
                  <a:gd name="T43" fmla="*/ 8 h 149"/>
                  <a:gd name="T44" fmla="*/ 96 w 165"/>
                  <a:gd name="T45" fmla="*/ 149 h 149"/>
                  <a:gd name="T46" fmla="*/ 15 w 165"/>
                  <a:gd name="T47" fmla="*/ 34 h 149"/>
                  <a:gd name="T48" fmla="*/ 150 w 165"/>
                  <a:gd name="T49" fmla="*/ 46 h 149"/>
                  <a:gd name="T50" fmla="*/ 15 w 165"/>
                  <a:gd name="T51" fmla="*/ 34 h 149"/>
                  <a:gd name="T52" fmla="*/ 15 w 165"/>
                  <a:gd name="T53" fmla="*/ 135 h 149"/>
                  <a:gd name="T54" fmla="*/ 29 w 165"/>
                  <a:gd name="T55" fmla="*/ 120 h 149"/>
                  <a:gd name="T56" fmla="*/ 29 w 165"/>
                  <a:gd name="T57" fmla="*/ 115 h 149"/>
                  <a:gd name="T58" fmla="*/ 15 w 165"/>
                  <a:gd name="T59" fmla="*/ 100 h 149"/>
                  <a:gd name="T60" fmla="*/ 29 w 165"/>
                  <a:gd name="T61" fmla="*/ 115 h 149"/>
                  <a:gd name="T62" fmla="*/ 15 w 165"/>
                  <a:gd name="T63" fmla="*/ 95 h 149"/>
                  <a:gd name="T64" fmla="*/ 29 w 165"/>
                  <a:gd name="T65" fmla="*/ 81 h 149"/>
                  <a:gd name="T66" fmla="*/ 50 w 165"/>
                  <a:gd name="T67" fmla="*/ 135 h 149"/>
                  <a:gd name="T68" fmla="*/ 35 w 165"/>
                  <a:gd name="T69" fmla="*/ 120 h 149"/>
                  <a:gd name="T70" fmla="*/ 50 w 165"/>
                  <a:gd name="T71" fmla="*/ 135 h 149"/>
                  <a:gd name="T72" fmla="*/ 35 w 165"/>
                  <a:gd name="T73" fmla="*/ 115 h 149"/>
                  <a:gd name="T74" fmla="*/ 50 w 165"/>
                  <a:gd name="T75" fmla="*/ 100 h 149"/>
                  <a:gd name="T76" fmla="*/ 50 w 165"/>
                  <a:gd name="T77" fmla="*/ 95 h 149"/>
                  <a:gd name="T78" fmla="*/ 35 w 165"/>
                  <a:gd name="T79" fmla="*/ 81 h 149"/>
                  <a:gd name="T80" fmla="*/ 50 w 165"/>
                  <a:gd name="T81" fmla="*/ 95 h 149"/>
                  <a:gd name="T82" fmla="*/ 55 w 165"/>
                  <a:gd name="T83" fmla="*/ 135 h 149"/>
                  <a:gd name="T84" fmla="*/ 70 w 165"/>
                  <a:gd name="T85" fmla="*/ 120 h 149"/>
                  <a:gd name="T86" fmla="*/ 70 w 165"/>
                  <a:gd name="T87" fmla="*/ 115 h 149"/>
                  <a:gd name="T88" fmla="*/ 55 w 165"/>
                  <a:gd name="T89" fmla="*/ 100 h 149"/>
                  <a:gd name="T90" fmla="*/ 70 w 165"/>
                  <a:gd name="T91" fmla="*/ 115 h 149"/>
                  <a:gd name="T92" fmla="*/ 55 w 165"/>
                  <a:gd name="T93" fmla="*/ 95 h 149"/>
                  <a:gd name="T94" fmla="*/ 70 w 165"/>
                  <a:gd name="T95" fmla="*/ 81 h 149"/>
                  <a:gd name="T96" fmla="*/ 70 w 165"/>
                  <a:gd name="T97" fmla="*/ 75 h 149"/>
                  <a:gd name="T98" fmla="*/ 55 w 165"/>
                  <a:gd name="T99" fmla="*/ 60 h 149"/>
                  <a:gd name="T100" fmla="*/ 70 w 165"/>
                  <a:gd name="T101"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 h="149">
                    <a:moveTo>
                      <a:pt x="84" y="135"/>
                    </a:moveTo>
                    <a:cubicBezTo>
                      <a:pt x="76" y="135"/>
                      <a:pt x="76" y="135"/>
                      <a:pt x="76" y="135"/>
                    </a:cubicBezTo>
                    <a:cubicBezTo>
                      <a:pt x="76" y="120"/>
                      <a:pt x="76" y="120"/>
                      <a:pt x="76" y="120"/>
                    </a:cubicBezTo>
                    <a:cubicBezTo>
                      <a:pt x="78" y="120"/>
                      <a:pt x="78" y="120"/>
                      <a:pt x="78" y="120"/>
                    </a:cubicBezTo>
                    <a:cubicBezTo>
                      <a:pt x="77" y="118"/>
                      <a:pt x="77" y="117"/>
                      <a:pt x="77" y="115"/>
                    </a:cubicBezTo>
                    <a:cubicBezTo>
                      <a:pt x="76" y="115"/>
                      <a:pt x="76" y="115"/>
                      <a:pt x="76" y="115"/>
                    </a:cubicBezTo>
                    <a:cubicBezTo>
                      <a:pt x="76" y="100"/>
                      <a:pt x="76" y="100"/>
                      <a:pt x="76" y="100"/>
                    </a:cubicBezTo>
                    <a:cubicBezTo>
                      <a:pt x="76" y="100"/>
                      <a:pt x="76" y="100"/>
                      <a:pt x="76" y="100"/>
                    </a:cubicBezTo>
                    <a:cubicBezTo>
                      <a:pt x="76" y="99"/>
                      <a:pt x="77" y="97"/>
                      <a:pt x="77" y="95"/>
                    </a:cubicBezTo>
                    <a:cubicBezTo>
                      <a:pt x="76" y="95"/>
                      <a:pt x="76" y="95"/>
                      <a:pt x="76" y="95"/>
                    </a:cubicBezTo>
                    <a:cubicBezTo>
                      <a:pt x="76" y="81"/>
                      <a:pt x="76" y="81"/>
                      <a:pt x="76" y="81"/>
                    </a:cubicBezTo>
                    <a:cubicBezTo>
                      <a:pt x="82" y="81"/>
                      <a:pt x="82" y="81"/>
                      <a:pt x="82" y="81"/>
                    </a:cubicBezTo>
                    <a:cubicBezTo>
                      <a:pt x="83" y="79"/>
                      <a:pt x="84" y="77"/>
                      <a:pt x="85" y="75"/>
                    </a:cubicBezTo>
                    <a:cubicBezTo>
                      <a:pt x="76" y="75"/>
                      <a:pt x="76" y="75"/>
                      <a:pt x="76" y="75"/>
                    </a:cubicBezTo>
                    <a:cubicBezTo>
                      <a:pt x="76" y="60"/>
                      <a:pt x="76" y="60"/>
                      <a:pt x="76" y="60"/>
                    </a:cubicBezTo>
                    <a:cubicBezTo>
                      <a:pt x="90" y="60"/>
                      <a:pt x="90" y="60"/>
                      <a:pt x="90" y="60"/>
                    </a:cubicBezTo>
                    <a:cubicBezTo>
                      <a:pt x="90" y="68"/>
                      <a:pt x="90" y="68"/>
                      <a:pt x="90" y="68"/>
                    </a:cubicBezTo>
                    <a:cubicBezTo>
                      <a:pt x="92" y="66"/>
                      <a:pt x="94" y="65"/>
                      <a:pt x="96" y="63"/>
                    </a:cubicBezTo>
                    <a:cubicBezTo>
                      <a:pt x="96" y="60"/>
                      <a:pt x="96" y="60"/>
                      <a:pt x="96" y="60"/>
                    </a:cubicBezTo>
                    <a:cubicBezTo>
                      <a:pt x="99" y="60"/>
                      <a:pt x="99" y="60"/>
                      <a:pt x="99" y="60"/>
                    </a:cubicBezTo>
                    <a:cubicBezTo>
                      <a:pt x="109" y="54"/>
                      <a:pt x="120" y="50"/>
                      <a:pt x="132" y="50"/>
                    </a:cubicBezTo>
                    <a:cubicBezTo>
                      <a:pt x="145" y="50"/>
                      <a:pt x="156" y="54"/>
                      <a:pt x="165" y="60"/>
                    </a:cubicBezTo>
                    <a:cubicBezTo>
                      <a:pt x="165" y="8"/>
                      <a:pt x="165" y="8"/>
                      <a:pt x="165" y="8"/>
                    </a:cubicBezTo>
                    <a:cubicBezTo>
                      <a:pt x="165" y="0"/>
                      <a:pt x="165" y="0"/>
                      <a:pt x="165" y="0"/>
                    </a:cubicBezTo>
                    <a:cubicBezTo>
                      <a:pt x="150" y="0"/>
                      <a:pt x="150" y="0"/>
                      <a:pt x="150" y="0"/>
                    </a:cubicBezTo>
                    <a:cubicBezTo>
                      <a:pt x="150" y="0"/>
                      <a:pt x="150" y="0"/>
                      <a:pt x="150" y="0"/>
                    </a:cubicBezTo>
                    <a:cubicBezTo>
                      <a:pt x="135" y="0"/>
                      <a:pt x="135" y="0"/>
                      <a:pt x="135" y="0"/>
                    </a:cubicBezTo>
                    <a:cubicBezTo>
                      <a:pt x="135" y="0"/>
                      <a:pt x="135" y="0"/>
                      <a:pt x="135" y="0"/>
                    </a:cubicBezTo>
                    <a:cubicBezTo>
                      <a:pt x="124" y="0"/>
                      <a:pt x="124" y="0"/>
                      <a:pt x="124" y="0"/>
                    </a:cubicBezTo>
                    <a:cubicBezTo>
                      <a:pt x="122" y="8"/>
                      <a:pt x="116" y="14"/>
                      <a:pt x="109" y="14"/>
                    </a:cubicBezTo>
                    <a:cubicBezTo>
                      <a:pt x="103" y="14"/>
                      <a:pt x="97" y="8"/>
                      <a:pt x="95" y="0"/>
                    </a:cubicBezTo>
                    <a:cubicBezTo>
                      <a:pt x="89" y="0"/>
                      <a:pt x="89" y="0"/>
                      <a:pt x="89" y="0"/>
                    </a:cubicBezTo>
                    <a:cubicBezTo>
                      <a:pt x="89" y="0"/>
                      <a:pt x="89" y="0"/>
                      <a:pt x="89" y="0"/>
                    </a:cubicBezTo>
                    <a:cubicBezTo>
                      <a:pt x="74" y="0"/>
                      <a:pt x="74" y="0"/>
                      <a:pt x="74" y="0"/>
                    </a:cubicBezTo>
                    <a:cubicBezTo>
                      <a:pt x="74" y="0"/>
                      <a:pt x="74" y="0"/>
                      <a:pt x="74" y="0"/>
                    </a:cubicBezTo>
                    <a:cubicBezTo>
                      <a:pt x="70" y="0"/>
                      <a:pt x="70" y="0"/>
                      <a:pt x="70" y="0"/>
                    </a:cubicBezTo>
                    <a:cubicBezTo>
                      <a:pt x="69" y="8"/>
                      <a:pt x="63" y="14"/>
                      <a:pt x="56" y="14"/>
                    </a:cubicBezTo>
                    <a:cubicBezTo>
                      <a:pt x="49" y="14"/>
                      <a:pt x="43" y="8"/>
                      <a:pt x="42" y="0"/>
                    </a:cubicBezTo>
                    <a:cubicBezTo>
                      <a:pt x="28" y="0"/>
                      <a:pt x="28" y="0"/>
                      <a:pt x="28" y="0"/>
                    </a:cubicBezTo>
                    <a:cubicBezTo>
                      <a:pt x="28" y="0"/>
                      <a:pt x="28" y="0"/>
                      <a:pt x="28" y="0"/>
                    </a:cubicBezTo>
                    <a:cubicBezTo>
                      <a:pt x="16" y="0"/>
                      <a:pt x="16" y="0"/>
                      <a:pt x="16" y="0"/>
                    </a:cubicBezTo>
                    <a:cubicBezTo>
                      <a:pt x="16" y="0"/>
                      <a:pt x="16" y="0"/>
                      <a:pt x="16" y="0"/>
                    </a:cubicBezTo>
                    <a:cubicBezTo>
                      <a:pt x="0" y="0"/>
                      <a:pt x="0" y="0"/>
                      <a:pt x="0" y="0"/>
                    </a:cubicBezTo>
                    <a:cubicBezTo>
                      <a:pt x="0" y="8"/>
                      <a:pt x="0" y="8"/>
                      <a:pt x="0" y="8"/>
                    </a:cubicBezTo>
                    <a:cubicBezTo>
                      <a:pt x="0" y="149"/>
                      <a:pt x="0" y="149"/>
                      <a:pt x="0" y="149"/>
                    </a:cubicBezTo>
                    <a:cubicBezTo>
                      <a:pt x="96" y="149"/>
                      <a:pt x="96" y="149"/>
                      <a:pt x="96" y="149"/>
                    </a:cubicBezTo>
                    <a:cubicBezTo>
                      <a:pt x="91" y="145"/>
                      <a:pt x="87" y="140"/>
                      <a:pt x="84" y="135"/>
                    </a:cubicBezTo>
                    <a:close/>
                    <a:moveTo>
                      <a:pt x="15" y="34"/>
                    </a:moveTo>
                    <a:cubicBezTo>
                      <a:pt x="150" y="34"/>
                      <a:pt x="150" y="34"/>
                      <a:pt x="150" y="34"/>
                    </a:cubicBezTo>
                    <a:cubicBezTo>
                      <a:pt x="150" y="46"/>
                      <a:pt x="150" y="46"/>
                      <a:pt x="150" y="46"/>
                    </a:cubicBezTo>
                    <a:cubicBezTo>
                      <a:pt x="15" y="46"/>
                      <a:pt x="15" y="46"/>
                      <a:pt x="15" y="46"/>
                    </a:cubicBezTo>
                    <a:lnTo>
                      <a:pt x="15" y="34"/>
                    </a:lnTo>
                    <a:close/>
                    <a:moveTo>
                      <a:pt x="29" y="135"/>
                    </a:moveTo>
                    <a:cubicBezTo>
                      <a:pt x="15" y="135"/>
                      <a:pt x="15" y="135"/>
                      <a:pt x="15" y="135"/>
                    </a:cubicBezTo>
                    <a:cubicBezTo>
                      <a:pt x="15" y="120"/>
                      <a:pt x="15" y="120"/>
                      <a:pt x="15" y="120"/>
                    </a:cubicBezTo>
                    <a:cubicBezTo>
                      <a:pt x="29" y="120"/>
                      <a:pt x="29" y="120"/>
                      <a:pt x="29" y="120"/>
                    </a:cubicBezTo>
                    <a:lnTo>
                      <a:pt x="29" y="135"/>
                    </a:lnTo>
                    <a:close/>
                    <a:moveTo>
                      <a:pt x="29" y="115"/>
                    </a:moveTo>
                    <a:cubicBezTo>
                      <a:pt x="15" y="115"/>
                      <a:pt x="15" y="115"/>
                      <a:pt x="15" y="115"/>
                    </a:cubicBezTo>
                    <a:cubicBezTo>
                      <a:pt x="15" y="100"/>
                      <a:pt x="15" y="100"/>
                      <a:pt x="15" y="100"/>
                    </a:cubicBezTo>
                    <a:cubicBezTo>
                      <a:pt x="29" y="100"/>
                      <a:pt x="29" y="100"/>
                      <a:pt x="29" y="100"/>
                    </a:cubicBezTo>
                    <a:lnTo>
                      <a:pt x="29" y="115"/>
                    </a:lnTo>
                    <a:close/>
                    <a:moveTo>
                      <a:pt x="29" y="95"/>
                    </a:moveTo>
                    <a:cubicBezTo>
                      <a:pt x="15" y="95"/>
                      <a:pt x="15" y="95"/>
                      <a:pt x="15" y="95"/>
                    </a:cubicBezTo>
                    <a:cubicBezTo>
                      <a:pt x="15" y="81"/>
                      <a:pt x="15" y="81"/>
                      <a:pt x="15" y="81"/>
                    </a:cubicBezTo>
                    <a:cubicBezTo>
                      <a:pt x="29" y="81"/>
                      <a:pt x="29" y="81"/>
                      <a:pt x="29" y="81"/>
                    </a:cubicBezTo>
                    <a:lnTo>
                      <a:pt x="29" y="95"/>
                    </a:lnTo>
                    <a:close/>
                    <a:moveTo>
                      <a:pt x="50" y="135"/>
                    </a:moveTo>
                    <a:cubicBezTo>
                      <a:pt x="35" y="135"/>
                      <a:pt x="35" y="135"/>
                      <a:pt x="35" y="135"/>
                    </a:cubicBezTo>
                    <a:cubicBezTo>
                      <a:pt x="35" y="120"/>
                      <a:pt x="35" y="120"/>
                      <a:pt x="35" y="120"/>
                    </a:cubicBezTo>
                    <a:cubicBezTo>
                      <a:pt x="50" y="120"/>
                      <a:pt x="50" y="120"/>
                      <a:pt x="50" y="120"/>
                    </a:cubicBezTo>
                    <a:lnTo>
                      <a:pt x="50" y="135"/>
                    </a:lnTo>
                    <a:close/>
                    <a:moveTo>
                      <a:pt x="50" y="115"/>
                    </a:moveTo>
                    <a:cubicBezTo>
                      <a:pt x="35" y="115"/>
                      <a:pt x="35" y="115"/>
                      <a:pt x="35" y="115"/>
                    </a:cubicBezTo>
                    <a:cubicBezTo>
                      <a:pt x="35" y="100"/>
                      <a:pt x="35" y="100"/>
                      <a:pt x="35" y="100"/>
                    </a:cubicBezTo>
                    <a:cubicBezTo>
                      <a:pt x="50" y="100"/>
                      <a:pt x="50" y="100"/>
                      <a:pt x="50" y="100"/>
                    </a:cubicBezTo>
                    <a:lnTo>
                      <a:pt x="50" y="115"/>
                    </a:lnTo>
                    <a:close/>
                    <a:moveTo>
                      <a:pt x="50" y="95"/>
                    </a:moveTo>
                    <a:cubicBezTo>
                      <a:pt x="35" y="95"/>
                      <a:pt x="35" y="95"/>
                      <a:pt x="35" y="95"/>
                    </a:cubicBezTo>
                    <a:cubicBezTo>
                      <a:pt x="35" y="81"/>
                      <a:pt x="35" y="81"/>
                      <a:pt x="35" y="81"/>
                    </a:cubicBezTo>
                    <a:cubicBezTo>
                      <a:pt x="50" y="81"/>
                      <a:pt x="50" y="81"/>
                      <a:pt x="50" y="81"/>
                    </a:cubicBezTo>
                    <a:lnTo>
                      <a:pt x="50" y="95"/>
                    </a:lnTo>
                    <a:close/>
                    <a:moveTo>
                      <a:pt x="70" y="135"/>
                    </a:moveTo>
                    <a:cubicBezTo>
                      <a:pt x="55" y="135"/>
                      <a:pt x="55" y="135"/>
                      <a:pt x="55" y="135"/>
                    </a:cubicBezTo>
                    <a:cubicBezTo>
                      <a:pt x="55" y="120"/>
                      <a:pt x="55" y="120"/>
                      <a:pt x="55" y="120"/>
                    </a:cubicBezTo>
                    <a:cubicBezTo>
                      <a:pt x="70" y="120"/>
                      <a:pt x="70" y="120"/>
                      <a:pt x="70" y="120"/>
                    </a:cubicBezTo>
                    <a:lnTo>
                      <a:pt x="70" y="135"/>
                    </a:lnTo>
                    <a:close/>
                    <a:moveTo>
                      <a:pt x="70" y="115"/>
                    </a:moveTo>
                    <a:cubicBezTo>
                      <a:pt x="55" y="115"/>
                      <a:pt x="55" y="115"/>
                      <a:pt x="55" y="115"/>
                    </a:cubicBezTo>
                    <a:cubicBezTo>
                      <a:pt x="55" y="100"/>
                      <a:pt x="55" y="100"/>
                      <a:pt x="55" y="100"/>
                    </a:cubicBezTo>
                    <a:cubicBezTo>
                      <a:pt x="70" y="100"/>
                      <a:pt x="70" y="100"/>
                      <a:pt x="70" y="100"/>
                    </a:cubicBezTo>
                    <a:lnTo>
                      <a:pt x="70" y="115"/>
                    </a:lnTo>
                    <a:close/>
                    <a:moveTo>
                      <a:pt x="70" y="95"/>
                    </a:moveTo>
                    <a:cubicBezTo>
                      <a:pt x="55" y="95"/>
                      <a:pt x="55" y="95"/>
                      <a:pt x="55" y="95"/>
                    </a:cubicBezTo>
                    <a:cubicBezTo>
                      <a:pt x="55" y="81"/>
                      <a:pt x="55" y="81"/>
                      <a:pt x="55" y="81"/>
                    </a:cubicBezTo>
                    <a:cubicBezTo>
                      <a:pt x="70" y="81"/>
                      <a:pt x="70" y="81"/>
                      <a:pt x="70" y="81"/>
                    </a:cubicBezTo>
                    <a:lnTo>
                      <a:pt x="70" y="95"/>
                    </a:lnTo>
                    <a:close/>
                    <a:moveTo>
                      <a:pt x="70" y="75"/>
                    </a:moveTo>
                    <a:cubicBezTo>
                      <a:pt x="55" y="75"/>
                      <a:pt x="55" y="75"/>
                      <a:pt x="55" y="75"/>
                    </a:cubicBezTo>
                    <a:cubicBezTo>
                      <a:pt x="55" y="60"/>
                      <a:pt x="55" y="60"/>
                      <a:pt x="55" y="60"/>
                    </a:cubicBezTo>
                    <a:cubicBezTo>
                      <a:pt x="70" y="60"/>
                      <a:pt x="70" y="60"/>
                      <a:pt x="70" y="60"/>
                    </a:cubicBezTo>
                    <a:lnTo>
                      <a:pt x="70" y="7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9"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2341027852"/>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wipe(right)">
                                      <p:cBhvr>
                                        <p:cTn id="10" dur="500"/>
                                        <p:tgtEl>
                                          <p:spTgt spid="8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wipe(left)">
                                      <p:cBhvr>
                                        <p:cTn id="13" dur="500"/>
                                        <p:tgtEl>
                                          <p:spTgt spid="81"/>
                                        </p:tgtEl>
                                      </p:cBhvr>
                                    </p:animEffect>
                                  </p:childTnLst>
                                </p:cTn>
                              </p:par>
                              <p:par>
                                <p:cTn id="14" presetID="23" presetClass="entr" presetSubtype="16" fill="hold" nodeType="withEffect">
                                  <p:stCondLst>
                                    <p:cond delay="0"/>
                                  </p:stCondLst>
                                  <p:childTnLst>
                                    <p:set>
                                      <p:cBhvr>
                                        <p:cTn id="15" dur="1" fill="hold">
                                          <p:stCondLst>
                                            <p:cond delay="0"/>
                                          </p:stCondLst>
                                        </p:cTn>
                                        <p:tgtEl>
                                          <p:spTgt spid="103"/>
                                        </p:tgtEl>
                                        <p:attrNameLst>
                                          <p:attrName>style.visibility</p:attrName>
                                        </p:attrNameLst>
                                      </p:cBhvr>
                                      <p:to>
                                        <p:strVal val="visible"/>
                                      </p:to>
                                    </p:set>
                                    <p:anim calcmode="lin" valueType="num">
                                      <p:cBhvr>
                                        <p:cTn id="16" dur="300" fill="hold"/>
                                        <p:tgtEl>
                                          <p:spTgt spid="103"/>
                                        </p:tgtEl>
                                        <p:attrNameLst>
                                          <p:attrName>ppt_w</p:attrName>
                                        </p:attrNameLst>
                                      </p:cBhvr>
                                      <p:tavLst>
                                        <p:tav tm="0">
                                          <p:val>
                                            <p:fltVal val="0"/>
                                          </p:val>
                                        </p:tav>
                                        <p:tav tm="100000">
                                          <p:val>
                                            <p:strVal val="#ppt_w"/>
                                          </p:val>
                                        </p:tav>
                                      </p:tavLst>
                                    </p:anim>
                                    <p:anim calcmode="lin" valueType="num">
                                      <p:cBhvr>
                                        <p:cTn id="17" dur="300" fill="hold"/>
                                        <p:tgtEl>
                                          <p:spTgt spid="103"/>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300"/>
                                  </p:stCondLst>
                                  <p:childTnLst>
                                    <p:animScale>
                                      <p:cBhvr>
                                        <p:cTn id="19" dur="150" fill="hold"/>
                                        <p:tgtEl>
                                          <p:spTgt spid="103"/>
                                        </p:tgtEl>
                                      </p:cBhvr>
                                      <p:by x="110000" y="110000"/>
                                    </p:animScale>
                                  </p:childTnLst>
                                </p:cTn>
                              </p:par>
                              <p:par>
                                <p:cTn id="20" presetID="12" presetClass="entr" presetSubtype="8" fill="hold" grpId="0" nodeType="withEffect">
                                  <p:stCondLst>
                                    <p:cond delay="300"/>
                                  </p:stCondLst>
                                  <p:childTnLst>
                                    <p:set>
                                      <p:cBhvr>
                                        <p:cTn id="21" dur="1" fill="hold">
                                          <p:stCondLst>
                                            <p:cond delay="0"/>
                                          </p:stCondLst>
                                        </p:cTn>
                                        <p:tgtEl>
                                          <p:spTgt spid="82"/>
                                        </p:tgtEl>
                                        <p:attrNameLst>
                                          <p:attrName>style.visibility</p:attrName>
                                        </p:attrNameLst>
                                      </p:cBhvr>
                                      <p:to>
                                        <p:strVal val="visible"/>
                                      </p:to>
                                    </p:set>
                                    <p:animEffect transition="in" filter="slide(fromLeft)">
                                      <p:cBhvr>
                                        <p:cTn id="22" dur="500"/>
                                        <p:tgtEl>
                                          <p:spTgt spid="82"/>
                                        </p:tgtEl>
                                      </p:cBhvr>
                                    </p:animEffect>
                                  </p:childTnLst>
                                </p:cTn>
                              </p:par>
                              <p:par>
                                <p:cTn id="23" presetID="23" presetClass="entr" presetSubtype="16" fill="hold" nodeType="withEffect">
                                  <p:stCondLst>
                                    <p:cond delay="100"/>
                                  </p:stCondLst>
                                  <p:childTnLst>
                                    <p:set>
                                      <p:cBhvr>
                                        <p:cTn id="24" dur="1" fill="hold">
                                          <p:stCondLst>
                                            <p:cond delay="0"/>
                                          </p:stCondLst>
                                        </p:cTn>
                                        <p:tgtEl>
                                          <p:spTgt spid="85"/>
                                        </p:tgtEl>
                                        <p:attrNameLst>
                                          <p:attrName>style.visibility</p:attrName>
                                        </p:attrNameLst>
                                      </p:cBhvr>
                                      <p:to>
                                        <p:strVal val="visible"/>
                                      </p:to>
                                    </p:set>
                                    <p:anim calcmode="lin" valueType="num">
                                      <p:cBhvr>
                                        <p:cTn id="25" dur="300" fill="hold"/>
                                        <p:tgtEl>
                                          <p:spTgt spid="85"/>
                                        </p:tgtEl>
                                        <p:attrNameLst>
                                          <p:attrName>ppt_w</p:attrName>
                                        </p:attrNameLst>
                                      </p:cBhvr>
                                      <p:tavLst>
                                        <p:tav tm="0">
                                          <p:val>
                                            <p:fltVal val="0"/>
                                          </p:val>
                                        </p:tav>
                                        <p:tav tm="100000">
                                          <p:val>
                                            <p:strVal val="#ppt_w"/>
                                          </p:val>
                                        </p:tav>
                                      </p:tavLst>
                                    </p:anim>
                                    <p:anim calcmode="lin" valueType="num">
                                      <p:cBhvr>
                                        <p:cTn id="26" dur="300" fill="hold"/>
                                        <p:tgtEl>
                                          <p:spTgt spid="85"/>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400"/>
                                  </p:stCondLst>
                                  <p:childTnLst>
                                    <p:animScale>
                                      <p:cBhvr>
                                        <p:cTn id="28" dur="150" fill="hold"/>
                                        <p:tgtEl>
                                          <p:spTgt spid="85"/>
                                        </p:tgtEl>
                                      </p:cBhvr>
                                      <p:by x="110000" y="110000"/>
                                    </p:animScale>
                                  </p:childTnLst>
                                </p:cTn>
                              </p:par>
                              <p:par>
                                <p:cTn id="29" presetID="12" presetClass="entr" presetSubtype="8" fill="hold" grpId="0" nodeType="withEffect">
                                  <p:stCondLst>
                                    <p:cond delay="400"/>
                                  </p:stCondLst>
                                  <p:childTnLst>
                                    <p:set>
                                      <p:cBhvr>
                                        <p:cTn id="30" dur="1" fill="hold">
                                          <p:stCondLst>
                                            <p:cond delay="0"/>
                                          </p:stCondLst>
                                        </p:cTn>
                                        <p:tgtEl>
                                          <p:spTgt spid="83"/>
                                        </p:tgtEl>
                                        <p:attrNameLst>
                                          <p:attrName>style.visibility</p:attrName>
                                        </p:attrNameLst>
                                      </p:cBhvr>
                                      <p:to>
                                        <p:strVal val="visible"/>
                                      </p:to>
                                    </p:set>
                                    <p:animEffect transition="in" filter="slide(fromLeft)">
                                      <p:cBhvr>
                                        <p:cTn id="31" dur="500"/>
                                        <p:tgtEl>
                                          <p:spTgt spid="83"/>
                                        </p:tgtEl>
                                      </p:cBhvr>
                                    </p:animEffect>
                                  </p:childTnLst>
                                </p:cTn>
                              </p:par>
                              <p:par>
                                <p:cTn id="32" presetID="23" presetClass="entr" presetSubtype="16" fill="hold" nodeType="withEffect">
                                  <p:stCondLst>
                                    <p:cond delay="2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300" fill="hold"/>
                                        <p:tgtEl>
                                          <p:spTgt spid="100"/>
                                        </p:tgtEl>
                                        <p:attrNameLst>
                                          <p:attrName>ppt_w</p:attrName>
                                        </p:attrNameLst>
                                      </p:cBhvr>
                                      <p:tavLst>
                                        <p:tav tm="0">
                                          <p:val>
                                            <p:fltVal val="0"/>
                                          </p:val>
                                        </p:tav>
                                        <p:tav tm="100000">
                                          <p:val>
                                            <p:strVal val="#ppt_w"/>
                                          </p:val>
                                        </p:tav>
                                      </p:tavLst>
                                    </p:anim>
                                    <p:anim calcmode="lin" valueType="num">
                                      <p:cBhvr>
                                        <p:cTn id="35" dur="300" fill="hold"/>
                                        <p:tgtEl>
                                          <p:spTgt spid="100"/>
                                        </p:tgtEl>
                                        <p:attrNameLst>
                                          <p:attrName>ppt_h</p:attrName>
                                        </p:attrNameLst>
                                      </p:cBhvr>
                                      <p:tavLst>
                                        <p:tav tm="0">
                                          <p:val>
                                            <p:fltVal val="0"/>
                                          </p:val>
                                        </p:tav>
                                        <p:tav tm="100000">
                                          <p:val>
                                            <p:strVal val="#ppt_h"/>
                                          </p:val>
                                        </p:tav>
                                      </p:tavLst>
                                    </p:anim>
                                  </p:childTnLst>
                                </p:cTn>
                              </p:par>
                              <p:par>
                                <p:cTn id="36" presetID="6" presetClass="emph" presetSubtype="0" autoRev="1" fill="hold" nodeType="withEffect">
                                  <p:stCondLst>
                                    <p:cond delay="500"/>
                                  </p:stCondLst>
                                  <p:childTnLst>
                                    <p:animScale>
                                      <p:cBhvr>
                                        <p:cTn id="37" dur="150" fill="hold"/>
                                        <p:tgtEl>
                                          <p:spTgt spid="100"/>
                                        </p:tgtEl>
                                      </p:cBhvr>
                                      <p:by x="110000" y="110000"/>
                                    </p:animScale>
                                  </p:childTnLst>
                                </p:cTn>
                              </p:par>
                              <p:par>
                                <p:cTn id="38" presetID="12" presetClass="entr" presetSubtype="8" fill="hold" grpId="0" nodeType="withEffect">
                                  <p:stCondLst>
                                    <p:cond delay="500"/>
                                  </p:stCondLst>
                                  <p:childTnLst>
                                    <p:set>
                                      <p:cBhvr>
                                        <p:cTn id="39" dur="1" fill="hold">
                                          <p:stCondLst>
                                            <p:cond delay="0"/>
                                          </p:stCondLst>
                                        </p:cTn>
                                        <p:tgtEl>
                                          <p:spTgt spid="84"/>
                                        </p:tgtEl>
                                        <p:attrNameLst>
                                          <p:attrName>style.visibility</p:attrName>
                                        </p:attrNameLst>
                                      </p:cBhvr>
                                      <p:to>
                                        <p:strVal val="visible"/>
                                      </p:to>
                                    </p:set>
                                    <p:animEffect transition="in" filter="slide(fromLeft)">
                                      <p:cBhvr>
                                        <p:cTn id="4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utoUpdateAnimBg="0"/>
      <p:bldP spid="83" grpId="0" autoUpdateAnimBg="0"/>
      <p:bldP spid="84" grpId="0" autoUpdateAnimBg="0"/>
      <p:bldP spid="39"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7" name="Rectangle 13"/>
          <p:cNvSpPr txBox="1">
            <a:spLocks noChangeArrowheads="1"/>
          </p:cNvSpPr>
          <p:nvPr/>
        </p:nvSpPr>
        <p:spPr bwMode="auto">
          <a:xfrm>
            <a:off x="4427984" y="2117086"/>
            <a:ext cx="3312368" cy="7461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ts val="3333"/>
              </a:lnSpc>
              <a:spcBef>
                <a:spcPct val="20000"/>
              </a:spcBef>
            </a:pPr>
            <a:r>
              <a:rPr lang="zh-CN" altLang="en-US" sz="5700" b="0" dirty="0">
                <a:latin typeface="方正行楷简体" panose="02010601030101010101" pitchFamily="2" charset="-122"/>
                <a:ea typeface="方正行楷简体" panose="02010601030101010101" pitchFamily="2" charset="-122"/>
              </a:rPr>
              <a:t>谢谢观赏</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191" y="2139702"/>
            <a:ext cx="3954095" cy="2150144"/>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592" y="866822"/>
            <a:ext cx="2353000" cy="2353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6*min(max(#ppt_w*#ppt_h,.3),1)-7.4)/-.7*#ppt_w"/>
                                          </p:val>
                                        </p:tav>
                                        <p:tav tm="100000">
                                          <p:val>
                                            <p:strVal val="#ppt_w"/>
                                          </p:val>
                                        </p:tav>
                                      </p:tavLst>
                                    </p:anim>
                                    <p:anim calcmode="lin" valueType="num">
                                      <p:cBhvr>
                                        <p:cTn id="8" dur="500" fill="hold"/>
                                        <p:tgtEl>
                                          <p:spTgt spid="5"/>
                                        </p:tgtEl>
                                        <p:attrNameLst>
                                          <p:attrName>ppt_h</p:attrName>
                                        </p:attrNameLst>
                                      </p:cBhvr>
                                      <p:tavLst>
                                        <p:tav tm="0">
                                          <p:val>
                                            <p:strVal val="(6*min(max(#ppt_w*#ppt_h,.3),1)-7.4)/-.7*#ppt_h"/>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4" presetClass="entr" presetSubtype="10" fill="hold" grpId="4"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7" grpId="1" bldLvl="0" autoUpdateAnimBg="0"/>
      <p:bldP spid="27" grpId="2" bldLvl="0" autoUpdateAnimBg="0"/>
      <p:bldP spid="27" grpId="3" bldLvl="0" autoUpdateAnimBg="0"/>
      <p:bldP spid="27"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20" name="组合 19"/>
          <p:cNvGrpSpPr/>
          <p:nvPr/>
        </p:nvGrpSpPr>
        <p:grpSpPr>
          <a:xfrm>
            <a:off x="2967651" y="1171703"/>
            <a:ext cx="2250763" cy="1094600"/>
            <a:chOff x="2862870" y="1133088"/>
            <a:chExt cx="2764517" cy="1344451"/>
          </a:xfrm>
        </p:grpSpPr>
        <p:grpSp>
          <p:nvGrpSpPr>
            <p:cNvPr id="21" name="组合 20"/>
            <p:cNvGrpSpPr/>
            <p:nvPr/>
          </p:nvGrpSpPr>
          <p:grpSpPr>
            <a:xfrm>
              <a:off x="2862870" y="1133088"/>
              <a:ext cx="2764517" cy="1344451"/>
              <a:chOff x="-170041" y="712948"/>
              <a:chExt cx="4348339" cy="2114702"/>
            </a:xfrm>
          </p:grpSpPr>
          <p:sp>
            <p:nvSpPr>
              <p:cNvPr id="23"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kern="0">
                  <a:solidFill>
                    <a:sysClr val="window" lastClr="FFFFFF"/>
                  </a:solidFill>
                  <a:latin typeface="Calibri"/>
                  <a:ea typeface="宋体"/>
                </a:endParaRPr>
              </a:p>
            </p:txBody>
          </p:sp>
          <p:grpSp>
            <p:nvGrpSpPr>
              <p:cNvPr id="24" name="组合 23"/>
              <p:cNvGrpSpPr/>
              <p:nvPr/>
            </p:nvGrpSpPr>
            <p:grpSpPr>
              <a:xfrm rot="3364155">
                <a:off x="1819210" y="-967637"/>
                <a:ext cx="369838" cy="4348339"/>
                <a:chOff x="1601672" y="-1118831"/>
                <a:chExt cx="154347" cy="9144000"/>
              </a:xfrm>
            </p:grpSpPr>
            <p:pic>
              <p:nvPicPr>
                <p:cNvPr id="41" name="Picture 3"/>
                <p:cNvPicPr>
                  <a:picLocks noChangeAspect="1" noChangeArrowheads="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矩形 41"/>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22" name="TextBox 21"/>
            <p:cNvSpPr txBox="1"/>
            <p:nvPr/>
          </p:nvSpPr>
          <p:spPr>
            <a:xfrm>
              <a:off x="3778779" y="1520305"/>
              <a:ext cx="770234" cy="642649"/>
            </a:xfrm>
            <a:prstGeom prst="rect">
              <a:avLst/>
            </a:prstGeom>
            <a:noFill/>
          </p:spPr>
          <p:txBody>
            <a:bodyPr wrap="none" rtlCol="0">
              <a:spAutoFit/>
            </a:bodyPr>
            <a:lstStyle/>
            <a:p>
              <a:r>
                <a:rPr lang="en-US" altLang="zh-CN" sz="2800" b="0" dirty="0" smtClean="0">
                  <a:solidFill>
                    <a:schemeClr val="bg1"/>
                  </a:solidFill>
                  <a:latin typeface="微软雅黑" panose="020B0503020204020204" pitchFamily="34" charset="-122"/>
                  <a:ea typeface="微软雅黑" panose="020B0503020204020204" pitchFamily="34" charset="-122"/>
                </a:rPr>
                <a:t>01</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43" name="矩形 42"/>
          <p:cNvSpPr/>
          <p:nvPr/>
        </p:nvSpPr>
        <p:spPr>
          <a:xfrm>
            <a:off x="0" y="1505230"/>
            <a:ext cx="3001302" cy="1991934"/>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44" name="TextBox 43"/>
          <p:cNvSpPr txBox="1"/>
          <p:nvPr/>
        </p:nvSpPr>
        <p:spPr>
          <a:xfrm>
            <a:off x="4537007" y="1082027"/>
            <a:ext cx="4254568" cy="1212640"/>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。您的内容打在这里，或者通过复制您的文本后，在此框中选择粘贴，并选择只保留文字。</a:t>
            </a:r>
            <a:endParaRPr lang="en-US" altLang="zh-CN" sz="1400" b="0" dirty="0" smtClean="0">
              <a:latin typeface="微软雅黑" pitchFamily="34" charset="-122"/>
              <a:ea typeface="微软雅黑" pitchFamily="34" charset="-122"/>
            </a:endParaRPr>
          </a:p>
        </p:txBody>
      </p:sp>
      <p:grpSp>
        <p:nvGrpSpPr>
          <p:cNvPr id="45" name="组合 44"/>
          <p:cNvGrpSpPr/>
          <p:nvPr/>
        </p:nvGrpSpPr>
        <p:grpSpPr>
          <a:xfrm>
            <a:off x="2967651" y="2771903"/>
            <a:ext cx="2250763" cy="1094600"/>
            <a:chOff x="2862870" y="1133088"/>
            <a:chExt cx="2764517" cy="1344451"/>
          </a:xfrm>
        </p:grpSpPr>
        <p:grpSp>
          <p:nvGrpSpPr>
            <p:cNvPr id="46" name="组合 45"/>
            <p:cNvGrpSpPr/>
            <p:nvPr/>
          </p:nvGrpSpPr>
          <p:grpSpPr>
            <a:xfrm>
              <a:off x="2862870" y="1133088"/>
              <a:ext cx="2764517" cy="1344451"/>
              <a:chOff x="-170041" y="712948"/>
              <a:chExt cx="4348339" cy="2114702"/>
            </a:xfrm>
          </p:grpSpPr>
          <p:sp>
            <p:nvSpPr>
              <p:cNvPr id="48"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kern="0">
                  <a:solidFill>
                    <a:sysClr val="window" lastClr="FFFFFF"/>
                  </a:solidFill>
                  <a:latin typeface="Calibri"/>
                  <a:ea typeface="宋体"/>
                </a:endParaRPr>
              </a:p>
            </p:txBody>
          </p:sp>
          <p:grpSp>
            <p:nvGrpSpPr>
              <p:cNvPr id="49" name="组合 48"/>
              <p:cNvGrpSpPr/>
              <p:nvPr/>
            </p:nvGrpSpPr>
            <p:grpSpPr>
              <a:xfrm rot="3364155">
                <a:off x="1819210" y="-967637"/>
                <a:ext cx="369838" cy="4348339"/>
                <a:chOff x="1601672" y="-1118831"/>
                <a:chExt cx="154347" cy="9144000"/>
              </a:xfrm>
            </p:grpSpPr>
            <p:pic>
              <p:nvPicPr>
                <p:cNvPr id="50" name="Picture 3"/>
                <p:cNvPicPr>
                  <a:picLocks noChangeAspect="1" noChangeArrowheads="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矩形 50"/>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47" name="TextBox 46"/>
            <p:cNvSpPr txBox="1"/>
            <p:nvPr/>
          </p:nvSpPr>
          <p:spPr>
            <a:xfrm>
              <a:off x="3778779" y="1520305"/>
              <a:ext cx="770234" cy="642649"/>
            </a:xfrm>
            <a:prstGeom prst="rect">
              <a:avLst/>
            </a:prstGeom>
            <a:noFill/>
          </p:spPr>
          <p:txBody>
            <a:bodyPr wrap="none" rtlCol="0">
              <a:spAutoFit/>
            </a:bodyPr>
            <a:lstStyle/>
            <a:p>
              <a:r>
                <a:rPr lang="en-US" altLang="zh-CN" sz="2800" b="0" dirty="0" smtClean="0">
                  <a:solidFill>
                    <a:schemeClr val="bg1"/>
                  </a:solidFill>
                  <a:latin typeface="微软雅黑" panose="020B0503020204020204" pitchFamily="34" charset="-122"/>
                  <a:ea typeface="微软雅黑" panose="020B0503020204020204" pitchFamily="34" charset="-122"/>
                </a:rPr>
                <a:t>02</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52" name="TextBox 51"/>
          <p:cNvSpPr txBox="1"/>
          <p:nvPr/>
        </p:nvSpPr>
        <p:spPr>
          <a:xfrm>
            <a:off x="4537007" y="2682227"/>
            <a:ext cx="4254568" cy="1212640"/>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。您的内容打在这里，或者通过复制您的文本后，在此框中选择粘贴，并选择只保留文字。</a:t>
            </a:r>
            <a:endParaRPr lang="en-US" altLang="zh-CN" sz="1400" b="0" dirty="0" smtClean="0">
              <a:latin typeface="微软雅黑" pitchFamily="34" charset="-122"/>
              <a:ea typeface="微软雅黑" pitchFamily="34" charset="-122"/>
            </a:endParaRPr>
          </a:p>
        </p:txBody>
      </p:sp>
      <p:sp>
        <p:nvSpPr>
          <p:cNvPr id="53" name="矩形 52"/>
          <p:cNvSpPr/>
          <p:nvPr/>
        </p:nvSpPr>
        <p:spPr>
          <a:xfrm>
            <a:off x="1331640" y="4210045"/>
            <a:ext cx="6336704" cy="3779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dirty="0" smtClean="0">
                <a:latin typeface="微软雅黑" pitchFamily="34" charset="-122"/>
                <a:ea typeface="微软雅黑" pitchFamily="34" charset="-122"/>
              </a:rPr>
              <a:t>您的内容打在这里您的内容打在这里您的内容打在这里</a:t>
            </a:r>
            <a:endParaRPr lang="zh-CN" altLang="en-US" sz="2000" b="0" dirty="0"/>
          </a:p>
        </p:txBody>
      </p:sp>
    </p:spTree>
  </p:cSld>
  <p:clrMapOvr>
    <a:masterClrMapping/>
  </p:clrMapOvr>
  <mc:AlternateContent xmlns:mc="http://schemas.openxmlformats.org/markup-compatibility/2006" xmlns:p14="http://schemas.microsoft.com/office/powerpoint/2010/main">
    <mc:Choice Requires="p14">
      <p:transition spd="slow" p14:dur="1600" advClick="0" advTm="12000">
        <p:blinds dir="vert"/>
      </p:transition>
    </mc:Choice>
    <mc:Fallback xmlns="">
      <p:transition spd="slow" advClick="0" advTm="1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anim calcmode="lin" valueType="num">
                                      <p:cBhvr>
                                        <p:cTn id="12" dur="500" fill="hold"/>
                                        <p:tgtEl>
                                          <p:spTgt spid="43"/>
                                        </p:tgtEl>
                                        <p:attrNameLst>
                                          <p:attrName>ppt_x</p:attrName>
                                        </p:attrNameLst>
                                      </p:cBhvr>
                                      <p:tavLst>
                                        <p:tav tm="0">
                                          <p:val>
                                            <p:strVal val="#ppt_x"/>
                                          </p:val>
                                        </p:tav>
                                        <p:tav tm="100000">
                                          <p:val>
                                            <p:strVal val="#ppt_x"/>
                                          </p:val>
                                        </p:tav>
                                      </p:tavLst>
                                    </p:anim>
                                    <p:anim calcmode="lin" valueType="num">
                                      <p:cBhvr>
                                        <p:cTn id="13" dur="500" fill="hold"/>
                                        <p:tgtEl>
                                          <p:spTgt spid="4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2500"/>
                            </p:stCondLst>
                            <p:childTnLst>
                              <p:par>
                                <p:cTn id="24" presetID="2" presetClass="entr" presetSubtype="1"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ppt_x"/>
                                          </p:val>
                                        </p:tav>
                                        <p:tav tm="100000">
                                          <p:val>
                                            <p:strVal val="#ppt_x"/>
                                          </p:val>
                                        </p:tav>
                                      </p:tavLst>
                                    </p:anim>
                                    <p:anim calcmode="lin" valueType="num">
                                      <p:cBhvr additive="base">
                                        <p:cTn id="27" dur="500" fill="hold"/>
                                        <p:tgtEl>
                                          <p:spTgt spid="45"/>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anim calcmode="lin" valueType="num">
                                      <p:cBhvr>
                                        <p:cTn id="36" dur="500" fill="hold"/>
                                        <p:tgtEl>
                                          <p:spTgt spid="53"/>
                                        </p:tgtEl>
                                        <p:attrNameLst>
                                          <p:attrName>ppt_x</p:attrName>
                                        </p:attrNameLst>
                                      </p:cBhvr>
                                      <p:tavLst>
                                        <p:tav tm="0">
                                          <p:val>
                                            <p:strVal val="#ppt_x"/>
                                          </p:val>
                                        </p:tav>
                                        <p:tav tm="100000">
                                          <p:val>
                                            <p:strVal val="#ppt_x"/>
                                          </p:val>
                                        </p:tav>
                                      </p:tavLst>
                                    </p:anim>
                                    <p:anim calcmode="lin" valueType="num">
                                      <p:cBhvr>
                                        <p:cTn id="37"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animBg="1"/>
      <p:bldP spid="44" grpId="0"/>
      <p:bldP spid="52" grpId="0"/>
      <p:bldP spid="5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cxnSp>
        <p:nvCxnSpPr>
          <p:cNvPr id="13" name="直接连接符 26"/>
          <p:cNvCxnSpPr>
            <a:cxnSpLocks noChangeShapeType="1"/>
          </p:cNvCxnSpPr>
          <p:nvPr/>
        </p:nvCxnSpPr>
        <p:spPr bwMode="auto">
          <a:xfrm>
            <a:off x="2316683" y="1431628"/>
            <a:ext cx="44894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23" name="直接连接符 53"/>
          <p:cNvCxnSpPr>
            <a:cxnSpLocks noChangeShapeType="1"/>
          </p:cNvCxnSpPr>
          <p:nvPr/>
        </p:nvCxnSpPr>
        <p:spPr bwMode="auto">
          <a:xfrm>
            <a:off x="4301058" y="2681784"/>
            <a:ext cx="39433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24" name="直接连接符 56"/>
          <p:cNvCxnSpPr>
            <a:cxnSpLocks noChangeShapeType="1"/>
          </p:cNvCxnSpPr>
          <p:nvPr/>
        </p:nvCxnSpPr>
        <p:spPr bwMode="auto">
          <a:xfrm>
            <a:off x="2789758" y="3899794"/>
            <a:ext cx="4138612"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sp>
        <p:nvSpPr>
          <p:cNvPr id="25" name="KSO_GT3"/>
          <p:cNvSpPr txBox="1"/>
          <p:nvPr/>
        </p:nvSpPr>
        <p:spPr>
          <a:xfrm>
            <a:off x="4783659" y="3606900"/>
            <a:ext cx="2073275" cy="290513"/>
          </a:xfrm>
          <a:prstGeom prst="rect">
            <a:avLst/>
          </a:prstGeom>
          <a:noFill/>
        </p:spPr>
        <p:txBody>
          <a:bodyPr lIns="0" tIns="0" rIns="0" bIns="0" anchor="ctr"/>
          <a:lstStyle/>
          <a:p>
            <a:pPr algn="r">
              <a:lnSpc>
                <a:spcPct val="80000"/>
              </a:lnSpc>
              <a:defRPr/>
            </a:pPr>
            <a:r>
              <a:rPr lang="zh-CN" altLang="en-US" b="0" kern="0" dirty="0">
                <a:solidFill>
                  <a:schemeClr val="accent1"/>
                </a:solidFill>
                <a:latin typeface="微软雅黑" panose="020B0503020204020204" pitchFamily="34" charset="-122"/>
                <a:ea typeface="微软雅黑" panose="020B0503020204020204" pitchFamily="34" charset="-122"/>
              </a:rPr>
              <a:t>点击添加小标题</a:t>
            </a:r>
          </a:p>
        </p:txBody>
      </p:sp>
      <p:sp>
        <p:nvSpPr>
          <p:cNvPr id="26" name="KSO_GT2"/>
          <p:cNvSpPr txBox="1"/>
          <p:nvPr/>
        </p:nvSpPr>
        <p:spPr>
          <a:xfrm>
            <a:off x="6060009" y="2391272"/>
            <a:ext cx="2073275" cy="290513"/>
          </a:xfrm>
          <a:prstGeom prst="rect">
            <a:avLst/>
          </a:prstGeom>
          <a:noFill/>
        </p:spPr>
        <p:txBody>
          <a:bodyPr lIns="0" tIns="0" rIns="0" bIns="0" anchor="ctr"/>
          <a:lstStyle/>
          <a:p>
            <a:pPr algn="r">
              <a:lnSpc>
                <a:spcPct val="80000"/>
              </a:lnSpc>
              <a:defRPr/>
            </a:pPr>
            <a:r>
              <a:rPr lang="zh-CN" altLang="en-US" b="0" kern="0" dirty="0">
                <a:solidFill>
                  <a:schemeClr val="accent1"/>
                </a:solidFill>
                <a:latin typeface="微软雅黑" panose="020B0503020204020204" pitchFamily="34" charset="-122"/>
                <a:ea typeface="微软雅黑" panose="020B0503020204020204" pitchFamily="34" charset="-122"/>
              </a:rPr>
              <a:t>点击添加小标题</a:t>
            </a:r>
          </a:p>
        </p:txBody>
      </p:sp>
      <p:sp>
        <p:nvSpPr>
          <p:cNvPr id="27" name="KSO_GT1"/>
          <p:cNvSpPr txBox="1"/>
          <p:nvPr/>
        </p:nvSpPr>
        <p:spPr>
          <a:xfrm>
            <a:off x="4670946" y="1131590"/>
            <a:ext cx="2074863" cy="290513"/>
          </a:xfrm>
          <a:prstGeom prst="rect">
            <a:avLst/>
          </a:prstGeom>
          <a:noFill/>
        </p:spPr>
        <p:txBody>
          <a:bodyPr lIns="0" tIns="0" rIns="0" bIns="0" anchor="ctr"/>
          <a:lstStyle/>
          <a:p>
            <a:pPr algn="r" eaLnBrk="1" fontAlgn="auto" hangingPunct="1">
              <a:lnSpc>
                <a:spcPct val="80000"/>
              </a:lnSpc>
              <a:spcBef>
                <a:spcPts val="0"/>
              </a:spcBef>
              <a:spcAft>
                <a:spcPts val="0"/>
              </a:spcAft>
              <a:defRPr/>
            </a:pPr>
            <a:r>
              <a:rPr lang="zh-CN" altLang="en-US" b="0" kern="0" dirty="0" smtClean="0">
                <a:solidFill>
                  <a:schemeClr val="accent1"/>
                </a:solidFill>
                <a:latin typeface="微软雅黑" panose="020B0503020204020204" pitchFamily="34" charset="-122"/>
                <a:ea typeface="微软雅黑" panose="020B0503020204020204" pitchFamily="34" charset="-122"/>
              </a:rPr>
              <a:t>点击添加小标题</a:t>
            </a:r>
            <a:endParaRPr lang="zh-CN" altLang="en-US" b="0" kern="0" dirty="0">
              <a:solidFill>
                <a:schemeClr val="accent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662633" y="3065166"/>
            <a:ext cx="1163637" cy="1116806"/>
            <a:chOff x="1414463" y="3014663"/>
            <a:chExt cx="1163637" cy="1116806"/>
          </a:xfrm>
        </p:grpSpPr>
        <p:sp>
          <p:nvSpPr>
            <p:cNvPr id="29" name="圆角矩形 28"/>
            <p:cNvSpPr/>
            <p:nvPr/>
          </p:nvSpPr>
          <p:spPr>
            <a:xfrm rot="20248206">
              <a:off x="1414463" y="3014663"/>
              <a:ext cx="1014412" cy="1116806"/>
            </a:xfrm>
            <a:prstGeom prst="roundRect">
              <a:avLst>
                <a:gd name="adj" fmla="val 12132"/>
              </a:avLst>
            </a:prstGeom>
            <a:solidFill>
              <a:srgbClr val="0070C0"/>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30" name="圆角矩形 9"/>
            <p:cNvSpPr/>
            <p:nvPr/>
          </p:nvSpPr>
          <p:spPr>
            <a:xfrm rot="20248206">
              <a:off x="1563688" y="3574257"/>
              <a:ext cx="1014412"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31" name="KSO_GN3"/>
            <p:cNvSpPr/>
            <p:nvPr/>
          </p:nvSpPr>
          <p:spPr>
            <a:xfrm rot="20248206">
              <a:off x="1458914" y="3037285"/>
              <a:ext cx="930275" cy="1071563"/>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C</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grpSp>
      <p:grpSp>
        <p:nvGrpSpPr>
          <p:cNvPr id="32" name="组合 31"/>
          <p:cNvGrpSpPr/>
          <p:nvPr/>
        </p:nvGrpSpPr>
        <p:grpSpPr>
          <a:xfrm>
            <a:off x="3326333" y="2192437"/>
            <a:ext cx="1152526" cy="1117997"/>
            <a:chOff x="3078163" y="2141934"/>
            <a:chExt cx="1152526" cy="1117997"/>
          </a:xfrm>
        </p:grpSpPr>
        <p:sp>
          <p:nvSpPr>
            <p:cNvPr id="33" name="圆角矩形 32"/>
            <p:cNvSpPr/>
            <p:nvPr/>
          </p:nvSpPr>
          <p:spPr>
            <a:xfrm rot="1132031">
              <a:off x="3216276" y="2141934"/>
              <a:ext cx="1014413" cy="1117997"/>
            </a:xfrm>
            <a:prstGeom prst="roundRect">
              <a:avLst>
                <a:gd name="adj" fmla="val 12132"/>
              </a:avLst>
            </a:prstGeom>
            <a:solidFill>
              <a:srgbClr val="0070C0"/>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34" name="圆角矩形 26"/>
            <p:cNvSpPr/>
            <p:nvPr/>
          </p:nvSpPr>
          <p:spPr>
            <a:xfrm rot="1132031">
              <a:off x="3078163" y="2765822"/>
              <a:ext cx="1014412" cy="476250"/>
            </a:xfrm>
            <a:custGeom>
              <a:avLst/>
              <a:gdLst/>
              <a:ahLst/>
              <a:cxnLst/>
              <a:rect l="l" t="t" r="r" b="b"/>
              <a:pathLst>
                <a:path w="1321797" h="826698">
                  <a:moveTo>
                    <a:pt x="0" y="451707"/>
                  </a:moveTo>
                  <a:lnTo>
                    <a:pt x="1321797" y="0"/>
                  </a:lnTo>
                  <a:lnTo>
                    <a:pt x="1321797" y="666338"/>
                  </a:lnTo>
                  <a:cubicBezTo>
                    <a:pt x="1321797" y="754902"/>
                    <a:pt x="1250001" y="826698"/>
                    <a:pt x="1161437" y="826698"/>
                  </a:cubicBezTo>
                  <a:lnTo>
                    <a:pt x="160360" y="826698"/>
                  </a:lnTo>
                  <a:cubicBezTo>
                    <a:pt x="71796" y="826698"/>
                    <a:pt x="0" y="754902"/>
                    <a:pt x="0" y="666338"/>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35" name="KSO_GN2"/>
            <p:cNvSpPr/>
            <p:nvPr/>
          </p:nvSpPr>
          <p:spPr>
            <a:xfrm rot="1132031">
              <a:off x="3259138" y="2165747"/>
              <a:ext cx="931862" cy="1070372"/>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B</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grpSp>
      <p:grpSp>
        <p:nvGrpSpPr>
          <p:cNvPr id="36" name="组合 35"/>
          <p:cNvGrpSpPr/>
          <p:nvPr/>
        </p:nvGrpSpPr>
        <p:grpSpPr>
          <a:xfrm>
            <a:off x="1576908" y="1374479"/>
            <a:ext cx="1162051" cy="1116806"/>
            <a:chOff x="1328738" y="1323976"/>
            <a:chExt cx="1162051" cy="1116806"/>
          </a:xfrm>
        </p:grpSpPr>
        <p:sp>
          <p:nvSpPr>
            <p:cNvPr id="37" name="圆角矩形 36"/>
            <p:cNvSpPr/>
            <p:nvPr/>
          </p:nvSpPr>
          <p:spPr>
            <a:xfrm rot="20248206">
              <a:off x="1328738" y="1323976"/>
              <a:ext cx="1014412" cy="1116806"/>
            </a:xfrm>
            <a:prstGeom prst="roundRect">
              <a:avLst>
                <a:gd name="adj" fmla="val 12132"/>
              </a:avLst>
            </a:prstGeom>
            <a:solidFill>
              <a:srgbClr val="0070C0"/>
            </a:solidFill>
            <a:ln w="25400" cap="flat" cmpd="sng" algn="ctr">
              <a:solidFill>
                <a:srgbClr val="0070C0"/>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A</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sp>
          <p:nvSpPr>
            <p:cNvPr id="38" name="圆角矩形 9"/>
            <p:cNvSpPr/>
            <p:nvPr/>
          </p:nvSpPr>
          <p:spPr>
            <a:xfrm rot="20248206">
              <a:off x="1476376" y="1883569"/>
              <a:ext cx="1014413"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39" name="KSO_GN1"/>
            <p:cNvSpPr/>
            <p:nvPr/>
          </p:nvSpPr>
          <p:spPr>
            <a:xfrm rot="20248206">
              <a:off x="1371601" y="1346597"/>
              <a:ext cx="931863" cy="1071563"/>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1400" b="0" kern="0" dirty="0">
                <a:solidFill>
                  <a:sysClr val="window" lastClr="FFFFFF"/>
                </a:solidFill>
                <a:latin typeface="Calibri"/>
                <a:ea typeface="微软雅黑" pitchFamily="34" charset="-122"/>
              </a:endParaRPr>
            </a:p>
          </p:txBody>
        </p:sp>
      </p:grpSp>
      <p:sp>
        <p:nvSpPr>
          <p:cNvPr id="40" name="KSO_GT3.1"/>
          <p:cNvSpPr txBox="1"/>
          <p:nvPr/>
        </p:nvSpPr>
        <p:spPr>
          <a:xfrm>
            <a:off x="3496195" y="4011638"/>
            <a:ext cx="3354388" cy="554831"/>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41" name="KSO_GT2.1"/>
          <p:cNvSpPr txBox="1"/>
          <p:nvPr/>
        </p:nvSpPr>
        <p:spPr>
          <a:xfrm>
            <a:off x="4891608" y="2794819"/>
            <a:ext cx="3276600" cy="553640"/>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42" name="KSO_GT1.1"/>
          <p:cNvSpPr txBox="1"/>
          <p:nvPr/>
        </p:nvSpPr>
        <p:spPr>
          <a:xfrm>
            <a:off x="3132658" y="1537519"/>
            <a:ext cx="3613150" cy="553640"/>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100" advClick="0" advTm="12000">
        <p14:switch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1000"/>
                                        <p:tgtEl>
                                          <p:spTgt spid="12"/>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7"/>
                                        </p:tgtEl>
                                        <p:attrNameLst>
                                          <p:attrName>ppt_y</p:attrName>
                                        </p:attrNameLst>
                                      </p:cBhvr>
                                      <p:tavLst>
                                        <p:tav tm="0">
                                          <p:val>
                                            <p:strVal val="#ppt_y"/>
                                          </p:val>
                                        </p:tav>
                                        <p:tav tm="100000">
                                          <p:val>
                                            <p:strVal val="#ppt_y"/>
                                          </p:val>
                                        </p:tav>
                                      </p:tavLst>
                                    </p:anim>
                                    <p:anim calcmode="lin" valueType="num">
                                      <p:cBhvr>
                                        <p:cTn id="2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7"/>
                                        </p:tgtEl>
                                      </p:cBhvr>
                                    </p:animEffect>
                                  </p:childTnLst>
                                </p:cTn>
                              </p:par>
                            </p:childTnLst>
                          </p:cTn>
                        </p:par>
                        <p:par>
                          <p:cTn id="25" fill="hold">
                            <p:stCondLst>
                              <p:cond delay="2800"/>
                            </p:stCondLst>
                            <p:childTnLst>
                              <p:par>
                                <p:cTn id="26" presetID="2" presetClass="entr" presetSubtype="2"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par>
                          <p:cTn id="30" fill="hold">
                            <p:stCondLst>
                              <p:cond delay="3300"/>
                            </p:stCondLst>
                            <p:childTnLst>
                              <p:par>
                                <p:cTn id="31" presetID="2" presetClass="entr" presetSubtype="8"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0-#ppt_w/2"/>
                                          </p:val>
                                        </p:tav>
                                        <p:tav tm="100000">
                                          <p:val>
                                            <p:strVal val="#ppt_x"/>
                                          </p:val>
                                        </p:tav>
                                      </p:tavLst>
                                    </p:anim>
                                    <p:anim calcmode="lin" valueType="num">
                                      <p:cBhvr additive="base">
                                        <p:cTn id="34" dur="500" fill="hold"/>
                                        <p:tgtEl>
                                          <p:spTgt spid="32"/>
                                        </p:tgtEl>
                                        <p:attrNameLst>
                                          <p:attrName>ppt_y</p:attrName>
                                        </p:attrNameLst>
                                      </p:cBhvr>
                                      <p:tavLst>
                                        <p:tav tm="0">
                                          <p:val>
                                            <p:strVal val="#ppt_y"/>
                                          </p:val>
                                        </p:tav>
                                        <p:tav tm="100000">
                                          <p:val>
                                            <p:strVal val="#ppt_y"/>
                                          </p:val>
                                        </p:tav>
                                      </p:tavLst>
                                    </p:anim>
                                  </p:childTnLst>
                                </p:cTn>
                              </p:par>
                            </p:childTnLst>
                          </p:cTn>
                        </p:par>
                        <p:par>
                          <p:cTn id="35" fill="hold">
                            <p:stCondLst>
                              <p:cond delay="38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par>
                          <p:cTn id="39" fill="hold">
                            <p:stCondLst>
                              <p:cond delay="43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6"/>
                                        </p:tgtEl>
                                        <p:attrNameLst>
                                          <p:attrName>ppt_y</p:attrName>
                                        </p:attrNameLst>
                                      </p:cBhvr>
                                      <p:tavLst>
                                        <p:tav tm="0">
                                          <p:val>
                                            <p:strVal val="#ppt_y"/>
                                          </p:val>
                                        </p:tav>
                                        <p:tav tm="100000">
                                          <p:val>
                                            <p:strVal val="#ppt_y"/>
                                          </p:val>
                                        </p:tav>
                                      </p:tavLst>
                                    </p:anim>
                                    <p:anim calcmode="lin" valueType="num">
                                      <p:cBhvr>
                                        <p:cTn id="4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6"/>
                                        </p:tgtEl>
                                      </p:cBhvr>
                                    </p:animEffect>
                                  </p:childTnLst>
                                </p:cTn>
                              </p:par>
                            </p:childTnLst>
                          </p:cTn>
                        </p:par>
                        <p:par>
                          <p:cTn id="47" fill="hold">
                            <p:stCondLst>
                              <p:cond delay="5100"/>
                            </p:stCondLst>
                            <p:childTnLst>
                              <p:par>
                                <p:cTn id="48" presetID="2" presetClass="entr" presetSubtype="2"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500" fill="hold"/>
                                        <p:tgtEl>
                                          <p:spTgt spid="41"/>
                                        </p:tgtEl>
                                        <p:attrNameLst>
                                          <p:attrName>ppt_x</p:attrName>
                                        </p:attrNameLst>
                                      </p:cBhvr>
                                      <p:tavLst>
                                        <p:tav tm="0">
                                          <p:val>
                                            <p:strVal val="1+#ppt_w/2"/>
                                          </p:val>
                                        </p:tav>
                                        <p:tav tm="100000">
                                          <p:val>
                                            <p:strVal val="#ppt_x"/>
                                          </p:val>
                                        </p:tav>
                                      </p:tavLst>
                                    </p:anim>
                                    <p:anim calcmode="lin" valueType="num">
                                      <p:cBhvr additive="base">
                                        <p:cTn id="51" dur="500" fill="hold"/>
                                        <p:tgtEl>
                                          <p:spTgt spid="41"/>
                                        </p:tgtEl>
                                        <p:attrNameLst>
                                          <p:attrName>ppt_y</p:attrName>
                                        </p:attrNameLst>
                                      </p:cBhvr>
                                      <p:tavLst>
                                        <p:tav tm="0">
                                          <p:val>
                                            <p:strVal val="#ppt_y"/>
                                          </p:val>
                                        </p:tav>
                                        <p:tav tm="100000">
                                          <p:val>
                                            <p:strVal val="#ppt_y"/>
                                          </p:val>
                                        </p:tav>
                                      </p:tavLst>
                                    </p:anim>
                                  </p:childTnLst>
                                </p:cTn>
                              </p:par>
                            </p:childTnLst>
                          </p:cTn>
                        </p:par>
                        <p:par>
                          <p:cTn id="52" fill="hold">
                            <p:stCondLst>
                              <p:cond delay="5600"/>
                            </p:stCondLst>
                            <p:childTnLst>
                              <p:par>
                                <p:cTn id="53" presetID="2" presetClass="entr" presetSubtype="8"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0-#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childTnLst>
                          </p:cTn>
                        </p:par>
                        <p:par>
                          <p:cTn id="57" fill="hold">
                            <p:stCondLst>
                              <p:cond delay="6100"/>
                            </p:stCondLst>
                            <p:childTnLst>
                              <p:par>
                                <p:cTn id="58" presetID="22" presetClass="entr" presetSubtype="8"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par>
                          <p:cTn id="61" fill="hold">
                            <p:stCondLst>
                              <p:cond delay="66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5"/>
                                        </p:tgtEl>
                                        <p:attrNameLst>
                                          <p:attrName>style.visibility</p:attrName>
                                        </p:attrNameLst>
                                      </p:cBhvr>
                                      <p:to>
                                        <p:strVal val="visible"/>
                                      </p:to>
                                    </p:set>
                                    <p:anim calcmode="lin" valueType="num">
                                      <p:cBhvr>
                                        <p:cTn id="6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5"/>
                                        </p:tgtEl>
                                        <p:attrNameLst>
                                          <p:attrName>ppt_y</p:attrName>
                                        </p:attrNameLst>
                                      </p:cBhvr>
                                      <p:tavLst>
                                        <p:tav tm="0">
                                          <p:val>
                                            <p:strVal val="#ppt_y"/>
                                          </p:val>
                                        </p:tav>
                                        <p:tav tm="100000">
                                          <p:val>
                                            <p:strVal val="#ppt_y"/>
                                          </p:val>
                                        </p:tav>
                                      </p:tavLst>
                                    </p:anim>
                                    <p:anim calcmode="lin" valueType="num">
                                      <p:cBhvr>
                                        <p:cTn id="6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5"/>
                                        </p:tgtEl>
                                      </p:cBhvr>
                                    </p:animEffect>
                                  </p:childTnLst>
                                </p:cTn>
                              </p:par>
                            </p:childTnLst>
                          </p:cTn>
                        </p:par>
                        <p:par>
                          <p:cTn id="69" fill="hold">
                            <p:stCondLst>
                              <p:cond delay="7400"/>
                            </p:stCondLst>
                            <p:childTnLst>
                              <p:par>
                                <p:cTn id="70" presetID="2" presetClass="entr" presetSubtype="2" fill="hold" grpId="0" nodeType="after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500" fill="hold"/>
                                        <p:tgtEl>
                                          <p:spTgt spid="40"/>
                                        </p:tgtEl>
                                        <p:attrNameLst>
                                          <p:attrName>ppt_x</p:attrName>
                                        </p:attrNameLst>
                                      </p:cBhvr>
                                      <p:tavLst>
                                        <p:tav tm="0">
                                          <p:val>
                                            <p:strVal val="1+#ppt_w/2"/>
                                          </p:val>
                                        </p:tav>
                                        <p:tav tm="100000">
                                          <p:val>
                                            <p:strVal val="#ppt_x"/>
                                          </p:val>
                                        </p:tav>
                                      </p:tavLst>
                                    </p:anim>
                                    <p:anim calcmode="lin" valueType="num">
                                      <p:cBhvr additive="base">
                                        <p:cTn id="73"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P spid="26" grpId="0"/>
      <p:bldP spid="27" grpId="0"/>
      <p:bldP spid="40" grpId="0"/>
      <p:bldP spid="41"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cxnSp>
        <p:nvCxnSpPr>
          <p:cNvPr id="24" name="直接连接符 23"/>
          <p:cNvCxnSpPr/>
          <p:nvPr/>
        </p:nvCxnSpPr>
        <p:spPr>
          <a:xfrm flipH="1">
            <a:off x="1802902" y="2849663"/>
            <a:ext cx="647700" cy="81081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5" name="KSO_GT3.1"/>
          <p:cNvSpPr txBox="1"/>
          <p:nvPr/>
        </p:nvSpPr>
        <p:spPr>
          <a:xfrm>
            <a:off x="2450603" y="3140175"/>
            <a:ext cx="5865813" cy="454819"/>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26" name="KSO_GT3"/>
          <p:cNvSpPr txBox="1">
            <a:spLocks noChangeArrowheads="1"/>
          </p:cNvSpPr>
          <p:nvPr/>
        </p:nvSpPr>
        <p:spPr bwMode="auto">
          <a:xfrm>
            <a:off x="2450603" y="2908002"/>
            <a:ext cx="586581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046FB6"/>
                </a:solidFill>
                <a:latin typeface="微软雅黑" pitchFamily="34" charset="-122"/>
              </a:rPr>
              <a:t>请在此处输入您的小标题</a:t>
            </a:r>
          </a:p>
        </p:txBody>
      </p:sp>
      <p:sp>
        <p:nvSpPr>
          <p:cNvPr id="27" name="KSO_GN3"/>
          <p:cNvSpPr txBox="1">
            <a:spLocks noChangeArrowheads="1"/>
          </p:cNvSpPr>
          <p:nvPr/>
        </p:nvSpPr>
        <p:spPr bwMode="auto">
          <a:xfrm>
            <a:off x="1044077" y="2849662"/>
            <a:ext cx="954088"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046FB6"/>
                </a:solidFill>
                <a:latin typeface="Arial" charset="0"/>
                <a:cs typeface="Arial" charset="0"/>
              </a:rPr>
              <a:t>03</a:t>
            </a:r>
            <a:endParaRPr lang="zh-CN" altLang="en-US" sz="4800" dirty="0">
              <a:solidFill>
                <a:srgbClr val="046FB6"/>
              </a:solidFill>
              <a:latin typeface="Arial" charset="0"/>
              <a:cs typeface="Arial" charset="0"/>
            </a:endParaRPr>
          </a:p>
        </p:txBody>
      </p:sp>
      <p:cxnSp>
        <p:nvCxnSpPr>
          <p:cNvPr id="28" name="直接连接符 27"/>
          <p:cNvCxnSpPr/>
          <p:nvPr/>
        </p:nvCxnSpPr>
        <p:spPr>
          <a:xfrm flipH="1">
            <a:off x="1802902" y="1991221"/>
            <a:ext cx="647700" cy="80962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9" name="KSO_GT2.1"/>
          <p:cNvSpPr txBox="1"/>
          <p:nvPr/>
        </p:nvSpPr>
        <p:spPr>
          <a:xfrm>
            <a:off x="2450603" y="2280544"/>
            <a:ext cx="5865813" cy="456009"/>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30" name="KSO_GT2"/>
          <p:cNvSpPr txBox="1">
            <a:spLocks noChangeArrowheads="1"/>
          </p:cNvSpPr>
          <p:nvPr/>
        </p:nvSpPr>
        <p:spPr bwMode="auto">
          <a:xfrm>
            <a:off x="2450603" y="2048371"/>
            <a:ext cx="586581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22B1DE"/>
                </a:solidFill>
                <a:latin typeface="微软雅黑" pitchFamily="34" charset="-122"/>
              </a:rPr>
              <a:t>请在此处输入您的小标题</a:t>
            </a:r>
          </a:p>
        </p:txBody>
      </p:sp>
      <p:sp>
        <p:nvSpPr>
          <p:cNvPr id="31" name="KSO_GN2"/>
          <p:cNvSpPr txBox="1">
            <a:spLocks noChangeArrowheads="1"/>
          </p:cNvSpPr>
          <p:nvPr/>
        </p:nvSpPr>
        <p:spPr bwMode="auto">
          <a:xfrm>
            <a:off x="1044077" y="1991221"/>
            <a:ext cx="954088"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22B1DE"/>
                </a:solidFill>
                <a:latin typeface="Arial" charset="0"/>
                <a:cs typeface="Arial" charset="0"/>
              </a:rPr>
              <a:t>02</a:t>
            </a:r>
            <a:endParaRPr lang="zh-CN" altLang="en-US" sz="4800" dirty="0">
              <a:solidFill>
                <a:srgbClr val="22B1DE"/>
              </a:solidFill>
              <a:latin typeface="Arial" charset="0"/>
              <a:cs typeface="Arial" charset="0"/>
            </a:endParaRPr>
          </a:p>
        </p:txBody>
      </p:sp>
      <p:cxnSp>
        <p:nvCxnSpPr>
          <p:cNvPr id="32" name="直接连接符 31"/>
          <p:cNvCxnSpPr/>
          <p:nvPr/>
        </p:nvCxnSpPr>
        <p:spPr>
          <a:xfrm flipH="1">
            <a:off x="1802902" y="1131590"/>
            <a:ext cx="647700" cy="81081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3" name="KSO_GT1.1"/>
          <p:cNvSpPr txBox="1"/>
          <p:nvPr/>
        </p:nvSpPr>
        <p:spPr>
          <a:xfrm>
            <a:off x="2450603" y="1422103"/>
            <a:ext cx="5865813" cy="441722"/>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34" name="KSO_GT1"/>
          <p:cNvSpPr txBox="1">
            <a:spLocks noChangeArrowheads="1"/>
          </p:cNvSpPr>
          <p:nvPr/>
        </p:nvSpPr>
        <p:spPr bwMode="auto">
          <a:xfrm>
            <a:off x="2450603" y="1189931"/>
            <a:ext cx="586581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046FB6"/>
                </a:solidFill>
                <a:latin typeface="微软雅黑" pitchFamily="34" charset="-122"/>
              </a:rPr>
              <a:t>请在此处输入您的小标题</a:t>
            </a:r>
          </a:p>
        </p:txBody>
      </p:sp>
      <p:sp>
        <p:nvSpPr>
          <p:cNvPr id="35" name="KSO_GN1"/>
          <p:cNvSpPr txBox="1">
            <a:spLocks noChangeArrowheads="1"/>
          </p:cNvSpPr>
          <p:nvPr/>
        </p:nvSpPr>
        <p:spPr bwMode="auto">
          <a:xfrm>
            <a:off x="1044077" y="1131590"/>
            <a:ext cx="954088"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046FB6"/>
                </a:solidFill>
                <a:latin typeface="Arial" charset="0"/>
                <a:cs typeface="Arial" charset="0"/>
              </a:rPr>
              <a:t>01</a:t>
            </a:r>
            <a:endParaRPr lang="zh-CN" altLang="en-US" sz="4800" dirty="0">
              <a:solidFill>
                <a:srgbClr val="046FB6"/>
              </a:solidFill>
              <a:latin typeface="Arial" charset="0"/>
              <a:cs typeface="Arial" charset="0"/>
            </a:endParaRPr>
          </a:p>
        </p:txBody>
      </p:sp>
      <p:cxnSp>
        <p:nvCxnSpPr>
          <p:cNvPr id="36" name="直接连接符 35"/>
          <p:cNvCxnSpPr/>
          <p:nvPr/>
        </p:nvCxnSpPr>
        <p:spPr>
          <a:xfrm flipH="1">
            <a:off x="1802902" y="3709294"/>
            <a:ext cx="647700" cy="80962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KSO_GT3.1"/>
          <p:cNvSpPr txBox="1"/>
          <p:nvPr/>
        </p:nvSpPr>
        <p:spPr>
          <a:xfrm>
            <a:off x="2450603" y="3998615"/>
            <a:ext cx="5865813" cy="456010"/>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38" name="KSO_GT3"/>
          <p:cNvSpPr txBox="1">
            <a:spLocks noChangeArrowheads="1"/>
          </p:cNvSpPr>
          <p:nvPr/>
        </p:nvSpPr>
        <p:spPr bwMode="auto">
          <a:xfrm>
            <a:off x="2450603" y="3766444"/>
            <a:ext cx="586581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a:solidFill>
                  <a:srgbClr val="22B1DE"/>
                </a:solidFill>
                <a:latin typeface="微软雅黑" pitchFamily="34" charset="-122"/>
              </a:rPr>
              <a:t>请在此处输入您的小标题</a:t>
            </a:r>
          </a:p>
        </p:txBody>
      </p:sp>
      <p:sp>
        <p:nvSpPr>
          <p:cNvPr id="39" name="KSO_GN3"/>
          <p:cNvSpPr txBox="1">
            <a:spLocks noChangeArrowheads="1"/>
          </p:cNvSpPr>
          <p:nvPr/>
        </p:nvSpPr>
        <p:spPr bwMode="auto">
          <a:xfrm>
            <a:off x="1044077" y="3709294"/>
            <a:ext cx="954088" cy="69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22B1DE"/>
                </a:solidFill>
                <a:latin typeface="Arial" charset="0"/>
                <a:cs typeface="Arial" charset="0"/>
              </a:rPr>
              <a:t>04</a:t>
            </a:r>
            <a:endParaRPr lang="zh-CN" altLang="en-US" sz="4800" dirty="0">
              <a:solidFill>
                <a:srgbClr val="22B1DE"/>
              </a:solidFill>
              <a:latin typeface="Arial" charset="0"/>
              <a:cs typeface="Arial" charset="0"/>
            </a:endParaRP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1750" advClick="0" advTm="15000">
        <p14:gallery dir="l"/>
      </p:transition>
    </mc:Choice>
    <mc:Fallback xmlns="">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heel(4)">
                                      <p:cBhvr>
                                        <p:cTn id="7" dur="1000"/>
                                        <p:tgtEl>
                                          <p:spTgt spid="90"/>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by="(-#ppt_w*2)" calcmode="lin" valueType="num">
                                      <p:cBhvr rctx="PPT">
                                        <p:cTn id="11" dur="500" autoRev="1" fill="hold">
                                          <p:stCondLst>
                                            <p:cond delay="0"/>
                                          </p:stCondLst>
                                        </p:cTn>
                                        <p:tgtEl>
                                          <p:spTgt spid="35"/>
                                        </p:tgtEl>
                                        <p:attrNameLst>
                                          <p:attrName>ppt_w</p:attrName>
                                        </p:attrNameLst>
                                      </p:cBhvr>
                                    </p:anim>
                                    <p:anim by="(#ppt_w*0.50)" calcmode="lin" valueType="num">
                                      <p:cBhvr>
                                        <p:cTn id="12" dur="500" decel="50000" autoRev="1" fill="hold">
                                          <p:stCondLst>
                                            <p:cond delay="0"/>
                                          </p:stCondLst>
                                        </p:cTn>
                                        <p:tgtEl>
                                          <p:spTgt spid="35"/>
                                        </p:tgtEl>
                                        <p:attrNameLst>
                                          <p:attrName>ppt_x</p:attrName>
                                        </p:attrNameLst>
                                      </p:cBhvr>
                                    </p:anim>
                                    <p:anim from="(-#ppt_h/2)" to="(#ppt_y)" calcmode="lin" valueType="num">
                                      <p:cBhvr>
                                        <p:cTn id="13" dur="1000" fill="hold">
                                          <p:stCondLst>
                                            <p:cond delay="0"/>
                                          </p:stCondLst>
                                        </p:cTn>
                                        <p:tgtEl>
                                          <p:spTgt spid="35"/>
                                        </p:tgtEl>
                                        <p:attrNameLst>
                                          <p:attrName>ppt_y</p:attrName>
                                        </p:attrNameLst>
                                      </p:cBhvr>
                                    </p:anim>
                                    <p:animRot by="21600000">
                                      <p:cBhvr>
                                        <p:cTn id="14" dur="1000" fill="hold">
                                          <p:stCondLst>
                                            <p:cond delay="0"/>
                                          </p:stCondLst>
                                        </p:cTn>
                                        <p:tgtEl>
                                          <p:spTgt spid="35"/>
                                        </p:tgtEl>
                                        <p:attrNameLst>
                                          <p:attrName>r</p:attrName>
                                        </p:attrNameLst>
                                      </p:cBhvr>
                                    </p:animRot>
                                  </p:childTnLst>
                                </p:cTn>
                              </p:par>
                            </p:childTnLst>
                          </p:cTn>
                        </p:par>
                        <p:par>
                          <p:cTn id="15" fill="hold">
                            <p:stCondLst>
                              <p:cond delay="2100"/>
                            </p:stCondLst>
                            <p:childTnLst>
                              <p:par>
                                <p:cTn id="16" presetID="22" presetClass="entr" presetSubtype="4"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childTnLst>
                          </p:cTn>
                        </p:par>
                        <p:par>
                          <p:cTn id="19" fill="hold">
                            <p:stCondLst>
                              <p:cond delay="26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4"/>
                                        </p:tgtEl>
                                        <p:attrNameLst>
                                          <p:attrName>ppt_y</p:attrName>
                                        </p:attrNameLst>
                                      </p:cBhvr>
                                      <p:tavLst>
                                        <p:tav tm="0">
                                          <p:val>
                                            <p:strVal val="#ppt_y"/>
                                          </p:val>
                                        </p:tav>
                                        <p:tav tm="100000">
                                          <p:val>
                                            <p:strVal val="#ppt_y"/>
                                          </p:val>
                                        </p:tav>
                                      </p:tavLst>
                                    </p:anim>
                                    <p:anim calcmode="lin" valueType="num">
                                      <p:cBhvr>
                                        <p:cTn id="24"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4"/>
                                        </p:tgtEl>
                                      </p:cBhvr>
                                    </p:animEffect>
                                  </p:childTnLst>
                                </p:cTn>
                              </p:par>
                            </p:childTnLst>
                          </p:cTn>
                        </p:par>
                        <p:par>
                          <p:cTn id="27" fill="hold">
                            <p:stCondLst>
                              <p:cond delay="3600"/>
                            </p:stCondLst>
                            <p:childTnLst>
                              <p:par>
                                <p:cTn id="28" presetID="42"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46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31"/>
                                        </p:tgtEl>
                                        <p:attrNameLst>
                                          <p:attrName>style.visibility</p:attrName>
                                        </p:attrNameLst>
                                      </p:cBhvr>
                                      <p:to>
                                        <p:strVal val="visible"/>
                                      </p:to>
                                    </p:set>
                                    <p:anim by="(-#ppt_w*2)" calcmode="lin" valueType="num">
                                      <p:cBhvr rctx="PPT">
                                        <p:cTn id="36" dur="500" autoRev="1" fill="hold">
                                          <p:stCondLst>
                                            <p:cond delay="0"/>
                                          </p:stCondLst>
                                        </p:cTn>
                                        <p:tgtEl>
                                          <p:spTgt spid="31"/>
                                        </p:tgtEl>
                                        <p:attrNameLst>
                                          <p:attrName>ppt_w</p:attrName>
                                        </p:attrNameLst>
                                      </p:cBhvr>
                                    </p:anim>
                                    <p:anim by="(#ppt_w*0.50)" calcmode="lin" valueType="num">
                                      <p:cBhvr>
                                        <p:cTn id="37" dur="500" decel="50000" autoRev="1" fill="hold">
                                          <p:stCondLst>
                                            <p:cond delay="0"/>
                                          </p:stCondLst>
                                        </p:cTn>
                                        <p:tgtEl>
                                          <p:spTgt spid="31"/>
                                        </p:tgtEl>
                                        <p:attrNameLst>
                                          <p:attrName>ppt_x</p:attrName>
                                        </p:attrNameLst>
                                      </p:cBhvr>
                                    </p:anim>
                                    <p:anim from="(-#ppt_h/2)" to="(#ppt_y)" calcmode="lin" valueType="num">
                                      <p:cBhvr>
                                        <p:cTn id="38" dur="1000" fill="hold">
                                          <p:stCondLst>
                                            <p:cond delay="0"/>
                                          </p:stCondLst>
                                        </p:cTn>
                                        <p:tgtEl>
                                          <p:spTgt spid="31"/>
                                        </p:tgtEl>
                                        <p:attrNameLst>
                                          <p:attrName>ppt_y</p:attrName>
                                        </p:attrNameLst>
                                      </p:cBhvr>
                                    </p:anim>
                                    <p:animRot by="21600000">
                                      <p:cBhvr>
                                        <p:cTn id="39" dur="1000" fill="hold">
                                          <p:stCondLst>
                                            <p:cond delay="0"/>
                                          </p:stCondLst>
                                        </p:cTn>
                                        <p:tgtEl>
                                          <p:spTgt spid="31"/>
                                        </p:tgtEl>
                                        <p:attrNameLst>
                                          <p:attrName>r</p:attrName>
                                        </p:attrNameLst>
                                      </p:cBhvr>
                                    </p:animRot>
                                  </p:childTnLst>
                                </p:cTn>
                              </p:par>
                            </p:childTnLst>
                          </p:cTn>
                        </p:par>
                        <p:par>
                          <p:cTn id="40" fill="hold">
                            <p:stCondLst>
                              <p:cond delay="57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62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anim calcmode="lin" valueType="num">
                                      <p:cBhvr>
                                        <p:cTn id="4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30"/>
                                        </p:tgtEl>
                                      </p:cBhvr>
                                    </p:animEffect>
                                  </p:childTnLst>
                                </p:cTn>
                              </p:par>
                            </p:childTnLst>
                          </p:cTn>
                        </p:par>
                        <p:par>
                          <p:cTn id="52" fill="hold">
                            <p:stCondLst>
                              <p:cond delay="7200"/>
                            </p:stCondLst>
                            <p:childTnLst>
                              <p:par>
                                <p:cTn id="53" presetID="42"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1000" fill="hold"/>
                                        <p:tgtEl>
                                          <p:spTgt spid="29"/>
                                        </p:tgtEl>
                                        <p:attrNameLst>
                                          <p:attrName>ppt_y</p:attrName>
                                        </p:attrNameLst>
                                      </p:cBhvr>
                                      <p:tavLst>
                                        <p:tav tm="0">
                                          <p:val>
                                            <p:strVal val="#ppt_y+.1"/>
                                          </p:val>
                                        </p:tav>
                                        <p:tav tm="100000">
                                          <p:val>
                                            <p:strVal val="#ppt_y"/>
                                          </p:val>
                                        </p:tav>
                                      </p:tavLst>
                                    </p:anim>
                                  </p:childTnLst>
                                </p:cTn>
                              </p:par>
                            </p:childTnLst>
                          </p:cTn>
                        </p:par>
                        <p:par>
                          <p:cTn id="58" fill="hold">
                            <p:stCondLst>
                              <p:cond delay="8200"/>
                            </p:stCondLst>
                            <p:childTnLst>
                              <p:par>
                                <p:cTn id="59" presetID="56" presetClass="entr" presetSubtype="0" fill="hold" grpId="0" nodeType="afterEffect">
                                  <p:stCondLst>
                                    <p:cond delay="0"/>
                                  </p:stCondLst>
                                  <p:iterate type="lt">
                                    <p:tmPct val="10000"/>
                                  </p:iterate>
                                  <p:childTnLst>
                                    <p:set>
                                      <p:cBhvr>
                                        <p:cTn id="60" dur="1" fill="hold">
                                          <p:stCondLst>
                                            <p:cond delay="0"/>
                                          </p:stCondLst>
                                        </p:cTn>
                                        <p:tgtEl>
                                          <p:spTgt spid="27"/>
                                        </p:tgtEl>
                                        <p:attrNameLst>
                                          <p:attrName>style.visibility</p:attrName>
                                        </p:attrNameLst>
                                      </p:cBhvr>
                                      <p:to>
                                        <p:strVal val="visible"/>
                                      </p:to>
                                    </p:set>
                                    <p:anim by="(-#ppt_w*2)" calcmode="lin" valueType="num">
                                      <p:cBhvr rctx="PPT">
                                        <p:cTn id="61" dur="500" autoRev="1" fill="hold">
                                          <p:stCondLst>
                                            <p:cond delay="0"/>
                                          </p:stCondLst>
                                        </p:cTn>
                                        <p:tgtEl>
                                          <p:spTgt spid="27"/>
                                        </p:tgtEl>
                                        <p:attrNameLst>
                                          <p:attrName>ppt_w</p:attrName>
                                        </p:attrNameLst>
                                      </p:cBhvr>
                                    </p:anim>
                                    <p:anim by="(#ppt_w*0.50)" calcmode="lin" valueType="num">
                                      <p:cBhvr>
                                        <p:cTn id="62" dur="500" decel="50000" autoRev="1" fill="hold">
                                          <p:stCondLst>
                                            <p:cond delay="0"/>
                                          </p:stCondLst>
                                        </p:cTn>
                                        <p:tgtEl>
                                          <p:spTgt spid="27"/>
                                        </p:tgtEl>
                                        <p:attrNameLst>
                                          <p:attrName>ppt_x</p:attrName>
                                        </p:attrNameLst>
                                      </p:cBhvr>
                                    </p:anim>
                                    <p:anim from="(-#ppt_h/2)" to="(#ppt_y)" calcmode="lin" valueType="num">
                                      <p:cBhvr>
                                        <p:cTn id="63" dur="1000" fill="hold">
                                          <p:stCondLst>
                                            <p:cond delay="0"/>
                                          </p:stCondLst>
                                        </p:cTn>
                                        <p:tgtEl>
                                          <p:spTgt spid="27"/>
                                        </p:tgtEl>
                                        <p:attrNameLst>
                                          <p:attrName>ppt_y</p:attrName>
                                        </p:attrNameLst>
                                      </p:cBhvr>
                                    </p:anim>
                                    <p:animRot by="21600000">
                                      <p:cBhvr>
                                        <p:cTn id="64" dur="1000" fill="hold">
                                          <p:stCondLst>
                                            <p:cond delay="0"/>
                                          </p:stCondLst>
                                        </p:cTn>
                                        <p:tgtEl>
                                          <p:spTgt spid="27"/>
                                        </p:tgtEl>
                                        <p:attrNameLst>
                                          <p:attrName>r</p:attrName>
                                        </p:attrNameLst>
                                      </p:cBhvr>
                                    </p:animRot>
                                  </p:childTnLst>
                                </p:cTn>
                              </p:par>
                            </p:childTnLst>
                          </p:cTn>
                        </p:par>
                        <p:par>
                          <p:cTn id="65" fill="hold">
                            <p:stCondLst>
                              <p:cond delay="9300"/>
                            </p:stCondLst>
                            <p:childTnLst>
                              <p:par>
                                <p:cTn id="66" presetID="22" presetClass="entr" presetSubtype="4"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down)">
                                      <p:cBhvr>
                                        <p:cTn id="68" dur="500"/>
                                        <p:tgtEl>
                                          <p:spTgt spid="24"/>
                                        </p:tgtEl>
                                      </p:cBhvr>
                                    </p:animEffect>
                                  </p:childTnLst>
                                </p:cTn>
                              </p:par>
                            </p:childTnLst>
                          </p:cTn>
                        </p:par>
                        <p:par>
                          <p:cTn id="69" fill="hold">
                            <p:stCondLst>
                              <p:cond delay="98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6"/>
                                        </p:tgtEl>
                                        <p:attrNameLst>
                                          <p:attrName>ppt_y</p:attrName>
                                        </p:attrNameLst>
                                      </p:cBhvr>
                                      <p:tavLst>
                                        <p:tav tm="0">
                                          <p:val>
                                            <p:strVal val="#ppt_y"/>
                                          </p:val>
                                        </p:tav>
                                        <p:tav tm="100000">
                                          <p:val>
                                            <p:strVal val="#ppt_y"/>
                                          </p:val>
                                        </p:tav>
                                      </p:tavLst>
                                    </p:anim>
                                    <p:anim calcmode="lin" valueType="num">
                                      <p:cBhvr>
                                        <p:cTn id="7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6"/>
                                        </p:tgtEl>
                                      </p:cBhvr>
                                    </p:animEffect>
                                  </p:childTnLst>
                                </p:cTn>
                              </p:par>
                            </p:childTnLst>
                          </p:cTn>
                        </p:par>
                        <p:par>
                          <p:cTn id="77" fill="hold">
                            <p:stCondLst>
                              <p:cond delay="10800"/>
                            </p:stCondLst>
                            <p:childTnLst>
                              <p:par>
                                <p:cTn id="78" presetID="42" presetClass="entr" presetSubtype="0"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1000"/>
                                        <p:tgtEl>
                                          <p:spTgt spid="25"/>
                                        </p:tgtEl>
                                      </p:cBhvr>
                                    </p:animEffect>
                                    <p:anim calcmode="lin" valueType="num">
                                      <p:cBhvr>
                                        <p:cTn id="81" dur="1000" fill="hold"/>
                                        <p:tgtEl>
                                          <p:spTgt spid="25"/>
                                        </p:tgtEl>
                                        <p:attrNameLst>
                                          <p:attrName>ppt_x</p:attrName>
                                        </p:attrNameLst>
                                      </p:cBhvr>
                                      <p:tavLst>
                                        <p:tav tm="0">
                                          <p:val>
                                            <p:strVal val="#ppt_x"/>
                                          </p:val>
                                        </p:tav>
                                        <p:tav tm="100000">
                                          <p:val>
                                            <p:strVal val="#ppt_x"/>
                                          </p:val>
                                        </p:tav>
                                      </p:tavLst>
                                    </p:anim>
                                    <p:anim calcmode="lin" valueType="num">
                                      <p:cBhvr>
                                        <p:cTn id="82" dur="1000" fill="hold"/>
                                        <p:tgtEl>
                                          <p:spTgt spid="25"/>
                                        </p:tgtEl>
                                        <p:attrNameLst>
                                          <p:attrName>ppt_y</p:attrName>
                                        </p:attrNameLst>
                                      </p:cBhvr>
                                      <p:tavLst>
                                        <p:tav tm="0">
                                          <p:val>
                                            <p:strVal val="#ppt_y+.1"/>
                                          </p:val>
                                        </p:tav>
                                        <p:tav tm="100000">
                                          <p:val>
                                            <p:strVal val="#ppt_y"/>
                                          </p:val>
                                        </p:tav>
                                      </p:tavLst>
                                    </p:anim>
                                  </p:childTnLst>
                                </p:cTn>
                              </p:par>
                            </p:childTnLst>
                          </p:cTn>
                        </p:par>
                        <p:par>
                          <p:cTn id="83" fill="hold">
                            <p:stCondLst>
                              <p:cond delay="11800"/>
                            </p:stCondLst>
                            <p:childTnLst>
                              <p:par>
                                <p:cTn id="84" presetID="56" presetClass="entr" presetSubtype="0" fill="hold" grpId="0" nodeType="afterEffect">
                                  <p:stCondLst>
                                    <p:cond delay="0"/>
                                  </p:stCondLst>
                                  <p:iterate type="lt">
                                    <p:tmPct val="10000"/>
                                  </p:iterate>
                                  <p:childTnLst>
                                    <p:set>
                                      <p:cBhvr>
                                        <p:cTn id="85" dur="1" fill="hold">
                                          <p:stCondLst>
                                            <p:cond delay="0"/>
                                          </p:stCondLst>
                                        </p:cTn>
                                        <p:tgtEl>
                                          <p:spTgt spid="39"/>
                                        </p:tgtEl>
                                        <p:attrNameLst>
                                          <p:attrName>style.visibility</p:attrName>
                                        </p:attrNameLst>
                                      </p:cBhvr>
                                      <p:to>
                                        <p:strVal val="visible"/>
                                      </p:to>
                                    </p:set>
                                    <p:anim by="(-#ppt_w*2)" calcmode="lin" valueType="num">
                                      <p:cBhvr rctx="PPT">
                                        <p:cTn id="86" dur="500" autoRev="1" fill="hold">
                                          <p:stCondLst>
                                            <p:cond delay="0"/>
                                          </p:stCondLst>
                                        </p:cTn>
                                        <p:tgtEl>
                                          <p:spTgt spid="39"/>
                                        </p:tgtEl>
                                        <p:attrNameLst>
                                          <p:attrName>ppt_w</p:attrName>
                                        </p:attrNameLst>
                                      </p:cBhvr>
                                    </p:anim>
                                    <p:anim by="(#ppt_w*0.50)" calcmode="lin" valueType="num">
                                      <p:cBhvr>
                                        <p:cTn id="87" dur="500" decel="50000" autoRev="1" fill="hold">
                                          <p:stCondLst>
                                            <p:cond delay="0"/>
                                          </p:stCondLst>
                                        </p:cTn>
                                        <p:tgtEl>
                                          <p:spTgt spid="39"/>
                                        </p:tgtEl>
                                        <p:attrNameLst>
                                          <p:attrName>ppt_x</p:attrName>
                                        </p:attrNameLst>
                                      </p:cBhvr>
                                    </p:anim>
                                    <p:anim from="(-#ppt_h/2)" to="(#ppt_y)" calcmode="lin" valueType="num">
                                      <p:cBhvr>
                                        <p:cTn id="88" dur="1000" fill="hold">
                                          <p:stCondLst>
                                            <p:cond delay="0"/>
                                          </p:stCondLst>
                                        </p:cTn>
                                        <p:tgtEl>
                                          <p:spTgt spid="39"/>
                                        </p:tgtEl>
                                        <p:attrNameLst>
                                          <p:attrName>ppt_y</p:attrName>
                                        </p:attrNameLst>
                                      </p:cBhvr>
                                    </p:anim>
                                    <p:animRot by="21600000">
                                      <p:cBhvr>
                                        <p:cTn id="89" dur="1000" fill="hold">
                                          <p:stCondLst>
                                            <p:cond delay="0"/>
                                          </p:stCondLst>
                                        </p:cTn>
                                        <p:tgtEl>
                                          <p:spTgt spid="39"/>
                                        </p:tgtEl>
                                        <p:attrNameLst>
                                          <p:attrName>r</p:attrName>
                                        </p:attrNameLst>
                                      </p:cBhvr>
                                    </p:animRot>
                                  </p:childTnLst>
                                </p:cTn>
                              </p:par>
                            </p:childTnLst>
                          </p:cTn>
                        </p:par>
                        <p:par>
                          <p:cTn id="90" fill="hold">
                            <p:stCondLst>
                              <p:cond delay="12900"/>
                            </p:stCondLst>
                            <p:childTnLst>
                              <p:par>
                                <p:cTn id="91" presetID="22" presetClass="entr" presetSubtype="4" fill="hold" nodeType="after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wipe(down)">
                                      <p:cBhvr>
                                        <p:cTn id="93" dur="500"/>
                                        <p:tgtEl>
                                          <p:spTgt spid="36"/>
                                        </p:tgtEl>
                                      </p:cBhvr>
                                    </p:animEffect>
                                  </p:childTnLst>
                                </p:cTn>
                              </p:par>
                            </p:childTnLst>
                          </p:cTn>
                        </p:par>
                        <p:par>
                          <p:cTn id="94" fill="hold">
                            <p:stCondLst>
                              <p:cond delay="134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38"/>
                                        </p:tgtEl>
                                        <p:attrNameLst>
                                          <p:attrName>style.visibility</p:attrName>
                                        </p:attrNameLst>
                                      </p:cBhvr>
                                      <p:to>
                                        <p:strVal val="visible"/>
                                      </p:to>
                                    </p:set>
                                    <p:anim calcmode="lin" valueType="num">
                                      <p:cBhvr>
                                        <p:cTn id="9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38"/>
                                        </p:tgtEl>
                                        <p:attrNameLst>
                                          <p:attrName>ppt_y</p:attrName>
                                        </p:attrNameLst>
                                      </p:cBhvr>
                                      <p:tavLst>
                                        <p:tav tm="0">
                                          <p:val>
                                            <p:strVal val="#ppt_y"/>
                                          </p:val>
                                        </p:tav>
                                        <p:tav tm="100000">
                                          <p:val>
                                            <p:strVal val="#ppt_y"/>
                                          </p:val>
                                        </p:tav>
                                      </p:tavLst>
                                    </p:anim>
                                    <p:anim calcmode="lin" valueType="num">
                                      <p:cBhvr>
                                        <p:cTn id="9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38"/>
                                        </p:tgtEl>
                                      </p:cBhvr>
                                    </p:animEffect>
                                  </p:childTnLst>
                                </p:cTn>
                              </p:par>
                            </p:childTnLst>
                          </p:cTn>
                        </p:par>
                        <p:par>
                          <p:cTn id="102" fill="hold">
                            <p:stCondLst>
                              <p:cond delay="14400"/>
                            </p:stCondLst>
                            <p:childTnLst>
                              <p:par>
                                <p:cTn id="103" presetID="42" presetClass="entr" presetSubtype="0"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Effect transition="in" filter="fade">
                                      <p:cBhvr>
                                        <p:cTn id="105" dur="1000"/>
                                        <p:tgtEl>
                                          <p:spTgt spid="37"/>
                                        </p:tgtEl>
                                      </p:cBhvr>
                                    </p:animEffect>
                                    <p:anim calcmode="lin" valueType="num">
                                      <p:cBhvr>
                                        <p:cTn id="106" dur="1000" fill="hold"/>
                                        <p:tgtEl>
                                          <p:spTgt spid="37"/>
                                        </p:tgtEl>
                                        <p:attrNameLst>
                                          <p:attrName>ppt_x</p:attrName>
                                        </p:attrNameLst>
                                      </p:cBhvr>
                                      <p:tavLst>
                                        <p:tav tm="0">
                                          <p:val>
                                            <p:strVal val="#ppt_x"/>
                                          </p:val>
                                        </p:tav>
                                        <p:tav tm="100000">
                                          <p:val>
                                            <p:strVal val="#ppt_x"/>
                                          </p:val>
                                        </p:tav>
                                      </p:tavLst>
                                    </p:anim>
                                    <p:anim calcmode="lin" valueType="num">
                                      <p:cBhvr>
                                        <p:cTn id="10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25" grpId="0"/>
      <p:bldP spid="26" grpId="0"/>
      <p:bldP spid="27" grpId="0"/>
      <p:bldP spid="29" grpId="0"/>
      <p:bldP spid="30" grpId="0"/>
      <p:bldP spid="31" grpId="0"/>
      <p:bldP spid="33" grpId="0"/>
      <p:bldP spid="34" grpId="0"/>
      <p:bldP spid="35" grpId="0"/>
      <p:bldP spid="37" grpId="0"/>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grpSp>
        <p:nvGrpSpPr>
          <p:cNvPr id="16" name="组合 15"/>
          <p:cNvGrpSpPr/>
          <p:nvPr/>
        </p:nvGrpSpPr>
        <p:grpSpPr>
          <a:xfrm>
            <a:off x="3757568" y="1203598"/>
            <a:ext cx="1811337" cy="1101567"/>
            <a:chOff x="3553023" y="1062220"/>
            <a:chExt cx="1811337" cy="1223963"/>
          </a:xfrm>
        </p:grpSpPr>
        <p:sp>
          <p:nvSpPr>
            <p:cNvPr id="17" name="五边形 16"/>
            <p:cNvSpPr>
              <a:spLocks noChangeArrowheads="1"/>
            </p:cNvSpPr>
            <p:nvPr/>
          </p:nvSpPr>
          <p:spPr bwMode="auto">
            <a:xfrm rot="16200000">
              <a:off x="3846710" y="768533"/>
              <a:ext cx="1223963" cy="1811337"/>
            </a:xfrm>
            <a:prstGeom prst="homePlate">
              <a:avLst>
                <a:gd name="adj" fmla="val 31028"/>
              </a:avLst>
            </a:prstGeom>
            <a:solidFill>
              <a:srgbClr val="0070C0"/>
            </a:solidFill>
            <a:ln>
              <a:noFill/>
            </a:ln>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en-US" b="0">
                <a:solidFill>
                  <a:srgbClr val="48B3CC"/>
                </a:solidFill>
                <a:ea typeface="微软雅黑" pitchFamily="34" charset="-122"/>
              </a:endParaRPr>
            </a:p>
          </p:txBody>
        </p:sp>
        <p:sp>
          <p:nvSpPr>
            <p:cNvPr id="18" name="TextBox 6"/>
            <p:cNvSpPr txBox="1">
              <a:spLocks noChangeArrowheads="1"/>
            </p:cNvSpPr>
            <p:nvPr/>
          </p:nvSpPr>
          <p:spPr bwMode="auto">
            <a:xfrm>
              <a:off x="3995935" y="1565458"/>
              <a:ext cx="1050925"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2400" b="0" dirty="0">
                  <a:solidFill>
                    <a:srgbClr val="F8F8F8"/>
                  </a:solidFill>
                </a:rPr>
                <a:t>20%</a:t>
              </a:r>
              <a:endParaRPr lang="zh-CN" altLang="en-US" sz="2400" b="0" dirty="0">
                <a:solidFill>
                  <a:srgbClr val="F8F8F8"/>
                </a:solidFill>
              </a:endParaRPr>
            </a:p>
          </p:txBody>
        </p:sp>
      </p:grpSp>
      <p:grpSp>
        <p:nvGrpSpPr>
          <p:cNvPr id="19" name="组合 18"/>
          <p:cNvGrpSpPr/>
          <p:nvPr/>
        </p:nvGrpSpPr>
        <p:grpSpPr>
          <a:xfrm>
            <a:off x="3757568" y="2435178"/>
            <a:ext cx="1811337" cy="2124552"/>
            <a:chOff x="3553023" y="2430645"/>
            <a:chExt cx="1811337" cy="2360613"/>
          </a:xfrm>
          <a:solidFill>
            <a:schemeClr val="accent1">
              <a:lumMod val="50000"/>
            </a:schemeClr>
          </a:solidFill>
        </p:grpSpPr>
        <p:sp>
          <p:nvSpPr>
            <p:cNvPr id="20" name="五边形 19"/>
            <p:cNvSpPr>
              <a:spLocks noChangeArrowheads="1"/>
            </p:cNvSpPr>
            <p:nvPr/>
          </p:nvSpPr>
          <p:spPr bwMode="auto">
            <a:xfrm rot="5400000">
              <a:off x="3278385" y="2705283"/>
              <a:ext cx="2360613" cy="1811337"/>
            </a:xfrm>
            <a:prstGeom prst="homePlate">
              <a:avLst>
                <a:gd name="adj" fmla="val 27573"/>
              </a:avLst>
            </a:prstGeom>
            <a:solidFill>
              <a:srgbClr val="00B0F0"/>
            </a:solidFill>
            <a:ln>
              <a:noFill/>
            </a:ln>
            <a:extLst/>
          </p:spPr>
          <p:txBody>
            <a:bodyPr wrap="none" anchor="ctr"/>
            <a:lstStyle/>
            <a:p>
              <a:pPr fontAlgn="base">
                <a:spcBef>
                  <a:spcPct val="0"/>
                </a:spcBef>
                <a:spcAft>
                  <a:spcPct val="0"/>
                </a:spcAft>
              </a:pPr>
              <a:endParaRPr lang="zh-CN" altLang="en-US" b="0" kern="0">
                <a:solidFill>
                  <a:srgbClr val="000000"/>
                </a:solidFill>
                <a:latin typeface="Arial" pitchFamily="34" charset="0"/>
                <a:ea typeface="华文细黑" pitchFamily="2" charset="-122"/>
              </a:endParaRPr>
            </a:p>
          </p:txBody>
        </p:sp>
        <p:sp>
          <p:nvSpPr>
            <p:cNvPr id="35" name="TextBox 8"/>
            <p:cNvSpPr txBox="1">
              <a:spLocks noChangeArrowheads="1"/>
            </p:cNvSpPr>
            <p:nvPr/>
          </p:nvSpPr>
          <p:spPr bwMode="auto">
            <a:xfrm>
              <a:off x="3934023" y="2689408"/>
              <a:ext cx="1049337" cy="5129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2400" b="0" dirty="0">
                  <a:solidFill>
                    <a:schemeClr val="bg1"/>
                  </a:solidFill>
                </a:rPr>
                <a:t>80%</a:t>
              </a:r>
              <a:endParaRPr lang="zh-CN" altLang="en-US" sz="2400" b="0" dirty="0">
                <a:solidFill>
                  <a:schemeClr val="bg1"/>
                </a:solidFill>
              </a:endParaRPr>
            </a:p>
          </p:txBody>
        </p:sp>
        <p:sp>
          <p:nvSpPr>
            <p:cNvPr id="36" name="矩形 35"/>
            <p:cNvSpPr>
              <a:spLocks noChangeArrowheads="1"/>
            </p:cNvSpPr>
            <p:nvPr/>
          </p:nvSpPr>
          <p:spPr bwMode="auto">
            <a:xfrm>
              <a:off x="3553023" y="3286308"/>
              <a:ext cx="1811337" cy="6497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solidFill>
                    <a:schemeClr val="bg1"/>
                  </a:solidFill>
                  <a:latin typeface="微软雅黑" pitchFamily="34" charset="-122"/>
                  <a:ea typeface="微软雅黑" pitchFamily="34" charset="-122"/>
                </a:rPr>
                <a:t>单击此处添加文本</a:t>
              </a:r>
              <a:endParaRPr lang="en-US" sz="1600" b="0" dirty="0">
                <a:solidFill>
                  <a:schemeClr val="bg1"/>
                </a:solidFill>
                <a:latin typeface="微软雅黑" pitchFamily="34" charset="-122"/>
                <a:ea typeface="微软雅黑" pitchFamily="34" charset="-122"/>
              </a:endParaRPr>
            </a:p>
            <a:p>
              <a:pPr algn="ctr"/>
              <a:r>
                <a:rPr lang="zh-CN" altLang="en-US" sz="1600" b="0" dirty="0">
                  <a:solidFill>
                    <a:schemeClr val="bg1"/>
                  </a:solidFill>
                  <a:latin typeface="微软雅黑" pitchFamily="34" charset="-122"/>
                  <a:ea typeface="微软雅黑" pitchFamily="34" charset="-122"/>
                </a:rPr>
                <a:t>单击此处添加文本</a:t>
              </a:r>
              <a:endParaRPr lang="en-US" sz="1600" b="0" dirty="0">
                <a:solidFill>
                  <a:schemeClr val="bg1"/>
                </a:solidFill>
                <a:latin typeface="微软雅黑" pitchFamily="34" charset="-122"/>
                <a:ea typeface="微软雅黑" pitchFamily="34" charset="-122"/>
              </a:endParaRPr>
            </a:p>
          </p:txBody>
        </p:sp>
      </p:grpSp>
      <p:grpSp>
        <p:nvGrpSpPr>
          <p:cNvPr id="37" name="组合 36"/>
          <p:cNvGrpSpPr/>
          <p:nvPr/>
        </p:nvGrpSpPr>
        <p:grpSpPr>
          <a:xfrm>
            <a:off x="988963" y="1591997"/>
            <a:ext cx="2254250" cy="386468"/>
            <a:chOff x="784423" y="1432108"/>
            <a:chExt cx="2254250" cy="429408"/>
          </a:xfrm>
        </p:grpSpPr>
        <p:sp>
          <p:nvSpPr>
            <p:cNvPr id="38" name="矩形 3"/>
            <p:cNvSpPr>
              <a:spLocks/>
            </p:cNvSpPr>
            <p:nvPr/>
          </p:nvSpPr>
          <p:spPr bwMode="auto">
            <a:xfrm rot="5400000" flipH="1" flipV="1">
              <a:off x="1706760" y="509771"/>
              <a:ext cx="409575" cy="22542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rgbClr val="0070C0"/>
            </a:solidFill>
            <a:ln>
              <a:noFill/>
            </a:ln>
            <a:extLst/>
          </p:spPr>
          <p:txBody>
            <a:bodyPr wrap="none" anchor="ctr"/>
            <a:lstStyle/>
            <a:p>
              <a:pPr fontAlgn="base">
                <a:spcBef>
                  <a:spcPct val="0"/>
                </a:spcBef>
                <a:spcAft>
                  <a:spcPct val="0"/>
                </a:spcAft>
              </a:pPr>
              <a:endParaRPr lang="zh-CN" altLang="en-US" b="0" kern="0">
                <a:solidFill>
                  <a:srgbClr val="000000"/>
                </a:solidFill>
                <a:latin typeface="Arial" pitchFamily="34" charset="0"/>
                <a:ea typeface="华文细黑" pitchFamily="2" charset="-122"/>
              </a:endParaRPr>
            </a:p>
          </p:txBody>
        </p:sp>
        <p:sp>
          <p:nvSpPr>
            <p:cNvPr id="39" name="TextBox 11"/>
            <p:cNvSpPr txBox="1">
              <a:spLocks noChangeArrowheads="1"/>
            </p:cNvSpPr>
            <p:nvPr/>
          </p:nvSpPr>
          <p:spPr bwMode="auto">
            <a:xfrm>
              <a:off x="824549" y="1451148"/>
              <a:ext cx="2108200" cy="410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0" dirty="0">
                  <a:solidFill>
                    <a:srgbClr val="F8F8F8"/>
                  </a:solidFill>
                  <a:latin typeface="微软雅黑" pitchFamily="34" charset="-122"/>
                  <a:ea typeface="微软雅黑" pitchFamily="34" charset="-122"/>
                </a:rPr>
                <a:t>单击添加标题</a:t>
              </a:r>
            </a:p>
          </p:txBody>
        </p:sp>
      </p:grpSp>
      <p:sp>
        <p:nvSpPr>
          <p:cNvPr id="40" name="矩形 39"/>
          <p:cNvSpPr>
            <a:spLocks noChangeArrowheads="1"/>
          </p:cNvSpPr>
          <p:nvPr/>
        </p:nvSpPr>
        <p:spPr bwMode="auto">
          <a:xfrm>
            <a:off x="960388" y="2042272"/>
            <a:ext cx="22526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p>
        </p:txBody>
      </p:sp>
      <p:sp>
        <p:nvSpPr>
          <p:cNvPr id="41" name="矩形 40"/>
          <p:cNvSpPr>
            <a:spLocks noChangeArrowheads="1"/>
          </p:cNvSpPr>
          <p:nvPr/>
        </p:nvSpPr>
        <p:spPr bwMode="auto">
          <a:xfrm>
            <a:off x="5919738" y="1513635"/>
            <a:ext cx="22526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p>
        </p:txBody>
      </p:sp>
      <p:sp>
        <p:nvSpPr>
          <p:cNvPr id="42" name="TextBox 20"/>
          <p:cNvSpPr txBox="1">
            <a:spLocks noChangeArrowheads="1"/>
          </p:cNvSpPr>
          <p:nvPr/>
        </p:nvSpPr>
        <p:spPr bwMode="auto">
          <a:xfrm>
            <a:off x="5991175" y="3731055"/>
            <a:ext cx="21097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0" dirty="0">
                <a:latin typeface="微软雅黑" pitchFamily="34" charset="-122"/>
                <a:ea typeface="微软雅黑" pitchFamily="34" charset="-122"/>
              </a:rPr>
              <a:t>单击添加标题</a:t>
            </a:r>
          </a:p>
        </p:txBody>
      </p:sp>
    </p:spTree>
    <p:extLst>
      <p:ext uri="{BB962C8B-B14F-4D97-AF65-F5344CB8AC3E}">
        <p14:creationId xmlns:p14="http://schemas.microsoft.com/office/powerpoint/2010/main" val="3080648530"/>
      </p:ext>
    </p:extLst>
  </p:cSld>
  <p:clrMapOvr>
    <a:masterClrMapping/>
  </p:clrMapOvr>
  <mc:AlternateContent xmlns:mc="http://schemas.openxmlformats.org/markup-compatibility/2006" xmlns:p14="http://schemas.microsoft.com/office/powerpoint/2010/main">
    <mc:Choice Requires="p14">
      <p:transition spd="slow" p14:dur="1750" advClick="0" advTm="10000">
        <p14:gallery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4)">
                                      <p:cBhvr>
                                        <p:cTn id="7" dur="1000"/>
                                        <p:tgtEl>
                                          <p:spTgt spid="34"/>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2" presetClass="entr" presetSubtype="4"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p:tgtEl>
                                          <p:spTgt spid="40"/>
                                        </p:tgtEl>
                                        <p:attrNameLst>
                                          <p:attrName>ppt_y</p:attrName>
                                        </p:attrNameLst>
                                      </p:cBhvr>
                                      <p:tavLst>
                                        <p:tav tm="0">
                                          <p:val>
                                            <p:strVal val="#ppt_y+#ppt_h*1.125000"/>
                                          </p:val>
                                        </p:tav>
                                        <p:tav tm="100000">
                                          <p:val>
                                            <p:strVal val="#ppt_y"/>
                                          </p:val>
                                        </p:tav>
                                      </p:tavLst>
                                    </p:anim>
                                    <p:animEffect transition="in" filter="wipe(up)">
                                      <p:cBhvr>
                                        <p:cTn id="17" dur="500"/>
                                        <p:tgtEl>
                                          <p:spTgt spid="4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3000"/>
                            </p:stCondLst>
                            <p:childTnLst>
                              <p:par>
                                <p:cTn id="27" presetID="2" presetClass="entr" presetSubtype="2"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1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p:tgtEl>
                                          <p:spTgt spid="41"/>
                                        </p:tgtEl>
                                        <p:attrNameLst>
                                          <p:attrName>ppt_y</p:attrName>
                                        </p:attrNameLst>
                                      </p:cBhvr>
                                      <p:tavLst>
                                        <p:tav tm="0">
                                          <p:val>
                                            <p:strVal val="#ppt_y+#ppt_h*1.125000"/>
                                          </p:val>
                                        </p:tav>
                                        <p:tav tm="100000">
                                          <p:val>
                                            <p:strVal val="#ppt_y"/>
                                          </p:val>
                                        </p:tav>
                                      </p:tavLst>
                                    </p:anim>
                                    <p:animEffect transition="in" filter="wipe(up)">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0"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p>
        </p:txBody>
      </p:sp>
      <p:sp>
        <p:nvSpPr>
          <p:cNvPr id="29" name="空心弧 28"/>
          <p:cNvSpPr/>
          <p:nvPr/>
        </p:nvSpPr>
        <p:spPr>
          <a:xfrm>
            <a:off x="611560" y="2347879"/>
            <a:ext cx="2750276" cy="1842746"/>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180000" rtlCol="0" anchor="ctr"/>
          <a:lstStyle/>
          <a:p>
            <a:pPr algn="ctr">
              <a:defRPr/>
            </a:pPr>
            <a:r>
              <a:rPr lang="zh-CN" altLang="en-US" sz="2000" b="0" kern="0" dirty="0">
                <a:solidFill>
                  <a:sysClr val="window" lastClr="FFFFFF"/>
                </a:solidFill>
                <a:latin typeface="微软雅黑" pitchFamily="34" charset="-122"/>
                <a:ea typeface="微软雅黑" pitchFamily="34" charset="-122"/>
              </a:rPr>
              <a:t>标题</a:t>
            </a:r>
            <a:endParaRPr lang="en-US" sz="2000" b="0" kern="0" dirty="0">
              <a:solidFill>
                <a:sysClr val="window" lastClr="FFFFFF"/>
              </a:solidFill>
              <a:latin typeface="微软雅黑" pitchFamily="34" charset="-122"/>
              <a:ea typeface="微软雅黑" pitchFamily="34" charset="-122"/>
            </a:endParaRPr>
          </a:p>
        </p:txBody>
      </p:sp>
      <p:grpSp>
        <p:nvGrpSpPr>
          <p:cNvPr id="30" name="组合 29"/>
          <p:cNvGrpSpPr/>
          <p:nvPr/>
        </p:nvGrpSpPr>
        <p:grpSpPr>
          <a:xfrm>
            <a:off x="1789840" y="3058058"/>
            <a:ext cx="427820" cy="481297"/>
            <a:chOff x="1923882" y="3083587"/>
            <a:chExt cx="427820" cy="481297"/>
          </a:xfrm>
        </p:grpSpPr>
        <p:sp>
          <p:nvSpPr>
            <p:cNvPr id="31" name="椭圆 2"/>
            <p:cNvSpPr/>
            <p:nvPr/>
          </p:nvSpPr>
          <p:spPr>
            <a:xfrm>
              <a:off x="1923882"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32" name="直接连接符 31"/>
            <p:cNvCxnSpPr/>
            <p:nvPr/>
          </p:nvCxnSpPr>
          <p:spPr>
            <a:xfrm>
              <a:off x="2137793"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33" name="TextBox 32"/>
          <p:cNvSpPr txBox="1"/>
          <p:nvPr/>
        </p:nvSpPr>
        <p:spPr>
          <a:xfrm flipH="1">
            <a:off x="1701654" y="2814914"/>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A</a:t>
            </a:r>
            <a:endParaRPr lang="zh-CN" altLang="en-US" sz="3200" dirty="0">
              <a:solidFill>
                <a:srgbClr val="046FB6">
                  <a:lumMod val="75000"/>
                </a:srgbClr>
              </a:solidFill>
              <a:effectLst/>
            </a:endParaRPr>
          </a:p>
        </p:txBody>
      </p:sp>
      <p:grpSp>
        <p:nvGrpSpPr>
          <p:cNvPr id="34" name="组合 33"/>
          <p:cNvGrpSpPr/>
          <p:nvPr/>
        </p:nvGrpSpPr>
        <p:grpSpPr>
          <a:xfrm>
            <a:off x="3479941" y="2044945"/>
            <a:ext cx="427820" cy="490781"/>
            <a:chOff x="3613983" y="2070474"/>
            <a:chExt cx="427820" cy="490781"/>
          </a:xfrm>
        </p:grpSpPr>
        <p:sp>
          <p:nvSpPr>
            <p:cNvPr id="35" name="椭圆 2"/>
            <p:cNvSpPr/>
            <p:nvPr/>
          </p:nvSpPr>
          <p:spPr>
            <a:xfrm flipV="1">
              <a:off x="3613983"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36" name="直接连接符 35"/>
            <p:cNvCxnSpPr/>
            <p:nvPr/>
          </p:nvCxnSpPr>
          <p:spPr>
            <a:xfrm flipV="1">
              <a:off x="3827894" y="2070474"/>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37" name="TextBox 36"/>
          <p:cNvSpPr txBox="1"/>
          <p:nvPr/>
        </p:nvSpPr>
        <p:spPr>
          <a:xfrm flipH="1">
            <a:off x="3390542" y="2399921"/>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B</a:t>
            </a:r>
            <a:endParaRPr lang="zh-CN" altLang="en-US" sz="3200" dirty="0">
              <a:solidFill>
                <a:srgbClr val="046FB6">
                  <a:lumMod val="75000"/>
                </a:srgbClr>
              </a:solidFill>
              <a:effectLst/>
            </a:endParaRPr>
          </a:p>
        </p:txBody>
      </p:sp>
      <p:grpSp>
        <p:nvGrpSpPr>
          <p:cNvPr id="38" name="组合 37"/>
          <p:cNvGrpSpPr/>
          <p:nvPr/>
        </p:nvGrpSpPr>
        <p:grpSpPr>
          <a:xfrm>
            <a:off x="5168558" y="3058058"/>
            <a:ext cx="427820" cy="481297"/>
            <a:chOff x="5302600" y="3083587"/>
            <a:chExt cx="427820" cy="481297"/>
          </a:xfrm>
        </p:grpSpPr>
        <p:sp>
          <p:nvSpPr>
            <p:cNvPr id="39" name="椭圆 2"/>
            <p:cNvSpPr/>
            <p:nvPr/>
          </p:nvSpPr>
          <p:spPr>
            <a:xfrm>
              <a:off x="5302600"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40" name="直接连接符 39"/>
            <p:cNvCxnSpPr/>
            <p:nvPr/>
          </p:nvCxnSpPr>
          <p:spPr>
            <a:xfrm>
              <a:off x="5516510"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41" name="TextBox 40"/>
          <p:cNvSpPr txBox="1"/>
          <p:nvPr/>
        </p:nvSpPr>
        <p:spPr>
          <a:xfrm flipH="1">
            <a:off x="5069208" y="2780014"/>
            <a:ext cx="636688" cy="486287"/>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C</a:t>
            </a:r>
            <a:endParaRPr lang="zh-CN" altLang="en-US" sz="3200" dirty="0">
              <a:solidFill>
                <a:srgbClr val="046FB6">
                  <a:lumMod val="75000"/>
                </a:srgbClr>
              </a:solidFill>
              <a:effectLst/>
            </a:endParaRPr>
          </a:p>
        </p:txBody>
      </p:sp>
      <p:grpSp>
        <p:nvGrpSpPr>
          <p:cNvPr id="42" name="组合 41"/>
          <p:cNvGrpSpPr/>
          <p:nvPr/>
        </p:nvGrpSpPr>
        <p:grpSpPr>
          <a:xfrm>
            <a:off x="6858659" y="2044947"/>
            <a:ext cx="427820" cy="490779"/>
            <a:chOff x="6992701" y="2070476"/>
            <a:chExt cx="427820" cy="490779"/>
          </a:xfrm>
        </p:grpSpPr>
        <p:sp>
          <p:nvSpPr>
            <p:cNvPr id="43" name="椭圆 2"/>
            <p:cNvSpPr/>
            <p:nvPr/>
          </p:nvSpPr>
          <p:spPr>
            <a:xfrm flipV="1">
              <a:off x="6992701"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44" name="直接连接符 43"/>
            <p:cNvCxnSpPr/>
            <p:nvPr/>
          </p:nvCxnSpPr>
          <p:spPr>
            <a:xfrm flipV="1">
              <a:off x="7206614" y="2070476"/>
              <a:ext cx="1" cy="320866"/>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45" name="TextBox 44"/>
          <p:cNvSpPr txBox="1"/>
          <p:nvPr/>
        </p:nvSpPr>
        <p:spPr>
          <a:xfrm flipH="1">
            <a:off x="6755330" y="2399921"/>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D</a:t>
            </a:r>
            <a:endParaRPr lang="zh-CN" altLang="en-US" sz="3200" dirty="0">
              <a:solidFill>
                <a:srgbClr val="046FB6">
                  <a:lumMod val="75000"/>
                </a:srgbClr>
              </a:solidFill>
              <a:effectLst/>
            </a:endParaRPr>
          </a:p>
        </p:txBody>
      </p:sp>
      <p:sp>
        <p:nvSpPr>
          <p:cNvPr id="46" name="TextBox 45"/>
          <p:cNvSpPr txBox="1"/>
          <p:nvPr/>
        </p:nvSpPr>
        <p:spPr>
          <a:xfrm>
            <a:off x="814835" y="3575448"/>
            <a:ext cx="2383573" cy="652486"/>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47" name="TextBox 46"/>
          <p:cNvSpPr txBox="1"/>
          <p:nvPr/>
        </p:nvSpPr>
        <p:spPr>
          <a:xfrm>
            <a:off x="2512177" y="1394093"/>
            <a:ext cx="2383573" cy="625171"/>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48" name="TextBox 47"/>
          <p:cNvSpPr txBox="1"/>
          <p:nvPr/>
        </p:nvSpPr>
        <p:spPr>
          <a:xfrm>
            <a:off x="4190482" y="3575448"/>
            <a:ext cx="2383573" cy="625171"/>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49" name="TextBox 48"/>
          <p:cNvSpPr txBox="1"/>
          <p:nvPr/>
        </p:nvSpPr>
        <p:spPr>
          <a:xfrm>
            <a:off x="5880786" y="1394093"/>
            <a:ext cx="2383573" cy="652486"/>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0" name="椭圆 3"/>
          <p:cNvSpPr/>
          <p:nvPr/>
        </p:nvSpPr>
        <p:spPr>
          <a:xfrm>
            <a:off x="2644835" y="2676926"/>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180000" rIns="0" bIns="0" rtlCol="0" anchor="ctr"/>
          <a:lstStyle/>
          <a:p>
            <a:pPr algn="ctr"/>
            <a:r>
              <a:rPr lang="zh-CN" altLang="en-US" sz="2000" b="0" kern="0" dirty="0">
                <a:solidFill>
                  <a:sysClr val="window" lastClr="FFFFFF"/>
                </a:solidFill>
                <a:latin typeface="微软雅黑" pitchFamily="34" charset="-122"/>
                <a:ea typeface="微软雅黑" pitchFamily="34" charset="-122"/>
              </a:rPr>
              <a:t>标题</a:t>
            </a:r>
          </a:p>
        </p:txBody>
      </p:sp>
      <p:sp>
        <p:nvSpPr>
          <p:cNvPr id="51" name="空心弧 50"/>
          <p:cNvSpPr/>
          <p:nvPr/>
        </p:nvSpPr>
        <p:spPr>
          <a:xfrm>
            <a:off x="3997166" y="2347879"/>
            <a:ext cx="2750276" cy="1842746"/>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180000" rtlCol="0" anchor="ctr"/>
          <a:lstStyle/>
          <a:p>
            <a:pPr algn="ctr">
              <a:defRPr/>
            </a:pPr>
            <a:r>
              <a:rPr lang="zh-CN" altLang="en-US" sz="2000" b="0" kern="0" dirty="0">
                <a:solidFill>
                  <a:sysClr val="window" lastClr="FFFFFF"/>
                </a:solidFill>
                <a:latin typeface="微软雅黑" pitchFamily="34" charset="-122"/>
                <a:ea typeface="微软雅黑" pitchFamily="34" charset="-122"/>
              </a:rPr>
              <a:t>标题</a:t>
            </a:r>
            <a:endParaRPr lang="en-US" sz="2000" b="0" kern="0" dirty="0">
              <a:solidFill>
                <a:sysClr val="window" lastClr="FFFFFF"/>
              </a:solidFill>
              <a:latin typeface="微软雅黑" pitchFamily="34" charset="-122"/>
              <a:ea typeface="微软雅黑" pitchFamily="34" charset="-122"/>
            </a:endParaRPr>
          </a:p>
        </p:txBody>
      </p:sp>
      <p:sp>
        <p:nvSpPr>
          <p:cNvPr id="52" name="椭圆 3"/>
          <p:cNvSpPr/>
          <p:nvPr/>
        </p:nvSpPr>
        <p:spPr>
          <a:xfrm>
            <a:off x="6039677" y="2683853"/>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180000" rIns="0" bIns="0" rtlCol="0" anchor="ctr"/>
          <a:lstStyle/>
          <a:p>
            <a:pPr algn="ctr"/>
            <a:r>
              <a:rPr lang="zh-CN" altLang="en-US" sz="2000" b="0" kern="0" dirty="0">
                <a:solidFill>
                  <a:sysClr val="window" lastClr="FFFFFF"/>
                </a:solidFill>
                <a:latin typeface="微软雅黑" pitchFamily="34" charset="-122"/>
                <a:ea typeface="微软雅黑" pitchFamily="34" charset="-122"/>
              </a:rPr>
              <a:t>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10000">
        <p14:prism isInverted="1"/>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up)">
                                      <p:cBhvr>
                                        <p:cTn id="21" dur="500"/>
                                        <p:tgtEl>
                                          <p:spTgt spid="30"/>
                                        </p:tgtEl>
                                      </p:cBhvr>
                                    </p:animEffect>
                                  </p:childTnLst>
                                </p:cTn>
                              </p:par>
                            </p:childTnLst>
                          </p:cTn>
                        </p:par>
                        <p:par>
                          <p:cTn id="22" fill="hold">
                            <p:stCondLst>
                              <p:cond delay="2500"/>
                            </p:stCondLst>
                            <p:childTnLst>
                              <p:par>
                                <p:cTn id="23" presetID="2" presetClass="entr" presetSubtype="4"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par>
                          <p:cTn id="37" fill="hold">
                            <p:stCondLst>
                              <p:cond delay="4000"/>
                            </p:stCondLst>
                            <p:childTnLst>
                              <p:par>
                                <p:cTn id="38" presetID="22" presetClass="entr" presetSubtype="4"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down)">
                                      <p:cBhvr>
                                        <p:cTn id="40" dur="500"/>
                                        <p:tgtEl>
                                          <p:spTgt spid="34"/>
                                        </p:tgtEl>
                                      </p:cBhvr>
                                    </p:animEffect>
                                  </p:childTnLst>
                                </p:cTn>
                              </p:par>
                            </p:childTnLst>
                          </p:cTn>
                        </p:par>
                        <p:par>
                          <p:cTn id="41" fill="hold">
                            <p:stCondLst>
                              <p:cond delay="4500"/>
                            </p:stCondLst>
                            <p:childTnLst>
                              <p:par>
                                <p:cTn id="42" presetID="2" presetClass="entr" presetSubtype="1"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0-#ppt_h/2"/>
                                          </p:val>
                                        </p:tav>
                                        <p:tav tm="100000">
                                          <p:val>
                                            <p:strVal val="#ppt_y"/>
                                          </p:val>
                                        </p:tav>
                                      </p:tavLst>
                                    </p:anim>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6000"/>
                            </p:stCondLst>
                            <p:childTnLst>
                              <p:par>
                                <p:cTn id="57" presetID="22" presetClass="entr" presetSubtype="1"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up)">
                                      <p:cBhvr>
                                        <p:cTn id="59" dur="500"/>
                                        <p:tgtEl>
                                          <p:spTgt spid="38"/>
                                        </p:tgtEl>
                                      </p:cBhvr>
                                    </p:animEffect>
                                  </p:childTnLst>
                                </p:cTn>
                              </p:par>
                            </p:childTnLst>
                          </p:cTn>
                        </p:par>
                        <p:par>
                          <p:cTn id="60" fill="hold">
                            <p:stCondLst>
                              <p:cond delay="6500"/>
                            </p:stCondLst>
                            <p:childTnLst>
                              <p:par>
                                <p:cTn id="61" presetID="2" presetClass="entr" presetSubtype="4"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500" fill="hold"/>
                                        <p:tgtEl>
                                          <p:spTgt spid="48"/>
                                        </p:tgtEl>
                                        <p:attrNameLst>
                                          <p:attrName>ppt_x</p:attrName>
                                        </p:attrNameLst>
                                      </p:cBhvr>
                                      <p:tavLst>
                                        <p:tav tm="0">
                                          <p:val>
                                            <p:strVal val="#ppt_x"/>
                                          </p:val>
                                        </p:tav>
                                        <p:tav tm="100000">
                                          <p:val>
                                            <p:strVal val="#ppt_x"/>
                                          </p:val>
                                        </p:tav>
                                      </p:tavLst>
                                    </p:anim>
                                    <p:anim calcmode="lin" valueType="num">
                                      <p:cBhvr additive="base">
                                        <p:cTn id="64" dur="500" fill="hold"/>
                                        <p:tgtEl>
                                          <p:spTgt spid="48"/>
                                        </p:tgtEl>
                                        <p:attrNameLst>
                                          <p:attrName>ppt_y</p:attrName>
                                        </p:attrNameLst>
                                      </p:cBhvr>
                                      <p:tavLst>
                                        <p:tav tm="0">
                                          <p:val>
                                            <p:strVal val="1+#ppt_h/2"/>
                                          </p:val>
                                        </p:tav>
                                        <p:tav tm="100000">
                                          <p:val>
                                            <p:strVal val="#ppt_y"/>
                                          </p:val>
                                        </p:tav>
                                      </p:tavLst>
                                    </p:anim>
                                  </p:childTnLst>
                                </p:cTn>
                              </p:par>
                            </p:childTnLst>
                          </p:cTn>
                        </p:par>
                        <p:par>
                          <p:cTn id="65" fill="hold">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wipe(left)">
                                      <p:cBhvr>
                                        <p:cTn id="68" dur="500"/>
                                        <p:tgtEl>
                                          <p:spTgt spid="52"/>
                                        </p:tgtEl>
                                      </p:cBhvr>
                                    </p:animEffect>
                                  </p:childTnLst>
                                </p:cTn>
                              </p:par>
                            </p:childTnLst>
                          </p:cTn>
                        </p:par>
                        <p:par>
                          <p:cTn id="69" fill="hold">
                            <p:stCondLst>
                              <p:cond delay="7500"/>
                            </p:stCondLst>
                            <p:childTnLst>
                              <p:par>
                                <p:cTn id="70" presetID="53" presetClass="entr" presetSubtype="16" fill="hold" grpId="0" nodeType="after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Effect transition="in" filter="fade">
                                      <p:cBhvr>
                                        <p:cTn id="74" dur="500"/>
                                        <p:tgtEl>
                                          <p:spTgt spid="45"/>
                                        </p:tgtEl>
                                      </p:cBhvr>
                                    </p:animEffect>
                                  </p:childTnLst>
                                </p:cTn>
                              </p:par>
                            </p:childTnLst>
                          </p:cTn>
                        </p:par>
                        <p:par>
                          <p:cTn id="75" fill="hold">
                            <p:stCondLst>
                              <p:cond delay="8000"/>
                            </p:stCondLst>
                            <p:childTnLst>
                              <p:par>
                                <p:cTn id="76" presetID="22" presetClass="entr" presetSubtype="4" fill="hold"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wipe(down)">
                                      <p:cBhvr>
                                        <p:cTn id="78" dur="500"/>
                                        <p:tgtEl>
                                          <p:spTgt spid="42"/>
                                        </p:tgtEl>
                                      </p:cBhvr>
                                    </p:animEffect>
                                  </p:childTnLst>
                                </p:cTn>
                              </p:par>
                            </p:childTnLst>
                          </p:cTn>
                        </p:par>
                        <p:par>
                          <p:cTn id="79" fill="hold">
                            <p:stCondLst>
                              <p:cond delay="8500"/>
                            </p:stCondLst>
                            <p:childTnLst>
                              <p:par>
                                <p:cTn id="80" presetID="2" presetClass="entr" presetSubtype="1"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additive="base">
                                        <p:cTn id="82" dur="500" fill="hold"/>
                                        <p:tgtEl>
                                          <p:spTgt spid="49"/>
                                        </p:tgtEl>
                                        <p:attrNameLst>
                                          <p:attrName>ppt_x</p:attrName>
                                        </p:attrNameLst>
                                      </p:cBhvr>
                                      <p:tavLst>
                                        <p:tav tm="0">
                                          <p:val>
                                            <p:strVal val="#ppt_x"/>
                                          </p:val>
                                        </p:tav>
                                        <p:tav tm="100000">
                                          <p:val>
                                            <p:strVal val="#ppt_x"/>
                                          </p:val>
                                        </p:tav>
                                      </p:tavLst>
                                    </p:anim>
                                    <p:anim calcmode="lin" valueType="num">
                                      <p:cBhvr additive="base">
                                        <p:cTn id="83"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3" grpId="0"/>
      <p:bldP spid="37" grpId="0"/>
      <p:bldP spid="41" grpId="0"/>
      <p:bldP spid="45" grpId="0"/>
      <p:bldP spid="46" grpId="0"/>
      <p:bldP spid="47" grpId="0"/>
      <p:bldP spid="48" grpId="0"/>
      <p:bldP spid="49" grpId="0"/>
      <p:bldP spid="50" grpId="0" animBg="1"/>
      <p:bldP spid="51" grpId="0" animBg="1"/>
      <p:bldP spid="5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10530569</TotalTime>
  <Words>3725</Words>
  <Application>Microsoft Office PowerPoint</Application>
  <PresentationFormat>全屏显示(16:9)</PresentationFormat>
  <Paragraphs>480</Paragraphs>
  <Slides>43</Slides>
  <Notes>43</Notes>
  <HiddenSlides>0</HiddenSlides>
  <MMClips>1</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638</dc:title>
  <dc:creator>Administrator</dc:creator>
  <cp:lastModifiedBy>admin</cp:lastModifiedBy>
  <cp:revision>316</cp:revision>
  <dcterms:created xsi:type="dcterms:W3CDTF">2010-02-22T07:41:47Z</dcterms:created>
  <dcterms:modified xsi:type="dcterms:W3CDTF">2016-07-29T02:25:25Z</dcterms:modified>
</cp:coreProperties>
</file>