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6" r:id="rId6"/>
    <p:sldId id="287" r:id="rId7"/>
    <p:sldId id="267" r:id="rId8"/>
    <p:sldId id="293" r:id="rId9"/>
    <p:sldId id="271" r:id="rId10"/>
    <p:sldId id="278" r:id="rId11"/>
    <p:sldId id="289" r:id="rId12"/>
    <p:sldId id="269" r:id="rId13"/>
    <p:sldId id="260" r:id="rId14"/>
    <p:sldId id="290" r:id="rId15"/>
    <p:sldId id="283" r:id="rId16"/>
    <p:sldId id="270" r:id="rId17"/>
    <p:sldId id="263" r:id="rId18"/>
    <p:sldId id="274" r:id="rId19"/>
    <p:sldId id="291" r:id="rId20"/>
    <p:sldId id="292" r:id="rId21"/>
    <p:sldId id="295" r:id="rId22"/>
    <p:sldId id="275" r:id="rId23"/>
    <p:sldId id="288" r:id="rId24"/>
    <p:sldId id="285" r:id="rId25"/>
    <p:sldId id="294" r:id="rId26"/>
  </p:sldIdLst>
  <p:sldSz cx="12192000" cy="6858000"/>
  <p:notesSz cx="6858000" cy="9144000"/>
  <p:custDataLst>
    <p:tags r:id="rId2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305">
          <p15:clr>
            <a:srgbClr val="A4A3A4"/>
          </p15:clr>
        </p15:guide>
        <p15:guide id="2" pos="38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4600"/>
    <a:srgbClr val="C00000"/>
    <a:srgbClr val="D60000"/>
    <a:srgbClr val="D70000"/>
    <a:srgbClr val="AF0000"/>
    <a:srgbClr val="FF0000"/>
    <a:srgbClr val="99FF66"/>
    <a:srgbClr val="FF4646"/>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Objects="1">
      <p:cViewPr varScale="1">
        <p:scale>
          <a:sx n="84" d="100"/>
          <a:sy n="84" d="100"/>
        </p:scale>
        <p:origin x="-342" y="-78"/>
      </p:cViewPr>
      <p:guideLst>
        <p:guide orient="horz" pos="2305"/>
        <p:guide pos="382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A30CB64E-D4B8-4064-8AC2-00303B7227B7}" type="datetimeFigureOut">
              <a:rPr lang="zh-CN" altLang="en-US"/>
              <a:pPr>
                <a:defRPr/>
              </a:pPr>
              <a:t>2017/11/2 Thursday</a:t>
            </a:fld>
            <a:endParaRPr lang="en-US" altLang="zh-CN"/>
          </a:p>
        </p:txBody>
      </p:sp>
      <p:sp>
        <p:nvSpPr>
          <p:cNvPr id="3072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ltLang="zh-CN"/>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a:lvl1pPr>
          </a:lstStyle>
          <a:p>
            <a:pPr>
              <a:defRPr/>
            </a:pPr>
            <a:fld id="{A6529C03-BFCB-47B9-81B7-96D9378DCC34}"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a:t>
            </a:fld>
            <a:endParaRPr lang="en-US" altLang="zh-CN"/>
          </a:p>
        </p:txBody>
      </p:sp>
    </p:spTree>
    <p:extLst>
      <p:ext uri="{BB962C8B-B14F-4D97-AF65-F5344CB8AC3E}">
        <p14:creationId xmlns:p14="http://schemas.microsoft.com/office/powerpoint/2010/main" xmlns="" val="674558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10</a:t>
            </a:fld>
            <a:endParaRPr lang="zh-CN" altLang="en-US"/>
          </a:p>
        </p:txBody>
      </p:sp>
    </p:spTree>
    <p:extLst>
      <p:ext uri="{BB962C8B-B14F-4D97-AF65-F5344CB8AC3E}">
        <p14:creationId xmlns:p14="http://schemas.microsoft.com/office/powerpoint/2010/main" xmlns="" val="408111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xfrm>
            <a:off x="381000" y="685800"/>
            <a:ext cx="6096000" cy="3429000"/>
          </a:xfrm>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0BB134E-6058-4151-9484-39EB6B3CC046}"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12</a:t>
            </a:fld>
            <a:endParaRPr lang="en-US" altLang="zh-CN"/>
          </a:p>
        </p:txBody>
      </p:sp>
    </p:spTree>
    <p:extLst>
      <p:ext uri="{BB962C8B-B14F-4D97-AF65-F5344CB8AC3E}">
        <p14:creationId xmlns:p14="http://schemas.microsoft.com/office/powerpoint/2010/main" xmlns="" val="2792196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13</a:t>
            </a:fld>
            <a:endParaRPr lang="en-US" altLang="zh-CN"/>
          </a:p>
        </p:txBody>
      </p:sp>
    </p:spTree>
    <p:extLst>
      <p:ext uri="{BB962C8B-B14F-4D97-AF65-F5344CB8AC3E}">
        <p14:creationId xmlns:p14="http://schemas.microsoft.com/office/powerpoint/2010/main" xmlns="" val="2227671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xfrm>
            <a:off x="381000" y="685800"/>
            <a:ext cx="6096000" cy="3429000"/>
          </a:xfrm>
        </p:spPr>
      </p:sp>
      <p:sp>
        <p:nvSpPr>
          <p:cNvPr id="50179" name="备注占位符 2"/>
          <p:cNvSpPr>
            <a:spLocks noGrp="1"/>
          </p:cNvSpPr>
          <p:nvPr>
            <p:ph type="body" idx="1"/>
          </p:nvPr>
        </p:nvSpPr>
        <p:spPr>
          <a:noFill/>
        </p:spPr>
        <p:txBody>
          <a:bodyPr/>
          <a:lstStyle/>
          <a:p>
            <a:endParaRPr lang="zh-CN" altLang="en-US"/>
          </a:p>
        </p:txBody>
      </p:sp>
      <p:sp>
        <p:nvSpPr>
          <p:cNvPr id="5018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6DA6CFF-CECE-4AEC-BF62-213557244826}"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15</a:t>
            </a:fld>
            <a:endParaRPr lang="en-US" altLang="zh-CN"/>
          </a:p>
        </p:txBody>
      </p:sp>
    </p:spTree>
    <p:extLst>
      <p:ext uri="{BB962C8B-B14F-4D97-AF65-F5344CB8AC3E}">
        <p14:creationId xmlns:p14="http://schemas.microsoft.com/office/powerpoint/2010/main" xmlns="" val="2736014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16</a:t>
            </a:fld>
            <a:endParaRPr lang="en-US" altLang="zh-CN"/>
          </a:p>
        </p:txBody>
      </p:sp>
    </p:spTree>
    <p:extLst>
      <p:ext uri="{BB962C8B-B14F-4D97-AF65-F5344CB8AC3E}">
        <p14:creationId xmlns:p14="http://schemas.microsoft.com/office/powerpoint/2010/main" xmlns="" val="2600696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381000" y="685800"/>
            <a:ext cx="6096000" cy="3429000"/>
          </a:xfrm>
        </p:spPr>
      </p:sp>
      <p:sp>
        <p:nvSpPr>
          <p:cNvPr id="56323" name="备注占位符 2"/>
          <p:cNvSpPr>
            <a:spLocks noGrp="1"/>
          </p:cNvSpPr>
          <p:nvPr>
            <p:ph type="body" idx="1"/>
          </p:nvPr>
        </p:nvSpPr>
        <p:spPr>
          <a:noFill/>
        </p:spPr>
        <p:txBody>
          <a:bodyPr/>
          <a:lstStyle/>
          <a:p>
            <a:endParaRPr lang="zh-CN" altLang="en-US"/>
          </a:p>
        </p:txBody>
      </p:sp>
      <p:sp>
        <p:nvSpPr>
          <p:cNvPr id="5632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3A3D15C-0D8A-4E49-93DF-3B6ADB06F2EB}"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18</a:t>
            </a:fld>
            <a:endParaRPr lang="en-US" altLang="zh-CN"/>
          </a:p>
        </p:txBody>
      </p:sp>
    </p:spTree>
    <p:extLst>
      <p:ext uri="{BB962C8B-B14F-4D97-AF65-F5344CB8AC3E}">
        <p14:creationId xmlns:p14="http://schemas.microsoft.com/office/powerpoint/2010/main" xmlns="" val="3348971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19</a:t>
            </a:fld>
            <a:endParaRPr lang="zh-CN" altLang="en-US"/>
          </a:p>
        </p:txBody>
      </p:sp>
    </p:spTree>
    <p:extLst>
      <p:ext uri="{BB962C8B-B14F-4D97-AF65-F5344CB8AC3E}">
        <p14:creationId xmlns:p14="http://schemas.microsoft.com/office/powerpoint/2010/main" xmlns="" val="2877119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2</a:t>
            </a:fld>
            <a:endParaRPr lang="en-US" altLang="zh-CN"/>
          </a:p>
        </p:txBody>
      </p:sp>
    </p:spTree>
    <p:extLst>
      <p:ext uri="{BB962C8B-B14F-4D97-AF65-F5344CB8AC3E}">
        <p14:creationId xmlns:p14="http://schemas.microsoft.com/office/powerpoint/2010/main" xmlns="" val="3401626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A6529C03-BFCB-47B9-81B7-96D9378DCC34}"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713642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xfrm>
            <a:off x="381000" y="685800"/>
            <a:ext cx="6096000" cy="3429000"/>
          </a:xfrm>
        </p:spPr>
      </p:sp>
      <p:sp>
        <p:nvSpPr>
          <p:cNvPr id="58371" name="备注占位符 2"/>
          <p:cNvSpPr>
            <a:spLocks noGrp="1"/>
          </p:cNvSpPr>
          <p:nvPr>
            <p:ph type="body" idx="1"/>
          </p:nvPr>
        </p:nvSpPr>
        <p:spPr>
          <a:noFill/>
        </p:spPr>
        <p:txBody>
          <a:bodyPr/>
          <a:lstStyle/>
          <a:p>
            <a:endParaRPr lang="zh-CN" altLang="en-US"/>
          </a:p>
        </p:txBody>
      </p:sp>
      <p:sp>
        <p:nvSpPr>
          <p:cNvPr id="5837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C16ADE2-6082-41DC-B167-7BCC3085029A}"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22</a:t>
            </a:fld>
            <a:endParaRPr lang="en-US" altLang="zh-CN"/>
          </a:p>
        </p:txBody>
      </p:sp>
    </p:spTree>
    <p:extLst>
      <p:ext uri="{BB962C8B-B14F-4D97-AF65-F5344CB8AC3E}">
        <p14:creationId xmlns:p14="http://schemas.microsoft.com/office/powerpoint/2010/main" xmlns="" val="662407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xfrm>
            <a:off x="381000" y="685800"/>
            <a:ext cx="6096000" cy="3429000"/>
          </a:xfrm>
        </p:spPr>
      </p:sp>
      <p:sp>
        <p:nvSpPr>
          <p:cNvPr id="60419" name="备注占位符 2"/>
          <p:cNvSpPr>
            <a:spLocks noGrp="1"/>
          </p:cNvSpPr>
          <p:nvPr>
            <p:ph type="body" idx="1"/>
          </p:nvPr>
        </p:nvSpPr>
        <p:spPr>
          <a:noFill/>
        </p:spPr>
        <p:txBody>
          <a:bodyPr/>
          <a:lstStyle/>
          <a:p>
            <a:endParaRPr lang="zh-CN" altLang="en-US"/>
          </a:p>
        </p:txBody>
      </p:sp>
      <p:sp>
        <p:nvSpPr>
          <p:cNvPr id="604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C8C6583-BADE-48B5-80ED-8CDF89C89292}"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24</a:t>
            </a:fld>
            <a:endParaRPr lang="zh-CN" altLang="en-US"/>
          </a:p>
        </p:txBody>
      </p:sp>
    </p:spTree>
    <p:extLst>
      <p:ext uri="{BB962C8B-B14F-4D97-AF65-F5344CB8AC3E}">
        <p14:creationId xmlns:p14="http://schemas.microsoft.com/office/powerpoint/2010/main" xmlns="" val="2510707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3</a:t>
            </a:fld>
            <a:endParaRPr lang="en-US" altLang="zh-CN"/>
          </a:p>
        </p:txBody>
      </p:sp>
    </p:spTree>
    <p:extLst>
      <p:ext uri="{BB962C8B-B14F-4D97-AF65-F5344CB8AC3E}">
        <p14:creationId xmlns:p14="http://schemas.microsoft.com/office/powerpoint/2010/main" xmlns="" val="2780149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381000" y="685800"/>
            <a:ext cx="6096000" cy="3429000"/>
          </a:xfrm>
        </p:spPr>
      </p:sp>
      <p:sp>
        <p:nvSpPr>
          <p:cNvPr id="35843" name="备注占位符 2"/>
          <p:cNvSpPr>
            <a:spLocks noGrp="1"/>
          </p:cNvSpPr>
          <p:nvPr>
            <p:ph type="body" idx="1"/>
          </p:nvPr>
        </p:nvSpPr>
        <p:spPr>
          <a:noFill/>
        </p:spPr>
        <p:txBody>
          <a:bodyPr/>
          <a:lstStyle/>
          <a:p>
            <a:endParaRPr lang="zh-CN" altLang="en-US"/>
          </a:p>
        </p:txBody>
      </p:sp>
      <p:sp>
        <p:nvSpPr>
          <p:cNvPr id="3584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pPr>
            <a:fld id="{6863FCDE-052C-4BD8-90A6-BC2BB4FE5D4C}" type="slidenum">
              <a:rPr lang="zh-CN" altLang="en-US" smtClean="0">
                <a:solidFill>
                  <a:srgbClr val="000000"/>
                </a:solidFill>
                <a:latin typeface="等线" panose="02010600030101010101" pitchFamily="2" charset="-122"/>
                <a:ea typeface="等线" panose="02010600030101010101" pitchFamily="2" charset="-122"/>
              </a:rPr>
              <a:pPr eaLnBrk="1" hangingPunct="1">
                <a:buFontTx/>
                <a:buNone/>
              </a:pPr>
              <a:t>4</a:t>
            </a:fld>
            <a:endParaRPr lang="zh-CN" altLang="en-US">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5</a:t>
            </a:fld>
            <a:endParaRPr lang="zh-CN" altLang="en-US"/>
          </a:p>
        </p:txBody>
      </p:sp>
    </p:spTree>
    <p:extLst>
      <p:ext uri="{BB962C8B-B14F-4D97-AF65-F5344CB8AC3E}">
        <p14:creationId xmlns:p14="http://schemas.microsoft.com/office/powerpoint/2010/main" xmlns="" val="1745305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381000" y="685800"/>
            <a:ext cx="6096000" cy="3429000"/>
          </a:xfrm>
        </p:spPr>
      </p:sp>
      <p:sp>
        <p:nvSpPr>
          <p:cNvPr id="37891" name="备注占位符 2"/>
          <p:cNvSpPr>
            <a:spLocks noGrp="1"/>
          </p:cNvSpPr>
          <p:nvPr>
            <p:ph type="body" idx="1"/>
          </p:nvPr>
        </p:nvSpPr>
        <p:spPr>
          <a:noFill/>
        </p:spPr>
        <p:txBody>
          <a:bodyPr/>
          <a:lstStyle/>
          <a:p>
            <a:endParaRPr lang="zh-CN" altLang="en-US"/>
          </a:p>
        </p:txBody>
      </p:sp>
      <p:sp>
        <p:nvSpPr>
          <p:cNvPr id="3789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pPr>
            <a:fld id="{3BB604A2-8E74-4289-B972-29F6C5A105E8}" type="slidenum">
              <a:rPr lang="zh-CN" altLang="en-US" smtClean="0">
                <a:solidFill>
                  <a:srgbClr val="000000"/>
                </a:solidFill>
                <a:latin typeface="等线" panose="02010600030101010101" pitchFamily="2" charset="-122"/>
                <a:ea typeface="等线" panose="02010600030101010101" pitchFamily="2" charset="-122"/>
              </a:rPr>
              <a:pPr eaLnBrk="1" hangingPunct="1">
                <a:buFontTx/>
                <a:buNone/>
              </a:pPr>
              <a:t>6</a:t>
            </a:fld>
            <a:endParaRPr lang="zh-CN" altLang="en-US">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7</a:t>
            </a:fld>
            <a:endParaRPr lang="en-US" altLang="zh-CN"/>
          </a:p>
        </p:txBody>
      </p:sp>
    </p:spTree>
    <p:extLst>
      <p:ext uri="{BB962C8B-B14F-4D97-AF65-F5344CB8AC3E}">
        <p14:creationId xmlns:p14="http://schemas.microsoft.com/office/powerpoint/2010/main" xmlns="" val="3073855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381000" y="685800"/>
            <a:ext cx="6096000" cy="3429000"/>
          </a:xfrm>
        </p:spPr>
      </p:sp>
      <p:sp>
        <p:nvSpPr>
          <p:cNvPr id="39939" name="备注占位符 2"/>
          <p:cNvSpPr>
            <a:spLocks noGrp="1"/>
          </p:cNvSpPr>
          <p:nvPr>
            <p:ph type="body" idx="1"/>
          </p:nvPr>
        </p:nvSpPr>
        <p:spPr>
          <a:noFill/>
        </p:spPr>
        <p:txBody>
          <a:bodyPr/>
          <a:lstStyle/>
          <a:p>
            <a:endParaRPr lang="zh-CN" altLang="en-US"/>
          </a:p>
        </p:txBody>
      </p:sp>
      <p:sp>
        <p:nvSpPr>
          <p:cNvPr id="3994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6A8891E-1501-44F2-9B4A-60EB73309A00}"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6529C03-BFCB-47B9-81B7-96D9378DCC34}" type="slidenum">
              <a:rPr lang="zh-CN" altLang="en-US" smtClean="0"/>
              <a:pPr>
                <a:defRPr/>
              </a:pPr>
              <a:t>9</a:t>
            </a:fld>
            <a:endParaRPr lang="en-US" altLang="zh-CN"/>
          </a:p>
        </p:txBody>
      </p:sp>
    </p:spTree>
    <p:extLst>
      <p:ext uri="{BB962C8B-B14F-4D97-AF65-F5344CB8AC3E}">
        <p14:creationId xmlns:p14="http://schemas.microsoft.com/office/powerpoint/2010/main" xmlns="" val="51894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69E58CB5-3EB7-4DE4-845E-7CAE757DB60A}" type="datetime1">
              <a:rPr lang="zh-CN" altLang="en-US"/>
              <a:pPr>
                <a:defRPr/>
              </a:pPr>
              <a:t>2017/11/2 Thursday</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6999479-8775-4BC1-BB8A-FA5932105085}" type="slidenum">
              <a:rPr lang="zh-CN" altLang="en-US"/>
              <a:pPr>
                <a:defRPr/>
              </a:pPr>
              <a:t>‹#›</a:t>
            </a:fld>
            <a:endParaRPr lang="en-US" altLang="zh-CN"/>
          </a:p>
        </p:txBody>
      </p:sp>
    </p:spTree>
    <p:extLst>
      <p:ext uri="{BB962C8B-B14F-4D97-AF65-F5344CB8AC3E}">
        <p14:creationId xmlns:p14="http://schemas.microsoft.com/office/powerpoint/2010/main" xmlns="" val="3043760823"/>
      </p:ext>
    </p:extLst>
  </p:cSld>
  <p:clrMapOvr>
    <a:masterClrMapping/>
  </p:clrMapOvr>
  <p:transition spd="med" advClick="0" advTm="301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F7D915C-D4DC-4ED5-9870-18DE265435FD}" type="datetime1">
              <a:rPr lang="zh-CN" altLang="en-US"/>
              <a:pPr>
                <a:defRPr/>
              </a:pPr>
              <a:t>2017/11/2 Thursday</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9259DEB3-9815-45E6-915B-6E88E0A0CC72}" type="slidenum">
              <a:rPr lang="zh-CN" altLang="en-US"/>
              <a:pPr>
                <a:defRPr/>
              </a:pPr>
              <a:t>‹#›</a:t>
            </a:fld>
            <a:endParaRPr lang="en-US" altLang="zh-CN"/>
          </a:p>
        </p:txBody>
      </p:sp>
    </p:spTree>
    <p:extLst>
      <p:ext uri="{BB962C8B-B14F-4D97-AF65-F5344CB8AC3E}">
        <p14:creationId xmlns:p14="http://schemas.microsoft.com/office/powerpoint/2010/main" xmlns="" val="2169205273"/>
      </p:ext>
    </p:extLst>
  </p:cSld>
  <p:clrMapOvr>
    <a:masterClrMapping/>
  </p:clrMapOvr>
  <p:transition spd="med" advClick="0" advTm="301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7093387-F29A-4854-83A1-E4E8D68D0E4A}" type="datetime1">
              <a:rPr lang="zh-CN" altLang="en-US"/>
              <a:pPr>
                <a:defRPr/>
              </a:pPr>
              <a:t>2017/11/2 Thursday</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E400E137-C5F4-4B8F-B669-6BE66E03B8D6}" type="slidenum">
              <a:rPr lang="zh-CN" altLang="en-US"/>
              <a:pPr>
                <a:defRPr/>
              </a:pPr>
              <a:t>‹#›</a:t>
            </a:fld>
            <a:endParaRPr lang="en-US" altLang="zh-CN"/>
          </a:p>
        </p:txBody>
      </p:sp>
    </p:spTree>
    <p:extLst>
      <p:ext uri="{BB962C8B-B14F-4D97-AF65-F5344CB8AC3E}">
        <p14:creationId xmlns:p14="http://schemas.microsoft.com/office/powerpoint/2010/main" xmlns="" val="3917035776"/>
      </p:ext>
    </p:extLst>
  </p:cSld>
  <p:clrMapOvr>
    <a:masterClrMapping/>
  </p:clrMapOvr>
  <p:transition spd="med" advClick="0" advTm="301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rcRect r="426"/>
          <a:stretch>
            <a:fillRect/>
          </a:stretch>
        </p:blipFill>
        <p:spPr bwMode="auto">
          <a:xfrm>
            <a:off x="2166938" y="5168900"/>
            <a:ext cx="10025062" cy="163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xmlns="" val="0"/>
              </a:ext>
            </a:extLst>
          </a:blip>
          <a:srcRect/>
          <a:stretch>
            <a:fillRect/>
          </a:stretch>
        </p:blipFill>
        <p:spPr bwMode="auto">
          <a:xfrm>
            <a:off x="0" y="5986463"/>
            <a:ext cx="121920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文本框 3"/>
          <p:cNvSpPr txBox="1"/>
          <p:nvPr userDrawn="1"/>
        </p:nvSpPr>
        <p:spPr>
          <a:xfrm>
            <a:off x="10007600" y="382588"/>
            <a:ext cx="2074863" cy="382587"/>
          </a:xfrm>
          <a:prstGeom prst="rect">
            <a:avLst/>
          </a:prstGeom>
          <a:noFill/>
        </p:spPr>
        <p:txBody>
          <a:bodyPr wrap="none">
            <a:spAutoFit/>
          </a:bodyPr>
          <a:lstStyle/>
          <a:p>
            <a:pPr eaLnBrk="1" hangingPunct="1">
              <a:buFont typeface="Arial" panose="020B0604020202020204" pitchFamily="34" charset="0"/>
              <a:buNone/>
              <a:defRPr/>
            </a:pPr>
            <a:r>
              <a:rPr lang="zh-CN" altLang="en-US" sz="1890" dirty="0">
                <a:solidFill>
                  <a:srgbClr val="C00000"/>
                </a:solidFill>
                <a:latin typeface="微软雅黑" panose="020B0503020204020204" pitchFamily="82" charset="2"/>
                <a:ea typeface="微软雅黑" panose="020B0503020204020204" pitchFamily="82" charset="2"/>
              </a:rPr>
              <a:t>三会一课党建</a:t>
            </a:r>
            <a:r>
              <a:rPr lang="en-US" altLang="zh-CN" sz="1890" dirty="0">
                <a:solidFill>
                  <a:srgbClr val="C00000"/>
                </a:solidFill>
                <a:latin typeface="微软雅黑" panose="020B0503020204020204" pitchFamily="82" charset="2"/>
                <a:ea typeface="微软雅黑" panose="020B0503020204020204" pitchFamily="82" charset="2"/>
              </a:rPr>
              <a:t>PPT</a:t>
            </a:r>
            <a:endParaRPr lang="zh-CN" altLang="en-US" sz="1890" dirty="0">
              <a:solidFill>
                <a:srgbClr val="C00000"/>
              </a:solidFill>
              <a:latin typeface="微软雅黑" panose="020B0503020204020204" pitchFamily="82" charset="2"/>
              <a:ea typeface="微软雅黑" panose="020B0503020204020204" pitchFamily="82" charset="2"/>
            </a:endParaRPr>
          </a:p>
        </p:txBody>
      </p:sp>
      <p:sp>
        <p:nvSpPr>
          <p:cNvPr id="5" name="Freeform 29"/>
          <p:cNvSpPr/>
          <p:nvPr userDrawn="1"/>
        </p:nvSpPr>
        <p:spPr bwMode="auto">
          <a:xfrm>
            <a:off x="215900" y="260350"/>
            <a:ext cx="784225" cy="70008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lIns="96012" tIns="48006" rIns="96012" bIns="48006"/>
          <a:lstStyle/>
          <a:p>
            <a:pPr eaLnBrk="1" hangingPunct="1">
              <a:buFont typeface="Arial" panose="020B0604020202020204" pitchFamily="34" charset="0"/>
              <a:buNone/>
              <a:defRPr/>
            </a:pPr>
            <a:endParaRPr lang="zh-CN" altLang="en-US" sz="1890"/>
          </a:p>
        </p:txBody>
      </p:sp>
      <p:sp>
        <p:nvSpPr>
          <p:cNvPr id="6" name="文本框 5"/>
          <p:cNvSpPr txBox="1"/>
          <p:nvPr userDrawn="1"/>
        </p:nvSpPr>
        <p:spPr>
          <a:xfrm>
            <a:off x="981075" y="269875"/>
            <a:ext cx="1931988" cy="512763"/>
          </a:xfrm>
          <a:prstGeom prst="rect">
            <a:avLst/>
          </a:prstGeom>
          <a:noFill/>
        </p:spPr>
        <p:txBody>
          <a:bodyPr wrap="none">
            <a:spAutoFit/>
          </a:bodyPr>
          <a:lstStyle/>
          <a:p>
            <a:pPr eaLnBrk="1" hangingPunct="1">
              <a:buFont typeface="Arial" panose="020B0604020202020204" pitchFamily="34" charset="0"/>
              <a:buNone/>
              <a:defRPr/>
            </a:pPr>
            <a:r>
              <a:rPr lang="zh-CN" altLang="en-US" sz="2730" dirty="0">
                <a:solidFill>
                  <a:srgbClr val="C00000"/>
                </a:solidFill>
                <a:latin typeface="微软雅黑" panose="020B0503020204020204" pitchFamily="82" charset="2"/>
                <a:ea typeface="微软雅黑" panose="020B0503020204020204" pitchFamily="82" charset="2"/>
              </a:rPr>
              <a:t>中国共产党</a:t>
            </a:r>
          </a:p>
        </p:txBody>
      </p:sp>
      <p:sp>
        <p:nvSpPr>
          <p:cNvPr id="7" name="文本框 6"/>
          <p:cNvSpPr txBox="1"/>
          <p:nvPr userDrawn="1"/>
        </p:nvSpPr>
        <p:spPr>
          <a:xfrm>
            <a:off x="1023938" y="777875"/>
            <a:ext cx="1962150" cy="261938"/>
          </a:xfrm>
          <a:prstGeom prst="rect">
            <a:avLst/>
          </a:prstGeom>
          <a:noFill/>
        </p:spPr>
        <p:txBody>
          <a:bodyPr wrap="none">
            <a:spAutoFit/>
          </a:bodyPr>
          <a:lstStyle/>
          <a:p>
            <a:pPr algn="ctr" eaLnBrk="1" hangingPunct="1">
              <a:buFont typeface="Arial" panose="020B0604020202020204" pitchFamily="34" charset="0"/>
              <a:buNone/>
              <a:defRPr/>
            </a:pPr>
            <a:r>
              <a:rPr lang="en-US" altLang="zh-CN" sz="1103" dirty="0">
                <a:solidFill>
                  <a:srgbClr val="C00000"/>
                </a:solidFill>
                <a:latin typeface="微软雅黑" panose="020B0503020204020204" pitchFamily="34" charset="-122"/>
                <a:ea typeface="微软雅黑" panose="020B0503020204020204" pitchFamily="34" charset="-122"/>
              </a:rPr>
              <a:t>Communist Party of China</a:t>
            </a:r>
            <a:endParaRPr lang="zh-CN" altLang="en-US" sz="1103"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1055688" y="769938"/>
            <a:ext cx="10987087" cy="0"/>
          </a:xfrm>
          <a:prstGeom prst="line">
            <a:avLst/>
          </a:prstGeom>
          <a:ln>
            <a:solidFill>
              <a:srgbClr val="C00000"/>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11035092"/>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4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47"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6" presetClass="entr" presetSubtype="21"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2" name="Freeform 9"/>
          <p:cNvSpPr>
            <a:spLocks/>
          </p:cNvSpPr>
          <p:nvPr userDrawn="1"/>
        </p:nvSpPr>
        <p:spPr bwMode="auto">
          <a:xfrm>
            <a:off x="285750" y="249238"/>
            <a:ext cx="798513" cy="652462"/>
          </a:xfrm>
          <a:custGeom>
            <a:avLst/>
            <a:gdLst>
              <a:gd name="T0" fmla="*/ 37033 w 711"/>
              <a:gd name="T1" fmla="*/ 472003 h 621"/>
              <a:gd name="T2" fmla="*/ 85288 w 711"/>
              <a:gd name="T3" fmla="*/ 426900 h 621"/>
              <a:gd name="T4" fmla="*/ 455617 w 711"/>
              <a:gd name="T5" fmla="*/ 492981 h 621"/>
              <a:gd name="T6" fmla="*/ 234542 w 711"/>
              <a:gd name="T7" fmla="*/ 284251 h 621"/>
              <a:gd name="T8" fmla="*/ 173942 w 711"/>
              <a:gd name="T9" fmla="*/ 341940 h 621"/>
              <a:gd name="T10" fmla="*/ 80799 w 711"/>
              <a:gd name="T11" fmla="*/ 255930 h 621"/>
              <a:gd name="T12" fmla="*/ 245764 w 711"/>
              <a:gd name="T13" fmla="*/ 98596 h 621"/>
              <a:gd name="T14" fmla="*/ 352373 w 711"/>
              <a:gd name="T15" fmla="*/ 80765 h 621"/>
              <a:gd name="T16" fmla="*/ 399506 w 711"/>
              <a:gd name="T17" fmla="*/ 125867 h 621"/>
              <a:gd name="T18" fmla="*/ 317585 w 711"/>
              <a:gd name="T19" fmla="*/ 205583 h 621"/>
              <a:gd name="T20" fmla="*/ 540904 w 711"/>
              <a:gd name="T21" fmla="*/ 415363 h 621"/>
              <a:gd name="T22" fmla="*/ 363595 w 711"/>
              <a:gd name="T23" fmla="*/ 0 h 621"/>
              <a:gd name="T24" fmla="*/ 623948 w 711"/>
              <a:gd name="T25" fmla="*/ 492981 h 621"/>
              <a:gd name="T26" fmla="*/ 684547 w 711"/>
              <a:gd name="T27" fmla="*/ 551719 h 621"/>
              <a:gd name="T28" fmla="*/ 604870 w 711"/>
              <a:gd name="T29" fmla="*/ 624093 h 621"/>
              <a:gd name="T30" fmla="*/ 543149 w 711"/>
              <a:gd name="T31" fmla="*/ 569550 h 621"/>
              <a:gd name="T32" fmla="*/ 121198 w 711"/>
              <a:gd name="T33" fmla="*/ 556963 h 621"/>
              <a:gd name="T34" fmla="*/ 94265 w 711"/>
              <a:gd name="T35" fmla="*/ 612555 h 621"/>
              <a:gd name="T36" fmla="*/ 26933 w 711"/>
              <a:gd name="T37" fmla="*/ 601017 h 621"/>
              <a:gd name="T38" fmla="*/ 85288 w 711"/>
              <a:gd name="T39" fmla="*/ 526545 h 621"/>
              <a:gd name="T40" fmla="*/ 37033 w 711"/>
              <a:gd name="T41" fmla="*/ 472003 h 6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cxnSp>
        <p:nvCxnSpPr>
          <p:cNvPr id="3" name="直接连接符 2"/>
          <p:cNvCxnSpPr/>
          <p:nvPr userDrawn="1"/>
        </p:nvCxnSpPr>
        <p:spPr>
          <a:xfrm flipV="1">
            <a:off x="0" y="1079500"/>
            <a:ext cx="12192000" cy="14288"/>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57398172"/>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9" name="矩形 8"/>
          <p:cNvSpPr/>
          <p:nvPr userDrawn="1"/>
        </p:nvSpPr>
        <p:spPr>
          <a:xfrm>
            <a:off x="0" y="928353"/>
            <a:ext cx="12192000" cy="5731240"/>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7787287" y="269583"/>
            <a:ext cx="4563740" cy="498598"/>
          </a:xfrm>
          <a:prstGeom prst="rect">
            <a:avLst/>
          </a:prstGeom>
        </p:spPr>
        <p:txBody>
          <a:bodyPr wrap="square">
            <a:spAutoFit/>
          </a:bodyPr>
          <a:lstStyle/>
          <a:p>
            <a:pPr marL="0" lvl="0" algn="ctr" defTabSz="914377" rtl="0" eaLnBrk="1" fontAlgn="base" latinLnBrk="0" hangingPunct="1">
              <a:lnSpc>
                <a:spcPct val="110000"/>
              </a:lnSpc>
              <a:spcBef>
                <a:spcPct val="0"/>
              </a:spcBef>
              <a:spcAft>
                <a:spcPct val="0"/>
              </a:spcAft>
              <a:defRPr/>
            </a:pPr>
            <a:r>
              <a:rPr lang="zh-CN" altLang="en-US" sz="2400" b="1" kern="1200" dirty="0">
                <a:ln w="3175">
                  <a:noFill/>
                </a:ln>
                <a:gradFill>
                  <a:gsLst>
                    <a:gs pos="5000">
                      <a:srgbClr val="FFFF00"/>
                    </a:gs>
                    <a:gs pos="50000">
                      <a:schemeClr val="bg1"/>
                    </a:gs>
                    <a:gs pos="95000">
                      <a:srgbClr val="FFFF00"/>
                    </a:gs>
                  </a:gsLst>
                  <a:lin ang="5400000" scaled="1"/>
                </a:gradFill>
                <a:effectLst>
                  <a:glow rad="127000">
                    <a:srgbClr val="C00000">
                      <a:alpha val="40000"/>
                    </a:srgbClr>
                  </a:glow>
                </a:effectLst>
                <a:latin typeface="禹卫书法行书简体&#10;" panose="02000603000000000000" pitchFamily="2" charset="-122"/>
                <a:ea typeface="禹卫书法行书简体&#10;" panose="02000603000000000000" pitchFamily="2" charset="-122"/>
                <a:cs typeface="八大山人 V2007" panose="02000600000000000000" pitchFamily="2" charset="-122"/>
              </a:rPr>
              <a:t>讲奉献有作为 做合格共产党员</a:t>
            </a:r>
          </a:p>
        </p:txBody>
      </p:sp>
      <p:sp>
        <p:nvSpPr>
          <p:cNvPr id="14" name="Freeform 29"/>
          <p:cNvSpPr/>
          <p:nvPr userDrawn="1"/>
        </p:nvSpPr>
        <p:spPr bwMode="auto">
          <a:xfrm>
            <a:off x="164675" y="179161"/>
            <a:ext cx="672863" cy="619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351">
              <a:noFill/>
            </a:endParaRPr>
          </a:p>
        </p:txBody>
      </p:sp>
    </p:spTree>
    <p:extLst>
      <p:ext uri="{BB962C8B-B14F-4D97-AF65-F5344CB8AC3E}">
        <p14:creationId xmlns:p14="http://schemas.microsoft.com/office/powerpoint/2010/main" xmlns="" val="1355926361"/>
      </p:ext>
    </p:extLst>
  </p:cSld>
  <p:clrMapOvr>
    <a:masterClrMapping/>
  </p:clrMapOvr>
  <p:transition spd="med" advClick="0" advTm="301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50240219"/>
      </p:ext>
    </p:extLst>
  </p:cSld>
  <p:clrMapOvr>
    <a:masterClrMapping/>
  </p:clrMapOvr>
  <p:transition spd="med" advClick="0" advTm="301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rcRect r="426"/>
          <a:stretch>
            <a:fillRect/>
          </a:stretch>
        </p:blipFill>
        <p:spPr bwMode="auto">
          <a:xfrm>
            <a:off x="2166938" y="5168900"/>
            <a:ext cx="10025062" cy="163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xmlns="" val="0"/>
              </a:ext>
            </a:extLst>
          </a:blip>
          <a:srcRect/>
          <a:stretch>
            <a:fillRect/>
          </a:stretch>
        </p:blipFill>
        <p:spPr bwMode="auto">
          <a:xfrm>
            <a:off x="0" y="5986463"/>
            <a:ext cx="121920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文本框 3"/>
          <p:cNvSpPr txBox="1"/>
          <p:nvPr userDrawn="1"/>
        </p:nvSpPr>
        <p:spPr>
          <a:xfrm>
            <a:off x="10007600" y="382588"/>
            <a:ext cx="2074863" cy="382587"/>
          </a:xfrm>
          <a:prstGeom prst="rect">
            <a:avLst/>
          </a:prstGeom>
          <a:noFill/>
        </p:spPr>
        <p:txBody>
          <a:bodyPr wrap="none">
            <a:spAutoFit/>
          </a:bodyPr>
          <a:lstStyle/>
          <a:p>
            <a:pPr eaLnBrk="1" hangingPunct="1">
              <a:buFont typeface="Arial" panose="020B0604020202020204" pitchFamily="34" charset="0"/>
              <a:buNone/>
              <a:defRPr/>
            </a:pPr>
            <a:r>
              <a:rPr lang="zh-CN" altLang="en-US" sz="1890" dirty="0">
                <a:solidFill>
                  <a:srgbClr val="C00000"/>
                </a:solidFill>
                <a:latin typeface="微软雅黑" panose="020B0503020204020204" pitchFamily="82" charset="2"/>
                <a:ea typeface="微软雅黑" panose="020B0503020204020204" pitchFamily="82" charset="2"/>
              </a:rPr>
              <a:t>三会一课党建</a:t>
            </a:r>
            <a:r>
              <a:rPr lang="en-US" altLang="zh-CN" sz="1890" dirty="0">
                <a:solidFill>
                  <a:srgbClr val="C00000"/>
                </a:solidFill>
                <a:latin typeface="微软雅黑" panose="020B0503020204020204" pitchFamily="82" charset="2"/>
                <a:ea typeface="微软雅黑" panose="020B0503020204020204" pitchFamily="82" charset="2"/>
              </a:rPr>
              <a:t>PPT</a:t>
            </a:r>
            <a:endParaRPr lang="zh-CN" altLang="en-US" sz="1890" dirty="0">
              <a:solidFill>
                <a:srgbClr val="C00000"/>
              </a:solidFill>
              <a:latin typeface="微软雅黑" panose="020B0503020204020204" pitchFamily="82" charset="2"/>
              <a:ea typeface="微软雅黑" panose="020B0503020204020204" pitchFamily="82" charset="2"/>
            </a:endParaRPr>
          </a:p>
        </p:txBody>
      </p:sp>
      <p:sp>
        <p:nvSpPr>
          <p:cNvPr id="5" name="Freeform 29"/>
          <p:cNvSpPr/>
          <p:nvPr userDrawn="1"/>
        </p:nvSpPr>
        <p:spPr bwMode="auto">
          <a:xfrm>
            <a:off x="215900" y="260350"/>
            <a:ext cx="784225" cy="70008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lIns="96012" tIns="48006" rIns="96012" bIns="48006"/>
          <a:lstStyle/>
          <a:p>
            <a:pPr eaLnBrk="1" hangingPunct="1">
              <a:buFont typeface="Arial" panose="020B0604020202020204" pitchFamily="34" charset="0"/>
              <a:buNone/>
              <a:defRPr/>
            </a:pPr>
            <a:endParaRPr lang="zh-CN" altLang="en-US" sz="1890"/>
          </a:p>
        </p:txBody>
      </p:sp>
      <p:sp>
        <p:nvSpPr>
          <p:cNvPr id="6" name="文本框 5"/>
          <p:cNvSpPr txBox="1"/>
          <p:nvPr userDrawn="1"/>
        </p:nvSpPr>
        <p:spPr>
          <a:xfrm>
            <a:off x="981075" y="269875"/>
            <a:ext cx="1931988" cy="512763"/>
          </a:xfrm>
          <a:prstGeom prst="rect">
            <a:avLst/>
          </a:prstGeom>
          <a:noFill/>
        </p:spPr>
        <p:txBody>
          <a:bodyPr wrap="none">
            <a:spAutoFit/>
          </a:bodyPr>
          <a:lstStyle/>
          <a:p>
            <a:pPr eaLnBrk="1" hangingPunct="1">
              <a:buFont typeface="Arial" panose="020B0604020202020204" pitchFamily="34" charset="0"/>
              <a:buNone/>
              <a:defRPr/>
            </a:pPr>
            <a:r>
              <a:rPr lang="zh-CN" altLang="en-US" sz="2730" dirty="0">
                <a:solidFill>
                  <a:srgbClr val="C00000"/>
                </a:solidFill>
                <a:latin typeface="微软雅黑" panose="020B0503020204020204" pitchFamily="82" charset="2"/>
                <a:ea typeface="微软雅黑" panose="020B0503020204020204" pitchFamily="82" charset="2"/>
              </a:rPr>
              <a:t>中国共产党</a:t>
            </a:r>
          </a:p>
        </p:txBody>
      </p:sp>
      <p:sp>
        <p:nvSpPr>
          <p:cNvPr id="7" name="文本框 6"/>
          <p:cNvSpPr txBox="1"/>
          <p:nvPr userDrawn="1"/>
        </p:nvSpPr>
        <p:spPr>
          <a:xfrm>
            <a:off x="1023938" y="777875"/>
            <a:ext cx="1962150" cy="261938"/>
          </a:xfrm>
          <a:prstGeom prst="rect">
            <a:avLst/>
          </a:prstGeom>
          <a:noFill/>
        </p:spPr>
        <p:txBody>
          <a:bodyPr wrap="none">
            <a:spAutoFit/>
          </a:bodyPr>
          <a:lstStyle/>
          <a:p>
            <a:pPr algn="ctr" eaLnBrk="1" hangingPunct="1">
              <a:buFont typeface="Arial" panose="020B0604020202020204" pitchFamily="34" charset="0"/>
              <a:buNone/>
              <a:defRPr/>
            </a:pPr>
            <a:r>
              <a:rPr lang="en-US" altLang="zh-CN" sz="1103" dirty="0">
                <a:solidFill>
                  <a:srgbClr val="C00000"/>
                </a:solidFill>
                <a:latin typeface="微软雅黑" panose="020B0503020204020204" pitchFamily="34" charset="-122"/>
                <a:ea typeface="微软雅黑" panose="020B0503020204020204" pitchFamily="34" charset="-122"/>
              </a:rPr>
              <a:t>Communist Party of China</a:t>
            </a:r>
            <a:endParaRPr lang="zh-CN" altLang="en-US" sz="1103"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1055688" y="769938"/>
            <a:ext cx="10987087" cy="0"/>
          </a:xfrm>
          <a:prstGeom prst="line">
            <a:avLst/>
          </a:prstGeom>
          <a:ln>
            <a:solidFill>
              <a:srgbClr val="C00000"/>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56027241"/>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4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47"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6" presetClass="entr" presetSubtype="21"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rcRect r="426"/>
          <a:stretch>
            <a:fillRect/>
          </a:stretch>
        </p:blipFill>
        <p:spPr bwMode="auto">
          <a:xfrm>
            <a:off x="2166938" y="5168900"/>
            <a:ext cx="10025062" cy="163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xmlns="" val="0"/>
              </a:ext>
            </a:extLst>
          </a:blip>
          <a:srcRect/>
          <a:stretch>
            <a:fillRect/>
          </a:stretch>
        </p:blipFill>
        <p:spPr bwMode="auto">
          <a:xfrm>
            <a:off x="0" y="5986463"/>
            <a:ext cx="12192000"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24793826"/>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6A05AF9B-2F83-47F2-B9A2-49ABA9377656}" type="slidenum">
              <a:rPr lang="zh-CN" altLang="en-US"/>
              <a:pPr>
                <a:defRPr/>
              </a:pPr>
              <a:t>‹#›</a:t>
            </a:fld>
            <a:endParaRPr lang="zh-CN" altLang="en-US"/>
          </a:p>
        </p:txBody>
      </p:sp>
    </p:spTree>
    <p:extLst>
      <p:ext uri="{BB962C8B-B14F-4D97-AF65-F5344CB8AC3E}">
        <p14:creationId xmlns:p14="http://schemas.microsoft.com/office/powerpoint/2010/main" xmlns="" val="1459832284"/>
      </p:ext>
    </p:extLst>
  </p:cSld>
  <p:clrMapOvr>
    <a:masterClrMapping/>
  </p:clrMapOvr>
  <p:transition spd="med" advClick="0" advTm="301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D842ED9D-CCDA-4DB2-A7B9-85CACE5C9BF6}" type="slidenum">
              <a:rPr lang="zh-CN" altLang="en-US"/>
              <a:pPr>
                <a:defRPr/>
              </a:pPr>
              <a:t>‹#›</a:t>
            </a:fld>
            <a:endParaRPr lang="zh-CN" altLang="en-US"/>
          </a:p>
        </p:txBody>
      </p:sp>
    </p:spTree>
    <p:extLst>
      <p:ext uri="{BB962C8B-B14F-4D97-AF65-F5344CB8AC3E}">
        <p14:creationId xmlns:p14="http://schemas.microsoft.com/office/powerpoint/2010/main" xmlns="" val="3580195333"/>
      </p:ext>
    </p:extLst>
  </p:cSld>
  <p:clrMapOvr>
    <a:masterClrMapping/>
  </p:clrMapOvr>
  <p:transition spd="med" advClick="0" advTm="301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EE006D5-C27E-4A2F-9A1B-DE037C018F31}" type="datetime1">
              <a:rPr lang="zh-CN" altLang="en-US"/>
              <a:pPr>
                <a:defRPr/>
              </a:pPr>
              <a:t>2017/11/2 Thursday</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0481823-520E-4680-A44B-13FF1CB51824}" type="slidenum">
              <a:rPr lang="zh-CN" altLang="en-US"/>
              <a:pPr>
                <a:defRPr/>
              </a:pPr>
              <a:t>‹#›</a:t>
            </a:fld>
            <a:endParaRPr lang="en-US" altLang="zh-CN"/>
          </a:p>
        </p:txBody>
      </p:sp>
    </p:spTree>
    <p:extLst>
      <p:ext uri="{BB962C8B-B14F-4D97-AF65-F5344CB8AC3E}">
        <p14:creationId xmlns:p14="http://schemas.microsoft.com/office/powerpoint/2010/main" xmlns="" val="240121350"/>
      </p:ext>
    </p:extLst>
  </p:cSld>
  <p:clrMapOvr>
    <a:masterClrMapping/>
  </p:clrMapOvr>
  <p:transition spd="med" advClick="0" advTm="301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55569BB8-152A-49F0-8D27-B643298C70C4}" type="slidenum">
              <a:rPr lang="zh-CN" altLang="en-US"/>
              <a:pPr>
                <a:defRPr/>
              </a:pPr>
              <a:t>‹#›</a:t>
            </a:fld>
            <a:endParaRPr lang="zh-CN" altLang="en-US"/>
          </a:p>
        </p:txBody>
      </p:sp>
    </p:spTree>
    <p:extLst>
      <p:ext uri="{BB962C8B-B14F-4D97-AF65-F5344CB8AC3E}">
        <p14:creationId xmlns:p14="http://schemas.microsoft.com/office/powerpoint/2010/main" xmlns="" val="1862904545"/>
      </p:ext>
    </p:extLst>
  </p:cSld>
  <p:clrMapOvr>
    <a:masterClrMapping/>
  </p:clrMapOvr>
  <p:transition spd="med" advClick="0" advTm="301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1FFD27DF-6D5B-406A-BD29-F92431A836F6}" type="slidenum">
              <a:rPr lang="zh-CN" altLang="en-US"/>
              <a:pPr>
                <a:defRPr/>
              </a:pPr>
              <a:t>‹#›</a:t>
            </a:fld>
            <a:endParaRPr lang="zh-CN" altLang="en-US"/>
          </a:p>
        </p:txBody>
      </p:sp>
    </p:spTree>
    <p:extLst>
      <p:ext uri="{BB962C8B-B14F-4D97-AF65-F5344CB8AC3E}">
        <p14:creationId xmlns:p14="http://schemas.microsoft.com/office/powerpoint/2010/main" xmlns="" val="4258941018"/>
      </p:ext>
    </p:extLst>
  </p:cSld>
  <p:clrMapOvr>
    <a:masterClrMapping/>
  </p:clrMapOvr>
  <p:transition spd="med" advClick="0" advTm="301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913E7650-7019-4A6A-901E-F17C4B843942}" type="slidenum">
              <a:rPr lang="zh-CN" altLang="en-US"/>
              <a:pPr>
                <a:defRPr/>
              </a:pPr>
              <a:t>‹#›</a:t>
            </a:fld>
            <a:endParaRPr lang="zh-CN" altLang="en-US"/>
          </a:p>
        </p:txBody>
      </p:sp>
    </p:spTree>
    <p:extLst>
      <p:ext uri="{BB962C8B-B14F-4D97-AF65-F5344CB8AC3E}">
        <p14:creationId xmlns:p14="http://schemas.microsoft.com/office/powerpoint/2010/main" xmlns="" val="322516147"/>
      </p:ext>
    </p:extLst>
  </p:cSld>
  <p:clrMapOvr>
    <a:masterClrMapping/>
  </p:clrMapOvr>
  <p:transition spd="med" advClick="0" advTm="301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447DE584-96C9-40BA-9A3E-F546E37A0E39}" type="slidenum">
              <a:rPr lang="zh-CN" altLang="en-US"/>
              <a:pPr>
                <a:defRPr/>
              </a:pPr>
              <a:t>‹#›</a:t>
            </a:fld>
            <a:endParaRPr lang="zh-CN" altLang="en-US"/>
          </a:p>
        </p:txBody>
      </p:sp>
    </p:spTree>
    <p:extLst>
      <p:ext uri="{BB962C8B-B14F-4D97-AF65-F5344CB8AC3E}">
        <p14:creationId xmlns:p14="http://schemas.microsoft.com/office/powerpoint/2010/main" xmlns="" val="1344459809"/>
      </p:ext>
    </p:extLst>
  </p:cSld>
  <p:clrMapOvr>
    <a:masterClrMapping/>
  </p:clrMapOvr>
  <p:transition spd="med" advClick="0" advTm="301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75E45946-BF63-4D1B-9082-43FFA3106FE5}" type="slidenum">
              <a:rPr lang="zh-CN" altLang="en-US"/>
              <a:pPr>
                <a:defRPr/>
              </a:pPr>
              <a:t>‹#›</a:t>
            </a:fld>
            <a:endParaRPr lang="zh-CN" altLang="en-US"/>
          </a:p>
        </p:txBody>
      </p:sp>
    </p:spTree>
    <p:extLst>
      <p:ext uri="{BB962C8B-B14F-4D97-AF65-F5344CB8AC3E}">
        <p14:creationId xmlns:p14="http://schemas.microsoft.com/office/powerpoint/2010/main" xmlns="" val="4081754539"/>
      </p:ext>
    </p:extLst>
  </p:cSld>
  <p:clrMapOvr>
    <a:masterClrMapping/>
  </p:clrMapOvr>
  <p:transition spd="med" advClick="0" advTm="301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hangingPunct="1">
              <a:buFont typeface="Arial" panose="020B0604020202020204" pitchFamily="34" charset="0"/>
              <a:buNone/>
              <a:defRPr/>
            </a:lvl1pPr>
          </a:lstStyle>
          <a:p>
            <a:pPr>
              <a:defRPr/>
            </a:pPr>
            <a:fld id="{B8ED2CBC-AC24-4B3D-91CD-737D9AD635E5}" type="datetimeFigureOut">
              <a:rPr lang="zh-CN" altLang="en-US"/>
              <a:pPr>
                <a:defRPr/>
              </a:pPr>
              <a:t>2017/11/2 Thursday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hangingPunct="1">
              <a:buFont typeface="Arial" panose="020B0604020202020204" pitchFamily="34" charset="0"/>
              <a:buNone/>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eaLnBrk="1" hangingPunct="1">
              <a:buFont typeface="Arial" panose="020B0604020202020204" pitchFamily="34" charset="0"/>
              <a:buNone/>
              <a:defRPr/>
            </a:lvl1pPr>
          </a:lstStyle>
          <a:p>
            <a:pPr>
              <a:defRPr/>
            </a:pPr>
            <a:fld id="{420F781F-D107-4FF9-967B-2CBCED58ED18}" type="slidenum">
              <a:rPr lang="zh-CN" altLang="en-US"/>
              <a:pPr>
                <a:defRPr/>
              </a:pPr>
              <a:t>‹#›</a:t>
            </a:fld>
            <a:endParaRPr lang="zh-CN" altLang="en-US"/>
          </a:p>
        </p:txBody>
      </p:sp>
    </p:spTree>
    <p:extLst>
      <p:ext uri="{BB962C8B-B14F-4D97-AF65-F5344CB8AC3E}">
        <p14:creationId xmlns:p14="http://schemas.microsoft.com/office/powerpoint/2010/main" xmlns="" val="2886396533"/>
      </p:ext>
    </p:extLst>
  </p:cSld>
  <p:clrMapOvr>
    <a:masterClrMapping/>
  </p:clrMapOvr>
  <p:transition spd="med" advClick="0" advTm="301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0" y="0"/>
            <a:ext cx="0" cy="0"/>
          </a:xfrm>
        </p:spPr>
        <p:txBody>
          <a:bodyPr/>
          <a:lstStyle>
            <a:lvl1pPr eaLnBrk="1" hangingPunct="1">
              <a:buFont typeface="Arial" panose="020B0604020202020204" pitchFamily="34" charset="0"/>
              <a:buNone/>
              <a:defRPr/>
            </a:lvl1pPr>
          </a:lstStyle>
          <a:p>
            <a:pPr>
              <a:defRPr/>
            </a:pPr>
            <a:fld id="{E86A1F98-0E73-428A-86CE-7393C9D769A6}" type="datetime1">
              <a:rPr lang="zh-CN" altLang="en-US"/>
              <a:pPr>
                <a:defRPr/>
              </a:pPr>
              <a:t>2017/11/2 Thursday</a:t>
            </a:fld>
            <a:endParaRPr lang="en-US" altLang="zh-CN"/>
          </a:p>
        </p:txBody>
      </p:sp>
      <p:sp>
        <p:nvSpPr>
          <p:cNvPr id="5" name="页脚占位符 4"/>
          <p:cNvSpPr>
            <a:spLocks noGrp="1"/>
          </p:cNvSpPr>
          <p:nvPr>
            <p:ph type="ftr" sz="quarter" idx="11"/>
          </p:nvPr>
        </p:nvSpPr>
        <p:spPr>
          <a:xfrm>
            <a:off x="0" y="0"/>
            <a:ext cx="0" cy="0"/>
          </a:xfrm>
        </p:spPr>
        <p:txBody>
          <a:bodyPr/>
          <a:lstStyle>
            <a:lvl1pPr eaLnBrk="1" hangingPunct="1">
              <a:buFont typeface="Arial" panose="020B0604020202020204" pitchFamily="34" charset="0"/>
              <a:buNone/>
              <a:defRPr/>
            </a:lvl1pPr>
          </a:lstStyle>
          <a:p>
            <a:pPr>
              <a:defRPr/>
            </a:pPr>
            <a:endParaRPr lang="en-US" altLang="zh-CN"/>
          </a:p>
        </p:txBody>
      </p:sp>
      <p:sp>
        <p:nvSpPr>
          <p:cNvPr id="6" name="灯片编号占位符 5"/>
          <p:cNvSpPr>
            <a:spLocks noGrp="1"/>
          </p:cNvSpPr>
          <p:nvPr>
            <p:ph type="sldNum" sz="quarter" idx="12"/>
          </p:nvPr>
        </p:nvSpPr>
        <p:spPr>
          <a:xfrm>
            <a:off x="0" y="0"/>
            <a:ext cx="0" cy="0"/>
          </a:xfrm>
        </p:spPr>
        <p:txBody>
          <a:bodyPr/>
          <a:lstStyle>
            <a:lvl1pPr eaLnBrk="1" hangingPunct="1">
              <a:buFont typeface="Arial" panose="020B0604020202020204" pitchFamily="34" charset="0"/>
              <a:buNone/>
              <a:defRPr/>
            </a:lvl1pPr>
          </a:lstStyle>
          <a:p>
            <a:pPr>
              <a:defRPr/>
            </a:pPr>
            <a:fld id="{A1EB9A4F-8086-426F-9E5B-B80883133E71}" type="slidenum">
              <a:rPr lang="zh-CN" altLang="en-US"/>
              <a:pPr>
                <a:defRPr/>
              </a:pPr>
              <a:t>‹#›</a:t>
            </a:fld>
            <a:endParaRPr lang="en-US" altLang="zh-CN"/>
          </a:p>
        </p:txBody>
      </p:sp>
    </p:spTree>
    <p:extLst>
      <p:ext uri="{BB962C8B-B14F-4D97-AF65-F5344CB8AC3E}">
        <p14:creationId xmlns:p14="http://schemas.microsoft.com/office/powerpoint/2010/main" xmlns="" val="2837124001"/>
      </p:ext>
    </p:extLst>
  </p:cSld>
  <p:clrMapOvr>
    <a:masterClrMapping/>
  </p:clrMapOvr>
  <p:transition spd="med" advClick="0" advTm="301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2" name="Freeform 9"/>
          <p:cNvSpPr>
            <a:spLocks/>
          </p:cNvSpPr>
          <p:nvPr userDrawn="1"/>
        </p:nvSpPr>
        <p:spPr bwMode="auto">
          <a:xfrm>
            <a:off x="285750" y="249238"/>
            <a:ext cx="798513" cy="652462"/>
          </a:xfrm>
          <a:custGeom>
            <a:avLst/>
            <a:gdLst>
              <a:gd name="T0" fmla="*/ 37033 w 711"/>
              <a:gd name="T1" fmla="*/ 472003 h 621"/>
              <a:gd name="T2" fmla="*/ 85288 w 711"/>
              <a:gd name="T3" fmla="*/ 426900 h 621"/>
              <a:gd name="T4" fmla="*/ 455617 w 711"/>
              <a:gd name="T5" fmla="*/ 492981 h 621"/>
              <a:gd name="T6" fmla="*/ 234542 w 711"/>
              <a:gd name="T7" fmla="*/ 284251 h 621"/>
              <a:gd name="T8" fmla="*/ 173942 w 711"/>
              <a:gd name="T9" fmla="*/ 341940 h 621"/>
              <a:gd name="T10" fmla="*/ 80799 w 711"/>
              <a:gd name="T11" fmla="*/ 255930 h 621"/>
              <a:gd name="T12" fmla="*/ 245764 w 711"/>
              <a:gd name="T13" fmla="*/ 98596 h 621"/>
              <a:gd name="T14" fmla="*/ 352373 w 711"/>
              <a:gd name="T15" fmla="*/ 80765 h 621"/>
              <a:gd name="T16" fmla="*/ 399506 w 711"/>
              <a:gd name="T17" fmla="*/ 125867 h 621"/>
              <a:gd name="T18" fmla="*/ 317585 w 711"/>
              <a:gd name="T19" fmla="*/ 205583 h 621"/>
              <a:gd name="T20" fmla="*/ 540904 w 711"/>
              <a:gd name="T21" fmla="*/ 415363 h 621"/>
              <a:gd name="T22" fmla="*/ 363595 w 711"/>
              <a:gd name="T23" fmla="*/ 0 h 621"/>
              <a:gd name="T24" fmla="*/ 623948 w 711"/>
              <a:gd name="T25" fmla="*/ 492981 h 621"/>
              <a:gd name="T26" fmla="*/ 684547 w 711"/>
              <a:gd name="T27" fmla="*/ 551719 h 621"/>
              <a:gd name="T28" fmla="*/ 604870 w 711"/>
              <a:gd name="T29" fmla="*/ 624093 h 621"/>
              <a:gd name="T30" fmla="*/ 543149 w 711"/>
              <a:gd name="T31" fmla="*/ 569550 h 621"/>
              <a:gd name="T32" fmla="*/ 121198 w 711"/>
              <a:gd name="T33" fmla="*/ 556963 h 621"/>
              <a:gd name="T34" fmla="*/ 94265 w 711"/>
              <a:gd name="T35" fmla="*/ 612555 h 621"/>
              <a:gd name="T36" fmla="*/ 26933 w 711"/>
              <a:gd name="T37" fmla="*/ 601017 h 621"/>
              <a:gd name="T38" fmla="*/ 85288 w 711"/>
              <a:gd name="T39" fmla="*/ 526545 h 621"/>
              <a:gd name="T40" fmla="*/ 37033 w 711"/>
              <a:gd name="T41" fmla="*/ 472003 h 6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cxnSp>
        <p:nvCxnSpPr>
          <p:cNvPr id="3" name="直接连接符 2"/>
          <p:cNvCxnSpPr/>
          <p:nvPr userDrawn="1"/>
        </p:nvCxnSpPr>
        <p:spPr>
          <a:xfrm flipV="1">
            <a:off x="0" y="1079500"/>
            <a:ext cx="12192000" cy="14288"/>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8333226"/>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9" name="矩形 8"/>
          <p:cNvSpPr/>
          <p:nvPr userDrawn="1"/>
        </p:nvSpPr>
        <p:spPr>
          <a:xfrm>
            <a:off x="0" y="928353"/>
            <a:ext cx="12192000" cy="5731240"/>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7787287" y="269583"/>
            <a:ext cx="4563740" cy="498598"/>
          </a:xfrm>
          <a:prstGeom prst="rect">
            <a:avLst/>
          </a:prstGeom>
        </p:spPr>
        <p:txBody>
          <a:bodyPr wrap="square">
            <a:spAutoFit/>
          </a:bodyPr>
          <a:lstStyle/>
          <a:p>
            <a:pPr marL="0" lvl="0" algn="ctr" defTabSz="914377" rtl="0" eaLnBrk="1" fontAlgn="base" latinLnBrk="0" hangingPunct="1">
              <a:lnSpc>
                <a:spcPct val="110000"/>
              </a:lnSpc>
              <a:spcBef>
                <a:spcPct val="0"/>
              </a:spcBef>
              <a:spcAft>
                <a:spcPct val="0"/>
              </a:spcAft>
              <a:defRPr/>
            </a:pPr>
            <a:r>
              <a:rPr lang="zh-CN" altLang="en-US" sz="2400" b="1" kern="1200" dirty="0">
                <a:ln w="3175">
                  <a:noFill/>
                </a:ln>
                <a:gradFill>
                  <a:gsLst>
                    <a:gs pos="5000">
                      <a:srgbClr val="FFFF00"/>
                    </a:gs>
                    <a:gs pos="50000">
                      <a:schemeClr val="bg1"/>
                    </a:gs>
                    <a:gs pos="95000">
                      <a:srgbClr val="FFFF00"/>
                    </a:gs>
                  </a:gsLst>
                  <a:lin ang="5400000" scaled="1"/>
                </a:gradFill>
                <a:effectLst>
                  <a:glow rad="127000">
                    <a:srgbClr val="C00000">
                      <a:alpha val="40000"/>
                    </a:srgbClr>
                  </a:glow>
                </a:effectLst>
                <a:latin typeface="禹卫书法行书简体&#10;" panose="02000603000000000000" pitchFamily="2" charset="-122"/>
                <a:ea typeface="禹卫书法行书简体&#10;" panose="02000603000000000000" pitchFamily="2" charset="-122"/>
                <a:cs typeface="八大山人 V2007" panose="02000600000000000000" pitchFamily="2" charset="-122"/>
              </a:rPr>
              <a:t>讲奉献有作为 做合格共产党员</a:t>
            </a:r>
          </a:p>
        </p:txBody>
      </p:sp>
      <p:sp>
        <p:nvSpPr>
          <p:cNvPr id="14" name="Freeform 29"/>
          <p:cNvSpPr/>
          <p:nvPr userDrawn="1"/>
        </p:nvSpPr>
        <p:spPr bwMode="auto">
          <a:xfrm>
            <a:off x="164675" y="179161"/>
            <a:ext cx="672863" cy="619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sz="1351">
              <a:noFill/>
            </a:endParaRPr>
          </a:p>
        </p:txBody>
      </p:sp>
    </p:spTree>
    <p:extLst>
      <p:ext uri="{BB962C8B-B14F-4D97-AF65-F5344CB8AC3E}">
        <p14:creationId xmlns:p14="http://schemas.microsoft.com/office/powerpoint/2010/main" xmlns="" val="446334554"/>
      </p:ext>
    </p:extLst>
  </p:cSld>
  <p:clrMapOvr>
    <a:masterClrMapping/>
  </p:clrMapOvr>
  <p:transition spd="med" advClick="0" advTm="301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pPr>
              <a:defRPr/>
            </a:pPr>
            <a:fld id="{2F7DAD8A-77D0-44C8-A4EA-4E24B5087C83}" type="datetime1">
              <a:rPr lang="zh-CN" altLang="en-US"/>
              <a:pPr>
                <a:defRPr/>
              </a:pPr>
              <a:t>2017/11/2 Thursday</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BBB2C40-3294-4D6D-9188-AF2A5CFAAA95}" type="slidenum">
              <a:rPr lang="zh-CN" altLang="en-US"/>
              <a:pPr>
                <a:defRPr/>
              </a:pPr>
              <a:t>‹#›</a:t>
            </a:fld>
            <a:endParaRPr lang="en-US" altLang="zh-CN"/>
          </a:p>
        </p:txBody>
      </p:sp>
    </p:spTree>
    <p:extLst>
      <p:ext uri="{BB962C8B-B14F-4D97-AF65-F5344CB8AC3E}">
        <p14:creationId xmlns:p14="http://schemas.microsoft.com/office/powerpoint/2010/main" xmlns="" val="3558356220"/>
      </p:ext>
    </p:extLst>
  </p:cSld>
  <p:clrMapOvr>
    <a:masterClrMapping/>
  </p:clrMapOvr>
  <p:transition spd="med" advClick="0" advTm="301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F2F2AD48-C5F9-4040-8185-9FF15ACD32B1}" type="datetime1">
              <a:rPr lang="zh-CN" altLang="en-US"/>
              <a:pPr>
                <a:defRPr/>
              </a:pPr>
              <a:t>2017/11/2 Thursday</a:t>
            </a:fld>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5DCC79F9-AF39-468C-9C3A-3FE82C8676E0}" type="slidenum">
              <a:rPr lang="zh-CN" altLang="en-US"/>
              <a:pPr>
                <a:defRPr/>
              </a:pPr>
              <a:t>‹#›</a:t>
            </a:fld>
            <a:endParaRPr lang="en-US" altLang="zh-CN"/>
          </a:p>
        </p:txBody>
      </p:sp>
    </p:spTree>
    <p:extLst>
      <p:ext uri="{BB962C8B-B14F-4D97-AF65-F5344CB8AC3E}">
        <p14:creationId xmlns:p14="http://schemas.microsoft.com/office/powerpoint/2010/main" xmlns="" val="1040696440"/>
      </p:ext>
    </p:extLst>
  </p:cSld>
  <p:clrMapOvr>
    <a:masterClrMapping/>
  </p:clrMapOvr>
  <p:transition spd="med" advClick="0" advTm="301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9977202E-0BDA-4CD0-9A0E-5DDA3A7F3A1E}" type="datetime1">
              <a:rPr lang="zh-CN" altLang="en-US"/>
              <a:pPr>
                <a:defRPr/>
              </a:pPr>
              <a:t>2017/11/2 Thursday</a:t>
            </a:fld>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05E630FC-A2E7-4833-875D-1F47AA0F90F3}" type="slidenum">
              <a:rPr lang="zh-CN" altLang="en-US"/>
              <a:pPr>
                <a:defRPr/>
              </a:pPr>
              <a:t>‹#›</a:t>
            </a:fld>
            <a:endParaRPr lang="en-US" altLang="zh-CN"/>
          </a:p>
        </p:txBody>
      </p:sp>
    </p:spTree>
    <p:extLst>
      <p:ext uri="{BB962C8B-B14F-4D97-AF65-F5344CB8AC3E}">
        <p14:creationId xmlns:p14="http://schemas.microsoft.com/office/powerpoint/2010/main" xmlns="" val="1926813340"/>
      </p:ext>
    </p:extLst>
  </p:cSld>
  <p:clrMapOvr>
    <a:masterClrMapping/>
  </p:clrMapOvr>
  <p:transition spd="med" advClick="0" advTm="301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6F669AE7-3C09-4AD8-85D6-641D2207633B}" type="datetime1">
              <a:rPr lang="zh-CN" altLang="en-US"/>
              <a:pPr>
                <a:defRPr/>
              </a:pPr>
              <a:t>2017/11/2 Thursday</a:t>
            </a:fld>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1D301802-FE74-4585-84BA-081A02707CAF}" type="slidenum">
              <a:rPr lang="zh-CN" altLang="en-US"/>
              <a:pPr>
                <a:defRPr/>
              </a:pPr>
              <a:t>‹#›</a:t>
            </a:fld>
            <a:endParaRPr lang="en-US" altLang="zh-CN"/>
          </a:p>
        </p:txBody>
      </p:sp>
    </p:spTree>
    <p:extLst>
      <p:ext uri="{BB962C8B-B14F-4D97-AF65-F5344CB8AC3E}">
        <p14:creationId xmlns:p14="http://schemas.microsoft.com/office/powerpoint/2010/main" xmlns="" val="2524928805"/>
      </p:ext>
    </p:extLst>
  </p:cSld>
  <p:clrMapOvr>
    <a:masterClrMapping/>
  </p:clrMapOvr>
  <p:transition spd="med" advClick="0" advTm="301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98862381-64C8-4993-A56B-CDFAF347A659}" type="datetime1">
              <a:rPr lang="zh-CN" altLang="en-US"/>
              <a:pPr>
                <a:defRPr/>
              </a:pPr>
              <a:t>2017/11/2 Thursday</a:t>
            </a:fld>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pPr>
              <a:defRPr/>
            </a:pPr>
            <a:fld id="{B1A3DB9B-9282-40C2-A700-6BD405B5C0EB}" type="slidenum">
              <a:rPr lang="zh-CN" altLang="en-US"/>
              <a:pPr>
                <a:defRPr/>
              </a:pPr>
              <a:t>‹#›</a:t>
            </a:fld>
            <a:endParaRPr lang="en-US" altLang="zh-CN"/>
          </a:p>
        </p:txBody>
      </p:sp>
    </p:spTree>
    <p:extLst>
      <p:ext uri="{BB962C8B-B14F-4D97-AF65-F5344CB8AC3E}">
        <p14:creationId xmlns:p14="http://schemas.microsoft.com/office/powerpoint/2010/main" xmlns="" val="422830641"/>
      </p:ext>
    </p:extLst>
  </p:cSld>
  <p:clrMapOvr>
    <a:masterClrMapping/>
  </p:clrMapOvr>
  <p:transition spd="med" advClick="0" advTm="301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pPr>
              <a:defRPr/>
            </a:pPr>
            <a:fld id="{532C5738-BE1A-47E3-9FC2-F29363016C23}" type="datetime1">
              <a:rPr lang="zh-CN" altLang="en-US"/>
              <a:pPr>
                <a:defRPr/>
              </a:pPr>
              <a:t>2017/11/2 Thursday</a:t>
            </a:fld>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A341CF9F-3458-48F7-AB5F-7FA66805C270}" type="slidenum">
              <a:rPr lang="zh-CN" altLang="en-US"/>
              <a:pPr>
                <a:defRPr/>
              </a:pPr>
              <a:t>‹#›</a:t>
            </a:fld>
            <a:endParaRPr lang="en-US" altLang="zh-CN"/>
          </a:p>
        </p:txBody>
      </p:sp>
    </p:spTree>
    <p:extLst>
      <p:ext uri="{BB962C8B-B14F-4D97-AF65-F5344CB8AC3E}">
        <p14:creationId xmlns:p14="http://schemas.microsoft.com/office/powerpoint/2010/main" xmlns="" val="1710325633"/>
      </p:ext>
    </p:extLst>
  </p:cSld>
  <p:clrMapOvr>
    <a:masterClrMapping/>
  </p:clrMapOvr>
  <p:transition spd="med" advClick="0" advTm="301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lvl1pPr>
              <a:defRPr/>
            </a:lvl1pPr>
          </a:lstStyle>
          <a:p>
            <a:pPr>
              <a:defRPr/>
            </a:pPr>
            <a:fld id="{61874EC1-9DD4-4807-A3F8-C3D8BB4A7994}" type="datetime1">
              <a:rPr lang="zh-CN" altLang="en-US"/>
              <a:pPr>
                <a:defRPr/>
              </a:pPr>
              <a:t>2017/11/2 Thursday</a:t>
            </a:fld>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39F0C1CC-E599-4468-BE48-0821796F128E}" type="slidenum">
              <a:rPr lang="zh-CN" altLang="en-US"/>
              <a:pPr>
                <a:defRPr/>
              </a:pPr>
              <a:t>‹#›</a:t>
            </a:fld>
            <a:endParaRPr lang="en-US" altLang="zh-CN"/>
          </a:p>
        </p:txBody>
      </p:sp>
    </p:spTree>
    <p:extLst>
      <p:ext uri="{BB962C8B-B14F-4D97-AF65-F5344CB8AC3E}">
        <p14:creationId xmlns:p14="http://schemas.microsoft.com/office/powerpoint/2010/main" xmlns="" val="2435713325"/>
      </p:ext>
    </p:extLst>
  </p:cSld>
  <p:clrMapOvr>
    <a:masterClrMapping/>
  </p:clrMapOvr>
  <p:transition spd="med" advClick="0" advTm="301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5.jpe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alphaModFix amt="73000"/>
            <a:lum/>
          </a:blip>
          <a:srcRect/>
          <a:stretch>
            <a:fillRect t="-3000" b="-3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lvl1pPr>
          </a:lstStyle>
          <a:p>
            <a:pPr>
              <a:defRPr/>
            </a:pPr>
            <a:fld id="{909EE881-B8C9-48E1-8652-7376A906556F}" type="datetime1">
              <a:rPr lang="zh-CN" altLang="en-US"/>
              <a:pPr>
                <a:defRPr/>
              </a:pPr>
              <a:t>2017/11/2 Thursday</a:t>
            </a:fld>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400"/>
            </a:lvl1pPr>
          </a:lstStyle>
          <a:p>
            <a:pPr>
              <a:defRPr/>
            </a:pPr>
            <a:endParaRPr lang="en-US" altLang="zh-CN"/>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lvl1pPr>
          </a:lstStyle>
          <a:p>
            <a:pPr>
              <a:defRPr/>
            </a:pPr>
            <a:fld id="{1C401A93-2CB4-4203-8E07-8045382F483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81" r:id="rId14"/>
  </p:sldLayoutIdLst>
  <p:transition spd="med" advClick="0" advTm="3010">
    <p:pull/>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alphaModFix amt="73000"/>
            <a:lum/>
          </a:blip>
          <a:srcRect/>
          <a:stretch>
            <a:fillRect t="-3000" b="-3000"/>
          </a:stretch>
        </a:blipFill>
        <a:effectLst/>
      </p:bgPr>
    </p:bg>
    <p:spTree>
      <p:nvGrpSpPr>
        <p:cNvPr id="1" name=""/>
        <p:cNvGrpSpPr/>
        <p:nvPr/>
      </p:nvGrpSpPr>
      <p:grpSpPr>
        <a:xfrm>
          <a:off x="0" y="0"/>
          <a:ext cx="0" cy="0"/>
          <a:chOff x="0" y="0"/>
          <a:chExt cx="0" cy="0"/>
        </a:xfrm>
      </p:grpSpPr>
      <p:pic>
        <p:nvPicPr>
          <p:cNvPr id="2050" name="图片 7"/>
          <p:cNvPicPr>
            <a:picLocks noChangeAspect="1"/>
          </p:cNvPicPr>
          <p:nvPr userDrawn="1"/>
        </p:nvPicPr>
        <p:blipFill>
          <a:blip r:embed="rId17">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userDrawn="1"/>
        </p:nvSpPr>
        <p:spPr>
          <a:xfrm>
            <a:off x="0" y="0"/>
            <a:ext cx="12192000" cy="68580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Lst>
  <p:transition spd="med" advClick="0" advTm="3010">
    <p:pull/>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4.xml"/><Relationship Id="rId7" Type="http://schemas.openxmlformats.org/officeDocument/2006/relationships/slideLayout" Target="../slideLayouts/slideLayout2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alphaModFix amt="95000"/>
            <a:lum/>
          </a:blip>
          <a:srcRect/>
          <a:stretch>
            <a:fillRect l="-10000" r="-10000"/>
          </a:stretch>
        </a:blipFill>
        <a:effectLst/>
      </p:bgPr>
    </p:bg>
    <p:spTree>
      <p:nvGrpSpPr>
        <p:cNvPr id="1" name=""/>
        <p:cNvGrpSpPr/>
        <p:nvPr/>
      </p:nvGrpSpPr>
      <p:grpSpPr>
        <a:xfrm>
          <a:off x="0" y="0"/>
          <a:ext cx="0" cy="0"/>
          <a:chOff x="0" y="0"/>
          <a:chExt cx="0" cy="0"/>
        </a:xfrm>
      </p:grpSpPr>
      <p:sp>
        <p:nvSpPr>
          <p:cNvPr id="31747" name="Text Box 8"/>
          <p:cNvSpPr txBox="1">
            <a:spLocks noChangeArrowheads="1"/>
          </p:cNvSpPr>
          <p:nvPr/>
        </p:nvSpPr>
        <p:spPr bwMode="auto">
          <a:xfrm>
            <a:off x="4439816" y="3861048"/>
            <a:ext cx="55149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b="1" dirty="0">
                <a:solidFill>
                  <a:srgbClr val="874600"/>
                </a:solidFill>
                <a:ea typeface="微软雅黑" panose="020B0503020204020204" pitchFamily="34" charset="-122"/>
              </a:rPr>
              <a:t>汇报人</a:t>
            </a:r>
            <a:r>
              <a:rPr lang="zh-CN" altLang="en-US" sz="2000" b="1" dirty="0" smtClean="0">
                <a:solidFill>
                  <a:srgbClr val="874600"/>
                </a:solidFill>
                <a:ea typeface="微软雅黑" panose="020B0503020204020204" pitchFamily="34" charset="-122"/>
              </a:rPr>
              <a:t>：</a:t>
            </a:r>
            <a:r>
              <a:rPr lang="en-US" altLang="zh-CN" sz="2000" b="1" dirty="0" smtClean="0">
                <a:solidFill>
                  <a:srgbClr val="874600"/>
                </a:solidFill>
                <a:ea typeface="微软雅黑" panose="020B0503020204020204" pitchFamily="34" charset="-122"/>
              </a:rPr>
              <a:t>xxx</a:t>
            </a:r>
            <a:r>
              <a:rPr lang="zh-CN" altLang="en-US" sz="2000" b="1" dirty="0" smtClean="0">
                <a:solidFill>
                  <a:srgbClr val="874600"/>
                </a:solidFill>
                <a:ea typeface="微软雅黑" panose="020B0503020204020204" pitchFamily="34" charset="-122"/>
              </a:rPr>
              <a:t>       </a:t>
            </a:r>
            <a:r>
              <a:rPr lang="zh-CN" altLang="en-US" sz="2000" b="1" dirty="0">
                <a:solidFill>
                  <a:srgbClr val="874600"/>
                </a:solidFill>
                <a:ea typeface="微软雅黑" panose="020B0503020204020204" pitchFamily="34" charset="-122"/>
              </a:rPr>
              <a:t>汇报时间：</a:t>
            </a:r>
            <a:r>
              <a:rPr lang="en-US" altLang="zh-CN" sz="2000" b="1" dirty="0">
                <a:solidFill>
                  <a:srgbClr val="874600"/>
                </a:solidFill>
                <a:ea typeface="微软雅黑" panose="020B0503020204020204" pitchFamily="34" charset="-122"/>
              </a:rPr>
              <a:t>xx</a:t>
            </a:r>
            <a:r>
              <a:rPr lang="zh-CN" altLang="en-US" sz="2000" b="1" dirty="0">
                <a:solidFill>
                  <a:srgbClr val="874600"/>
                </a:solidFill>
                <a:ea typeface="微软雅黑" panose="020B0503020204020204" pitchFamily="34" charset="-122"/>
              </a:rPr>
              <a:t>年</a:t>
            </a:r>
            <a:r>
              <a:rPr lang="en-US" altLang="zh-CN" sz="2000" b="1" dirty="0">
                <a:solidFill>
                  <a:srgbClr val="874600"/>
                </a:solidFill>
                <a:ea typeface="微软雅黑" panose="020B0503020204020204" pitchFamily="34" charset="-122"/>
              </a:rPr>
              <a:t>xx</a:t>
            </a:r>
            <a:r>
              <a:rPr lang="zh-CN" altLang="en-US" sz="2000" b="1" dirty="0">
                <a:solidFill>
                  <a:srgbClr val="874600"/>
                </a:solidFill>
                <a:ea typeface="微软雅黑" panose="020B0503020204020204" pitchFamily="34" charset="-122"/>
              </a:rPr>
              <a:t>月</a:t>
            </a:r>
          </a:p>
        </p:txBody>
      </p:sp>
      <p:sp>
        <p:nvSpPr>
          <p:cNvPr id="2" name="文本框 1"/>
          <p:cNvSpPr txBox="1"/>
          <p:nvPr/>
        </p:nvSpPr>
        <p:spPr>
          <a:xfrm>
            <a:off x="3573822" y="1268760"/>
            <a:ext cx="7488832" cy="2177840"/>
          </a:xfrm>
          <a:prstGeom prst="rect">
            <a:avLst/>
          </a:prstGeom>
          <a:noFill/>
        </p:spPr>
        <p:txBody>
          <a:bodyPr wrap="square" rtlCol="0">
            <a:spAutoFit/>
          </a:bodyPr>
          <a:lstStyle/>
          <a:p>
            <a:pPr algn="ctr">
              <a:lnSpc>
                <a:spcPct val="150000"/>
              </a:lnSpc>
            </a:pPr>
            <a:r>
              <a:rPr lang="zh-CN" altLang="en-US" sz="4800" b="1" dirty="0">
                <a:solidFill>
                  <a:srgbClr val="874600"/>
                </a:solidFill>
                <a:latin typeface="微软雅黑" panose="020B0503020204020204" pitchFamily="34" charset="-122"/>
                <a:ea typeface="微软雅黑" panose="020B0503020204020204" pitchFamily="34" charset="-122"/>
              </a:rPr>
              <a:t>共建一带一路 </a:t>
            </a:r>
            <a:endParaRPr lang="en-US" altLang="zh-CN" sz="4800" b="1" dirty="0">
              <a:solidFill>
                <a:srgbClr val="874600"/>
              </a:solidFill>
              <a:latin typeface="微软雅黑" panose="020B0503020204020204" pitchFamily="34" charset="-122"/>
              <a:ea typeface="微软雅黑" panose="020B0503020204020204" pitchFamily="34" charset="-122"/>
            </a:endParaRPr>
          </a:p>
          <a:p>
            <a:pPr algn="ctr">
              <a:lnSpc>
                <a:spcPct val="150000"/>
              </a:lnSpc>
            </a:pPr>
            <a:r>
              <a:rPr lang="zh-CN" altLang="en-US" sz="4800" b="1" dirty="0">
                <a:solidFill>
                  <a:srgbClr val="874600"/>
                </a:solidFill>
                <a:latin typeface="微软雅黑" panose="020B0503020204020204" pitchFamily="34" charset="-122"/>
                <a:ea typeface="微软雅黑" panose="020B0503020204020204" pitchFamily="34" charset="-122"/>
              </a:rPr>
              <a:t>发展开放型世界经济 </a:t>
            </a:r>
          </a:p>
        </p:txBody>
      </p:sp>
    </p:spTree>
  </p:cSld>
  <p:clrMapOvr>
    <a:masterClrMapping/>
  </p:clrMapOvr>
  <p:transition spd="med" advClick="0" advTm="3010">
    <p:pull/>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nvGrpSpPr>
        <p:grpSpPr>
          <a:xfrm>
            <a:off x="4632333" y="1797242"/>
            <a:ext cx="6647180" cy="1277587"/>
            <a:chOff x="4632333" y="1797242"/>
            <a:chExt cx="6647180" cy="1277587"/>
          </a:xfrm>
        </p:grpSpPr>
        <p:sp>
          <p:nvSpPr>
            <p:cNvPr id="16" name="矩形: 圆角 15"/>
            <p:cNvSpPr/>
            <p:nvPr/>
          </p:nvSpPr>
          <p:spPr>
            <a:xfrm>
              <a:off x="4632333" y="1797242"/>
              <a:ext cx="6647180" cy="127758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5151526" y="2112870"/>
              <a:ext cx="5769009" cy="369332"/>
            </a:xfrm>
            <a:prstGeom prst="rect">
              <a:avLst/>
            </a:prstGeom>
          </p:spPr>
          <p:txBody>
            <a:bodyPr wrap="square">
              <a:spAutoFit/>
            </a:bodyPr>
            <a:lstStyle/>
            <a:p>
              <a:r>
                <a:rPr kumimoji="1" lang="zh-CN" altLang="en-US" dirty="0">
                  <a:solidFill>
                    <a:srgbClr val="F9F9F3"/>
                  </a:solidFill>
                  <a:latin typeface="微软雅黑" panose="020B0503020204020204" pitchFamily="34" charset="-122"/>
                  <a:ea typeface="微软雅黑" panose="020B0503020204020204" pitchFamily="34" charset="-122"/>
                </a:rPr>
                <a:t>以治标为主，为治本赢得时间、创造条件的战略决策。</a:t>
              </a:r>
              <a:endParaRPr kumimoji="1" lang="zh-TW" altLang="en-US" dirty="0">
                <a:solidFill>
                  <a:srgbClr val="F9F9F3"/>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942173" y="3408397"/>
            <a:ext cx="6337340" cy="1277587"/>
            <a:chOff x="4942173" y="3408397"/>
            <a:chExt cx="6337340" cy="1277587"/>
          </a:xfrm>
        </p:grpSpPr>
        <p:sp>
          <p:nvSpPr>
            <p:cNvPr id="18" name="矩形: 圆角 17"/>
            <p:cNvSpPr/>
            <p:nvPr/>
          </p:nvSpPr>
          <p:spPr>
            <a:xfrm>
              <a:off x="4942173" y="3408397"/>
              <a:ext cx="6337340" cy="1277587"/>
            </a:xfrm>
            <a:prstGeom prst="roundRect">
              <a:avLst>
                <a:gd name="adj" fmla="val 50000"/>
              </a:avLst>
            </a:prstGeom>
            <a:solidFill>
              <a:srgbClr val="7C4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74671" y="3731844"/>
              <a:ext cx="5827236" cy="707886"/>
            </a:xfrm>
            <a:prstGeom prst="rect">
              <a:avLst/>
            </a:prstGeom>
          </p:spPr>
          <p:txBody>
            <a:bodyPr wrap="none">
              <a:spAutoFit/>
            </a:bodyPr>
            <a:lstStyle/>
            <a:p>
              <a:pPr algn="ctr"/>
              <a:r>
                <a:rPr kumimoji="1" lang="zh-CN" altLang="en-US" sz="2000" dirty="0">
                  <a:solidFill>
                    <a:srgbClr val="F9F9F3"/>
                  </a:solidFill>
                  <a:latin typeface="微软雅黑" panose="020B0503020204020204" pitchFamily="34" charset="-122"/>
                  <a:ea typeface="微软雅黑" panose="020B0503020204020204" pitchFamily="34" charset="-122"/>
                </a:rPr>
                <a:t>坚定中国特色反腐败的道路自信、理论自信、制度</a:t>
              </a:r>
              <a:endParaRPr kumimoji="1" lang="en-US" altLang="zh-CN" sz="2000" dirty="0">
                <a:solidFill>
                  <a:srgbClr val="F9F9F3"/>
                </a:solidFill>
                <a:latin typeface="微软雅黑" panose="020B0503020204020204" pitchFamily="34" charset="-122"/>
                <a:ea typeface="微软雅黑" panose="020B0503020204020204" pitchFamily="34" charset="-122"/>
              </a:endParaRPr>
            </a:p>
            <a:p>
              <a:pPr algn="ctr"/>
              <a:r>
                <a:rPr kumimoji="1" lang="zh-CN" altLang="en-US" sz="2000" dirty="0">
                  <a:solidFill>
                    <a:srgbClr val="F9F9F3"/>
                  </a:solidFill>
                  <a:latin typeface="微软雅黑" panose="020B0503020204020204" pitchFamily="34" charset="-122"/>
                  <a:ea typeface="微软雅黑" panose="020B0503020204020204" pitchFamily="34" charset="-122"/>
                </a:rPr>
                <a:t>自信、文化自信</a:t>
              </a:r>
              <a:endParaRPr kumimoji="1" lang="zh-TW" altLang="en-US" sz="2000" dirty="0">
                <a:solidFill>
                  <a:srgbClr val="F9F9F3"/>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32333" y="4973323"/>
            <a:ext cx="6647180" cy="1277587"/>
            <a:chOff x="4632333" y="4973323"/>
            <a:chExt cx="6647180" cy="1277587"/>
          </a:xfrm>
        </p:grpSpPr>
        <p:sp>
          <p:nvSpPr>
            <p:cNvPr id="17" name="矩形: 圆角 16"/>
            <p:cNvSpPr/>
            <p:nvPr/>
          </p:nvSpPr>
          <p:spPr>
            <a:xfrm>
              <a:off x="4632333" y="4973323"/>
              <a:ext cx="6647180" cy="127758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93113" y="5412061"/>
              <a:ext cx="5608794" cy="400110"/>
            </a:xfrm>
            <a:prstGeom prst="rect">
              <a:avLst/>
            </a:prstGeom>
          </p:spPr>
          <p:txBody>
            <a:bodyPr wrap="square">
              <a:spAutoFit/>
            </a:bodyPr>
            <a:lstStyle/>
            <a:p>
              <a:r>
                <a:rPr kumimoji="1" lang="zh-CN" altLang="en-US" sz="2000" dirty="0">
                  <a:solidFill>
                    <a:srgbClr val="F9F9F3"/>
                  </a:solidFill>
                  <a:latin typeface="微软雅黑" panose="020B0503020204020204" pitchFamily="34" charset="-122"/>
                  <a:ea typeface="微软雅黑" panose="020B0503020204020204" pitchFamily="34" charset="-122"/>
                </a:rPr>
                <a:t>打赢反腐败这场输不起的攻坚战、持久战</a:t>
              </a:r>
              <a:endParaRPr kumimoji="1" lang="zh-TW" altLang="en-US" sz="2000" dirty="0">
                <a:solidFill>
                  <a:srgbClr val="F9F9F3"/>
                </a:solidFill>
                <a:latin typeface="微软雅黑" panose="020B0503020204020204" pitchFamily="34" charset="-122"/>
                <a:ea typeface="微软雅黑" panose="020B0503020204020204" pitchFamily="34" charset="-122"/>
              </a:endParaRPr>
            </a:p>
          </p:txBody>
        </p:sp>
      </p:grpSp>
      <p:sp>
        <p:nvSpPr>
          <p:cNvPr id="7" name="MH_Other_1"/>
          <p:cNvSpPr/>
          <p:nvPr>
            <p:custDataLst>
              <p:tags r:id="rId1"/>
            </p:custDataLst>
          </p:nvPr>
        </p:nvSpPr>
        <p:spPr>
          <a:xfrm>
            <a:off x="1923431" y="4055578"/>
            <a:ext cx="2464409" cy="255485"/>
          </a:xfrm>
          <a:custGeom>
            <a:avLst/>
            <a:gdLst>
              <a:gd name="connsiteX0" fmla="*/ 0 w 3721100"/>
              <a:gd name="connsiteY0" fmla="*/ 101600 h 193715"/>
              <a:gd name="connsiteX1" fmla="*/ 2463800 w 3721100"/>
              <a:gd name="connsiteY1" fmla="*/ 190500 h 193715"/>
              <a:gd name="connsiteX2" fmla="*/ 3721100 w 3721100"/>
              <a:gd name="connsiteY2" fmla="*/ 0 h 193715"/>
              <a:gd name="connsiteX0" fmla="*/ 0 w 3721100"/>
              <a:gd name="connsiteY0" fmla="*/ 101600 h 193715"/>
              <a:gd name="connsiteX1" fmla="*/ 2463800 w 3721100"/>
              <a:gd name="connsiteY1" fmla="*/ 190500 h 193715"/>
              <a:gd name="connsiteX2" fmla="*/ 3721100 w 3721100"/>
              <a:gd name="connsiteY2" fmla="*/ 0 h 193715"/>
              <a:gd name="connsiteX0" fmla="*/ 0 w 3721100"/>
              <a:gd name="connsiteY0" fmla="*/ 101600 h 159057"/>
              <a:gd name="connsiteX1" fmla="*/ 1638300 w 3721100"/>
              <a:gd name="connsiteY1" fmla="*/ 152400 h 159057"/>
              <a:gd name="connsiteX2" fmla="*/ 3721100 w 3721100"/>
              <a:gd name="connsiteY2" fmla="*/ 0 h 159057"/>
              <a:gd name="connsiteX0" fmla="*/ 0 w 3759200"/>
              <a:gd name="connsiteY0" fmla="*/ 76200 h 154960"/>
              <a:gd name="connsiteX1" fmla="*/ 1676400 w 3759200"/>
              <a:gd name="connsiteY1" fmla="*/ 152400 h 154960"/>
              <a:gd name="connsiteX2" fmla="*/ 3759200 w 3759200"/>
              <a:gd name="connsiteY2" fmla="*/ 0 h 154960"/>
              <a:gd name="connsiteX0" fmla="*/ 0 w 3759200"/>
              <a:gd name="connsiteY0" fmla="*/ 76200 h 107454"/>
              <a:gd name="connsiteX1" fmla="*/ 2044700 w 3759200"/>
              <a:gd name="connsiteY1" fmla="*/ 88900 h 107454"/>
              <a:gd name="connsiteX2" fmla="*/ 3759200 w 3759200"/>
              <a:gd name="connsiteY2" fmla="*/ 0 h 107454"/>
              <a:gd name="connsiteX0" fmla="*/ 0 w 3759200"/>
              <a:gd name="connsiteY0" fmla="*/ 76200 h 179488"/>
              <a:gd name="connsiteX1" fmla="*/ 2070100 w 3759200"/>
              <a:gd name="connsiteY1" fmla="*/ 177800 h 179488"/>
              <a:gd name="connsiteX2" fmla="*/ 3759200 w 3759200"/>
              <a:gd name="connsiteY2" fmla="*/ 0 h 179488"/>
              <a:gd name="connsiteX0" fmla="*/ 0 w 3759200"/>
              <a:gd name="connsiteY0" fmla="*/ 76200 h 179488"/>
              <a:gd name="connsiteX1" fmla="*/ 2070100 w 3759200"/>
              <a:gd name="connsiteY1" fmla="*/ 177800 h 179488"/>
              <a:gd name="connsiteX2" fmla="*/ 3759200 w 3759200"/>
              <a:gd name="connsiteY2" fmla="*/ 0 h 179488"/>
            </a:gdLst>
            <a:ahLst/>
            <a:cxnLst>
              <a:cxn ang="0">
                <a:pos x="connsiteX0" y="connsiteY0"/>
              </a:cxn>
              <a:cxn ang="0">
                <a:pos x="connsiteX1" y="connsiteY1"/>
              </a:cxn>
              <a:cxn ang="0">
                <a:pos x="connsiteX2" y="connsiteY2"/>
              </a:cxn>
            </a:cxnLst>
            <a:rect l="l" t="t" r="r" b="b"/>
            <a:pathLst>
              <a:path w="3759200" h="179488">
                <a:moveTo>
                  <a:pt x="0" y="76200"/>
                </a:moveTo>
                <a:cubicBezTo>
                  <a:pt x="921808" y="129116"/>
                  <a:pt x="1443567" y="190500"/>
                  <a:pt x="2070100" y="177800"/>
                </a:cubicBezTo>
                <a:cubicBezTo>
                  <a:pt x="2696633" y="165100"/>
                  <a:pt x="3401896" y="4187"/>
                  <a:pt x="3759200" y="0"/>
                </a:cubicBezTo>
              </a:path>
            </a:pathLst>
          </a:custGeom>
          <a:noFill/>
          <a:ln w="12700" cmpd="sng">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8" name="MH_Other_2"/>
          <p:cNvSpPr/>
          <p:nvPr>
            <p:custDataLst>
              <p:tags r:id="rId2"/>
            </p:custDataLst>
          </p:nvPr>
        </p:nvSpPr>
        <p:spPr>
          <a:xfrm>
            <a:off x="1923431" y="2467975"/>
            <a:ext cx="2139707" cy="1778000"/>
          </a:xfrm>
          <a:custGeom>
            <a:avLst/>
            <a:gdLst>
              <a:gd name="connsiteX0" fmla="*/ 0 w 3225800"/>
              <a:gd name="connsiteY0" fmla="*/ 1816100 h 1816100"/>
              <a:gd name="connsiteX1" fmla="*/ 1727200 w 3225800"/>
              <a:gd name="connsiteY1" fmla="*/ 1270000 h 1816100"/>
              <a:gd name="connsiteX2" fmla="*/ 3225800 w 3225800"/>
              <a:gd name="connsiteY2" fmla="*/ 0 h 1816100"/>
              <a:gd name="connsiteX0" fmla="*/ 0 w 3263900"/>
              <a:gd name="connsiteY0" fmla="*/ 1778000 h 1778000"/>
              <a:gd name="connsiteX1" fmla="*/ 1765300 w 3263900"/>
              <a:gd name="connsiteY1" fmla="*/ 1270000 h 1778000"/>
              <a:gd name="connsiteX2" fmla="*/ 3263900 w 3263900"/>
              <a:gd name="connsiteY2" fmla="*/ 0 h 1778000"/>
              <a:gd name="connsiteX0" fmla="*/ 0 w 3263900"/>
              <a:gd name="connsiteY0" fmla="*/ 1778000 h 1778000"/>
              <a:gd name="connsiteX1" fmla="*/ 2235200 w 3263900"/>
              <a:gd name="connsiteY1" fmla="*/ 1041400 h 1778000"/>
              <a:gd name="connsiteX2" fmla="*/ 3263900 w 3263900"/>
              <a:gd name="connsiteY2" fmla="*/ 0 h 1778000"/>
              <a:gd name="connsiteX0" fmla="*/ 0 w 3263900"/>
              <a:gd name="connsiteY0" fmla="*/ 1778000 h 1778000"/>
              <a:gd name="connsiteX1" fmla="*/ 2235200 w 3263900"/>
              <a:gd name="connsiteY1" fmla="*/ 1041400 h 1778000"/>
              <a:gd name="connsiteX2" fmla="*/ 3263900 w 3263900"/>
              <a:gd name="connsiteY2" fmla="*/ 0 h 1778000"/>
              <a:gd name="connsiteX0" fmla="*/ 0 w 3263900"/>
              <a:gd name="connsiteY0" fmla="*/ 1778000 h 1778000"/>
              <a:gd name="connsiteX1" fmla="*/ 2044700 w 3263900"/>
              <a:gd name="connsiteY1" fmla="*/ 1130300 h 1778000"/>
              <a:gd name="connsiteX2" fmla="*/ 3263900 w 3263900"/>
              <a:gd name="connsiteY2" fmla="*/ 0 h 1778000"/>
              <a:gd name="connsiteX0" fmla="*/ 0 w 3263900"/>
              <a:gd name="connsiteY0" fmla="*/ 1778000 h 1778000"/>
              <a:gd name="connsiteX1" fmla="*/ 2197100 w 3263900"/>
              <a:gd name="connsiteY1" fmla="*/ 901700 h 1778000"/>
              <a:gd name="connsiteX2" fmla="*/ 3263900 w 3263900"/>
              <a:gd name="connsiteY2" fmla="*/ 0 h 1778000"/>
              <a:gd name="connsiteX0" fmla="*/ 0 w 3263900"/>
              <a:gd name="connsiteY0" fmla="*/ 1778000 h 1778000"/>
              <a:gd name="connsiteX1" fmla="*/ 2159000 w 3263900"/>
              <a:gd name="connsiteY1" fmla="*/ 952500 h 1778000"/>
              <a:gd name="connsiteX2" fmla="*/ 3263900 w 3263900"/>
              <a:gd name="connsiteY2" fmla="*/ 0 h 1778000"/>
              <a:gd name="connsiteX0" fmla="*/ 0 w 3263900"/>
              <a:gd name="connsiteY0" fmla="*/ 1778000 h 1778000"/>
              <a:gd name="connsiteX1" fmla="*/ 2070100 w 3263900"/>
              <a:gd name="connsiteY1" fmla="*/ 1016000 h 1778000"/>
              <a:gd name="connsiteX2" fmla="*/ 3263900 w 3263900"/>
              <a:gd name="connsiteY2" fmla="*/ 0 h 1778000"/>
              <a:gd name="connsiteX0" fmla="*/ 0 w 3263900"/>
              <a:gd name="connsiteY0" fmla="*/ 1778000 h 1778000"/>
              <a:gd name="connsiteX1" fmla="*/ 2070100 w 3263900"/>
              <a:gd name="connsiteY1" fmla="*/ 1016000 h 1778000"/>
              <a:gd name="connsiteX2" fmla="*/ 3263900 w 3263900"/>
              <a:gd name="connsiteY2" fmla="*/ 0 h 1778000"/>
              <a:gd name="connsiteX0" fmla="*/ 0 w 3263900"/>
              <a:gd name="connsiteY0" fmla="*/ 1794255 h 1794255"/>
              <a:gd name="connsiteX1" fmla="*/ 2070100 w 3263900"/>
              <a:gd name="connsiteY1" fmla="*/ 1032255 h 1794255"/>
              <a:gd name="connsiteX2" fmla="*/ 3263900 w 3263900"/>
              <a:gd name="connsiteY2" fmla="*/ 16255 h 1794255"/>
              <a:gd name="connsiteX0" fmla="*/ 0 w 3263900"/>
              <a:gd name="connsiteY0" fmla="*/ 1778000 h 1778000"/>
              <a:gd name="connsiteX1" fmla="*/ 2070100 w 3263900"/>
              <a:gd name="connsiteY1" fmla="*/ 1016000 h 1778000"/>
              <a:gd name="connsiteX2" fmla="*/ 3263900 w 3263900"/>
              <a:gd name="connsiteY2" fmla="*/ 0 h 1778000"/>
            </a:gdLst>
            <a:ahLst/>
            <a:cxnLst>
              <a:cxn ang="0">
                <a:pos x="connsiteX0" y="connsiteY0"/>
              </a:cxn>
              <a:cxn ang="0">
                <a:pos x="connsiteX1" y="connsiteY1"/>
              </a:cxn>
              <a:cxn ang="0">
                <a:pos x="connsiteX2" y="connsiteY2"/>
              </a:cxn>
            </a:cxnLst>
            <a:rect l="l" t="t" r="r" b="b"/>
            <a:pathLst>
              <a:path w="3263900" h="1778000">
                <a:moveTo>
                  <a:pt x="0" y="1778000"/>
                </a:moveTo>
                <a:cubicBezTo>
                  <a:pt x="594783" y="1656291"/>
                  <a:pt x="1526117" y="1312333"/>
                  <a:pt x="2070100" y="1016000"/>
                </a:cubicBezTo>
                <a:cubicBezTo>
                  <a:pt x="2614083" y="719667"/>
                  <a:pt x="2553854" y="1058"/>
                  <a:pt x="3263900" y="0"/>
                </a:cubicBezTo>
              </a:path>
            </a:pathLst>
          </a:custGeom>
          <a:noFill/>
          <a:ln w="12700" cmpd="sng">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Other_5"/>
          <p:cNvSpPr/>
          <p:nvPr>
            <p:custDataLst>
              <p:tags r:id="rId3"/>
            </p:custDataLst>
          </p:nvPr>
        </p:nvSpPr>
        <p:spPr>
          <a:xfrm>
            <a:off x="1936131" y="4233275"/>
            <a:ext cx="2131381" cy="1382683"/>
          </a:xfrm>
          <a:custGeom>
            <a:avLst/>
            <a:gdLst>
              <a:gd name="connsiteX0" fmla="*/ 0 w 3251200"/>
              <a:gd name="connsiteY0" fmla="*/ 0 h 1536700"/>
              <a:gd name="connsiteX1" fmla="*/ 2489200 w 3251200"/>
              <a:gd name="connsiteY1" fmla="*/ 927100 h 1536700"/>
              <a:gd name="connsiteX2" fmla="*/ 3251200 w 3251200"/>
              <a:gd name="connsiteY2" fmla="*/ 1536700 h 1536700"/>
              <a:gd name="connsiteX0" fmla="*/ 0 w 3251200"/>
              <a:gd name="connsiteY0" fmla="*/ 0 h 1536700"/>
              <a:gd name="connsiteX1" fmla="*/ 2235200 w 3251200"/>
              <a:gd name="connsiteY1" fmla="*/ 787400 h 1536700"/>
              <a:gd name="connsiteX2" fmla="*/ 3251200 w 3251200"/>
              <a:gd name="connsiteY2" fmla="*/ 1536700 h 1536700"/>
              <a:gd name="connsiteX0" fmla="*/ 0 w 3251200"/>
              <a:gd name="connsiteY0" fmla="*/ 0 h 1536700"/>
              <a:gd name="connsiteX1" fmla="*/ 2235200 w 3251200"/>
              <a:gd name="connsiteY1" fmla="*/ 787400 h 1536700"/>
              <a:gd name="connsiteX2" fmla="*/ 3251200 w 3251200"/>
              <a:gd name="connsiteY2" fmla="*/ 1536700 h 1536700"/>
              <a:gd name="connsiteX0" fmla="*/ 0 w 3251200"/>
              <a:gd name="connsiteY0" fmla="*/ 0 h 1536700"/>
              <a:gd name="connsiteX1" fmla="*/ 2235200 w 3251200"/>
              <a:gd name="connsiteY1" fmla="*/ 787400 h 1536700"/>
              <a:gd name="connsiteX2" fmla="*/ 3251200 w 3251200"/>
              <a:gd name="connsiteY2" fmla="*/ 1536700 h 1536700"/>
              <a:gd name="connsiteX0" fmla="*/ 0 w 3251200"/>
              <a:gd name="connsiteY0" fmla="*/ 0 h 1536778"/>
              <a:gd name="connsiteX1" fmla="*/ 2235200 w 3251200"/>
              <a:gd name="connsiteY1" fmla="*/ 787400 h 1536778"/>
              <a:gd name="connsiteX2" fmla="*/ 3251200 w 3251200"/>
              <a:gd name="connsiteY2" fmla="*/ 1536700 h 1536778"/>
              <a:gd name="connsiteX0" fmla="*/ 0 w 3251200"/>
              <a:gd name="connsiteY0" fmla="*/ 0 h 1537346"/>
              <a:gd name="connsiteX1" fmla="*/ 2235200 w 3251200"/>
              <a:gd name="connsiteY1" fmla="*/ 787400 h 1537346"/>
              <a:gd name="connsiteX2" fmla="*/ 3251200 w 3251200"/>
              <a:gd name="connsiteY2" fmla="*/ 1536700 h 1537346"/>
              <a:gd name="connsiteX0" fmla="*/ 0 w 3251200"/>
              <a:gd name="connsiteY0" fmla="*/ 0 h 1538738"/>
              <a:gd name="connsiteX1" fmla="*/ 2235200 w 3251200"/>
              <a:gd name="connsiteY1" fmla="*/ 787400 h 1538738"/>
              <a:gd name="connsiteX2" fmla="*/ 3251200 w 3251200"/>
              <a:gd name="connsiteY2" fmla="*/ 1536700 h 1538738"/>
            </a:gdLst>
            <a:ahLst/>
            <a:cxnLst>
              <a:cxn ang="0">
                <a:pos x="connsiteX0" y="connsiteY0"/>
              </a:cxn>
              <a:cxn ang="0">
                <a:pos x="connsiteX1" y="connsiteY1"/>
              </a:cxn>
              <a:cxn ang="0">
                <a:pos x="connsiteX2" y="connsiteY2"/>
              </a:cxn>
            </a:cxnLst>
            <a:rect l="l" t="t" r="r" b="b"/>
            <a:pathLst>
              <a:path w="3251200" h="1538738">
                <a:moveTo>
                  <a:pt x="0" y="0"/>
                </a:moveTo>
                <a:cubicBezTo>
                  <a:pt x="1049866" y="208491"/>
                  <a:pt x="1693333" y="531283"/>
                  <a:pt x="2235200" y="787400"/>
                </a:cubicBezTo>
                <a:cubicBezTo>
                  <a:pt x="2777067" y="1043517"/>
                  <a:pt x="2734310" y="1575761"/>
                  <a:pt x="3251200" y="1536700"/>
                </a:cubicBezTo>
              </a:path>
            </a:pathLst>
          </a:custGeom>
          <a:noFill/>
          <a:ln w="12700" cmpd="sng">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3" name="组合 12"/>
          <p:cNvGrpSpPr/>
          <p:nvPr/>
        </p:nvGrpSpPr>
        <p:grpSpPr>
          <a:xfrm>
            <a:off x="1114157" y="3356975"/>
            <a:ext cx="1739797" cy="1739797"/>
            <a:chOff x="1482373" y="3861365"/>
            <a:chExt cx="1739797" cy="1739797"/>
          </a:xfrm>
        </p:grpSpPr>
        <p:sp>
          <p:nvSpPr>
            <p:cNvPr id="14" name="椭圆 13"/>
            <p:cNvSpPr/>
            <p:nvPr/>
          </p:nvSpPr>
          <p:spPr>
            <a:xfrm>
              <a:off x="1482373" y="3861365"/>
              <a:ext cx="1739797" cy="17397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5"/>
            <p:cNvSpPr>
              <a:spLocks/>
            </p:cNvSpPr>
            <p:nvPr/>
          </p:nvSpPr>
          <p:spPr bwMode="auto">
            <a:xfrm>
              <a:off x="1921069" y="4295318"/>
              <a:ext cx="862405" cy="8718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10" name="MH_Other_6"/>
          <p:cNvSpPr>
            <a:spLocks noChangeAspect="1"/>
          </p:cNvSpPr>
          <p:nvPr>
            <p:custDataLst>
              <p:tags r:id="rId4"/>
            </p:custDataLst>
          </p:nvPr>
        </p:nvSpPr>
        <p:spPr>
          <a:xfrm>
            <a:off x="4063840" y="2129442"/>
            <a:ext cx="648000" cy="648000"/>
          </a:xfrm>
          <a:prstGeom prst="ellipse">
            <a:avLst/>
          </a:prstGeom>
          <a:solidFill>
            <a:srgbClr val="C00000"/>
          </a:solidFill>
          <a:ln w="25400" cmpd="sng">
            <a:solidFill>
              <a:srgbClr val="F9F9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dirty="0">
                <a:solidFill>
                  <a:srgbClr val="F9F9F3"/>
                </a:solidFill>
                <a:latin typeface="Century Gothic" panose="020B0502020202020204" pitchFamily="34" charset="0"/>
                <a:ea typeface="Gungsuh" panose="02030600000101010101" pitchFamily="18" charset="-127"/>
                <a:cs typeface="Verdana" panose="020B0604030504040204" pitchFamily="34" charset="0"/>
              </a:rPr>
              <a:t>01</a:t>
            </a:r>
            <a:endParaRPr lang="zh-CN" altLang="en-US" b="1" dirty="0">
              <a:solidFill>
                <a:srgbClr val="F9F9F3"/>
              </a:solidFill>
              <a:latin typeface="Century Gothic" panose="020B0502020202020204" pitchFamily="34" charset="0"/>
              <a:ea typeface="Gungsuh" panose="02030600000101010101" pitchFamily="18" charset="-127"/>
              <a:cs typeface="Verdana" panose="020B0604030504040204" pitchFamily="34" charset="0"/>
            </a:endParaRPr>
          </a:p>
        </p:txBody>
      </p:sp>
      <p:sp>
        <p:nvSpPr>
          <p:cNvPr id="11" name="MH_Other_8"/>
          <p:cNvSpPr>
            <a:spLocks noChangeAspect="1"/>
          </p:cNvSpPr>
          <p:nvPr>
            <p:custDataLst>
              <p:tags r:id="rId5"/>
            </p:custDataLst>
          </p:nvPr>
        </p:nvSpPr>
        <p:spPr>
          <a:xfrm>
            <a:off x="4406040" y="3732937"/>
            <a:ext cx="648000" cy="649539"/>
          </a:xfrm>
          <a:prstGeom prst="ellipse">
            <a:avLst/>
          </a:prstGeom>
          <a:solidFill>
            <a:srgbClr val="7C4939"/>
          </a:solidFill>
          <a:ln w="25400" cmpd="sng">
            <a:solidFill>
              <a:srgbClr val="F9F9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dirty="0">
                <a:solidFill>
                  <a:srgbClr val="F9F9F3"/>
                </a:solidFill>
                <a:latin typeface="Century Gothic" panose="020B0502020202020204" pitchFamily="34" charset="0"/>
                <a:ea typeface="Gungsuh" panose="02030600000101010101" pitchFamily="18" charset="-127"/>
                <a:cs typeface="Verdana" panose="020B0604030504040204" pitchFamily="34" charset="0"/>
              </a:rPr>
              <a:t>02</a:t>
            </a:r>
            <a:endParaRPr lang="zh-CN" altLang="en-US" b="1" dirty="0">
              <a:solidFill>
                <a:srgbClr val="F9F9F3"/>
              </a:solidFill>
              <a:latin typeface="Century Gothic" panose="020B0502020202020204" pitchFamily="34" charset="0"/>
              <a:ea typeface="Gungsuh" panose="02030600000101010101" pitchFamily="18" charset="-127"/>
              <a:cs typeface="Verdana" panose="020B0604030504040204" pitchFamily="34" charset="0"/>
            </a:endParaRPr>
          </a:p>
        </p:txBody>
      </p:sp>
      <p:sp>
        <p:nvSpPr>
          <p:cNvPr id="12" name="MH_Other_10"/>
          <p:cNvSpPr>
            <a:spLocks noChangeAspect="1"/>
          </p:cNvSpPr>
          <p:nvPr>
            <p:custDataLst>
              <p:tags r:id="rId6"/>
            </p:custDataLst>
          </p:nvPr>
        </p:nvSpPr>
        <p:spPr>
          <a:xfrm>
            <a:off x="4082040" y="5288119"/>
            <a:ext cx="648000" cy="647999"/>
          </a:xfrm>
          <a:prstGeom prst="ellipse">
            <a:avLst/>
          </a:prstGeom>
          <a:solidFill>
            <a:srgbClr val="C00000"/>
          </a:solidFill>
          <a:ln w="25400" cmpd="sng">
            <a:solidFill>
              <a:srgbClr val="F9F9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dirty="0">
                <a:solidFill>
                  <a:srgbClr val="F9F9F3"/>
                </a:solidFill>
                <a:latin typeface="Century Gothic" panose="020B0502020202020204" pitchFamily="34" charset="0"/>
                <a:ea typeface="Gungsuh" panose="02030600000101010101" pitchFamily="18" charset="-127"/>
                <a:cs typeface="Verdana" panose="020B0604030504040204" pitchFamily="34" charset="0"/>
              </a:rPr>
              <a:t>03</a:t>
            </a:r>
            <a:endParaRPr lang="zh-CN" altLang="en-US" b="1" dirty="0">
              <a:solidFill>
                <a:srgbClr val="F9F9F3"/>
              </a:solidFill>
              <a:latin typeface="Century Gothic" panose="020B0502020202020204" pitchFamily="34" charset="0"/>
              <a:ea typeface="Gungsuh" panose="02030600000101010101" pitchFamily="18" charset="-127"/>
              <a:cs typeface="Verdana" panose="020B0604030504040204" pitchFamily="34" charset="0"/>
            </a:endParaRPr>
          </a:p>
        </p:txBody>
      </p:sp>
      <p:sp>
        <p:nvSpPr>
          <p:cNvPr id="23" name="矩形 22"/>
          <p:cNvSpPr/>
          <p:nvPr/>
        </p:nvSpPr>
        <p:spPr>
          <a:xfrm>
            <a:off x="3268701" y="752621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延时符</a:t>
            </a:r>
          </a:p>
        </p:txBody>
      </p:sp>
    </p:spTree>
    <p:extLst>
      <p:ext uri="{BB962C8B-B14F-4D97-AF65-F5344CB8AC3E}">
        <p14:creationId xmlns:p14="http://schemas.microsoft.com/office/powerpoint/2010/main" xmlns="" val="1180991462"/>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1000" fill="hold"/>
                                        <p:tgtEl>
                                          <p:spTgt spid="13"/>
                                        </p:tgtEl>
                                        <p:attrNameLst>
                                          <p:attrName>r</p:attrName>
                                        </p:attrNameLst>
                                      </p:cBhvr>
                                    </p:animRo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750"/>
                                        <p:tgtEl>
                                          <p:spTgt spid="8"/>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 calcmode="lin" valueType="num">
                                      <p:cBhvr>
                                        <p:cTn id="19" dur="750" fill="hold"/>
                                        <p:tgtEl>
                                          <p:spTgt spid="10"/>
                                        </p:tgtEl>
                                        <p:attrNameLst>
                                          <p:attrName>style.rotation</p:attrName>
                                        </p:attrNameLst>
                                      </p:cBhvr>
                                      <p:tavLst>
                                        <p:tav tm="0">
                                          <p:val>
                                            <p:fltVal val="360"/>
                                          </p:val>
                                        </p:tav>
                                        <p:tav tm="100000">
                                          <p:val>
                                            <p:fltVal val="0"/>
                                          </p:val>
                                        </p:tav>
                                      </p:tavLst>
                                    </p:anim>
                                    <p:animEffect transition="in" filter="fade">
                                      <p:cBhvr>
                                        <p:cTn id="20" dur="750"/>
                                        <p:tgtEl>
                                          <p:spTgt spid="10"/>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750"/>
                                        <p:tgtEl>
                                          <p:spTgt spid="7"/>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 calcmode="lin" valueType="num">
                                      <p:cBhvr>
                                        <p:cTn id="29" dur="750" fill="hold"/>
                                        <p:tgtEl>
                                          <p:spTgt spid="11"/>
                                        </p:tgtEl>
                                        <p:attrNameLst>
                                          <p:attrName>style.rotation</p:attrName>
                                        </p:attrNameLst>
                                      </p:cBhvr>
                                      <p:tavLst>
                                        <p:tav tm="0">
                                          <p:val>
                                            <p:fltVal val="360"/>
                                          </p:val>
                                        </p:tav>
                                        <p:tav tm="100000">
                                          <p:val>
                                            <p:fltVal val="0"/>
                                          </p:val>
                                        </p:tav>
                                      </p:tavLst>
                                    </p:anim>
                                    <p:animEffect transition="in" filter="fade">
                                      <p:cBhvr>
                                        <p:cTn id="30" dur="750"/>
                                        <p:tgtEl>
                                          <p:spTgt spid="11"/>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750"/>
                                        <p:tgtEl>
                                          <p:spTgt spid="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750" fill="hold"/>
                                        <p:tgtEl>
                                          <p:spTgt spid="12"/>
                                        </p:tgtEl>
                                        <p:attrNameLst>
                                          <p:attrName>ppt_w</p:attrName>
                                        </p:attrNameLst>
                                      </p:cBhvr>
                                      <p:tavLst>
                                        <p:tav tm="0">
                                          <p:val>
                                            <p:fltVal val="0"/>
                                          </p:val>
                                        </p:tav>
                                        <p:tav tm="100000">
                                          <p:val>
                                            <p:strVal val="#ppt_w"/>
                                          </p:val>
                                        </p:tav>
                                      </p:tavLst>
                                    </p:anim>
                                    <p:anim calcmode="lin" valueType="num">
                                      <p:cBhvr>
                                        <p:cTn id="38" dur="750" fill="hold"/>
                                        <p:tgtEl>
                                          <p:spTgt spid="12"/>
                                        </p:tgtEl>
                                        <p:attrNameLst>
                                          <p:attrName>ppt_h</p:attrName>
                                        </p:attrNameLst>
                                      </p:cBhvr>
                                      <p:tavLst>
                                        <p:tav tm="0">
                                          <p:val>
                                            <p:fltVal val="0"/>
                                          </p:val>
                                        </p:tav>
                                        <p:tav tm="100000">
                                          <p:val>
                                            <p:strVal val="#ppt_h"/>
                                          </p:val>
                                        </p:tav>
                                      </p:tavLst>
                                    </p:anim>
                                    <p:anim calcmode="lin" valueType="num">
                                      <p:cBhvr>
                                        <p:cTn id="39" dur="750" fill="hold"/>
                                        <p:tgtEl>
                                          <p:spTgt spid="12"/>
                                        </p:tgtEl>
                                        <p:attrNameLst>
                                          <p:attrName>style.rotation</p:attrName>
                                        </p:attrNameLst>
                                      </p:cBhvr>
                                      <p:tavLst>
                                        <p:tav tm="0">
                                          <p:val>
                                            <p:fltVal val="360"/>
                                          </p:val>
                                        </p:tav>
                                        <p:tav tm="100000">
                                          <p:val>
                                            <p:fltVal val="0"/>
                                          </p:val>
                                        </p:tav>
                                      </p:tavLst>
                                    </p:anim>
                                    <p:animEffect transition="in" filter="fade">
                                      <p:cBhvr>
                                        <p:cTn id="40" dur="750"/>
                                        <p:tgtEl>
                                          <p:spTgt spid="12"/>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75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750"/>
                                        <p:tgtEl>
                                          <p:spTgt spid="21"/>
                                        </p:tgtEl>
                                      </p:cBhvr>
                                    </p:animEffect>
                                  </p:childTnLst>
                                </p:cTn>
                              </p:par>
                              <p:par>
                                <p:cTn id="48" presetID="22" presetClass="entr" presetSubtype="8"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750"/>
                                        <p:tgtEl>
                                          <p:spTgt spid="2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615950" y="1449388"/>
            <a:ext cx="11099800" cy="523220"/>
          </a:xfrm>
          <a:prstGeom prst="rect">
            <a:avLst/>
          </a:prstGeom>
          <a:solidFill>
            <a:srgbClr val="D60000"/>
          </a:solidFill>
          <a:ln>
            <a:noFill/>
          </a:ln>
          <a:effectLst/>
          <a:extLst/>
        </p:spPr>
        <p:txBody>
          <a:bodyPr>
            <a:spAutoFit/>
          </a:bodyPr>
          <a:lstStyle/>
          <a:p>
            <a:pPr algn="ctr"/>
            <a:r>
              <a:rPr kumimoji="1" lang="zh-CN" altLang="en-US" sz="2800" b="1" spc="-150" dirty="0">
                <a:solidFill>
                  <a:srgbClr val="F9F9F3"/>
                </a:solidFill>
                <a:latin typeface="微软雅黑" panose="020B0503020204020204" pitchFamily="34" charset="-122"/>
                <a:ea typeface="微软雅黑" panose="020B0503020204020204" pitchFamily="34" charset="-122"/>
              </a:rPr>
              <a:t>以治标为主，为治本赢得时间、创造条件的战略决策。</a:t>
            </a:r>
            <a:endParaRPr kumimoji="1" lang="zh-TW" altLang="en-US" sz="2800" b="1" spc="-150" dirty="0">
              <a:solidFill>
                <a:srgbClr val="F9F9F3"/>
              </a:solidFill>
              <a:latin typeface="微软雅黑" panose="020B0503020204020204" pitchFamily="34" charset="-122"/>
              <a:ea typeface="微软雅黑" panose="020B0503020204020204" pitchFamily="34" charset="-122"/>
            </a:endParaRPr>
          </a:p>
        </p:txBody>
      </p:sp>
      <p:sp>
        <p:nvSpPr>
          <p:cNvPr id="8198" name="Rectangle 6"/>
          <p:cNvSpPr>
            <a:spLocks noChangeArrowheads="1"/>
          </p:cNvSpPr>
          <p:nvPr/>
        </p:nvSpPr>
        <p:spPr bwMode="auto">
          <a:xfrm>
            <a:off x="8688388" y="3424238"/>
            <a:ext cx="2879725" cy="12141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hangingPunct="1">
              <a:lnSpc>
                <a:spcPct val="135000"/>
              </a:lnSpc>
              <a:buFont typeface="Arial" panose="020B0604020202020204" pitchFamily="34" charset="0"/>
              <a:buNone/>
              <a:defRPr/>
            </a:pPr>
            <a:r>
              <a:rPr lang="zh-CN" altLang="en-US" dirty="0">
                <a:latin typeface="+mn-ea"/>
                <a:ea typeface="+mn-ea"/>
              </a:rPr>
              <a:t>双击输入替换内容双击输入替换内容双击输入替换内容</a:t>
            </a:r>
            <a:endParaRPr lang="zh-CN" altLang="en-US" dirty="0">
              <a:solidFill>
                <a:schemeClr val="tx1">
                  <a:lumMod val="75000"/>
                  <a:lumOff val="25000"/>
                </a:schemeClr>
              </a:solidFill>
              <a:latin typeface="+mn-ea"/>
              <a:ea typeface="+mn-ea"/>
              <a:cs typeface="+mn-ea"/>
              <a:sym typeface="+mn-lt"/>
            </a:endParaRPr>
          </a:p>
        </p:txBody>
      </p:sp>
      <p:sp>
        <p:nvSpPr>
          <p:cNvPr id="8200" name="Rectangle 8"/>
          <p:cNvSpPr>
            <a:spLocks noChangeArrowheads="1"/>
          </p:cNvSpPr>
          <p:nvPr/>
        </p:nvSpPr>
        <p:spPr bwMode="auto">
          <a:xfrm>
            <a:off x="4759325" y="3424238"/>
            <a:ext cx="3163888" cy="12141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hangingPunct="1">
              <a:lnSpc>
                <a:spcPct val="135000"/>
              </a:lnSpc>
              <a:buFont typeface="Arial" panose="020B0604020202020204" pitchFamily="34" charset="0"/>
              <a:buNone/>
              <a:defRPr/>
            </a:pPr>
            <a:r>
              <a:rPr lang="zh-CN" altLang="en-US" dirty="0">
                <a:latin typeface="+mn-ea"/>
                <a:ea typeface="+mn-ea"/>
              </a:rPr>
              <a:t>双击输入替换内容双击输入替换内容双击输入替换内容双击输入替换内容</a:t>
            </a:r>
            <a:endParaRPr lang="zh-CN" altLang="en-US" dirty="0">
              <a:solidFill>
                <a:schemeClr val="tx1">
                  <a:lumMod val="75000"/>
                  <a:lumOff val="25000"/>
                </a:schemeClr>
              </a:solidFill>
              <a:latin typeface="+mn-ea"/>
              <a:ea typeface="+mn-ea"/>
              <a:cs typeface="+mn-ea"/>
              <a:sym typeface="+mn-lt"/>
            </a:endParaRPr>
          </a:p>
        </p:txBody>
      </p:sp>
      <p:sp>
        <p:nvSpPr>
          <p:cNvPr id="8202" name="Rectangle 10"/>
          <p:cNvSpPr>
            <a:spLocks noChangeArrowheads="1"/>
          </p:cNvSpPr>
          <p:nvPr/>
        </p:nvSpPr>
        <p:spPr bwMode="auto">
          <a:xfrm>
            <a:off x="841375" y="3424238"/>
            <a:ext cx="3036888" cy="8402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hangingPunct="1">
              <a:lnSpc>
                <a:spcPct val="135000"/>
              </a:lnSpc>
              <a:buFont typeface="Arial" panose="020B0604020202020204" pitchFamily="34" charset="0"/>
              <a:buNone/>
              <a:defRPr/>
            </a:pPr>
            <a:r>
              <a:rPr lang="zh-CN" altLang="en-US" dirty="0">
                <a:latin typeface="+mn-ea"/>
                <a:ea typeface="+mn-ea"/>
              </a:rPr>
              <a:t>双击输入替换内容双击输入替换内容双击输入替换内容</a:t>
            </a:r>
            <a:endParaRPr lang="zh-CN" altLang="en-US" dirty="0">
              <a:solidFill>
                <a:schemeClr val="tx1">
                  <a:lumMod val="75000"/>
                  <a:lumOff val="25000"/>
                </a:schemeClr>
              </a:solidFill>
              <a:latin typeface="+mn-ea"/>
              <a:ea typeface="+mn-ea"/>
              <a:cs typeface="+mn-ea"/>
              <a:sym typeface="+mn-lt"/>
            </a:endParaRPr>
          </a:p>
        </p:txBody>
      </p:sp>
      <p:sp>
        <p:nvSpPr>
          <p:cNvPr id="44038" name="Text Box 11"/>
          <p:cNvSpPr txBox="1">
            <a:spLocks noChangeArrowheads="1"/>
          </p:cNvSpPr>
          <p:nvPr/>
        </p:nvSpPr>
        <p:spPr bwMode="auto">
          <a:xfrm>
            <a:off x="2063750" y="1701800"/>
            <a:ext cx="27749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a:solidFill>
                <a:srgbClr val="404040"/>
              </a:solidFill>
              <a:ea typeface="微软雅黑" panose="020B0503020204020204" pitchFamily="34" charset="-122"/>
              <a:sym typeface="+mn-lt"/>
            </a:endParaRPr>
          </a:p>
        </p:txBody>
      </p:sp>
      <p:sp>
        <p:nvSpPr>
          <p:cNvPr id="3" name="矩形 2"/>
          <p:cNvSpPr/>
          <p:nvPr/>
        </p:nvSpPr>
        <p:spPr>
          <a:xfrm>
            <a:off x="615950" y="2286000"/>
            <a:ext cx="3487738"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cs typeface="+mn-ea"/>
            </a:endParaRPr>
          </a:p>
        </p:txBody>
      </p:sp>
      <p:sp>
        <p:nvSpPr>
          <p:cNvPr id="11" name="矩形 10"/>
          <p:cNvSpPr/>
          <p:nvPr/>
        </p:nvSpPr>
        <p:spPr>
          <a:xfrm>
            <a:off x="4597400" y="2286000"/>
            <a:ext cx="3487738"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cs typeface="+mn-ea"/>
            </a:endParaRPr>
          </a:p>
        </p:txBody>
      </p:sp>
      <p:sp>
        <p:nvSpPr>
          <p:cNvPr id="12" name="矩形 11"/>
          <p:cNvSpPr/>
          <p:nvPr/>
        </p:nvSpPr>
        <p:spPr>
          <a:xfrm>
            <a:off x="8578850" y="2286000"/>
            <a:ext cx="3136900" cy="294957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cs typeface="+mn-ea"/>
            </a:endParaRPr>
          </a:p>
        </p:txBody>
      </p:sp>
      <p:sp>
        <p:nvSpPr>
          <p:cNvPr id="4" name="椭圆 3"/>
          <p:cNvSpPr/>
          <p:nvPr/>
        </p:nvSpPr>
        <p:spPr>
          <a:xfrm>
            <a:off x="1989138" y="2579688"/>
            <a:ext cx="741362" cy="741362"/>
          </a:xfrm>
          <a:prstGeom prst="ellipse">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dirty="0">
                <a:latin typeface="Agency FB" panose="020B0503020202020204" pitchFamily="34" charset="0"/>
                <a:cs typeface="+mn-ea"/>
              </a:rPr>
              <a:t>1</a:t>
            </a:r>
            <a:endParaRPr lang="zh-CN" altLang="en-US" sz="4000" b="1" dirty="0">
              <a:latin typeface="Agency FB" panose="020B0503020202020204" pitchFamily="34" charset="0"/>
              <a:cs typeface="+mn-ea"/>
            </a:endParaRPr>
          </a:p>
        </p:txBody>
      </p:sp>
      <p:sp>
        <p:nvSpPr>
          <p:cNvPr id="17" name="椭圆 16"/>
          <p:cNvSpPr/>
          <p:nvPr/>
        </p:nvSpPr>
        <p:spPr>
          <a:xfrm>
            <a:off x="5970588" y="2579688"/>
            <a:ext cx="741362" cy="741362"/>
          </a:xfrm>
          <a:prstGeom prst="ellipse">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dirty="0">
                <a:latin typeface="Agency FB" panose="020B0503020202020204" pitchFamily="34" charset="0"/>
                <a:cs typeface="+mn-ea"/>
              </a:rPr>
              <a:t>2</a:t>
            </a:r>
            <a:endParaRPr lang="zh-CN" altLang="en-US" sz="4000" b="1" dirty="0">
              <a:latin typeface="Agency FB" panose="020B0503020202020204" pitchFamily="34" charset="0"/>
              <a:cs typeface="+mn-ea"/>
            </a:endParaRPr>
          </a:p>
        </p:txBody>
      </p:sp>
      <p:sp>
        <p:nvSpPr>
          <p:cNvPr id="18" name="椭圆 17"/>
          <p:cNvSpPr/>
          <p:nvPr/>
        </p:nvSpPr>
        <p:spPr>
          <a:xfrm>
            <a:off x="9777413" y="2579688"/>
            <a:ext cx="739775" cy="741362"/>
          </a:xfrm>
          <a:prstGeom prst="ellipse">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4000" b="1" dirty="0">
                <a:latin typeface="Agency FB" panose="020B0503020202020204" pitchFamily="34" charset="0"/>
                <a:cs typeface="+mn-ea"/>
              </a:rPr>
              <a:t>3</a:t>
            </a:r>
            <a:endParaRPr lang="zh-CN" altLang="en-US" sz="4000" b="1" dirty="0">
              <a:latin typeface="Agency FB" panose="020B0503020202020204" pitchFamily="34" charset="0"/>
              <a:cs typeface="+mn-ea"/>
            </a:endParaRP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par>
                          <p:cTn id="8" fill="hold" nodeType="afterGroup">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childTnLst>
                          </p:cTn>
                        </p:par>
                        <p:par>
                          <p:cTn id="17" fill="hold" nodeType="afterGroup">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8202"/>
                                        </p:tgtEl>
                                        <p:attrNameLst>
                                          <p:attrName>style.visibility</p:attrName>
                                        </p:attrNameLst>
                                      </p:cBhvr>
                                      <p:to>
                                        <p:strVal val="visible"/>
                                      </p:to>
                                    </p:set>
                                    <p:animEffect transition="in" filter="fade">
                                      <p:cBhvr>
                                        <p:cTn id="20" dur="1000"/>
                                        <p:tgtEl>
                                          <p:spTgt spid="8202"/>
                                        </p:tgtEl>
                                      </p:cBhvr>
                                    </p:animEffect>
                                    <p:anim calcmode="lin" valueType="num">
                                      <p:cBhvr>
                                        <p:cTn id="21" dur="1000" fill="hold"/>
                                        <p:tgtEl>
                                          <p:spTgt spid="8202"/>
                                        </p:tgtEl>
                                        <p:attrNameLst>
                                          <p:attrName>ppt_x</p:attrName>
                                        </p:attrNameLst>
                                      </p:cBhvr>
                                      <p:tavLst>
                                        <p:tav tm="0">
                                          <p:val>
                                            <p:strVal val="#ppt_x"/>
                                          </p:val>
                                        </p:tav>
                                        <p:tav tm="100000">
                                          <p:val>
                                            <p:strVal val="#ppt_x"/>
                                          </p:val>
                                        </p:tav>
                                      </p:tavLst>
                                    </p:anim>
                                    <p:anim calcmode="lin" valueType="num">
                                      <p:cBhvr>
                                        <p:cTn id="22" dur="1000" fill="hold"/>
                                        <p:tgtEl>
                                          <p:spTgt spid="820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childTnLst>
                          </p:cTn>
                        </p:par>
                        <p:par>
                          <p:cTn id="28" fill="hold" nodeType="afterGroup">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nodeType="afterGroup">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8200"/>
                                        </p:tgtEl>
                                        <p:attrNameLst>
                                          <p:attrName>style.visibility</p:attrName>
                                        </p:attrNameLst>
                                      </p:cBhvr>
                                      <p:to>
                                        <p:strVal val="visible"/>
                                      </p:to>
                                    </p:set>
                                    <p:animEffect transition="in" filter="fade">
                                      <p:cBhvr>
                                        <p:cTn id="35" dur="1000"/>
                                        <p:tgtEl>
                                          <p:spTgt spid="8200"/>
                                        </p:tgtEl>
                                      </p:cBhvr>
                                    </p:animEffect>
                                    <p:anim calcmode="lin" valueType="num">
                                      <p:cBhvr>
                                        <p:cTn id="36" dur="1000" fill="hold"/>
                                        <p:tgtEl>
                                          <p:spTgt spid="8200"/>
                                        </p:tgtEl>
                                        <p:attrNameLst>
                                          <p:attrName>ppt_x</p:attrName>
                                        </p:attrNameLst>
                                      </p:cBhvr>
                                      <p:tavLst>
                                        <p:tav tm="0">
                                          <p:val>
                                            <p:strVal val="#ppt_x"/>
                                          </p:val>
                                        </p:tav>
                                        <p:tav tm="100000">
                                          <p:val>
                                            <p:strVal val="#ppt_x"/>
                                          </p:val>
                                        </p:tav>
                                      </p:tavLst>
                                    </p:anim>
                                    <p:anim calcmode="lin" valueType="num">
                                      <p:cBhvr>
                                        <p:cTn id="37" dur="1000" fill="hold"/>
                                        <p:tgtEl>
                                          <p:spTgt spid="820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4500"/>
                            </p:stCondLst>
                            <p:childTnLst>
                              <p:par>
                                <p:cTn id="39" presetID="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0-#ppt_h/2"/>
                                          </p:val>
                                        </p:tav>
                                        <p:tav tm="100000">
                                          <p:val>
                                            <p:strVal val="#ppt_y"/>
                                          </p:val>
                                        </p:tav>
                                      </p:tavLst>
                                    </p:anim>
                                  </p:childTnLst>
                                </p:cTn>
                              </p:par>
                            </p:childTnLst>
                          </p:cTn>
                        </p:par>
                        <p:par>
                          <p:cTn id="43" fill="hold" nodeType="afterGroup">
                            <p:stCondLst>
                              <p:cond delay="5000"/>
                            </p:stCondLst>
                            <p:childTnLst>
                              <p:par>
                                <p:cTn id="44" presetID="21"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heel(1)">
                                      <p:cBhvr>
                                        <p:cTn id="46" dur="500"/>
                                        <p:tgtEl>
                                          <p:spTgt spid="12"/>
                                        </p:tgtEl>
                                      </p:cBhvr>
                                    </p:animEffect>
                                  </p:childTnLst>
                                </p:cTn>
                              </p:par>
                            </p:childTnLst>
                          </p:cTn>
                        </p:par>
                        <p:par>
                          <p:cTn id="47" fill="hold" nodeType="afterGroup">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8198"/>
                                        </p:tgtEl>
                                        <p:attrNameLst>
                                          <p:attrName>style.visibility</p:attrName>
                                        </p:attrNameLst>
                                      </p:cBhvr>
                                      <p:to>
                                        <p:strVal val="visible"/>
                                      </p:to>
                                    </p:set>
                                    <p:animEffect transition="in" filter="fade">
                                      <p:cBhvr>
                                        <p:cTn id="50" dur="1000"/>
                                        <p:tgtEl>
                                          <p:spTgt spid="8198"/>
                                        </p:tgtEl>
                                      </p:cBhvr>
                                    </p:animEffect>
                                    <p:anim calcmode="lin" valueType="num">
                                      <p:cBhvr>
                                        <p:cTn id="51" dur="1000" fill="hold"/>
                                        <p:tgtEl>
                                          <p:spTgt spid="8198"/>
                                        </p:tgtEl>
                                        <p:attrNameLst>
                                          <p:attrName>ppt_x</p:attrName>
                                        </p:attrNameLst>
                                      </p:cBhvr>
                                      <p:tavLst>
                                        <p:tav tm="0">
                                          <p:val>
                                            <p:strVal val="#ppt_x"/>
                                          </p:val>
                                        </p:tav>
                                        <p:tav tm="100000">
                                          <p:val>
                                            <p:strVal val="#ppt_x"/>
                                          </p:val>
                                        </p:tav>
                                      </p:tavLst>
                                    </p:anim>
                                    <p:anim calcmode="lin" valueType="num">
                                      <p:cBhvr>
                                        <p:cTn id="52" dur="1000" fill="hold"/>
                                        <p:tgtEl>
                                          <p:spTgt spid="81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8" grpId="0"/>
      <p:bldP spid="8200" grpId="0"/>
      <p:bldP spid="8202" grpId="0"/>
      <p:bldP spid="3" grpId="0" animBg="1"/>
      <p:bldP spid="11" grpId="0" animBg="1"/>
      <p:bldP spid="12" grpId="0" animBg="1"/>
      <p:bldP spid="4" grpId="0" animBg="1"/>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3476625" y="2913063"/>
            <a:ext cx="4751388"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、双击输入替换内容</a:t>
            </a:r>
            <a:endPar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083" name="矩形 27"/>
          <p:cNvSpPr>
            <a:spLocks noChangeArrowheads="1"/>
          </p:cNvSpPr>
          <p:nvPr/>
        </p:nvSpPr>
        <p:spPr bwMode="auto">
          <a:xfrm>
            <a:off x="3476625" y="3541713"/>
            <a:ext cx="4572000"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、双击输入替换内容</a:t>
            </a:r>
            <a:endPar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084" name="矩形 32"/>
          <p:cNvSpPr>
            <a:spLocks noChangeArrowheads="1"/>
          </p:cNvSpPr>
          <p:nvPr/>
        </p:nvSpPr>
        <p:spPr bwMode="auto">
          <a:xfrm>
            <a:off x="4655840" y="4805541"/>
            <a:ext cx="5753100"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、双击输入替换内容</a:t>
            </a:r>
            <a:endPar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085" name="Group 8"/>
          <p:cNvGrpSpPr>
            <a:grpSpLocks/>
          </p:cNvGrpSpPr>
          <p:nvPr/>
        </p:nvGrpSpPr>
        <p:grpSpPr bwMode="auto">
          <a:xfrm>
            <a:off x="2379662" y="2606675"/>
            <a:ext cx="7128259" cy="1830437"/>
            <a:chOff x="0" y="0"/>
            <a:chExt cx="4879855" cy="2259668"/>
          </a:xfrm>
        </p:grpSpPr>
        <p:sp>
          <p:nvSpPr>
            <p:cNvPr id="46106" name="直接连接符 17"/>
            <p:cNvSpPr>
              <a:spLocks noChangeShapeType="1"/>
            </p:cNvSpPr>
            <p:nvPr/>
          </p:nvSpPr>
          <p:spPr bwMode="auto">
            <a:xfrm>
              <a:off x="0" y="0"/>
              <a:ext cx="1" cy="1714807"/>
            </a:xfrm>
            <a:prstGeom prst="line">
              <a:avLst/>
            </a:prstGeom>
            <a:noFill/>
            <a:ln w="19050">
              <a:solidFill>
                <a:srgbClr val="FF4646"/>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46107" name="直接连接符 21"/>
            <p:cNvSpPr>
              <a:spLocks noChangeShapeType="1"/>
            </p:cNvSpPr>
            <p:nvPr/>
          </p:nvSpPr>
          <p:spPr bwMode="auto">
            <a:xfrm>
              <a:off x="529717" y="2259458"/>
              <a:ext cx="4350138" cy="210"/>
            </a:xfrm>
            <a:prstGeom prst="line">
              <a:avLst/>
            </a:prstGeom>
            <a:noFill/>
            <a:ln w="19050">
              <a:solidFill>
                <a:srgbClr val="FF4646"/>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grpSp>
        <p:nvGrpSpPr>
          <p:cNvPr id="46086" name="Group 12"/>
          <p:cNvGrpSpPr>
            <a:grpSpLocks/>
          </p:cNvGrpSpPr>
          <p:nvPr/>
        </p:nvGrpSpPr>
        <p:grpSpPr bwMode="auto">
          <a:xfrm flipH="1">
            <a:off x="5519936" y="4081834"/>
            <a:ext cx="5203825" cy="2078881"/>
            <a:chOff x="0" y="0"/>
            <a:chExt cx="4879855" cy="2259668"/>
          </a:xfrm>
        </p:grpSpPr>
        <p:sp>
          <p:nvSpPr>
            <p:cNvPr id="46104" name="直接连接符 44"/>
            <p:cNvSpPr>
              <a:spLocks noChangeShapeType="1"/>
            </p:cNvSpPr>
            <p:nvPr/>
          </p:nvSpPr>
          <p:spPr bwMode="auto">
            <a:xfrm>
              <a:off x="0" y="0"/>
              <a:ext cx="1" cy="1714807"/>
            </a:xfrm>
            <a:prstGeom prst="line">
              <a:avLst/>
            </a:prstGeom>
            <a:noFill/>
            <a:ln w="19050">
              <a:solidFill>
                <a:srgbClr val="FF4646"/>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46105" name="直接连接符 45"/>
            <p:cNvSpPr>
              <a:spLocks noChangeShapeType="1"/>
            </p:cNvSpPr>
            <p:nvPr/>
          </p:nvSpPr>
          <p:spPr bwMode="auto">
            <a:xfrm>
              <a:off x="529717" y="2259458"/>
              <a:ext cx="4350138" cy="210"/>
            </a:xfrm>
            <a:prstGeom prst="line">
              <a:avLst/>
            </a:prstGeom>
            <a:noFill/>
            <a:ln w="19050">
              <a:solidFill>
                <a:srgbClr val="FF4646"/>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sp>
        <p:nvSpPr>
          <p:cNvPr id="39945" name="矩形 38"/>
          <p:cNvSpPr>
            <a:spLocks noChangeArrowheads="1"/>
          </p:cNvSpPr>
          <p:nvPr/>
        </p:nvSpPr>
        <p:spPr bwMode="auto">
          <a:xfrm>
            <a:off x="1658144" y="1873880"/>
            <a:ext cx="1443038" cy="525785"/>
          </a:xfrm>
          <a:prstGeom prst="rect">
            <a:avLst/>
          </a:prstGeom>
          <a:solidFill>
            <a:srgbClr val="D60000"/>
          </a:solidFill>
          <a:ln>
            <a:noFill/>
          </a:ln>
          <a:effectLst/>
        </p:spPr>
        <p:txBody>
          <a:bodyPr lIns="90170" tIns="46990" rIns="90170" bIns="46990"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400" dirty="0">
                <a:solidFill>
                  <a:schemeClr val="bg1"/>
                </a:solidFill>
                <a:latin typeface="微软雅黑" panose="020B0503020204020204" pitchFamily="34" charset="-122"/>
                <a:ea typeface="微软雅黑" panose="020B0503020204020204" pitchFamily="34" charset="-122"/>
              </a:rPr>
              <a:t>双击输入替换内容</a:t>
            </a:r>
            <a:endParaRPr lang="zh-CN" altLang="en-US" sz="1000" b="1" dirty="0">
              <a:solidFill>
                <a:schemeClr val="bg1"/>
              </a:solidFill>
              <a:latin typeface="微软雅黑" panose="020B0503020204020204" pitchFamily="34" charset="-122"/>
              <a:ea typeface="微软雅黑" panose="020B0503020204020204" pitchFamily="34" charset="-122"/>
              <a:sym typeface="Lao UI" pitchFamily="2" charset="0"/>
            </a:endParaRPr>
          </a:p>
        </p:txBody>
      </p:sp>
      <p:sp>
        <p:nvSpPr>
          <p:cNvPr id="46088" name="矩形 49"/>
          <p:cNvSpPr>
            <a:spLocks noChangeArrowheads="1"/>
          </p:cNvSpPr>
          <p:nvPr/>
        </p:nvSpPr>
        <p:spPr bwMode="auto">
          <a:xfrm>
            <a:off x="4655840" y="5446891"/>
            <a:ext cx="4751388"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双击输入替换内容</a:t>
            </a:r>
            <a:endPar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089" name="Group 20"/>
          <p:cNvGrpSpPr>
            <a:grpSpLocks/>
          </p:cNvGrpSpPr>
          <p:nvPr/>
        </p:nvGrpSpPr>
        <p:grpSpPr bwMode="auto">
          <a:xfrm>
            <a:off x="10549135" y="3646499"/>
            <a:ext cx="349250" cy="349250"/>
            <a:chOff x="0" y="0"/>
            <a:chExt cx="4876" cy="4876"/>
          </a:xfrm>
        </p:grpSpPr>
        <p:sp>
          <p:nvSpPr>
            <p:cNvPr id="46099" name="Oval 21"/>
            <p:cNvSpPr>
              <a:spLocks noChangeArrowheads="1"/>
            </p:cNvSpPr>
            <p:nvPr/>
          </p:nvSpPr>
          <p:spPr bwMode="auto">
            <a:xfrm>
              <a:off x="0" y="0"/>
              <a:ext cx="4876" cy="4876"/>
            </a:xfrm>
            <a:prstGeom prst="ellipse">
              <a:avLst/>
            </a:prstGeom>
            <a:solidFill>
              <a:srgbClr val="FF4646"/>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100" name="Oval 22"/>
            <p:cNvSpPr>
              <a:spLocks noChangeArrowheads="1"/>
            </p:cNvSpPr>
            <p:nvPr/>
          </p:nvSpPr>
          <p:spPr bwMode="auto">
            <a:xfrm>
              <a:off x="396" y="397"/>
              <a:ext cx="4083" cy="4083"/>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101" name="Rectangle 23"/>
            <p:cNvSpPr>
              <a:spLocks noChangeArrowheads="1"/>
            </p:cNvSpPr>
            <p:nvPr/>
          </p:nvSpPr>
          <p:spPr bwMode="auto">
            <a:xfrm>
              <a:off x="2211" y="738"/>
              <a:ext cx="454" cy="2155"/>
            </a:xfrm>
            <a:prstGeom prst="rect">
              <a:avLst/>
            </a:prstGeom>
            <a:solidFill>
              <a:srgbClr val="FF464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102" name="Rectangle 24"/>
            <p:cNvSpPr>
              <a:spLocks noChangeArrowheads="1"/>
            </p:cNvSpPr>
            <p:nvPr/>
          </p:nvSpPr>
          <p:spPr bwMode="auto">
            <a:xfrm rot="5460000">
              <a:off x="2834" y="1373"/>
              <a:ext cx="454" cy="2152"/>
            </a:xfrm>
            <a:prstGeom prst="rect">
              <a:avLst/>
            </a:prstGeom>
            <a:solidFill>
              <a:srgbClr val="FF464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103" name="Oval 25"/>
            <p:cNvSpPr>
              <a:spLocks noChangeArrowheads="1"/>
            </p:cNvSpPr>
            <p:nvPr/>
          </p:nvSpPr>
          <p:spPr bwMode="auto">
            <a:xfrm>
              <a:off x="2324" y="2324"/>
              <a:ext cx="227" cy="227"/>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grpSp>
      <p:grpSp>
        <p:nvGrpSpPr>
          <p:cNvPr id="46090" name="Group 26"/>
          <p:cNvGrpSpPr>
            <a:grpSpLocks/>
          </p:cNvGrpSpPr>
          <p:nvPr/>
        </p:nvGrpSpPr>
        <p:grpSpPr bwMode="auto">
          <a:xfrm>
            <a:off x="2327004" y="4262487"/>
            <a:ext cx="349250" cy="349250"/>
            <a:chOff x="0" y="0"/>
            <a:chExt cx="4876" cy="4876"/>
          </a:xfrm>
        </p:grpSpPr>
        <p:sp>
          <p:nvSpPr>
            <p:cNvPr id="46094" name="Oval 27"/>
            <p:cNvSpPr>
              <a:spLocks noChangeArrowheads="1"/>
            </p:cNvSpPr>
            <p:nvPr/>
          </p:nvSpPr>
          <p:spPr bwMode="auto">
            <a:xfrm>
              <a:off x="0" y="0"/>
              <a:ext cx="4876" cy="4876"/>
            </a:xfrm>
            <a:prstGeom prst="ellipse">
              <a:avLst/>
            </a:prstGeom>
            <a:solidFill>
              <a:srgbClr val="FF4646"/>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095" name="Oval 28"/>
            <p:cNvSpPr>
              <a:spLocks noChangeArrowheads="1"/>
            </p:cNvSpPr>
            <p:nvPr/>
          </p:nvSpPr>
          <p:spPr bwMode="auto">
            <a:xfrm>
              <a:off x="396" y="397"/>
              <a:ext cx="4083" cy="4083"/>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096" name="Rectangle 29"/>
            <p:cNvSpPr>
              <a:spLocks noChangeArrowheads="1"/>
            </p:cNvSpPr>
            <p:nvPr/>
          </p:nvSpPr>
          <p:spPr bwMode="auto">
            <a:xfrm>
              <a:off x="2211" y="738"/>
              <a:ext cx="454" cy="2155"/>
            </a:xfrm>
            <a:prstGeom prst="rect">
              <a:avLst/>
            </a:prstGeom>
            <a:solidFill>
              <a:srgbClr val="FF464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097" name="Rectangle 30"/>
            <p:cNvSpPr>
              <a:spLocks noChangeArrowheads="1"/>
            </p:cNvSpPr>
            <p:nvPr/>
          </p:nvSpPr>
          <p:spPr bwMode="auto">
            <a:xfrm rot="5460000">
              <a:off x="2834" y="1373"/>
              <a:ext cx="454" cy="2152"/>
            </a:xfrm>
            <a:prstGeom prst="rect">
              <a:avLst/>
            </a:prstGeom>
            <a:solidFill>
              <a:srgbClr val="FF464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6098" name="Oval 31"/>
            <p:cNvSpPr>
              <a:spLocks noChangeArrowheads="1"/>
            </p:cNvSpPr>
            <p:nvPr/>
          </p:nvSpPr>
          <p:spPr bwMode="auto">
            <a:xfrm>
              <a:off x="2324" y="2324"/>
              <a:ext cx="227" cy="227"/>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grpSp>
    </p:spTree>
  </p:cSld>
  <p:clrMapOvr>
    <a:masterClrMapping/>
  </p:clrMapOvr>
  <p:transition spd="med" advClick="0" advTm="3010">
    <p:pull/>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1026267" y="1535709"/>
            <a:ext cx="10542341" cy="938248"/>
            <a:chOff x="3779912" y="971743"/>
            <a:chExt cx="5281864" cy="484037"/>
          </a:xfrm>
        </p:grpSpPr>
        <p:sp>
          <p:nvSpPr>
            <p:cNvPr id="4" name="矩形 3"/>
            <p:cNvSpPr/>
            <p:nvPr/>
          </p:nvSpPr>
          <p:spPr>
            <a:xfrm>
              <a:off x="3779912" y="971744"/>
              <a:ext cx="5281864" cy="379381"/>
            </a:xfrm>
            <a:prstGeom prst="rect">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defTabSz="1381357" fontAlgn="auto">
                <a:spcBef>
                  <a:spcPts val="0"/>
                </a:spcBef>
                <a:spcAft>
                  <a:spcPts val="0"/>
                </a:spcAft>
                <a:defRPr/>
              </a:pPr>
              <a:endParaRPr lang="zh-CN" altLang="en-US" sz="1900">
                <a:solidFill>
                  <a:schemeClr val="tx1">
                    <a:lumMod val="65000"/>
                    <a:lumOff val="35000"/>
                  </a:schemeClr>
                </a:solidFill>
                <a:latin typeface="DIN Mittelschrift Std" pitchFamily="50" charset="0"/>
              </a:endParaRPr>
            </a:p>
          </p:txBody>
        </p:sp>
        <p:sp>
          <p:nvSpPr>
            <p:cNvPr id="5" name="等腰三角形 219"/>
            <p:cNvSpPr/>
            <p:nvPr/>
          </p:nvSpPr>
          <p:spPr>
            <a:xfrm rot="5400000" flipV="1">
              <a:off x="3981435" y="1009554"/>
              <a:ext cx="484037" cy="4084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210" fontAlgn="auto">
                <a:spcBef>
                  <a:spcPts val="0"/>
                </a:spcBef>
                <a:spcAft>
                  <a:spcPts val="0"/>
                </a:spcAft>
                <a:defRPr/>
              </a:pPr>
              <a:endParaRPr lang="zh-CN" altLang="en-US" sz="1500" b="1">
                <a:solidFill>
                  <a:schemeClr val="bg1"/>
                </a:solidFill>
                <a:latin typeface="微软雅黑" panose="020B0503020204020204" pitchFamily="34" charset="-122"/>
              </a:endParaRPr>
            </a:p>
          </p:txBody>
        </p:sp>
        <p:sp>
          <p:nvSpPr>
            <p:cNvPr id="6" name="标题 4"/>
            <p:cNvSpPr txBox="1"/>
            <p:nvPr/>
          </p:nvSpPr>
          <p:spPr>
            <a:xfrm>
              <a:off x="3987096" y="978880"/>
              <a:ext cx="481049" cy="372245"/>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endParaRPr lang="en-US" altLang="zh-CN" sz="3200" dirty="0">
                <a:solidFill>
                  <a:schemeClr val="bg1"/>
                </a:solidFill>
                <a:latin typeface="Agency FB" panose="020B0503020202020204" pitchFamily="34" charset="0"/>
                <a:ea typeface="微软雅黑" panose="020B0503020204020204" pitchFamily="34" charset="-122"/>
              </a:endParaRPr>
            </a:p>
          </p:txBody>
        </p:sp>
      </p:grpSp>
      <p:sp>
        <p:nvSpPr>
          <p:cNvPr id="7" name="TextBox 27"/>
          <p:cNvSpPr>
            <a:spLocks noChangeArrowheads="1"/>
          </p:cNvSpPr>
          <p:nvPr/>
        </p:nvSpPr>
        <p:spPr bwMode="auto">
          <a:xfrm>
            <a:off x="1581694" y="1672570"/>
            <a:ext cx="1036915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kumimoji="1" lang="zh-CN" altLang="en-US" sz="2400" dirty="0">
                <a:latin typeface="微软雅黑" panose="020B0503020204020204" pitchFamily="34" charset="-122"/>
                <a:ea typeface="微软雅黑" panose="020B0503020204020204" pitchFamily="34" charset="-122"/>
              </a:rPr>
              <a:t>坚定中国特色反腐败的道路自信、理论自信、制度自信、文化自信</a:t>
            </a:r>
            <a:endParaRPr kumimoji="1" lang="zh-TW" altLang="en-US" sz="2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200619" y="2927740"/>
            <a:ext cx="1368731" cy="1368725"/>
            <a:chOff x="1484661" y="1335542"/>
            <a:chExt cx="1648026" cy="1648022"/>
          </a:xfrm>
        </p:grpSpPr>
        <p:sp>
          <p:nvSpPr>
            <p:cNvPr id="9"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algn="ctr" defTabSz="1219170" eaLnBrk="1" fontAlgn="auto" hangingPunct="1">
                <a:spcBef>
                  <a:spcPts val="0"/>
                </a:spcBef>
                <a:spcAft>
                  <a:spcPts val="0"/>
                </a:spcAft>
                <a:defRPr/>
              </a:pPr>
              <a:endParaRPr sz="1351" b="1" ker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10" name="Text Placeholder 59"/>
            <p:cNvSpPr txBox="1">
              <a:spLocks/>
            </p:cNvSpPr>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sz="3200" b="1" dirty="0">
                <a:gradFill>
                  <a:gsLst>
                    <a:gs pos="22000">
                      <a:prstClr val="white">
                        <a:lumMod val="95000"/>
                      </a:prstClr>
                    </a:gs>
                    <a:gs pos="65000">
                      <a:prstClr val="white"/>
                    </a:gs>
                    <a:gs pos="100000">
                      <a:prstClr val="white">
                        <a:lumMod val="85000"/>
                      </a:prstClr>
                    </a:gs>
                  </a:gsLst>
                  <a:lin ang="4200000" scaled="0"/>
                </a:gradFill>
                <a:latin typeface="Impact" panose="020B0806030902050204" pitchFamily="34" charset="0"/>
                <a:ea typeface="微软雅黑" panose="020B0503020204020204" pitchFamily="34" charset="-122"/>
              </a:endParaRPr>
            </a:p>
          </p:txBody>
        </p:sp>
      </p:grpSp>
      <p:sp>
        <p:nvSpPr>
          <p:cNvPr id="11" name="文本框 10"/>
          <p:cNvSpPr txBox="1"/>
          <p:nvPr/>
        </p:nvSpPr>
        <p:spPr>
          <a:xfrm>
            <a:off x="2786271" y="3008807"/>
            <a:ext cx="8960456" cy="1108124"/>
          </a:xfrm>
          <a:prstGeom prst="rect">
            <a:avLst/>
          </a:prstGeom>
          <a:noFill/>
        </p:spPr>
        <p:txBody>
          <a:bodyPr wrap="square" rtlCol="0">
            <a:spAutoFit/>
          </a:bodyPr>
          <a:lstStyle/>
          <a:p>
            <a:pPr defTabSz="1219170">
              <a:lnSpc>
                <a:spcPct val="180000"/>
              </a:lnSpc>
            </a:pPr>
            <a:r>
              <a:rPr lang="zh-CN" altLang="en-US" dirty="0">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200617" y="4653066"/>
            <a:ext cx="1368731" cy="1368725"/>
            <a:chOff x="1484661" y="1335542"/>
            <a:chExt cx="1648026" cy="1648022"/>
          </a:xfrm>
        </p:grpSpPr>
        <p:sp>
          <p:nvSpPr>
            <p:cNvPr id="13"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algn="ctr" defTabSz="1219170" eaLnBrk="1" fontAlgn="auto" hangingPunct="1">
                <a:spcBef>
                  <a:spcPts val="0"/>
                </a:spcBef>
                <a:spcAft>
                  <a:spcPts val="0"/>
                </a:spcAft>
                <a:defRPr/>
              </a:pPr>
              <a:endParaRPr sz="1351" b="1" ker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14" name="Text Placeholder 59"/>
            <p:cNvSpPr txBox="1">
              <a:spLocks/>
            </p:cNvSpPr>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sz="3200" b="1" dirty="0">
                <a:gradFill>
                  <a:gsLst>
                    <a:gs pos="22000">
                      <a:prstClr val="white">
                        <a:lumMod val="95000"/>
                      </a:prstClr>
                    </a:gs>
                    <a:gs pos="65000">
                      <a:prstClr val="white"/>
                    </a:gs>
                    <a:gs pos="100000">
                      <a:prstClr val="white">
                        <a:lumMod val="85000"/>
                      </a:prstClr>
                    </a:gs>
                  </a:gsLst>
                  <a:lin ang="4200000" scaled="0"/>
                </a:gradFill>
                <a:latin typeface="Impact" panose="020B0806030902050204" pitchFamily="34" charset="0"/>
                <a:ea typeface="微软雅黑" panose="020B0503020204020204" pitchFamily="34" charset="-122"/>
              </a:endParaRPr>
            </a:p>
          </p:txBody>
        </p:sp>
      </p:grpSp>
      <p:sp>
        <p:nvSpPr>
          <p:cNvPr id="15" name="文本框 14"/>
          <p:cNvSpPr txBox="1"/>
          <p:nvPr/>
        </p:nvSpPr>
        <p:spPr>
          <a:xfrm>
            <a:off x="2740800" y="4755336"/>
            <a:ext cx="8907448" cy="1089529"/>
          </a:xfrm>
          <a:prstGeom prst="rect">
            <a:avLst/>
          </a:prstGeom>
          <a:noFill/>
        </p:spPr>
        <p:txBody>
          <a:bodyPr wrap="square" rtlCol="0">
            <a:spAutoFit/>
          </a:bodyPr>
          <a:lstStyle/>
          <a:p>
            <a:pPr defTabSz="1219170">
              <a:lnSpc>
                <a:spcPct val="180000"/>
              </a:lnSpc>
            </a:pPr>
            <a:r>
              <a:rPr lang="zh-CN" altLang="en-US" dirty="0">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a:t>
            </a:r>
          </a:p>
        </p:txBody>
      </p:sp>
    </p:spTree>
    <p:extLst>
      <p:ext uri="{BB962C8B-B14F-4D97-AF65-F5344CB8AC3E}">
        <p14:creationId xmlns:p14="http://schemas.microsoft.com/office/powerpoint/2010/main" xmlns="" val="846938295"/>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p:tgtEl>
                                          <p:spTgt spid="3"/>
                                        </p:tgtEl>
                                        <p:attrNameLst>
                                          <p:attrName>ppt_y</p:attrName>
                                        </p:attrNameLst>
                                      </p:cBhvr>
                                      <p:tavLst>
                                        <p:tav tm="0">
                                          <p:val>
                                            <p:strVal val="#ppt_y+#ppt_h*1.125000"/>
                                          </p:val>
                                        </p:tav>
                                        <p:tav tm="100000">
                                          <p:val>
                                            <p:strVal val="#ppt_y"/>
                                          </p:val>
                                        </p:tav>
                                      </p:tavLst>
                                    </p:anim>
                                    <p:animEffect transition="in" filter="wipe(up)">
                                      <p:cBhvr>
                                        <p:cTn id="8" dur="800"/>
                                        <p:tgtEl>
                                          <p:spTgt spid="3"/>
                                        </p:tgtEl>
                                      </p:cBhvr>
                                    </p:animEffect>
                                  </p:childTnLst>
                                </p:cTn>
                              </p:par>
                            </p:childTnLst>
                          </p:cTn>
                        </p:par>
                        <p:par>
                          <p:cTn id="9" fill="hold">
                            <p:stCondLst>
                              <p:cond delay="8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strVal val="(6*min(max(#ppt_w*#ppt_h,.3),1)-7.4)/-.7*#ppt_w"/>
                                          </p:val>
                                        </p:tav>
                                        <p:tav tm="100000">
                                          <p:val>
                                            <p:strVal val="#ppt_w"/>
                                          </p:val>
                                        </p:tav>
                                      </p:tavLst>
                                    </p:anim>
                                    <p:anim calcmode="lin" valueType="num">
                                      <p:cBhvr>
                                        <p:cTn id="18" dur="500" fill="hold"/>
                                        <p:tgtEl>
                                          <p:spTgt spid="8"/>
                                        </p:tgtEl>
                                        <p:attrNameLst>
                                          <p:attrName>ppt_h</p:attrName>
                                        </p:attrNameLst>
                                      </p:cBhvr>
                                      <p:tavLst>
                                        <p:tav tm="0">
                                          <p:val>
                                            <p:strVal val="(6*min(max(#ppt_w*#ppt_h,.3),1)-7.4)/-.7*#ppt_h"/>
                                          </p:val>
                                        </p:tav>
                                        <p:tav tm="100000">
                                          <p:val>
                                            <p:strVal val="#ppt_h"/>
                                          </p:val>
                                        </p:tav>
                                      </p:tavLst>
                                    </p:anim>
                                    <p:anim calcmode="lin" valueType="num">
                                      <p:cBhvr>
                                        <p:cTn id="19" dur="500" fill="hold"/>
                                        <p:tgtEl>
                                          <p:spTgt spid="8"/>
                                        </p:tgtEl>
                                        <p:attrNameLst>
                                          <p:attrName>ppt_x</p:attrName>
                                        </p:attrNameLst>
                                      </p:cBhvr>
                                      <p:tavLst>
                                        <p:tav tm="0">
                                          <p:val>
                                            <p:fltVal val="0.5"/>
                                          </p:val>
                                        </p:tav>
                                        <p:tav tm="100000">
                                          <p:val>
                                            <p:strVal val="#ppt_x"/>
                                          </p:val>
                                        </p:tav>
                                      </p:tavLst>
                                    </p:anim>
                                    <p:anim calcmode="lin" valueType="num">
                                      <p:cBhvr>
                                        <p:cTn id="2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2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36"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strVal val="(6*min(max(#ppt_w*#ppt_h,.3),1)-7.4)/-.7*#ppt_w"/>
                                          </p:val>
                                        </p:tav>
                                        <p:tav tm="100000">
                                          <p:val>
                                            <p:strVal val="#ppt_w"/>
                                          </p:val>
                                        </p:tav>
                                      </p:tavLst>
                                    </p:anim>
                                    <p:anim calcmode="lin" valueType="num">
                                      <p:cBhvr>
                                        <p:cTn id="30" dur="500" fill="hold"/>
                                        <p:tgtEl>
                                          <p:spTgt spid="12"/>
                                        </p:tgtEl>
                                        <p:attrNameLst>
                                          <p:attrName>ppt_h</p:attrName>
                                        </p:attrNameLst>
                                      </p:cBhvr>
                                      <p:tavLst>
                                        <p:tav tm="0">
                                          <p:val>
                                            <p:strVal val="(6*min(max(#ppt_w*#ppt_h,.3),1)-7.4)/-.7*#ppt_h"/>
                                          </p:val>
                                        </p:tav>
                                        <p:tav tm="100000">
                                          <p:val>
                                            <p:strVal val="#ppt_h"/>
                                          </p:val>
                                        </p:tav>
                                      </p:tavLst>
                                    </p:anim>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777569" y="1753722"/>
            <a:ext cx="6647974" cy="523220"/>
          </a:xfrm>
          <a:prstGeom prst="rect">
            <a:avLst/>
          </a:prstGeom>
        </p:spPr>
        <p:txBody>
          <a:bodyPr wrap="none">
            <a:spAutoFit/>
          </a:bodyPr>
          <a:lstStyle/>
          <a:p>
            <a:r>
              <a:rPr kumimoji="1" lang="zh-CN" altLang="en-US" sz="2800" b="1" dirty="0">
                <a:solidFill>
                  <a:srgbClr val="D60000"/>
                </a:solidFill>
                <a:latin typeface="微软雅黑" panose="020B0503020204020204" pitchFamily="34" charset="-122"/>
                <a:ea typeface="微软雅黑" panose="020B0503020204020204" pitchFamily="34" charset="-122"/>
              </a:rPr>
              <a:t>打赢反腐败这场输不起的攻坚战、持久战</a:t>
            </a:r>
            <a:endParaRPr kumimoji="1" lang="zh-TW" altLang="en-US" sz="2800" b="1" dirty="0">
              <a:solidFill>
                <a:srgbClr val="D60000"/>
              </a:solidFill>
              <a:latin typeface="微软雅黑" panose="020B0503020204020204" pitchFamily="34" charset="-122"/>
              <a:ea typeface="微软雅黑" panose="020B0503020204020204" pitchFamily="34" charset="-122"/>
            </a:endParaRPr>
          </a:p>
        </p:txBody>
      </p:sp>
      <p:grpSp>
        <p:nvGrpSpPr>
          <p:cNvPr id="17" name="组合 16"/>
          <p:cNvGrpSpPr>
            <a:grpSpLocks/>
          </p:cNvGrpSpPr>
          <p:nvPr/>
        </p:nvGrpSpPr>
        <p:grpSpPr bwMode="auto">
          <a:xfrm>
            <a:off x="1433513" y="2379663"/>
            <a:ext cx="9337675" cy="431800"/>
            <a:chOff x="1413469" y="1934777"/>
            <a:chExt cx="9337937" cy="432000"/>
          </a:xfrm>
        </p:grpSpPr>
        <p:cxnSp>
          <p:nvCxnSpPr>
            <p:cNvPr id="5" name="直接连接符 4"/>
            <p:cNvCxnSpPr/>
            <p:nvPr/>
          </p:nvCxnSpPr>
          <p:spPr>
            <a:xfrm>
              <a:off x="1413469" y="2150777"/>
              <a:ext cx="431970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星形: 五角 5"/>
            <p:cNvSpPr/>
            <p:nvPr/>
          </p:nvSpPr>
          <p:spPr>
            <a:xfrm>
              <a:off x="5879231" y="1934777"/>
              <a:ext cx="433400" cy="4320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6" name="直接连接符 15"/>
            <p:cNvCxnSpPr/>
            <p:nvPr/>
          </p:nvCxnSpPr>
          <p:spPr>
            <a:xfrm>
              <a:off x="6431697" y="2150777"/>
              <a:ext cx="431970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a:grpSpLocks/>
          </p:cNvGrpSpPr>
          <p:nvPr/>
        </p:nvGrpSpPr>
        <p:grpSpPr bwMode="auto">
          <a:xfrm>
            <a:off x="2855913" y="3087688"/>
            <a:ext cx="6692900" cy="792162"/>
            <a:chOff x="4490647" y="2486881"/>
            <a:chExt cx="6692423" cy="792000"/>
          </a:xfrm>
        </p:grpSpPr>
        <p:sp>
          <p:nvSpPr>
            <p:cNvPr id="10" name="矩形: 圆角 9"/>
            <p:cNvSpPr/>
            <p:nvPr/>
          </p:nvSpPr>
          <p:spPr>
            <a:xfrm>
              <a:off x="4706532" y="2486881"/>
              <a:ext cx="6059055"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3" name="矩形: 圆角 12"/>
            <p:cNvSpPr/>
            <p:nvPr/>
          </p:nvSpPr>
          <p:spPr>
            <a:xfrm>
              <a:off x="4490647" y="2666231"/>
              <a:ext cx="431769" cy="43329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49170" name="矩形 19"/>
            <p:cNvSpPr>
              <a:spLocks noChangeArrowheads="1"/>
            </p:cNvSpPr>
            <p:nvPr/>
          </p:nvSpPr>
          <p:spPr bwMode="auto">
            <a:xfrm>
              <a:off x="5084633" y="2666881"/>
              <a:ext cx="609843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874600"/>
                  </a:solidFill>
                  <a:latin typeface="微软雅黑" panose="020B0503020204020204" pitchFamily="34" charset="-122"/>
                  <a:ea typeface="微软雅黑" panose="020B0503020204020204" pitchFamily="34" charset="-122"/>
                </a:rPr>
                <a:t>双击输入替换内容</a:t>
              </a:r>
            </a:p>
          </p:txBody>
        </p:sp>
      </p:grpSp>
      <p:grpSp>
        <p:nvGrpSpPr>
          <p:cNvPr id="25" name="组合 24"/>
          <p:cNvGrpSpPr>
            <a:grpSpLocks/>
          </p:cNvGrpSpPr>
          <p:nvPr/>
        </p:nvGrpSpPr>
        <p:grpSpPr bwMode="auto">
          <a:xfrm>
            <a:off x="2855913" y="4211638"/>
            <a:ext cx="6275387" cy="792162"/>
            <a:chOff x="4490647" y="3413381"/>
            <a:chExt cx="6275273" cy="792000"/>
          </a:xfrm>
        </p:grpSpPr>
        <p:sp>
          <p:nvSpPr>
            <p:cNvPr id="11" name="矩形: 圆角 10"/>
            <p:cNvSpPr/>
            <p:nvPr/>
          </p:nvSpPr>
          <p:spPr>
            <a:xfrm>
              <a:off x="4706543" y="3413381"/>
              <a:ext cx="6059377"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8" name="矩形: 圆角 17"/>
            <p:cNvSpPr/>
            <p:nvPr/>
          </p:nvSpPr>
          <p:spPr>
            <a:xfrm>
              <a:off x="4490647" y="3630824"/>
              <a:ext cx="431792" cy="4317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49167" name="矩形 20"/>
            <p:cNvSpPr>
              <a:spLocks noChangeArrowheads="1"/>
            </p:cNvSpPr>
            <p:nvPr/>
          </p:nvSpPr>
          <p:spPr bwMode="auto">
            <a:xfrm>
              <a:off x="5084633" y="3664494"/>
              <a:ext cx="543247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874600"/>
                  </a:solidFill>
                  <a:latin typeface="微软雅黑" panose="020B0503020204020204" pitchFamily="34" charset="-122"/>
                  <a:ea typeface="微软雅黑" panose="020B0503020204020204" pitchFamily="34" charset="-122"/>
                </a:rPr>
                <a:t>双击输入替换内容</a:t>
              </a:r>
            </a:p>
          </p:txBody>
        </p:sp>
      </p:grpSp>
      <p:grpSp>
        <p:nvGrpSpPr>
          <p:cNvPr id="26" name="组合 25"/>
          <p:cNvGrpSpPr>
            <a:grpSpLocks/>
          </p:cNvGrpSpPr>
          <p:nvPr/>
        </p:nvGrpSpPr>
        <p:grpSpPr bwMode="auto">
          <a:xfrm>
            <a:off x="2855913" y="5337175"/>
            <a:ext cx="6275387" cy="792163"/>
            <a:chOff x="4490647" y="4339881"/>
            <a:chExt cx="6275273" cy="792000"/>
          </a:xfrm>
        </p:grpSpPr>
        <p:sp>
          <p:nvSpPr>
            <p:cNvPr id="12" name="矩形: 圆角 11"/>
            <p:cNvSpPr/>
            <p:nvPr/>
          </p:nvSpPr>
          <p:spPr>
            <a:xfrm>
              <a:off x="4706543" y="4339881"/>
              <a:ext cx="6059377"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4490647" y="4519232"/>
              <a:ext cx="431792" cy="43329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49164" name="矩形 21"/>
            <p:cNvSpPr>
              <a:spLocks noChangeArrowheads="1"/>
            </p:cNvSpPr>
            <p:nvPr/>
          </p:nvSpPr>
          <p:spPr bwMode="auto">
            <a:xfrm>
              <a:off x="5084633" y="4551215"/>
              <a:ext cx="543247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874600"/>
                  </a:solidFill>
                  <a:latin typeface="微软雅黑" panose="020B0503020204020204" pitchFamily="34" charset="-122"/>
                  <a:ea typeface="微软雅黑" panose="020B0503020204020204" pitchFamily="34" charset="-122"/>
                </a:rPr>
                <a:t>双击输入替换内容</a:t>
              </a:r>
            </a:p>
          </p:txBody>
        </p:sp>
      </p:gr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37" fill="hold" nodeType="withEffect">
                                  <p:stCondLst>
                                    <p:cond delay="1250"/>
                                  </p:stCondLst>
                                  <p:childTnLst>
                                    <p:set>
                                      <p:cBhvr>
                                        <p:cTn id="9" dur="1" fill="hold">
                                          <p:stCondLst>
                                            <p:cond delay="0"/>
                                          </p:stCondLst>
                                        </p:cTn>
                                        <p:tgtEl>
                                          <p:spTgt spid="17"/>
                                        </p:tgtEl>
                                        <p:attrNameLst>
                                          <p:attrName>style.visibility</p:attrName>
                                        </p:attrNameLst>
                                      </p:cBhvr>
                                      <p:to>
                                        <p:strVal val="visible"/>
                                      </p:to>
                                    </p:set>
                                    <p:animEffect transition="in" filter="barn(outVertical)">
                                      <p:cBhvr>
                                        <p:cTn id="10" dur="500"/>
                                        <p:tgtEl>
                                          <p:spTgt spid="17"/>
                                        </p:tgtEl>
                                      </p:cBhvr>
                                    </p:animEffect>
                                  </p:childTnLst>
                                </p:cTn>
                              </p:par>
                              <p:par>
                                <p:cTn id="11" presetID="2" presetClass="entr" presetSubtype="2" decel="100000" fill="hold" nodeType="withEffect">
                                  <p:stCondLst>
                                    <p:cond delay="300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1000" fill="hold"/>
                                        <p:tgtEl>
                                          <p:spTgt spid="24"/>
                                        </p:tgtEl>
                                        <p:attrNameLst>
                                          <p:attrName>ppt_x</p:attrName>
                                        </p:attrNameLst>
                                      </p:cBhvr>
                                      <p:tavLst>
                                        <p:tav tm="0">
                                          <p:val>
                                            <p:strVal val="1+#ppt_w/2"/>
                                          </p:val>
                                        </p:tav>
                                        <p:tav tm="100000">
                                          <p:val>
                                            <p:strVal val="#ppt_x"/>
                                          </p:val>
                                        </p:tav>
                                      </p:tavLst>
                                    </p:anim>
                                    <p:anim calcmode="lin" valueType="num">
                                      <p:cBhvr additive="base">
                                        <p:cTn id="14" dur="1000" fill="hold"/>
                                        <p:tgtEl>
                                          <p:spTgt spid="24"/>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325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1000" fill="hold"/>
                                        <p:tgtEl>
                                          <p:spTgt spid="25"/>
                                        </p:tgtEl>
                                        <p:attrNameLst>
                                          <p:attrName>ppt_x</p:attrName>
                                        </p:attrNameLst>
                                      </p:cBhvr>
                                      <p:tavLst>
                                        <p:tav tm="0">
                                          <p:val>
                                            <p:strVal val="1+#ppt_w/2"/>
                                          </p:val>
                                        </p:tav>
                                        <p:tav tm="100000">
                                          <p:val>
                                            <p:strVal val="#ppt_x"/>
                                          </p:val>
                                        </p:tav>
                                      </p:tavLst>
                                    </p:anim>
                                    <p:anim calcmode="lin" valueType="num">
                                      <p:cBhvr additive="base">
                                        <p:cTn id="18" dur="10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350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0" fill="hold"/>
                                        <p:tgtEl>
                                          <p:spTgt spid="26"/>
                                        </p:tgtEl>
                                        <p:attrNameLst>
                                          <p:attrName>ppt_x</p:attrName>
                                        </p:attrNameLst>
                                      </p:cBhvr>
                                      <p:tavLst>
                                        <p:tav tm="0">
                                          <p:val>
                                            <p:strVal val="1+#ppt_w/2"/>
                                          </p:val>
                                        </p:tav>
                                        <p:tav tm="100000">
                                          <p:val>
                                            <p:strVal val="#ppt_x"/>
                                          </p:val>
                                        </p:tav>
                                      </p:tavLst>
                                    </p:anim>
                                    <p:anim calcmode="lin" valueType="num">
                                      <p:cBhvr additive="base">
                                        <p:cTn id="22"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8" name="前凸带形 7"/>
          <p:cNvSpPr/>
          <p:nvPr/>
        </p:nvSpPr>
        <p:spPr bwMode="auto">
          <a:xfrm>
            <a:off x="1671374" y="2616884"/>
            <a:ext cx="10416480" cy="1564683"/>
          </a:xfrm>
          <a:prstGeom prst="ribbon">
            <a:avLst>
              <a:gd name="adj1" fmla="val 11529"/>
              <a:gd name="adj2" fmla="val 75000"/>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1204" name="文本框 14"/>
          <p:cNvSpPr txBox="1">
            <a:spLocks noChangeArrowheads="1"/>
          </p:cNvSpPr>
          <p:nvPr/>
        </p:nvSpPr>
        <p:spPr bwMode="auto">
          <a:xfrm>
            <a:off x="3143672" y="3044279"/>
            <a:ext cx="763270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400" b="1" dirty="0">
                <a:solidFill>
                  <a:schemeClr val="bg1"/>
                </a:solidFill>
                <a:latin typeface="造字工房悦黑体验版纤细体" pitchFamily="2" charset="-122"/>
                <a:ea typeface="微软雅黑" panose="020B0503020204020204" pitchFamily="34" charset="-122"/>
                <a:sym typeface="造字工房悦黑体验版纤细体" pitchFamily="2" charset="-122"/>
              </a:rPr>
              <a:t>始终坚持党和人民的根本立场</a:t>
            </a:r>
          </a:p>
        </p:txBody>
      </p:sp>
    </p:spTree>
  </p:cSld>
  <p:clrMapOvr>
    <a:masterClrMapping/>
  </p:clrMapOvr>
  <p:transition spd="med" advClick="0" advTm="3010">
    <p:pull/>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2226" name="Group 3"/>
          <p:cNvGrpSpPr>
            <a:grpSpLocks/>
          </p:cNvGrpSpPr>
          <p:nvPr/>
        </p:nvGrpSpPr>
        <p:grpSpPr bwMode="auto">
          <a:xfrm>
            <a:off x="3648075" y="1700213"/>
            <a:ext cx="4895850" cy="1169987"/>
            <a:chOff x="0" y="1"/>
            <a:chExt cx="4896544" cy="1624352"/>
          </a:xfrm>
        </p:grpSpPr>
        <p:sp>
          <p:nvSpPr>
            <p:cNvPr id="52251" name="文本框 4"/>
            <p:cNvSpPr>
              <a:spLocks noChangeArrowheads="1"/>
            </p:cNvSpPr>
            <p:nvPr/>
          </p:nvSpPr>
          <p:spPr bwMode="auto">
            <a:xfrm>
              <a:off x="2845151" y="1"/>
              <a:ext cx="1656184" cy="427316"/>
            </a:xfrm>
            <a:prstGeom prst="rect">
              <a:avLst/>
            </a:prstGeom>
            <a:solidFill>
              <a:srgbClr val="D8D8D8"/>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400" b="1">
                  <a:solidFill>
                    <a:srgbClr val="FF4646"/>
                  </a:solidFill>
                  <a:latin typeface="微软雅黑" panose="020B0503020204020204" pitchFamily="34" charset="-122"/>
                  <a:ea typeface="微软雅黑" panose="020B0503020204020204" pitchFamily="34" charset="-122"/>
                  <a:sym typeface="造字工房悦黑体验版纤细体" pitchFamily="2" charset="-122"/>
                </a:rPr>
                <a:t>第一项</a:t>
              </a:r>
            </a:p>
          </p:txBody>
        </p:sp>
        <p:grpSp>
          <p:nvGrpSpPr>
            <p:cNvPr id="52252" name="Group 5"/>
            <p:cNvGrpSpPr>
              <a:grpSpLocks/>
            </p:cNvGrpSpPr>
            <p:nvPr/>
          </p:nvGrpSpPr>
          <p:grpSpPr bwMode="auto">
            <a:xfrm>
              <a:off x="0" y="4353"/>
              <a:ext cx="4896544" cy="1620000"/>
              <a:chOff x="0" y="0"/>
              <a:chExt cx="3744416" cy="1368152"/>
            </a:xfrm>
          </p:grpSpPr>
          <p:sp>
            <p:nvSpPr>
              <p:cNvPr id="52254" name="矩形 7"/>
              <p:cNvSpPr>
                <a:spLocks noChangeArrowheads="1"/>
              </p:cNvSpPr>
              <p:nvPr/>
            </p:nvSpPr>
            <p:spPr bwMode="auto">
              <a:xfrm>
                <a:off x="0" y="288032"/>
                <a:ext cx="3744416" cy="792088"/>
              </a:xfrm>
              <a:prstGeom prst="rect">
                <a:avLst/>
              </a:prstGeom>
              <a:solidFill>
                <a:srgbClr val="D6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55" name="等腰三角形 8"/>
              <p:cNvSpPr>
                <a:spLocks noChangeArrowheads="1"/>
              </p:cNvSpPr>
              <p:nvPr/>
            </p:nvSpPr>
            <p:spPr bwMode="auto">
              <a:xfrm>
                <a:off x="3442197" y="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56" name="等腰三角形 9"/>
              <p:cNvSpPr>
                <a:spLocks noChangeArrowheads="1"/>
              </p:cNvSpPr>
              <p:nvPr/>
            </p:nvSpPr>
            <p:spPr bwMode="auto">
              <a:xfrm rot="10800000">
                <a:off x="0" y="108012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2253" name="Rectangle 1"/>
            <p:cNvSpPr>
              <a:spLocks noChangeArrowheads="1"/>
            </p:cNvSpPr>
            <p:nvPr/>
          </p:nvSpPr>
          <p:spPr bwMode="auto">
            <a:xfrm>
              <a:off x="288032" y="547308"/>
              <a:ext cx="4515855" cy="53409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76176"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rPr>
                <a:t>保持高度的政治敏锐性和坚定性</a:t>
              </a:r>
              <a:endParaRPr lang="zh-CN" altLang="en-US" sz="2000" dirty="0">
                <a:latin typeface="微软雅黑" panose="020B0503020204020204" pitchFamily="34" charset="-122"/>
                <a:ea typeface="微软雅黑" panose="020B0503020204020204" pitchFamily="34" charset="-122"/>
              </a:endParaRPr>
            </a:p>
          </p:txBody>
        </p:sp>
      </p:grpSp>
      <p:grpSp>
        <p:nvGrpSpPr>
          <p:cNvPr id="52227" name="Group 10"/>
          <p:cNvGrpSpPr>
            <a:grpSpLocks/>
          </p:cNvGrpSpPr>
          <p:nvPr/>
        </p:nvGrpSpPr>
        <p:grpSpPr bwMode="auto">
          <a:xfrm>
            <a:off x="3648075" y="3136604"/>
            <a:ext cx="4895850" cy="1168400"/>
            <a:chOff x="0" y="0"/>
            <a:chExt cx="4896544" cy="1624353"/>
          </a:xfrm>
        </p:grpSpPr>
        <p:sp>
          <p:nvSpPr>
            <p:cNvPr id="52245" name="文本框 18"/>
            <p:cNvSpPr>
              <a:spLocks noChangeArrowheads="1"/>
            </p:cNvSpPr>
            <p:nvPr/>
          </p:nvSpPr>
          <p:spPr bwMode="auto">
            <a:xfrm>
              <a:off x="2845151" y="0"/>
              <a:ext cx="1656184" cy="427317"/>
            </a:xfrm>
            <a:prstGeom prst="rect">
              <a:avLst/>
            </a:prstGeom>
            <a:solidFill>
              <a:srgbClr val="D8D8D8"/>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400" b="1">
                  <a:solidFill>
                    <a:srgbClr val="FF4646"/>
                  </a:solidFill>
                  <a:latin typeface="微软雅黑" panose="020B0503020204020204" pitchFamily="34" charset="-122"/>
                  <a:ea typeface="微软雅黑" panose="020B0503020204020204" pitchFamily="34" charset="-122"/>
                  <a:sym typeface="造字工房悦黑体验版纤细体" pitchFamily="2" charset="-122"/>
                </a:rPr>
                <a:t>第二项</a:t>
              </a:r>
            </a:p>
          </p:txBody>
        </p:sp>
        <p:grpSp>
          <p:nvGrpSpPr>
            <p:cNvPr id="52246" name="Group 12"/>
            <p:cNvGrpSpPr>
              <a:grpSpLocks/>
            </p:cNvGrpSpPr>
            <p:nvPr/>
          </p:nvGrpSpPr>
          <p:grpSpPr bwMode="auto">
            <a:xfrm>
              <a:off x="0" y="4353"/>
              <a:ext cx="4896544" cy="1620000"/>
              <a:chOff x="0" y="0"/>
              <a:chExt cx="3744416" cy="1368152"/>
            </a:xfrm>
          </p:grpSpPr>
          <p:sp>
            <p:nvSpPr>
              <p:cNvPr id="52248" name="矩形 21"/>
              <p:cNvSpPr>
                <a:spLocks noChangeArrowheads="1"/>
              </p:cNvSpPr>
              <p:nvPr/>
            </p:nvSpPr>
            <p:spPr bwMode="auto">
              <a:xfrm>
                <a:off x="0" y="288032"/>
                <a:ext cx="3744416" cy="792088"/>
              </a:xfrm>
              <a:prstGeom prst="rect">
                <a:avLst/>
              </a:prstGeom>
              <a:solidFill>
                <a:srgbClr val="D6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49" name="等腰三角形 22"/>
              <p:cNvSpPr>
                <a:spLocks noChangeArrowheads="1"/>
              </p:cNvSpPr>
              <p:nvPr/>
            </p:nvSpPr>
            <p:spPr bwMode="auto">
              <a:xfrm>
                <a:off x="3442197" y="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50" name="等腰三角形 23"/>
              <p:cNvSpPr>
                <a:spLocks noChangeArrowheads="1"/>
              </p:cNvSpPr>
              <p:nvPr/>
            </p:nvSpPr>
            <p:spPr bwMode="auto">
              <a:xfrm rot="10800000">
                <a:off x="0" y="108012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2247" name="Rectangle 1"/>
            <p:cNvSpPr>
              <a:spLocks noChangeArrowheads="1"/>
            </p:cNvSpPr>
            <p:nvPr/>
          </p:nvSpPr>
          <p:spPr bwMode="auto">
            <a:xfrm>
              <a:off x="82163" y="600993"/>
              <a:ext cx="4732216" cy="4920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0" tIns="0" rIns="0" bIns="76176"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rPr>
                <a:t>以绝对忠诚不断增强维护党中央权威的自觉性</a:t>
              </a:r>
            </a:p>
          </p:txBody>
        </p:sp>
      </p:grpSp>
      <p:grpSp>
        <p:nvGrpSpPr>
          <p:cNvPr id="52228" name="Group 17"/>
          <p:cNvGrpSpPr>
            <a:grpSpLocks/>
          </p:cNvGrpSpPr>
          <p:nvPr/>
        </p:nvGrpSpPr>
        <p:grpSpPr bwMode="auto">
          <a:xfrm>
            <a:off x="3648075" y="4568273"/>
            <a:ext cx="4895850" cy="1169987"/>
            <a:chOff x="0" y="0"/>
            <a:chExt cx="4896544" cy="1624353"/>
          </a:xfrm>
        </p:grpSpPr>
        <p:sp>
          <p:nvSpPr>
            <p:cNvPr id="52239" name="文本框 4"/>
            <p:cNvSpPr>
              <a:spLocks noChangeArrowheads="1"/>
            </p:cNvSpPr>
            <p:nvPr/>
          </p:nvSpPr>
          <p:spPr bwMode="auto">
            <a:xfrm>
              <a:off x="2845151" y="0"/>
              <a:ext cx="1656184" cy="427317"/>
            </a:xfrm>
            <a:prstGeom prst="rect">
              <a:avLst/>
            </a:prstGeom>
            <a:solidFill>
              <a:srgbClr val="D8D8D8"/>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400" b="1">
                  <a:solidFill>
                    <a:srgbClr val="FF4646"/>
                  </a:solidFill>
                  <a:latin typeface="微软雅黑" panose="020B0503020204020204" pitchFamily="34" charset="-122"/>
                  <a:ea typeface="微软雅黑" panose="020B0503020204020204" pitchFamily="34" charset="-122"/>
                  <a:sym typeface="造字工房悦黑体验版纤细体" pitchFamily="2" charset="-122"/>
                </a:rPr>
                <a:t>第三项</a:t>
              </a:r>
            </a:p>
          </p:txBody>
        </p:sp>
        <p:grpSp>
          <p:nvGrpSpPr>
            <p:cNvPr id="52240" name="Group 19"/>
            <p:cNvGrpSpPr>
              <a:grpSpLocks/>
            </p:cNvGrpSpPr>
            <p:nvPr/>
          </p:nvGrpSpPr>
          <p:grpSpPr bwMode="auto">
            <a:xfrm>
              <a:off x="0" y="4353"/>
              <a:ext cx="4896544" cy="1620000"/>
              <a:chOff x="0" y="0"/>
              <a:chExt cx="3744416" cy="1368152"/>
            </a:xfrm>
          </p:grpSpPr>
          <p:sp>
            <p:nvSpPr>
              <p:cNvPr id="52242" name="矩形 7"/>
              <p:cNvSpPr>
                <a:spLocks noChangeArrowheads="1"/>
              </p:cNvSpPr>
              <p:nvPr/>
            </p:nvSpPr>
            <p:spPr bwMode="auto">
              <a:xfrm>
                <a:off x="0" y="288032"/>
                <a:ext cx="3744416" cy="792088"/>
              </a:xfrm>
              <a:prstGeom prst="rect">
                <a:avLst/>
              </a:prstGeom>
              <a:solidFill>
                <a:srgbClr val="D6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43" name="等腰三角形 8"/>
              <p:cNvSpPr>
                <a:spLocks noChangeArrowheads="1"/>
              </p:cNvSpPr>
              <p:nvPr/>
            </p:nvSpPr>
            <p:spPr bwMode="auto">
              <a:xfrm>
                <a:off x="3442197" y="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2244" name="等腰三角形 9"/>
              <p:cNvSpPr>
                <a:spLocks noChangeArrowheads="1"/>
              </p:cNvSpPr>
              <p:nvPr/>
            </p:nvSpPr>
            <p:spPr bwMode="auto">
              <a:xfrm rot="10800000">
                <a:off x="0" y="1080120"/>
                <a:ext cx="288032" cy="288032"/>
              </a:xfrm>
              <a:prstGeom prst="triangle">
                <a:avLst>
                  <a:gd name="adj" fmla="val 0"/>
                </a:avLst>
              </a:prstGeom>
              <a:solidFill>
                <a:srgbClr val="7F7F7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2241" name="Rectangle 1"/>
            <p:cNvSpPr>
              <a:spLocks noChangeArrowheads="1"/>
            </p:cNvSpPr>
            <p:nvPr/>
          </p:nvSpPr>
          <p:spPr bwMode="auto">
            <a:xfrm>
              <a:off x="154182" y="588261"/>
              <a:ext cx="4588179" cy="53409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0" tIns="0" rIns="0" bIns="76176"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rPr>
                <a:t>始终坚持反腐败无禁区、全覆盖、零容忍</a:t>
              </a:r>
            </a:p>
          </p:txBody>
        </p:sp>
      </p:grpSp>
    </p:spTree>
  </p:cSld>
  <p:clrMapOvr>
    <a:masterClrMapping/>
  </p:clrMapOvr>
  <p:transition spd="med" advClick="0" advTm="3010">
    <p:pull/>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圆角 9"/>
          <p:cNvSpPr/>
          <p:nvPr/>
        </p:nvSpPr>
        <p:spPr>
          <a:xfrm>
            <a:off x="1239838" y="4278313"/>
            <a:ext cx="3062287" cy="1585912"/>
          </a:xfrm>
          <a:prstGeom prst="roundRect">
            <a:avLst>
              <a:gd name="adj" fmla="val 9153"/>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双击输入替换内容</a:t>
            </a:r>
          </a:p>
        </p:txBody>
      </p:sp>
      <p:sp>
        <p:nvSpPr>
          <p:cNvPr id="6" name="矩形: 圆角 5"/>
          <p:cNvSpPr/>
          <p:nvPr/>
        </p:nvSpPr>
        <p:spPr>
          <a:xfrm>
            <a:off x="1239838" y="2162175"/>
            <a:ext cx="9718675" cy="1639888"/>
          </a:xfrm>
          <a:prstGeom prst="roundRect">
            <a:avLst>
              <a:gd name="adj" fmla="val 0"/>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圆角 4"/>
          <p:cNvSpPr/>
          <p:nvPr/>
        </p:nvSpPr>
        <p:spPr>
          <a:xfrm>
            <a:off x="1790700" y="1803400"/>
            <a:ext cx="8615363" cy="719138"/>
          </a:xfrm>
          <a:prstGeom prst="roundRect">
            <a:avLst>
              <a:gd name="adj" fmla="val 50000"/>
            </a:avLst>
          </a:prstGeom>
          <a:solidFill>
            <a:srgbClr val="D6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rPr>
              <a:t>保持高度的政治敏锐性和坚定性</a:t>
            </a:r>
            <a:endParaRPr lang="zh-CN" altLang="en-US" sz="2800"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519238" y="2655888"/>
            <a:ext cx="915352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874600"/>
                </a:solidFill>
                <a:latin typeface="微软雅黑" panose="020B0503020204020204" pitchFamily="34" charset="-122"/>
                <a:ea typeface="微软雅黑" panose="020B0503020204020204" pitchFamily="34" charset="-122"/>
              </a:rPr>
              <a:t>双击输入替换内容双击输入替换内容</a:t>
            </a:r>
          </a:p>
          <a:p>
            <a:r>
              <a:rPr lang="zh-CN" altLang="en-US" b="1" dirty="0">
                <a:solidFill>
                  <a:srgbClr val="874600"/>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endParaRPr lang="zh-CN" altLang="en-US" b="1" dirty="0">
              <a:solidFill>
                <a:srgbClr val="874600"/>
              </a:solidFill>
              <a:latin typeface="微软雅黑" panose="020B0503020204020204" pitchFamily="34" charset="-122"/>
              <a:ea typeface="微软雅黑" panose="020B0503020204020204" pitchFamily="34" charset="-122"/>
            </a:endParaRPr>
          </a:p>
        </p:txBody>
      </p:sp>
      <p:sp>
        <p:nvSpPr>
          <p:cNvPr id="11" name="箭头: V 形 10"/>
          <p:cNvSpPr/>
          <p:nvPr/>
        </p:nvSpPr>
        <p:spPr>
          <a:xfrm>
            <a:off x="4505325" y="4941888"/>
            <a:ext cx="319088" cy="265112"/>
          </a:xfrm>
          <a:prstGeom prst="chevron">
            <a:avLst>
              <a:gd name="adj" fmla="val 691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矩形: 圆角 11"/>
          <p:cNvSpPr/>
          <p:nvPr/>
        </p:nvSpPr>
        <p:spPr>
          <a:xfrm>
            <a:off x="5027613" y="4278313"/>
            <a:ext cx="5930900" cy="1585912"/>
          </a:xfrm>
          <a:prstGeom prst="roundRect">
            <a:avLst>
              <a:gd name="adj" fmla="val 10068"/>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000" b="1" dirty="0">
                <a:solidFill>
                  <a:schemeClr val="bg1"/>
                </a:solidFill>
                <a:latin typeface="微软雅黑" panose="020B0503020204020204" pitchFamily="34" charset="-122"/>
                <a:ea typeface="微软雅黑" panose="020B0503020204020204" pitchFamily="34" charset="-122"/>
              </a:rPr>
              <a:t>双击输入替换内容双击输入替换内容</a:t>
            </a:r>
          </a:p>
          <a:p>
            <a:r>
              <a:rPr lang="zh-CN" altLang="en-US" sz="2000" b="1" dirty="0">
                <a:solidFill>
                  <a:schemeClr val="bg1"/>
                </a:solidFill>
                <a:latin typeface="微软雅黑" panose="020B0503020204020204" pitchFamily="34" charset="-122"/>
                <a:ea typeface="微软雅黑" panose="020B0503020204020204" pitchFamily="34" charset="-122"/>
              </a:rPr>
              <a:t>双击输入替换内容</a:t>
            </a: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22" presetClass="entr" presetSubtype="1" fill="hold" grpId="0" nodeType="withEffect">
                                  <p:stCondLst>
                                    <p:cond delay="150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22" presetClass="entr" presetSubtype="8"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10" presetClass="entr" presetSubtype="0" fill="hold" grpId="0" nodeType="withEffect">
                                  <p:stCondLst>
                                    <p:cond delay="225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22" presetClass="entr" presetSubtype="8" fill="hold" grpId="0" nodeType="withEffect">
                                  <p:stCondLst>
                                    <p:cond delay="25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5" grpId="0" animBg="1"/>
      <p:bldP spid="4" grpId="0"/>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1"/>
          <p:cNvGrpSpPr/>
          <p:nvPr/>
        </p:nvGrpSpPr>
        <p:grpSpPr>
          <a:xfrm>
            <a:off x="579653" y="2135590"/>
            <a:ext cx="2772668" cy="3336687"/>
            <a:chOff x="4152302" y="823213"/>
            <a:chExt cx="3887396" cy="4678174"/>
          </a:xfrm>
          <a:solidFill>
            <a:srgbClr val="C00000"/>
          </a:solidFill>
        </p:grpSpPr>
        <p:sp>
          <p:nvSpPr>
            <p:cNvPr id="4" name="Freeform: Shape 20"/>
            <p:cNvSpPr>
              <a:spLocks/>
            </p:cNvSpPr>
            <p:nvPr/>
          </p:nvSpPr>
          <p:spPr bwMode="auto">
            <a:xfrm>
              <a:off x="6745066" y="1021948"/>
              <a:ext cx="1294632" cy="3408031"/>
            </a:xfrm>
            <a:custGeom>
              <a:avLst/>
              <a:gdLst>
                <a:gd name="T0" fmla="*/ 64 w 177"/>
                <a:gd name="T1" fmla="*/ 433 h 468"/>
                <a:gd name="T2" fmla="*/ 155 w 177"/>
                <a:gd name="T3" fmla="*/ 98 h 468"/>
                <a:gd name="T4" fmla="*/ 168 w 177"/>
                <a:gd name="T5" fmla="*/ 50 h 468"/>
                <a:gd name="T6" fmla="*/ 114 w 177"/>
                <a:gd name="T7" fmla="*/ 35 h 468"/>
                <a:gd name="T8" fmla="*/ 23 w 177"/>
                <a:gd name="T9" fmla="*/ 370 h 468"/>
                <a:gd name="T10" fmla="*/ 10 w 177"/>
                <a:gd name="T11" fmla="*/ 418 h 468"/>
                <a:gd name="T12" fmla="*/ 64 w 177"/>
                <a:gd name="T13" fmla="*/ 433 h 468"/>
              </a:gdLst>
              <a:ahLst/>
              <a:cxnLst>
                <a:cxn ang="0">
                  <a:pos x="T0" y="T1"/>
                </a:cxn>
                <a:cxn ang="0">
                  <a:pos x="T2" y="T3"/>
                </a:cxn>
                <a:cxn ang="0">
                  <a:pos x="T4" y="T5"/>
                </a:cxn>
                <a:cxn ang="0">
                  <a:pos x="T6" y="T7"/>
                </a:cxn>
                <a:cxn ang="0">
                  <a:pos x="T8" y="T9"/>
                </a:cxn>
                <a:cxn ang="0">
                  <a:pos x="T10" y="T11"/>
                </a:cxn>
                <a:cxn ang="0">
                  <a:pos x="T12" y="T13"/>
                </a:cxn>
              </a:cxnLst>
              <a:rect l="0" t="0" r="r" b="b"/>
              <a:pathLst>
                <a:path w="177" h="468">
                  <a:moveTo>
                    <a:pt x="64" y="433"/>
                  </a:moveTo>
                  <a:cubicBezTo>
                    <a:pt x="94" y="321"/>
                    <a:pt x="124" y="210"/>
                    <a:pt x="155" y="98"/>
                  </a:cubicBezTo>
                  <a:cubicBezTo>
                    <a:pt x="159" y="82"/>
                    <a:pt x="163" y="66"/>
                    <a:pt x="168" y="50"/>
                  </a:cubicBezTo>
                  <a:cubicBezTo>
                    <a:pt x="177" y="15"/>
                    <a:pt x="123" y="0"/>
                    <a:pt x="114" y="35"/>
                  </a:cubicBezTo>
                  <a:cubicBezTo>
                    <a:pt x="83" y="147"/>
                    <a:pt x="53" y="259"/>
                    <a:pt x="23" y="370"/>
                  </a:cubicBezTo>
                  <a:cubicBezTo>
                    <a:pt x="18" y="386"/>
                    <a:pt x="14" y="402"/>
                    <a:pt x="10" y="418"/>
                  </a:cubicBezTo>
                  <a:cubicBezTo>
                    <a:pt x="0" y="453"/>
                    <a:pt x="54" y="468"/>
                    <a:pt x="64" y="433"/>
                  </a:cubicBezTo>
                  <a:close/>
                </a:path>
              </a:pathLst>
            </a:custGeom>
            <a:grpFill/>
            <a:ln>
              <a:noFill/>
            </a:ln>
          </p:spPr>
          <p:txBody>
            <a:bodyPr anchor="ctr"/>
            <a:lstStyle/>
            <a:p>
              <a:pPr algn="ctr" defTabSz="1219170" eaLnBrk="1" fontAlgn="auto" hangingPunct="1">
                <a:spcBef>
                  <a:spcPts val="0"/>
                </a:spcBef>
                <a:spcAft>
                  <a:spcPts val="0"/>
                </a:spcAft>
                <a:defRPr/>
              </a:pPr>
              <a:endParaRPr sz="1351" kern="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5" name="Freeform: Shape 19"/>
            <p:cNvSpPr>
              <a:spLocks/>
            </p:cNvSpPr>
            <p:nvPr/>
          </p:nvSpPr>
          <p:spPr bwMode="auto">
            <a:xfrm>
              <a:off x="6839540" y="823213"/>
              <a:ext cx="409384" cy="3418529"/>
            </a:xfrm>
            <a:custGeom>
              <a:avLst/>
              <a:gdLst>
                <a:gd name="T0" fmla="*/ 56 w 56"/>
                <a:gd name="T1" fmla="*/ 432 h 469"/>
                <a:gd name="T2" fmla="*/ 56 w 56"/>
                <a:gd name="T3" fmla="*/ 85 h 469"/>
                <a:gd name="T4" fmla="*/ 56 w 56"/>
                <a:gd name="T5" fmla="*/ 36 h 469"/>
                <a:gd name="T6" fmla="*/ 0 w 56"/>
                <a:gd name="T7" fmla="*/ 36 h 469"/>
                <a:gd name="T8" fmla="*/ 0 w 56"/>
                <a:gd name="T9" fmla="*/ 383 h 469"/>
                <a:gd name="T10" fmla="*/ 0 w 56"/>
                <a:gd name="T11" fmla="*/ 432 h 469"/>
                <a:gd name="T12" fmla="*/ 56 w 56"/>
                <a:gd name="T13" fmla="*/ 432 h 469"/>
              </a:gdLst>
              <a:ahLst/>
              <a:cxnLst>
                <a:cxn ang="0">
                  <a:pos x="T0" y="T1"/>
                </a:cxn>
                <a:cxn ang="0">
                  <a:pos x="T2" y="T3"/>
                </a:cxn>
                <a:cxn ang="0">
                  <a:pos x="T4" y="T5"/>
                </a:cxn>
                <a:cxn ang="0">
                  <a:pos x="T6" y="T7"/>
                </a:cxn>
                <a:cxn ang="0">
                  <a:pos x="T8" y="T9"/>
                </a:cxn>
                <a:cxn ang="0">
                  <a:pos x="T10" y="T11"/>
                </a:cxn>
                <a:cxn ang="0">
                  <a:pos x="T12" y="T13"/>
                </a:cxn>
              </a:cxnLst>
              <a:rect l="0" t="0" r="r" b="b"/>
              <a:pathLst>
                <a:path w="56" h="469">
                  <a:moveTo>
                    <a:pt x="56" y="432"/>
                  </a:moveTo>
                  <a:cubicBezTo>
                    <a:pt x="56" y="317"/>
                    <a:pt x="56" y="201"/>
                    <a:pt x="56" y="85"/>
                  </a:cubicBezTo>
                  <a:cubicBezTo>
                    <a:pt x="56" y="69"/>
                    <a:pt x="56" y="52"/>
                    <a:pt x="56" y="36"/>
                  </a:cubicBezTo>
                  <a:cubicBezTo>
                    <a:pt x="56" y="0"/>
                    <a:pt x="0" y="0"/>
                    <a:pt x="0" y="36"/>
                  </a:cubicBezTo>
                  <a:cubicBezTo>
                    <a:pt x="0" y="151"/>
                    <a:pt x="0" y="267"/>
                    <a:pt x="0" y="383"/>
                  </a:cubicBezTo>
                  <a:cubicBezTo>
                    <a:pt x="0" y="399"/>
                    <a:pt x="0" y="416"/>
                    <a:pt x="0" y="432"/>
                  </a:cubicBezTo>
                  <a:cubicBezTo>
                    <a:pt x="0" y="469"/>
                    <a:pt x="56" y="469"/>
                    <a:pt x="56" y="432"/>
                  </a:cubicBezTo>
                  <a:close/>
                </a:path>
              </a:pathLst>
            </a:custGeom>
            <a:grpFill/>
            <a:ln>
              <a:noFill/>
            </a:ln>
          </p:spPr>
          <p:txBody>
            <a:bodyPr anchor="ctr"/>
            <a:lstStyle/>
            <a:p>
              <a:pPr algn="ctr" defTabSz="1219170" eaLnBrk="1" fontAlgn="auto" hangingPunct="1">
                <a:spcBef>
                  <a:spcPts val="0"/>
                </a:spcBef>
                <a:spcAft>
                  <a:spcPts val="0"/>
                </a:spcAft>
                <a:defRPr/>
              </a:pPr>
              <a:endParaRPr sz="1351" kern="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6" name="Freeform: Shape 26"/>
            <p:cNvSpPr/>
            <p:nvPr/>
          </p:nvSpPr>
          <p:spPr>
            <a:xfrm>
              <a:off x="6075585" y="1131760"/>
              <a:ext cx="943367" cy="2127593"/>
            </a:xfrm>
            <a:custGeom>
              <a:avLst/>
              <a:gdLst>
                <a:gd name="connsiteX0" fmla="*/ 173278 w 709175"/>
                <a:gd name="connsiteY0" fmla="*/ 314 h 1599415"/>
                <a:gd name="connsiteX1" fmla="*/ 301695 w 709175"/>
                <a:gd name="connsiteY1" fmla="*/ 109055 h 1599415"/>
                <a:gd name="connsiteX2" fmla="*/ 680133 w 709175"/>
                <a:gd name="connsiteY2" fmla="*/ 1499569 h 1599415"/>
                <a:gd name="connsiteX3" fmla="*/ 704814 w 709175"/>
                <a:gd name="connsiteY3" fmla="*/ 1584423 h 1599415"/>
                <a:gd name="connsiteX4" fmla="*/ 709175 w 709175"/>
                <a:gd name="connsiteY4" fmla="*/ 1599415 h 1599415"/>
                <a:gd name="connsiteX5" fmla="*/ 391067 w 709175"/>
                <a:gd name="connsiteY5" fmla="*/ 1599415 h 1599415"/>
                <a:gd name="connsiteX6" fmla="*/ 386706 w 709175"/>
                <a:gd name="connsiteY6" fmla="*/ 1584423 h 1599415"/>
                <a:gd name="connsiteX7" fmla="*/ 362026 w 709175"/>
                <a:gd name="connsiteY7" fmla="*/ 1499569 h 1599415"/>
                <a:gd name="connsiteX8" fmla="*/ 76827 w 709175"/>
                <a:gd name="connsiteY8" fmla="*/ 453946 h 1599415"/>
                <a:gd name="connsiteX9" fmla="*/ 5527 w 709175"/>
                <a:gd name="connsiteY9" fmla="*/ 191172 h 1599415"/>
                <a:gd name="connsiteX10" fmla="*/ 173278 w 709175"/>
                <a:gd name="connsiteY10" fmla="*/ 314 h 159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9175" h="1599415">
                  <a:moveTo>
                    <a:pt x="173278" y="314"/>
                  </a:moveTo>
                  <a:cubicBezTo>
                    <a:pt x="229967" y="3843"/>
                    <a:pt x="283184" y="37203"/>
                    <a:pt x="301695" y="109055"/>
                  </a:cubicBezTo>
                  <a:cubicBezTo>
                    <a:pt x="427841" y="574385"/>
                    <a:pt x="553987" y="1034240"/>
                    <a:pt x="680133" y="1499569"/>
                  </a:cubicBezTo>
                  <a:cubicBezTo>
                    <a:pt x="688360" y="1526941"/>
                    <a:pt x="696587" y="1555682"/>
                    <a:pt x="704814" y="1584423"/>
                  </a:cubicBezTo>
                  <a:lnTo>
                    <a:pt x="709175" y="1599415"/>
                  </a:lnTo>
                  <a:lnTo>
                    <a:pt x="391067" y="1599415"/>
                  </a:lnTo>
                  <a:lnTo>
                    <a:pt x="386706" y="1584423"/>
                  </a:lnTo>
                  <a:cubicBezTo>
                    <a:pt x="378480" y="1555682"/>
                    <a:pt x="370253" y="1526941"/>
                    <a:pt x="362026" y="1499569"/>
                  </a:cubicBezTo>
                  <a:cubicBezTo>
                    <a:pt x="268788" y="1149203"/>
                    <a:pt x="175549" y="804312"/>
                    <a:pt x="76827" y="453946"/>
                  </a:cubicBezTo>
                  <a:cubicBezTo>
                    <a:pt x="54888" y="366355"/>
                    <a:pt x="32950" y="278764"/>
                    <a:pt x="5527" y="191172"/>
                  </a:cubicBezTo>
                  <a:cubicBezTo>
                    <a:pt x="-25324" y="71418"/>
                    <a:pt x="78797" y="-5566"/>
                    <a:pt x="173278" y="314"/>
                  </a:cubicBezTo>
                  <a:close/>
                </a:path>
              </a:pathLst>
            </a:custGeom>
            <a:grpFill/>
            <a:ln w="76200" cap="flat" cmpd="sng" algn="ctr">
              <a:noFill/>
              <a:prstDash val="solid"/>
              <a:miter lim="800000"/>
            </a:ln>
            <a:effectLst/>
          </p:spPr>
          <p:txBody>
            <a:bodyPr anchor="ctr"/>
            <a:lstStyle/>
            <a:p>
              <a:pPr algn="ctr" defTabSz="1219170" eaLnBrk="1" fontAlgn="auto" hangingPunct="1">
                <a:spcBef>
                  <a:spcPts val="0"/>
                </a:spcBef>
                <a:spcAft>
                  <a:spcPts val="0"/>
                </a:spcAft>
                <a:defRPr/>
              </a:pPr>
              <a:endParaRPr sz="1351" kern="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7" name="Freeform: Shape 18"/>
            <p:cNvSpPr>
              <a:spLocks/>
            </p:cNvSpPr>
            <p:nvPr/>
          </p:nvSpPr>
          <p:spPr bwMode="auto">
            <a:xfrm>
              <a:off x="4152302" y="2243812"/>
              <a:ext cx="3128110" cy="3257575"/>
            </a:xfrm>
            <a:custGeom>
              <a:avLst/>
              <a:gdLst>
                <a:gd name="T0" fmla="*/ 116 w 428"/>
                <a:gd name="T1" fmla="*/ 116 h 447"/>
                <a:gd name="T2" fmla="*/ 286 w 428"/>
                <a:gd name="T3" fmla="*/ 97 h 447"/>
                <a:gd name="T4" fmla="*/ 363 w 428"/>
                <a:gd name="T5" fmla="*/ 221 h 447"/>
                <a:gd name="T6" fmla="*/ 143 w 428"/>
                <a:gd name="T7" fmla="*/ 358 h 447"/>
                <a:gd name="T8" fmla="*/ 67 w 428"/>
                <a:gd name="T9" fmla="*/ 208 h 447"/>
                <a:gd name="T10" fmla="*/ 7 w 428"/>
                <a:gd name="T11" fmla="*/ 208 h 447"/>
                <a:gd name="T12" fmla="*/ 95 w 428"/>
                <a:gd name="T13" fmla="*/ 398 h 447"/>
                <a:gd name="T14" fmla="*/ 307 w 428"/>
                <a:gd name="T15" fmla="*/ 415 h 447"/>
                <a:gd name="T16" fmla="*/ 423 w 428"/>
                <a:gd name="T17" fmla="*/ 240 h 447"/>
                <a:gd name="T18" fmla="*/ 330 w 428"/>
                <a:gd name="T19" fmla="*/ 53 h 447"/>
                <a:gd name="T20" fmla="*/ 74 w 428"/>
                <a:gd name="T21" fmla="*/ 74 h 447"/>
                <a:gd name="T22" fmla="*/ 116 w 428"/>
                <a:gd name="T23" fmla="*/ 11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8" h="447">
                  <a:moveTo>
                    <a:pt x="116" y="116"/>
                  </a:moveTo>
                  <a:cubicBezTo>
                    <a:pt x="163" y="75"/>
                    <a:pt x="231" y="67"/>
                    <a:pt x="286" y="97"/>
                  </a:cubicBezTo>
                  <a:cubicBezTo>
                    <a:pt x="331" y="122"/>
                    <a:pt x="361" y="169"/>
                    <a:pt x="363" y="221"/>
                  </a:cubicBezTo>
                  <a:cubicBezTo>
                    <a:pt x="368" y="334"/>
                    <a:pt x="244" y="414"/>
                    <a:pt x="143" y="358"/>
                  </a:cubicBezTo>
                  <a:cubicBezTo>
                    <a:pt x="89" y="328"/>
                    <a:pt x="61" y="269"/>
                    <a:pt x="67" y="208"/>
                  </a:cubicBezTo>
                  <a:cubicBezTo>
                    <a:pt x="71" y="169"/>
                    <a:pt x="11" y="170"/>
                    <a:pt x="7" y="208"/>
                  </a:cubicBezTo>
                  <a:cubicBezTo>
                    <a:pt x="0" y="282"/>
                    <a:pt x="34" y="355"/>
                    <a:pt x="95" y="398"/>
                  </a:cubicBezTo>
                  <a:cubicBezTo>
                    <a:pt x="156" y="442"/>
                    <a:pt x="239" y="447"/>
                    <a:pt x="307" y="415"/>
                  </a:cubicBezTo>
                  <a:cubicBezTo>
                    <a:pt x="374" y="383"/>
                    <a:pt x="418" y="314"/>
                    <a:pt x="423" y="240"/>
                  </a:cubicBezTo>
                  <a:cubicBezTo>
                    <a:pt x="428" y="166"/>
                    <a:pt x="391" y="94"/>
                    <a:pt x="330" y="53"/>
                  </a:cubicBezTo>
                  <a:cubicBezTo>
                    <a:pt x="250" y="0"/>
                    <a:pt x="145" y="12"/>
                    <a:pt x="74" y="74"/>
                  </a:cubicBezTo>
                  <a:cubicBezTo>
                    <a:pt x="44" y="99"/>
                    <a:pt x="87" y="142"/>
                    <a:pt x="116" y="116"/>
                  </a:cubicBezTo>
                  <a:close/>
                </a:path>
              </a:pathLst>
            </a:custGeom>
            <a:grpFill/>
            <a:ln>
              <a:noFill/>
            </a:ln>
          </p:spPr>
          <p:txBody>
            <a:bodyPr anchor="ctr"/>
            <a:lstStyle/>
            <a:p>
              <a:pPr algn="ctr" defTabSz="1219170" eaLnBrk="1" fontAlgn="auto" hangingPunct="1">
                <a:spcBef>
                  <a:spcPts val="0"/>
                </a:spcBef>
                <a:spcAft>
                  <a:spcPts val="0"/>
                </a:spcAft>
                <a:defRPr/>
              </a:pPr>
              <a:endParaRPr sz="1351" kern="0">
                <a:solidFill>
                  <a:srgbClr val="000000">
                    <a:lumMod val="95000"/>
                    <a:lumOff val="5000"/>
                  </a:srgbClr>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3322134" y="1595854"/>
            <a:ext cx="6340197" cy="461665"/>
          </a:xfrm>
          <a:prstGeom prst="rect">
            <a:avLst/>
          </a:prstGeom>
          <a:noFill/>
          <a:effectLst/>
        </p:spPr>
        <p:txBody>
          <a:bodyPr wrap="none" rtlCol="0">
            <a:spAutoFit/>
          </a:bodyPr>
          <a:lstStyle/>
          <a:p>
            <a:r>
              <a:rPr lang="zh-CN" altLang="en-US" sz="2400" dirty="0">
                <a:solidFill>
                  <a:srgbClr val="D70000"/>
                </a:solidFill>
                <a:latin typeface="微软雅黑" panose="020B0503020204020204" pitchFamily="34" charset="-122"/>
                <a:ea typeface="微软雅黑" panose="020B0503020204020204" pitchFamily="34" charset="-122"/>
                <a:sym typeface="造字工房悦黑体验版纤细体" pitchFamily="2" charset="-122"/>
              </a:rPr>
              <a:t>以绝对忠诚不断增强维护党中央权威的自觉性</a:t>
            </a:r>
          </a:p>
        </p:txBody>
      </p:sp>
      <p:sp>
        <p:nvSpPr>
          <p:cNvPr id="10" name="文本框 3"/>
          <p:cNvSpPr txBox="1"/>
          <p:nvPr/>
        </p:nvSpPr>
        <p:spPr>
          <a:xfrm>
            <a:off x="4603984" y="2593415"/>
            <a:ext cx="7109137" cy="1600438"/>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双击输入替换内容双击输入替换内容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endParaRPr lang="zh-CN" altLang="en-US" sz="1600" b="1"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28131" y="2808583"/>
            <a:ext cx="831235" cy="831232"/>
            <a:chOff x="1484661" y="1335542"/>
            <a:chExt cx="1648026" cy="1648022"/>
          </a:xfrm>
        </p:grpSpPr>
        <p:sp>
          <p:nvSpPr>
            <p:cNvPr id="12"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algn="ctr" defTabSz="1219170" eaLnBrk="1" fontAlgn="auto" hangingPunct="1">
                <a:spcBef>
                  <a:spcPts val="0"/>
                </a:spcBef>
                <a:spcAft>
                  <a:spcPts val="0"/>
                </a:spcAft>
                <a:defRPr/>
              </a:pPr>
              <a:endParaRPr sz="1351" ker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13" name="Text Placeholder 59"/>
            <p:cNvSpPr txBox="1">
              <a:spLocks/>
            </p:cNvSpPr>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14" name="文本框 3"/>
          <p:cNvSpPr txBox="1"/>
          <p:nvPr/>
        </p:nvSpPr>
        <p:spPr>
          <a:xfrm>
            <a:off x="4603984" y="4307166"/>
            <a:ext cx="7109137" cy="1384995"/>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双击输入替换内容双击输入替换内容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r>
              <a:rPr lang="zh-CN" altLang="en-US" sz="1600" b="1" dirty="0">
                <a:latin typeface="微软雅黑" panose="020B0503020204020204" pitchFamily="34" charset="-122"/>
                <a:ea typeface="微软雅黑" panose="020B0503020204020204" pitchFamily="34" charset="-122"/>
              </a:rPr>
              <a:t>双击输入替换内容</a:t>
            </a:r>
          </a:p>
          <a:p>
            <a:endParaRPr lang="zh-CN" altLang="en-US" sz="2000" b="1" dirty="0">
              <a:solidFill>
                <a:srgbClr val="87460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713912" y="4367856"/>
            <a:ext cx="831235" cy="831232"/>
            <a:chOff x="1484661" y="1335542"/>
            <a:chExt cx="1648026" cy="1648022"/>
          </a:xfrm>
        </p:grpSpPr>
        <p:sp>
          <p:nvSpPr>
            <p:cNvPr id="16"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00000"/>
            </a:solidFill>
            <a:ln w="19050">
              <a:noFill/>
              <a:round/>
              <a:headEnd/>
              <a:tailEnd/>
            </a:ln>
          </p:spPr>
          <p:txBody>
            <a:bodyPr anchor="ctr"/>
            <a:lstStyle/>
            <a:p>
              <a:pPr algn="ctr" defTabSz="1219170" eaLnBrk="1" fontAlgn="auto" hangingPunct="1">
                <a:spcBef>
                  <a:spcPts val="0"/>
                </a:spcBef>
                <a:spcAft>
                  <a:spcPts val="0"/>
                </a:spcAft>
                <a:defRPr/>
              </a:pPr>
              <a:endParaRPr sz="1351" kern="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17" name="Text Placeholder 59"/>
            <p:cNvSpPr txBox="1">
              <a:spLocks/>
            </p:cNvSpPr>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19" name="Freeform 29"/>
          <p:cNvSpPr>
            <a:spLocks/>
          </p:cNvSpPr>
          <p:nvPr/>
        </p:nvSpPr>
        <p:spPr bwMode="auto">
          <a:xfrm>
            <a:off x="1214790" y="3719436"/>
            <a:ext cx="1080000" cy="1008126"/>
          </a:xfrm>
          <a:custGeom>
            <a:avLst/>
            <a:gdLst>
              <a:gd name="T0" fmla="*/ 461298 w 1880"/>
              <a:gd name="T1" fmla="*/ 9000 h 1680"/>
              <a:gd name="T2" fmla="*/ 719809 w 1880"/>
              <a:gd name="T3" fmla="*/ 640200 h 1680"/>
              <a:gd name="T4" fmla="*/ 418213 w 1880"/>
              <a:gd name="T5" fmla="*/ 324000 h 1680"/>
              <a:gd name="T6" fmla="*/ 533106 w 1880"/>
              <a:gd name="T7" fmla="*/ 203400 h 1680"/>
              <a:gd name="T8" fmla="*/ 461298 w 1880"/>
              <a:gd name="T9" fmla="*/ 129000 h 1680"/>
              <a:gd name="T10" fmla="*/ 315383 w 1880"/>
              <a:gd name="T11" fmla="*/ 160200 h 1680"/>
              <a:gd name="T12" fmla="*/ 86170 w 1880"/>
              <a:gd name="T13" fmla="*/ 399600 h 1680"/>
              <a:gd name="T14" fmla="*/ 216000 w 1880"/>
              <a:gd name="T15" fmla="*/ 534000 h 1680"/>
              <a:gd name="T16" fmla="*/ 302745 w 1880"/>
              <a:gd name="T17" fmla="*/ 444600 h 1680"/>
              <a:gd name="T18" fmla="*/ 604340 w 1880"/>
              <a:gd name="T19" fmla="*/ 759600 h 1680"/>
              <a:gd name="T20" fmla="*/ 101106 w 1880"/>
              <a:gd name="T21" fmla="*/ 654000 h 1680"/>
              <a:gd name="T22" fmla="*/ 28149 w 1880"/>
              <a:gd name="T23" fmla="*/ 730200 h 1680"/>
              <a:gd name="T24" fmla="*/ 91340 w 1880"/>
              <a:gd name="T25" fmla="*/ 814200 h 1680"/>
              <a:gd name="T26" fmla="*/ 82723 w 1880"/>
              <a:gd name="T27" fmla="*/ 822600 h 1680"/>
              <a:gd name="T28" fmla="*/ 70085 w 1880"/>
              <a:gd name="T29" fmla="*/ 820200 h 1680"/>
              <a:gd name="T30" fmla="*/ 0 w 1880"/>
              <a:gd name="T31" fmla="*/ 896400 h 1680"/>
              <a:gd name="T32" fmla="*/ 70660 w 1880"/>
              <a:gd name="T33" fmla="*/ 969600 h 1680"/>
              <a:gd name="T34" fmla="*/ 143043 w 1880"/>
              <a:gd name="T35" fmla="*/ 895800 h 1680"/>
              <a:gd name="T36" fmla="*/ 140745 w 1880"/>
              <a:gd name="T37" fmla="*/ 882000 h 1680"/>
              <a:gd name="T38" fmla="*/ 152234 w 1880"/>
              <a:gd name="T39" fmla="*/ 870600 h 1680"/>
              <a:gd name="T40" fmla="*/ 720957 w 1880"/>
              <a:gd name="T41" fmla="*/ 880200 h 1680"/>
              <a:gd name="T42" fmla="*/ 805404 w 1880"/>
              <a:gd name="T43" fmla="*/ 969000 h 1680"/>
              <a:gd name="T44" fmla="*/ 920872 w 1880"/>
              <a:gd name="T45" fmla="*/ 849600 h 1680"/>
              <a:gd name="T46" fmla="*/ 835851 w 1880"/>
              <a:gd name="T47" fmla="*/ 760200 h 1680"/>
              <a:gd name="T48" fmla="*/ 461298 w 1880"/>
              <a:gd name="T49" fmla="*/ 9000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a:lstStyle/>
          <a:p>
            <a:endParaRPr lang="zh-CN" altLang="en-US"/>
          </a:p>
        </p:txBody>
      </p:sp>
    </p:spTree>
    <p:extLst>
      <p:ext uri="{BB962C8B-B14F-4D97-AF65-F5344CB8AC3E}">
        <p14:creationId xmlns:p14="http://schemas.microsoft.com/office/powerpoint/2010/main" xmlns="" val="249118126"/>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49" presetClass="entr" presetSubtype="0" decel="10000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 calcmode="lin" valueType="num">
                                      <p:cBhvr>
                                        <p:cTn id="28" dur="500" fill="hold"/>
                                        <p:tgtEl>
                                          <p:spTgt spid="11"/>
                                        </p:tgtEl>
                                        <p:attrNameLst>
                                          <p:attrName>style.rotation</p:attrName>
                                        </p:attrNameLst>
                                      </p:cBhvr>
                                      <p:tavLst>
                                        <p:tav tm="0">
                                          <p:val>
                                            <p:fltVal val="360"/>
                                          </p:val>
                                        </p:tav>
                                        <p:tav tm="100000">
                                          <p:val>
                                            <p:fltVal val="0"/>
                                          </p:val>
                                        </p:tav>
                                      </p:tavLst>
                                    </p:anim>
                                    <p:animEffect transition="in" filter="fade">
                                      <p:cBhvr>
                                        <p:cTn id="29" dur="500"/>
                                        <p:tgtEl>
                                          <p:spTgt spid="11"/>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1800"/>
                                        <p:tgtEl>
                                          <p:spTgt spid="10"/>
                                        </p:tgtEl>
                                      </p:cBhvr>
                                    </p:animEffect>
                                  </p:childTnLst>
                                </p:cTn>
                              </p:par>
                            </p:childTnLst>
                          </p:cTn>
                        </p:par>
                        <p:par>
                          <p:cTn id="34" fill="hold">
                            <p:stCondLst>
                              <p:cond delay="3800"/>
                            </p:stCondLst>
                            <p:childTnLst>
                              <p:par>
                                <p:cTn id="35" presetID="49" presetClass="entr" presetSubtype="0" decel="10000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childTnLst>
                          </p:cTn>
                        </p:par>
                        <p:par>
                          <p:cTn id="41" fill="hold">
                            <p:stCondLst>
                              <p:cond delay="4300"/>
                            </p:stCondLst>
                            <p:childTnLst>
                              <p:par>
                                <p:cTn id="42" presetID="2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18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矩形: 圆角 36"/>
          <p:cNvSpPr/>
          <p:nvPr/>
        </p:nvSpPr>
        <p:spPr>
          <a:xfrm>
            <a:off x="2866320" y="2083646"/>
            <a:ext cx="3084538" cy="58935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双击输入替换内容</a:t>
            </a:r>
          </a:p>
        </p:txBody>
      </p:sp>
      <p:sp>
        <p:nvSpPr>
          <p:cNvPr id="38" name="矩形: 圆角 37"/>
          <p:cNvSpPr/>
          <p:nvPr/>
        </p:nvSpPr>
        <p:spPr>
          <a:xfrm>
            <a:off x="2866320" y="2862628"/>
            <a:ext cx="2640253" cy="589358"/>
          </a:xfrm>
          <a:prstGeom prst="roundRect">
            <a:avLst>
              <a:gd name="adj" fmla="val 0"/>
            </a:avLst>
          </a:prstGeom>
          <a:solidFill>
            <a:srgbClr val="7C4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双击输入替换内容</a:t>
            </a:r>
          </a:p>
        </p:txBody>
      </p:sp>
      <p:sp>
        <p:nvSpPr>
          <p:cNvPr id="39" name="矩形: 圆角 38"/>
          <p:cNvSpPr/>
          <p:nvPr/>
        </p:nvSpPr>
        <p:spPr>
          <a:xfrm>
            <a:off x="2866321" y="3640083"/>
            <a:ext cx="2640253" cy="58935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双击输入替换内容</a:t>
            </a:r>
          </a:p>
        </p:txBody>
      </p:sp>
      <p:sp>
        <p:nvSpPr>
          <p:cNvPr id="40" name="矩形: 圆角 39"/>
          <p:cNvSpPr/>
          <p:nvPr/>
        </p:nvSpPr>
        <p:spPr>
          <a:xfrm>
            <a:off x="2866321" y="4419065"/>
            <a:ext cx="2640253" cy="589358"/>
          </a:xfrm>
          <a:prstGeom prst="roundRect">
            <a:avLst>
              <a:gd name="adj" fmla="val 0"/>
            </a:avLst>
          </a:prstGeom>
          <a:solidFill>
            <a:srgbClr val="7C4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双击输入替换内容</a:t>
            </a:r>
          </a:p>
        </p:txBody>
      </p:sp>
      <p:sp>
        <p:nvSpPr>
          <p:cNvPr id="41" name="矩形: 圆角 40"/>
          <p:cNvSpPr/>
          <p:nvPr/>
        </p:nvSpPr>
        <p:spPr>
          <a:xfrm>
            <a:off x="2866321" y="5198047"/>
            <a:ext cx="2640253" cy="58935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微软雅黑" panose="020B0503020204020204" pitchFamily="34" charset="-122"/>
                <a:ea typeface="微软雅黑" panose="020B0503020204020204" pitchFamily="34" charset="-122"/>
              </a:rPr>
              <a:t>双击输入替换内容</a:t>
            </a:r>
          </a:p>
        </p:txBody>
      </p:sp>
      <p:sp>
        <p:nvSpPr>
          <p:cNvPr id="43" name="矩形: 圆角 42"/>
          <p:cNvSpPr/>
          <p:nvPr/>
        </p:nvSpPr>
        <p:spPr>
          <a:xfrm>
            <a:off x="767408" y="2083646"/>
            <a:ext cx="1908541" cy="370375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rPr>
              <a:t>始终坚持反腐败无禁区、全覆盖、零容忍</a:t>
            </a:r>
          </a:p>
        </p:txBody>
      </p:sp>
      <p:sp>
        <p:nvSpPr>
          <p:cNvPr id="44" name="矩形: 圆角 43"/>
          <p:cNvSpPr/>
          <p:nvPr/>
        </p:nvSpPr>
        <p:spPr>
          <a:xfrm>
            <a:off x="6552316" y="2083645"/>
            <a:ext cx="1368000" cy="3703759"/>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b="1" dirty="0">
                <a:latin typeface="微软雅黑" panose="020B0503020204020204" pitchFamily="34" charset="-122"/>
                <a:ea typeface="微软雅黑" panose="020B0503020204020204" pitchFamily="34" charset="-122"/>
              </a:rPr>
              <a:t>双击输入替换内容</a:t>
            </a:r>
          </a:p>
          <a:p>
            <a:pPr algn="ctr"/>
            <a:endParaRPr lang="en-US" altLang="zh-CN" sz="2800" b="1" dirty="0">
              <a:solidFill>
                <a:srgbClr val="F9F9F3"/>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8108811" y="2083645"/>
            <a:ext cx="2368690" cy="3703759"/>
            <a:chOff x="8108811" y="2083645"/>
            <a:chExt cx="2368690" cy="3703759"/>
          </a:xfrm>
        </p:grpSpPr>
        <p:sp>
          <p:nvSpPr>
            <p:cNvPr id="45" name="矩形: 圆角 44"/>
            <p:cNvSpPr/>
            <p:nvPr/>
          </p:nvSpPr>
          <p:spPr>
            <a:xfrm>
              <a:off x="8108811" y="2083645"/>
              <a:ext cx="2368690" cy="3703759"/>
            </a:xfrm>
            <a:prstGeom prst="roundRect">
              <a:avLst>
                <a:gd name="adj" fmla="val 0"/>
              </a:avLst>
            </a:prstGeom>
            <a:solidFill>
              <a:srgbClr val="7C4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ltLang="zh-CN" sz="4400" b="1" dirty="0">
                <a:solidFill>
                  <a:srgbClr val="F9F9F3"/>
                </a:solidFill>
                <a:latin typeface="微软雅黑" panose="020B0503020204020204" pitchFamily="34" charset="-122"/>
                <a:ea typeface="微软雅黑" panose="020B0503020204020204" pitchFamily="34" charset="-122"/>
              </a:endParaRPr>
            </a:p>
          </p:txBody>
        </p:sp>
        <p:sp>
          <p:nvSpPr>
            <p:cNvPr id="46" name="矩形 45"/>
            <p:cNvSpPr/>
            <p:nvPr/>
          </p:nvSpPr>
          <p:spPr>
            <a:xfrm>
              <a:off x="8543281" y="2568804"/>
              <a:ext cx="1503724" cy="1569660"/>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双击输入替换内容</a:t>
              </a:r>
            </a:p>
          </p:txBody>
        </p:sp>
      </p:grpSp>
      <p:sp>
        <p:nvSpPr>
          <p:cNvPr id="49" name="矩形 48"/>
          <p:cNvSpPr/>
          <p:nvPr/>
        </p:nvSpPr>
        <p:spPr>
          <a:xfrm>
            <a:off x="3268701" y="752621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延时符</a:t>
            </a:r>
          </a:p>
        </p:txBody>
      </p:sp>
    </p:spTree>
    <p:extLst>
      <p:ext uri="{BB962C8B-B14F-4D97-AF65-F5344CB8AC3E}">
        <p14:creationId xmlns:p14="http://schemas.microsoft.com/office/powerpoint/2010/main" xmlns="" val="556579363"/>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75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up)">
                                      <p:cBhvr>
                                        <p:cTn id="10" dur="750"/>
                                        <p:tgtEl>
                                          <p:spTgt spid="44"/>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750"/>
                                        <p:tgtEl>
                                          <p:spTgt spid="3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750"/>
                                        <p:tgtEl>
                                          <p:spTgt spid="3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750"/>
                                        <p:tgtEl>
                                          <p:spTgt spid="3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750"/>
                                        <p:tgtEl>
                                          <p:spTgt spid="4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750"/>
                                        <p:tgtEl>
                                          <p:spTgt spid="41"/>
                                        </p:tgtEl>
                                      </p:cBhvr>
                                    </p:animEffect>
                                  </p:childTnLst>
                                </p:cTn>
                              </p:par>
                              <p:par>
                                <p:cTn id="27" presetID="12" presetClass="entr" presetSubtype="2"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750"/>
                                        <p:tgtEl>
                                          <p:spTgt spid="48"/>
                                        </p:tgtEl>
                                        <p:attrNameLst>
                                          <p:attrName>ppt_x</p:attrName>
                                        </p:attrNameLst>
                                      </p:cBhvr>
                                      <p:tavLst>
                                        <p:tav tm="0">
                                          <p:val>
                                            <p:strVal val="#ppt_x+#ppt_w*1.125000"/>
                                          </p:val>
                                        </p:tav>
                                        <p:tav tm="100000">
                                          <p:val>
                                            <p:strVal val="#ppt_x"/>
                                          </p:val>
                                        </p:tav>
                                      </p:tavLst>
                                    </p:anim>
                                    <p:animEffect transition="in" filter="wipe(left)">
                                      <p:cBhvr>
                                        <p:cTn id="30" dur="750"/>
                                        <p:tgtEl>
                                          <p:spTgt spid="4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3" grpId="0" animBg="1"/>
      <p:bldP spid="44" grpId="0" animBg="1"/>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文本框 5"/>
          <p:cNvSpPr>
            <a:spLocks noChangeArrowheads="1"/>
          </p:cNvSpPr>
          <p:nvPr/>
        </p:nvSpPr>
        <p:spPr bwMode="auto">
          <a:xfrm>
            <a:off x="7248525" y="317500"/>
            <a:ext cx="1944688" cy="11080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6600" b="1">
                <a:solidFill>
                  <a:srgbClr val="D70000"/>
                </a:solidFill>
                <a:latin typeface="造字工房悦黑体验版纤细体" pitchFamily="2" charset="-122"/>
                <a:ea typeface="微软雅黑" panose="020B0503020204020204" pitchFamily="34" charset="-122"/>
                <a:sym typeface="造字工房悦黑体验版纤细体" pitchFamily="2" charset="-122"/>
              </a:rPr>
              <a:t>目录</a:t>
            </a:r>
          </a:p>
        </p:txBody>
      </p:sp>
      <p:sp>
        <p:nvSpPr>
          <p:cNvPr id="32772" name="文本框 18"/>
          <p:cNvSpPr>
            <a:spLocks noChangeArrowheads="1"/>
          </p:cNvSpPr>
          <p:nvPr/>
        </p:nvSpPr>
        <p:spPr bwMode="auto">
          <a:xfrm>
            <a:off x="7751762" y="2119313"/>
            <a:ext cx="3672829" cy="83099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D70000"/>
                </a:solidFill>
                <a:latin typeface="造字工房悦黑体验版纤细体" pitchFamily="2" charset="-122"/>
                <a:ea typeface="微软雅黑" panose="020B0503020204020204" pitchFamily="34" charset="-122"/>
                <a:sym typeface="造字工房悦黑体验版纤细体" pitchFamily="2" charset="-122"/>
              </a:rPr>
              <a:t>深刻认识相互贯通、有机联系的反腐败思想体系</a:t>
            </a:r>
          </a:p>
        </p:txBody>
      </p:sp>
      <p:sp>
        <p:nvSpPr>
          <p:cNvPr id="32773" name="文本框 19"/>
          <p:cNvSpPr>
            <a:spLocks noChangeArrowheads="1"/>
          </p:cNvSpPr>
          <p:nvPr/>
        </p:nvSpPr>
        <p:spPr bwMode="auto">
          <a:xfrm>
            <a:off x="6528048" y="3355832"/>
            <a:ext cx="4392488" cy="83099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D70000"/>
                </a:solidFill>
                <a:latin typeface="造字工房悦黑体验版纤细体" pitchFamily="2" charset="-122"/>
                <a:ea typeface="微软雅黑" panose="020B0503020204020204" pitchFamily="34" charset="-122"/>
                <a:sym typeface="造字工房悦黑体验版纤细体" pitchFamily="2" charset="-122"/>
              </a:rPr>
              <a:t>稳步推进从不敢腐、不能腐到不想腐的反腐败基本战略</a:t>
            </a:r>
          </a:p>
        </p:txBody>
      </p:sp>
      <p:sp>
        <p:nvSpPr>
          <p:cNvPr id="32774" name="文本框 23"/>
          <p:cNvSpPr>
            <a:spLocks noChangeArrowheads="1"/>
          </p:cNvSpPr>
          <p:nvPr/>
        </p:nvSpPr>
        <p:spPr bwMode="auto">
          <a:xfrm>
            <a:off x="3792537" y="5720117"/>
            <a:ext cx="4319687"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D70000"/>
                </a:solidFill>
                <a:latin typeface="造字工房悦黑体验版纤细体" pitchFamily="2" charset="-122"/>
                <a:ea typeface="微软雅黑" panose="020B0503020204020204" pitchFamily="34" charset="-122"/>
                <a:sym typeface="造字工房悦黑体验版纤细体" pitchFamily="2" charset="-122"/>
              </a:rPr>
              <a:t>全面把握标本兼治的辩证方法</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91338"/>
            <a:ext cx="6804257" cy="680425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942416" y="817935"/>
            <a:ext cx="3221571" cy="2011723"/>
          </a:xfrm>
          <a:prstGeom prst="rect">
            <a:avLst/>
          </a:prstGeom>
        </p:spPr>
      </p:pic>
      <p:sp>
        <p:nvSpPr>
          <p:cNvPr id="5" name="流程图: 准备 4"/>
          <p:cNvSpPr/>
          <p:nvPr/>
        </p:nvSpPr>
        <p:spPr bwMode="auto">
          <a:xfrm>
            <a:off x="6960294" y="2162088"/>
            <a:ext cx="576461" cy="376411"/>
          </a:xfrm>
          <a:prstGeom prst="flowChartPreparation">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流程图: 准备 14"/>
          <p:cNvSpPr/>
          <p:nvPr/>
        </p:nvSpPr>
        <p:spPr bwMode="auto">
          <a:xfrm>
            <a:off x="5681188" y="3398607"/>
            <a:ext cx="576461" cy="376411"/>
          </a:xfrm>
          <a:prstGeom prst="flowChartPreparation">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 name="流程图: 准备 15"/>
          <p:cNvSpPr/>
          <p:nvPr/>
        </p:nvSpPr>
        <p:spPr bwMode="auto">
          <a:xfrm>
            <a:off x="3084368" y="5762892"/>
            <a:ext cx="576461" cy="376411"/>
          </a:xfrm>
          <a:prstGeom prst="flowChartPreparation">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文本框 19"/>
          <p:cNvSpPr>
            <a:spLocks noChangeArrowheads="1"/>
          </p:cNvSpPr>
          <p:nvPr/>
        </p:nvSpPr>
        <p:spPr bwMode="auto">
          <a:xfrm>
            <a:off x="4996283" y="4722640"/>
            <a:ext cx="4176753"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D70000"/>
                </a:solidFill>
                <a:latin typeface="造字工房悦黑体验版纤细体" pitchFamily="2" charset="-122"/>
                <a:ea typeface="微软雅黑" panose="020B0503020204020204" pitchFamily="34" charset="-122"/>
                <a:sym typeface="造字工房悦黑体验版纤细体" pitchFamily="2" charset="-122"/>
              </a:rPr>
              <a:t>始终坚持党和人民的根本立场</a:t>
            </a:r>
          </a:p>
        </p:txBody>
      </p:sp>
      <p:sp>
        <p:nvSpPr>
          <p:cNvPr id="12" name="流程图: 准备 11"/>
          <p:cNvSpPr/>
          <p:nvPr/>
        </p:nvSpPr>
        <p:spPr bwMode="auto">
          <a:xfrm>
            <a:off x="4149424" y="4765415"/>
            <a:ext cx="576461" cy="376411"/>
          </a:xfrm>
          <a:prstGeom prst="flowChartPreparation">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med" advClick="0" advTm="3010">
    <p:pull/>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8" name="前凸带形 7"/>
          <p:cNvSpPr/>
          <p:nvPr/>
        </p:nvSpPr>
        <p:spPr bwMode="auto">
          <a:xfrm>
            <a:off x="1671374" y="2616884"/>
            <a:ext cx="10416480" cy="1564683"/>
          </a:xfrm>
          <a:prstGeom prst="ribbon">
            <a:avLst>
              <a:gd name="adj1" fmla="val 11529"/>
              <a:gd name="adj2" fmla="val 75000"/>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1204" name="文本框 14"/>
          <p:cNvSpPr txBox="1">
            <a:spLocks noChangeArrowheads="1"/>
          </p:cNvSpPr>
          <p:nvPr/>
        </p:nvSpPr>
        <p:spPr bwMode="auto">
          <a:xfrm>
            <a:off x="3143672" y="3044279"/>
            <a:ext cx="763270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lang="zh-CN" altLang="en-US" sz="4400" b="1" dirty="0">
                <a:solidFill>
                  <a:prstClr val="white"/>
                </a:solidFill>
                <a:latin typeface="造字工房悦黑体验版纤细体" pitchFamily="2" charset="-122"/>
                <a:ea typeface="微软雅黑" panose="020B0503020204020204" pitchFamily="34" charset="-122"/>
                <a:sym typeface="造字工房悦黑体验版纤细体" pitchFamily="2" charset="-122"/>
              </a:rPr>
              <a:t>全面把握标本兼治的辩证方法</a:t>
            </a:r>
            <a:endParaRPr kumimoji="0" lang="zh-CN" altLang="en-US" sz="4400" b="1" i="0" u="none" strike="noStrike" kern="1200" cap="none" spc="0" normalizeH="0" baseline="0" noProof="0" dirty="0">
              <a:ln>
                <a:noFill/>
              </a:ln>
              <a:solidFill>
                <a:prstClr val="white"/>
              </a:solidFill>
              <a:effectLst/>
              <a:uLnTx/>
              <a:uFillTx/>
              <a:latin typeface="造字工房悦黑体验版纤细体" pitchFamily="2" charset="-122"/>
              <a:ea typeface="微软雅黑" panose="020B0503020204020204" pitchFamily="34" charset="-122"/>
              <a:cs typeface="+mn-cs"/>
              <a:sym typeface="造字工房悦黑体验版纤细体" pitchFamily="2" charset="-122"/>
            </a:endParaRPr>
          </a:p>
        </p:txBody>
      </p:sp>
    </p:spTree>
    <p:extLst>
      <p:ext uri="{BB962C8B-B14F-4D97-AF65-F5344CB8AC3E}">
        <p14:creationId xmlns:p14="http://schemas.microsoft.com/office/powerpoint/2010/main" xmlns="" val="2678162859"/>
      </p:ext>
    </p:extLst>
  </p:cSld>
  <p:clrMapOvr>
    <a:masterClrMapping/>
  </p:clrMapOvr>
  <p:transition spd="med" advClick="0" advTm="3010">
    <p:pull/>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矩形 35"/>
          <p:cNvSpPr/>
          <p:nvPr/>
        </p:nvSpPr>
        <p:spPr>
          <a:xfrm>
            <a:off x="5951538" y="1628775"/>
            <a:ext cx="5373687" cy="4093428"/>
          </a:xfrm>
          <a:prstGeom prst="rect">
            <a:avLst/>
          </a:prstGeom>
        </p:spPr>
        <p:txBody>
          <a:bodyPr>
            <a:spAutoFit/>
          </a:bodyPr>
          <a:lstStyle/>
          <a:p>
            <a:r>
              <a:rPr lang="zh-CN" altLang="en-US" sz="2000" b="1" dirty="0">
                <a:latin typeface="微软雅黑" panose="020B0503020204020204" pitchFamily="34" charset="-122"/>
                <a:ea typeface="微软雅黑" panose="020B0503020204020204" pitchFamily="34" charset="-122"/>
              </a:rPr>
              <a:t>双击输入替换内容双击输入替换内容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r>
              <a:rPr lang="zh-CN" altLang="en-US" sz="2000" b="1" dirty="0">
                <a:latin typeface="微软雅黑" panose="020B0503020204020204" pitchFamily="34" charset="-122"/>
                <a:ea typeface="微软雅黑" panose="020B0503020204020204" pitchFamily="34" charset="-122"/>
              </a:rPr>
              <a:t>双击输入替换内容</a:t>
            </a:r>
          </a:p>
          <a:p>
            <a:endParaRPr lang="zh-CN" altLang="en-US" sz="2000" b="1" dirty="0">
              <a:latin typeface="微软雅黑" panose="020B0503020204020204" pitchFamily="34" charset="-122"/>
              <a:ea typeface="微软雅黑" panose="020B0503020204020204" pitchFamily="34" charset="-122"/>
            </a:endParaRPr>
          </a:p>
        </p:txBody>
      </p:sp>
      <p:grpSp>
        <p:nvGrpSpPr>
          <p:cNvPr id="5" name="组合 4"/>
          <p:cNvGrpSpPr>
            <a:grpSpLocks/>
          </p:cNvGrpSpPr>
          <p:nvPr/>
        </p:nvGrpSpPr>
        <p:grpSpPr bwMode="auto">
          <a:xfrm>
            <a:off x="1500188" y="2709863"/>
            <a:ext cx="3867150" cy="1800225"/>
            <a:chOff x="1807935" y="1679154"/>
            <a:chExt cx="3867150" cy="1800000"/>
          </a:xfrm>
        </p:grpSpPr>
        <p:sp>
          <p:nvSpPr>
            <p:cNvPr id="38" name="圆角矩形 10"/>
            <p:cNvSpPr/>
            <p:nvPr/>
          </p:nvSpPr>
          <p:spPr>
            <a:xfrm>
              <a:off x="3004910" y="2112487"/>
              <a:ext cx="2670175" cy="933333"/>
            </a:xfrm>
            <a:prstGeom prst="roundRect">
              <a:avLst>
                <a:gd name="adj" fmla="val 50000"/>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400" dirty="0">
                <a:solidFill>
                  <a:schemeClr val="bg1"/>
                </a:solidFill>
                <a:latin typeface="微软雅黑" panose="020B0503020204020204" pitchFamily="34" charset="-122"/>
                <a:ea typeface="微软雅黑" panose="020B0503020204020204" pitchFamily="34" charset="-122"/>
                <a:sym typeface="造字工房悦黑体验版纤细体" pitchFamily="2" charset="-122"/>
              </a:endParaRPr>
            </a:p>
          </p:txBody>
        </p:sp>
        <p:grpSp>
          <p:nvGrpSpPr>
            <p:cNvPr id="57352" name="组合 3"/>
            <p:cNvGrpSpPr>
              <a:grpSpLocks/>
            </p:cNvGrpSpPr>
            <p:nvPr/>
          </p:nvGrpSpPr>
          <p:grpSpPr bwMode="auto">
            <a:xfrm>
              <a:off x="1807935" y="1679154"/>
              <a:ext cx="1800000" cy="1800000"/>
              <a:chOff x="1245609" y="2312414"/>
              <a:chExt cx="1800000" cy="1800000"/>
            </a:xfrm>
          </p:grpSpPr>
          <p:sp>
            <p:nvSpPr>
              <p:cNvPr id="3" name="矩形: 圆角 2"/>
              <p:cNvSpPr/>
              <p:nvPr/>
            </p:nvSpPr>
            <p:spPr>
              <a:xfrm>
                <a:off x="1245609" y="2312414"/>
                <a:ext cx="1800225" cy="1800000"/>
              </a:xfrm>
              <a:prstGeom prst="roundRect">
                <a:avLst>
                  <a:gd name="adj" fmla="val 50000"/>
                </a:avLst>
              </a:prstGeom>
              <a:solidFill>
                <a:srgbClr val="D60000"/>
              </a:solidFill>
              <a:ln w="63500">
                <a:solidFill>
                  <a:srgbClr val="F1E2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354" name="Freeform 29"/>
              <p:cNvSpPr>
                <a:spLocks/>
              </p:cNvSpPr>
              <p:nvPr/>
            </p:nvSpPr>
            <p:spPr bwMode="auto">
              <a:xfrm>
                <a:off x="1658949" y="2708414"/>
                <a:ext cx="1080000" cy="1008000"/>
              </a:xfrm>
              <a:custGeom>
                <a:avLst/>
                <a:gdLst>
                  <a:gd name="T0" fmla="*/ 461298 w 1880"/>
                  <a:gd name="T1" fmla="*/ 9000 h 1680"/>
                  <a:gd name="T2" fmla="*/ 719809 w 1880"/>
                  <a:gd name="T3" fmla="*/ 640200 h 1680"/>
                  <a:gd name="T4" fmla="*/ 418213 w 1880"/>
                  <a:gd name="T5" fmla="*/ 324000 h 1680"/>
                  <a:gd name="T6" fmla="*/ 533106 w 1880"/>
                  <a:gd name="T7" fmla="*/ 203400 h 1680"/>
                  <a:gd name="T8" fmla="*/ 461298 w 1880"/>
                  <a:gd name="T9" fmla="*/ 129000 h 1680"/>
                  <a:gd name="T10" fmla="*/ 315383 w 1880"/>
                  <a:gd name="T11" fmla="*/ 160200 h 1680"/>
                  <a:gd name="T12" fmla="*/ 86170 w 1880"/>
                  <a:gd name="T13" fmla="*/ 399600 h 1680"/>
                  <a:gd name="T14" fmla="*/ 216000 w 1880"/>
                  <a:gd name="T15" fmla="*/ 534000 h 1680"/>
                  <a:gd name="T16" fmla="*/ 302745 w 1880"/>
                  <a:gd name="T17" fmla="*/ 444600 h 1680"/>
                  <a:gd name="T18" fmla="*/ 604340 w 1880"/>
                  <a:gd name="T19" fmla="*/ 759600 h 1680"/>
                  <a:gd name="T20" fmla="*/ 101106 w 1880"/>
                  <a:gd name="T21" fmla="*/ 654000 h 1680"/>
                  <a:gd name="T22" fmla="*/ 28149 w 1880"/>
                  <a:gd name="T23" fmla="*/ 730200 h 1680"/>
                  <a:gd name="T24" fmla="*/ 91340 w 1880"/>
                  <a:gd name="T25" fmla="*/ 814200 h 1680"/>
                  <a:gd name="T26" fmla="*/ 82723 w 1880"/>
                  <a:gd name="T27" fmla="*/ 822600 h 1680"/>
                  <a:gd name="T28" fmla="*/ 70085 w 1880"/>
                  <a:gd name="T29" fmla="*/ 820200 h 1680"/>
                  <a:gd name="T30" fmla="*/ 0 w 1880"/>
                  <a:gd name="T31" fmla="*/ 896400 h 1680"/>
                  <a:gd name="T32" fmla="*/ 70660 w 1880"/>
                  <a:gd name="T33" fmla="*/ 969600 h 1680"/>
                  <a:gd name="T34" fmla="*/ 143043 w 1880"/>
                  <a:gd name="T35" fmla="*/ 895800 h 1680"/>
                  <a:gd name="T36" fmla="*/ 140745 w 1880"/>
                  <a:gd name="T37" fmla="*/ 882000 h 1680"/>
                  <a:gd name="T38" fmla="*/ 152234 w 1880"/>
                  <a:gd name="T39" fmla="*/ 870600 h 1680"/>
                  <a:gd name="T40" fmla="*/ 720957 w 1880"/>
                  <a:gd name="T41" fmla="*/ 880200 h 1680"/>
                  <a:gd name="T42" fmla="*/ 805404 w 1880"/>
                  <a:gd name="T43" fmla="*/ 969000 h 1680"/>
                  <a:gd name="T44" fmla="*/ 920872 w 1880"/>
                  <a:gd name="T45" fmla="*/ 849600 h 1680"/>
                  <a:gd name="T46" fmla="*/ 835851 w 1880"/>
                  <a:gd name="T47" fmla="*/ 760200 h 1680"/>
                  <a:gd name="T48" fmla="*/ 461298 w 1880"/>
                  <a:gd name="T49" fmla="*/ 9000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1E2C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57350" name="文本框 1"/>
          <p:cNvSpPr txBox="1">
            <a:spLocks noChangeArrowheads="1"/>
          </p:cNvSpPr>
          <p:nvPr/>
        </p:nvSpPr>
        <p:spPr bwMode="auto">
          <a:xfrm>
            <a:off x="3406868" y="3317587"/>
            <a:ext cx="18827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正确认识反腐败斗争中的重大关系</a:t>
            </a: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nodeType="withEffect">
                                  <p:stCondLst>
                                    <p:cond delay="7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175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par>
                                <p:cTn id="12" presetID="22" presetClass="entr" presetSubtype="4" fill="hold" grpId="0" nodeType="withEffect">
                                  <p:stCondLst>
                                    <p:cond delay="1750"/>
                                  </p:stCondLst>
                                  <p:childTnLst>
                                    <p:set>
                                      <p:cBhvr>
                                        <p:cTn id="13" dur="1" fill="hold">
                                          <p:stCondLst>
                                            <p:cond delay="0"/>
                                          </p:stCondLst>
                                        </p:cTn>
                                        <p:tgtEl>
                                          <p:spTgt spid="57350"/>
                                        </p:tgtEl>
                                        <p:attrNameLst>
                                          <p:attrName>style.visibility</p:attrName>
                                        </p:attrNameLst>
                                      </p:cBhvr>
                                      <p:to>
                                        <p:strVal val="visible"/>
                                      </p:to>
                                    </p:set>
                                    <p:animEffect transition="in" filter="wipe(down)">
                                      <p:cBhvr>
                                        <p:cTn id="14" dur="500"/>
                                        <p:tgtEl>
                                          <p:spTgt spid="57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735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83433" y="1991788"/>
            <a:ext cx="10347861" cy="553998"/>
          </a:xfrm>
          <a:prstGeom prst="rect">
            <a:avLst/>
          </a:prstGeom>
          <a:noFill/>
        </p:spPr>
        <p:txBody>
          <a:bodyPr wrap="square" rtlCol="0">
            <a:spAutoFit/>
          </a:bodyPr>
          <a:lstStyle/>
          <a:p>
            <a:pPr>
              <a:lnSpc>
                <a:spcPct val="150000"/>
              </a:lnSpc>
            </a:pPr>
            <a:r>
              <a:rPr lang="zh-CN" altLang="en-US" sz="2000" dirty="0">
                <a:latin typeface="+mn-ea"/>
                <a:ea typeface="+mn-ea"/>
              </a:rPr>
              <a:t>双击输入替换内容双击输入替换内容双击输入替换内容双击输入替换内容双击输入替换内容</a:t>
            </a:r>
            <a:endParaRPr lang="zh-CN" altLang="en-US" sz="1867" b="1" dirty="0">
              <a:solidFill>
                <a:schemeClr val="tx1">
                  <a:lumMod val="85000"/>
                  <a:lumOff val="15000"/>
                </a:schemeClr>
              </a:solidFill>
              <a:latin typeface="+mn-ea"/>
              <a:ea typeface="+mn-ea"/>
            </a:endParaRPr>
          </a:p>
        </p:txBody>
      </p:sp>
      <p:cxnSp>
        <p:nvCxnSpPr>
          <p:cNvPr id="4" name="直接连接符 3"/>
          <p:cNvCxnSpPr/>
          <p:nvPr/>
        </p:nvCxnSpPr>
        <p:spPr>
          <a:xfrm>
            <a:off x="2249049" y="3718078"/>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981927" y="3703329"/>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712733" y="3718078"/>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10320" y="4734550"/>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812219" y="4719801"/>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9" name="任意多边形: 形状 45"/>
          <p:cNvSpPr/>
          <p:nvPr/>
        </p:nvSpPr>
        <p:spPr>
          <a:xfrm flipV="1">
            <a:off x="3052824" y="3397039"/>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任意多边形: 形状 46"/>
          <p:cNvSpPr/>
          <p:nvPr/>
        </p:nvSpPr>
        <p:spPr>
          <a:xfrm>
            <a:off x="1197216" y="4519523"/>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任意多边形: 形状 47"/>
          <p:cNvSpPr/>
          <p:nvPr/>
        </p:nvSpPr>
        <p:spPr>
          <a:xfrm flipV="1">
            <a:off x="6764040" y="3397039"/>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48"/>
          <p:cNvSpPr/>
          <p:nvPr/>
        </p:nvSpPr>
        <p:spPr>
          <a:xfrm>
            <a:off x="4916313" y="4519523"/>
            <a:ext cx="2105739"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任意多边形: 形状 49"/>
          <p:cNvSpPr/>
          <p:nvPr/>
        </p:nvSpPr>
        <p:spPr>
          <a:xfrm>
            <a:off x="8627531" y="4519523"/>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组合 13"/>
          <p:cNvGrpSpPr/>
          <p:nvPr/>
        </p:nvGrpSpPr>
        <p:grpSpPr>
          <a:xfrm>
            <a:off x="1993213" y="4235849"/>
            <a:ext cx="518483" cy="480219"/>
            <a:chOff x="1584976" y="2672479"/>
            <a:chExt cx="388862" cy="360164"/>
          </a:xfrm>
        </p:grpSpPr>
        <p:sp>
          <p:nvSpPr>
            <p:cNvPr id="15" name="任意多边形: 形状 51"/>
            <p:cNvSpPr/>
            <p:nvPr/>
          </p:nvSpPr>
          <p:spPr>
            <a:xfrm>
              <a:off x="1598752"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C00000"/>
            </a:solidFill>
            <a:ln w="25400" cap="flat" cmpd="sng">
              <a:noFill/>
              <a:prstDash val="solid"/>
              <a:miter/>
              <a:headEnd type="none" w="med" len="med"/>
              <a:tailEnd type="none" w="med" len="med"/>
            </a:ln>
          </p:spPr>
          <p:txBody>
            <a:bodyPr anchor="ctr"/>
            <a:lstStyle/>
            <a:p>
              <a:pPr algn="ctr"/>
              <a:endParaRPr>
                <a:solidFill>
                  <a:schemeClr val="bg1"/>
                </a:solidFill>
              </a:endParaRPr>
            </a:p>
          </p:txBody>
        </p:sp>
        <p:sp>
          <p:nvSpPr>
            <p:cNvPr id="16" name="文本框 57"/>
            <p:cNvSpPr txBox="1"/>
            <p:nvPr/>
          </p:nvSpPr>
          <p:spPr>
            <a:xfrm>
              <a:off x="1584976" y="2748152"/>
              <a:ext cx="388862" cy="242471"/>
            </a:xfrm>
            <a:prstGeom prst="rect">
              <a:avLst/>
            </a:prstGeom>
            <a:noFill/>
          </p:spPr>
          <p:txBody>
            <a:bodyPr wrap="square">
              <a:normAutofit fontScale="85000" lnSpcReduction="20000"/>
            </a:bodyPr>
            <a:lstStyle/>
            <a:p>
              <a:pPr algn="ctr"/>
              <a:r>
                <a:rPr lang="de-DE" sz="2001">
                  <a:solidFill>
                    <a:schemeClr val="bg1"/>
                  </a:solidFill>
                  <a:latin typeface="Impact" panose="020B0806030902050204" pitchFamily="34" charset="0"/>
                </a:rPr>
                <a:t>01</a:t>
              </a:r>
            </a:p>
          </p:txBody>
        </p:sp>
      </p:grpSp>
      <p:grpSp>
        <p:nvGrpSpPr>
          <p:cNvPr id="17" name="组合 16"/>
          <p:cNvGrpSpPr/>
          <p:nvPr/>
        </p:nvGrpSpPr>
        <p:grpSpPr>
          <a:xfrm>
            <a:off x="3847027" y="4235849"/>
            <a:ext cx="518483" cy="480219"/>
            <a:chOff x="2975336" y="2672479"/>
            <a:chExt cx="388862" cy="360164"/>
          </a:xfrm>
        </p:grpSpPr>
        <p:sp>
          <p:nvSpPr>
            <p:cNvPr id="18" name="任意多边形: 形状 53"/>
            <p:cNvSpPr/>
            <p:nvPr/>
          </p:nvSpPr>
          <p:spPr>
            <a:xfrm>
              <a:off x="2989624"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C00000"/>
            </a:solidFill>
            <a:ln w="25400" cap="flat" cmpd="sng">
              <a:noFill/>
              <a:prstDash val="solid"/>
              <a:miter/>
              <a:headEnd type="none" w="med" len="med"/>
              <a:tailEnd type="none" w="med" len="med"/>
            </a:ln>
          </p:spPr>
          <p:txBody>
            <a:bodyPr anchor="ctr"/>
            <a:lstStyle/>
            <a:p>
              <a:pPr algn="ctr"/>
              <a:endParaRPr>
                <a:solidFill>
                  <a:schemeClr val="bg1"/>
                </a:solidFill>
              </a:endParaRPr>
            </a:p>
          </p:txBody>
        </p:sp>
        <p:sp>
          <p:nvSpPr>
            <p:cNvPr id="19" name="文本框 58"/>
            <p:cNvSpPr txBox="1"/>
            <p:nvPr/>
          </p:nvSpPr>
          <p:spPr>
            <a:xfrm>
              <a:off x="2975336" y="2748152"/>
              <a:ext cx="388862" cy="242471"/>
            </a:xfrm>
            <a:prstGeom prst="rect">
              <a:avLst/>
            </a:prstGeom>
            <a:noFill/>
          </p:spPr>
          <p:txBody>
            <a:bodyPr wrap="square">
              <a:normAutofit fontScale="85000" lnSpcReduction="20000"/>
            </a:bodyPr>
            <a:lstStyle/>
            <a:p>
              <a:pPr algn="ctr"/>
              <a:r>
                <a:rPr lang="de-DE" sz="2001" dirty="0">
                  <a:solidFill>
                    <a:schemeClr val="bg1"/>
                  </a:solidFill>
                  <a:latin typeface="Impact" panose="020B0806030902050204" pitchFamily="34" charset="0"/>
                </a:rPr>
                <a:t>02</a:t>
              </a:r>
            </a:p>
          </p:txBody>
        </p:sp>
      </p:grpSp>
      <p:grpSp>
        <p:nvGrpSpPr>
          <p:cNvPr id="20" name="组合 19"/>
          <p:cNvGrpSpPr/>
          <p:nvPr/>
        </p:nvGrpSpPr>
        <p:grpSpPr>
          <a:xfrm>
            <a:off x="5735617" y="4235849"/>
            <a:ext cx="518483" cy="480219"/>
            <a:chOff x="4391779" y="2672479"/>
            <a:chExt cx="388862" cy="360164"/>
          </a:xfrm>
        </p:grpSpPr>
        <p:sp>
          <p:nvSpPr>
            <p:cNvPr id="21" name="任意多边形: 形状 55"/>
            <p:cNvSpPr/>
            <p:nvPr/>
          </p:nvSpPr>
          <p:spPr>
            <a:xfrm>
              <a:off x="4401992" y="2672479"/>
              <a:ext cx="359216"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C00000"/>
            </a:solidFill>
            <a:ln w="25400" cap="flat" cmpd="sng">
              <a:noFill/>
              <a:prstDash val="solid"/>
              <a:miter/>
              <a:headEnd type="none" w="med" len="med"/>
              <a:tailEnd type="none" w="med" len="med"/>
            </a:ln>
          </p:spPr>
          <p:txBody>
            <a:bodyPr anchor="ctr"/>
            <a:lstStyle/>
            <a:p>
              <a:pPr algn="ctr"/>
              <a:endParaRPr>
                <a:solidFill>
                  <a:schemeClr val="bg1"/>
                </a:solidFill>
              </a:endParaRPr>
            </a:p>
          </p:txBody>
        </p:sp>
        <p:sp>
          <p:nvSpPr>
            <p:cNvPr id="22" name="文本框 59"/>
            <p:cNvSpPr txBox="1"/>
            <p:nvPr/>
          </p:nvSpPr>
          <p:spPr>
            <a:xfrm>
              <a:off x="4391779" y="2748152"/>
              <a:ext cx="388862" cy="242471"/>
            </a:xfrm>
            <a:prstGeom prst="rect">
              <a:avLst/>
            </a:prstGeom>
            <a:noFill/>
          </p:spPr>
          <p:txBody>
            <a:bodyPr wrap="square">
              <a:normAutofit fontScale="85000" lnSpcReduction="20000"/>
            </a:bodyPr>
            <a:lstStyle/>
            <a:p>
              <a:pPr algn="ctr"/>
              <a:r>
                <a:rPr lang="de-DE" sz="2001">
                  <a:solidFill>
                    <a:schemeClr val="bg1"/>
                  </a:solidFill>
                  <a:latin typeface="Impact" panose="020B0806030902050204" pitchFamily="34" charset="0"/>
                </a:rPr>
                <a:t>03</a:t>
              </a:r>
            </a:p>
          </p:txBody>
        </p:sp>
      </p:grpSp>
      <p:grpSp>
        <p:nvGrpSpPr>
          <p:cNvPr id="23" name="组合 22"/>
          <p:cNvGrpSpPr/>
          <p:nvPr/>
        </p:nvGrpSpPr>
        <p:grpSpPr>
          <a:xfrm>
            <a:off x="7568451" y="4235849"/>
            <a:ext cx="518483" cy="480219"/>
            <a:chOff x="5766404" y="2672479"/>
            <a:chExt cx="388862" cy="360164"/>
          </a:xfrm>
        </p:grpSpPr>
        <p:sp>
          <p:nvSpPr>
            <p:cNvPr id="24" name="任意多边形: 形状 52"/>
            <p:cNvSpPr/>
            <p:nvPr/>
          </p:nvSpPr>
          <p:spPr>
            <a:xfrm>
              <a:off x="5771780"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C00000"/>
            </a:solidFill>
            <a:ln w="25400" cap="flat" cmpd="sng">
              <a:noFill/>
              <a:prstDash val="solid"/>
              <a:miter/>
              <a:headEnd type="none" w="med" len="med"/>
              <a:tailEnd type="none" w="med" len="med"/>
            </a:ln>
          </p:spPr>
          <p:txBody>
            <a:bodyPr anchor="ctr"/>
            <a:lstStyle/>
            <a:p>
              <a:pPr algn="ctr"/>
              <a:endParaRPr>
                <a:solidFill>
                  <a:schemeClr val="bg1"/>
                </a:solidFill>
              </a:endParaRPr>
            </a:p>
          </p:txBody>
        </p:sp>
        <p:sp>
          <p:nvSpPr>
            <p:cNvPr id="25" name="文本框 60"/>
            <p:cNvSpPr txBox="1"/>
            <p:nvPr/>
          </p:nvSpPr>
          <p:spPr>
            <a:xfrm>
              <a:off x="5766404" y="2748152"/>
              <a:ext cx="388862" cy="242471"/>
            </a:xfrm>
            <a:prstGeom prst="rect">
              <a:avLst/>
            </a:prstGeom>
            <a:noFill/>
          </p:spPr>
          <p:txBody>
            <a:bodyPr wrap="square">
              <a:normAutofit fontScale="85000" lnSpcReduction="20000"/>
            </a:bodyPr>
            <a:lstStyle/>
            <a:p>
              <a:pPr algn="ctr"/>
              <a:r>
                <a:rPr lang="de-DE" sz="2001">
                  <a:solidFill>
                    <a:schemeClr val="bg1"/>
                  </a:solidFill>
                  <a:latin typeface="Impact" panose="020B0806030902050204" pitchFamily="34" charset="0"/>
                </a:rPr>
                <a:t>04</a:t>
              </a:r>
            </a:p>
          </p:txBody>
        </p:sp>
      </p:grpSp>
      <p:grpSp>
        <p:nvGrpSpPr>
          <p:cNvPr id="26" name="组合 25"/>
          <p:cNvGrpSpPr/>
          <p:nvPr/>
        </p:nvGrpSpPr>
        <p:grpSpPr>
          <a:xfrm>
            <a:off x="9465757" y="4235849"/>
            <a:ext cx="518483" cy="480219"/>
            <a:chOff x="7189384" y="2672479"/>
            <a:chExt cx="388862" cy="360164"/>
          </a:xfrm>
        </p:grpSpPr>
        <p:sp>
          <p:nvSpPr>
            <p:cNvPr id="27" name="任意多边形: 形状 54"/>
            <p:cNvSpPr/>
            <p:nvPr/>
          </p:nvSpPr>
          <p:spPr>
            <a:xfrm>
              <a:off x="7195703" y="2672479"/>
              <a:ext cx="359216"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C00000"/>
            </a:solidFill>
            <a:ln w="25400" cap="flat" cmpd="sng">
              <a:noFill/>
              <a:prstDash val="solid"/>
              <a:miter/>
              <a:headEnd type="none" w="med" len="med"/>
              <a:tailEnd type="none" w="med" len="med"/>
            </a:ln>
          </p:spPr>
          <p:txBody>
            <a:bodyPr anchor="ctr"/>
            <a:lstStyle/>
            <a:p>
              <a:pPr algn="ctr"/>
              <a:endParaRPr>
                <a:solidFill>
                  <a:schemeClr val="bg1"/>
                </a:solidFill>
              </a:endParaRPr>
            </a:p>
          </p:txBody>
        </p:sp>
        <p:sp>
          <p:nvSpPr>
            <p:cNvPr id="28" name="文本框 61"/>
            <p:cNvSpPr txBox="1"/>
            <p:nvPr/>
          </p:nvSpPr>
          <p:spPr>
            <a:xfrm>
              <a:off x="7189384" y="2748152"/>
              <a:ext cx="388862" cy="242471"/>
            </a:xfrm>
            <a:prstGeom prst="rect">
              <a:avLst/>
            </a:prstGeom>
            <a:noFill/>
          </p:spPr>
          <p:txBody>
            <a:bodyPr wrap="square">
              <a:normAutofit fontScale="85000" lnSpcReduction="20000"/>
            </a:bodyPr>
            <a:lstStyle/>
            <a:p>
              <a:pPr algn="ctr"/>
              <a:r>
                <a:rPr lang="de-DE" sz="2001">
                  <a:solidFill>
                    <a:schemeClr val="bg1"/>
                  </a:solidFill>
                  <a:latin typeface="Impact" panose="020B0806030902050204" pitchFamily="34" charset="0"/>
                </a:rPr>
                <a:t>05</a:t>
              </a:r>
            </a:p>
          </p:txBody>
        </p:sp>
      </p:grpSp>
      <p:sp>
        <p:nvSpPr>
          <p:cNvPr id="29" name="TextBox 38"/>
          <p:cNvSpPr txBox="1"/>
          <p:nvPr/>
        </p:nvSpPr>
        <p:spPr>
          <a:xfrm>
            <a:off x="2912390" y="5385489"/>
            <a:ext cx="2455073" cy="215444"/>
          </a:xfrm>
          <a:prstGeom prst="rect">
            <a:avLst/>
          </a:prstGeom>
          <a:noFill/>
        </p:spPr>
        <p:txBody>
          <a:bodyPr wrap="square" lIns="0" tIns="0" rIns="0" bIns="0" rtlCol="0">
            <a:spAutoFit/>
          </a:bodyPr>
          <a:lstStyle/>
          <a:p>
            <a:pPr algn="ctr" defTabSz="1219170">
              <a:defRPr/>
            </a:pPr>
            <a:r>
              <a:rPr lang="zh-CN" altLang="en-US" sz="1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双击输入替换内容</a:t>
            </a:r>
          </a:p>
        </p:txBody>
      </p:sp>
      <p:sp>
        <p:nvSpPr>
          <p:cNvPr id="30" name="TextBox 38"/>
          <p:cNvSpPr txBox="1"/>
          <p:nvPr/>
        </p:nvSpPr>
        <p:spPr>
          <a:xfrm>
            <a:off x="983433" y="3285962"/>
            <a:ext cx="2359970" cy="285078"/>
          </a:xfrm>
          <a:prstGeom prst="rect">
            <a:avLst/>
          </a:prstGeom>
          <a:noFill/>
        </p:spPr>
        <p:txBody>
          <a:bodyPr wrap="square" lIns="0" tIns="0" rIns="0" bIns="0" rtlCol="0">
            <a:spAutoFit/>
          </a:bodyPr>
          <a:lstStyle/>
          <a:p>
            <a:pPr algn="ctr" defTabSz="1219170">
              <a:lnSpc>
                <a:spcPct val="150000"/>
              </a:lnSpc>
              <a:defRPr/>
            </a:pPr>
            <a:r>
              <a:rPr lang="zh-CN" altLang="en-US" sz="1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双击输入替换内容</a:t>
            </a:r>
          </a:p>
        </p:txBody>
      </p:sp>
      <p:sp>
        <p:nvSpPr>
          <p:cNvPr id="31" name="TextBox 38"/>
          <p:cNvSpPr txBox="1"/>
          <p:nvPr/>
        </p:nvSpPr>
        <p:spPr>
          <a:xfrm>
            <a:off x="4890932" y="3287788"/>
            <a:ext cx="2429204" cy="215444"/>
          </a:xfrm>
          <a:prstGeom prst="rect">
            <a:avLst/>
          </a:prstGeom>
          <a:noFill/>
        </p:spPr>
        <p:txBody>
          <a:bodyPr wrap="square" lIns="0" tIns="0" rIns="0" bIns="0" rtlCol="0">
            <a:spAutoFit/>
          </a:bodyPr>
          <a:lstStyle/>
          <a:p>
            <a:pPr algn="ctr" defTabSz="1219170">
              <a:defRPr/>
            </a:pPr>
            <a:r>
              <a:rPr lang="zh-CN" altLang="en-US" sz="1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双击输入替换内容</a:t>
            </a:r>
          </a:p>
        </p:txBody>
      </p:sp>
      <p:sp>
        <p:nvSpPr>
          <p:cNvPr id="32" name="TextBox 38"/>
          <p:cNvSpPr txBox="1"/>
          <p:nvPr/>
        </p:nvSpPr>
        <p:spPr>
          <a:xfrm>
            <a:off x="8596434" y="3355677"/>
            <a:ext cx="2256815" cy="205121"/>
          </a:xfrm>
          <a:prstGeom prst="rect">
            <a:avLst/>
          </a:prstGeom>
          <a:noFill/>
        </p:spPr>
        <p:txBody>
          <a:bodyPr wrap="square" lIns="0" tIns="0" rIns="0" bIns="0" rtlCol="0">
            <a:spAutoFit/>
          </a:bodyPr>
          <a:lstStyle/>
          <a:p>
            <a:pPr algn="ctr" defTabSz="1219170">
              <a:defRPr/>
            </a:pPr>
            <a:r>
              <a:rPr lang="zh-CN" altLang="en-US" sz="1333"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双击输入替换内容</a:t>
            </a:r>
          </a:p>
        </p:txBody>
      </p:sp>
      <p:sp>
        <p:nvSpPr>
          <p:cNvPr id="33" name="TextBox 38"/>
          <p:cNvSpPr txBox="1"/>
          <p:nvPr/>
        </p:nvSpPr>
        <p:spPr>
          <a:xfrm>
            <a:off x="6661950" y="5316357"/>
            <a:ext cx="2458386" cy="215444"/>
          </a:xfrm>
          <a:prstGeom prst="rect">
            <a:avLst/>
          </a:prstGeom>
          <a:noFill/>
        </p:spPr>
        <p:txBody>
          <a:bodyPr wrap="square" lIns="0" tIns="0" rIns="0" bIns="0" rtlCol="0">
            <a:spAutoFit/>
          </a:bodyPr>
          <a:lstStyle/>
          <a:p>
            <a:pPr algn="ctr" defTabSz="1219170">
              <a:defRPr/>
            </a:pPr>
            <a:r>
              <a:rPr lang="zh-CN" altLang="en-US" sz="1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双击输入替换内容</a:t>
            </a:r>
          </a:p>
        </p:txBody>
      </p:sp>
      <p:sp>
        <p:nvSpPr>
          <p:cNvPr id="2" name="文本框 1"/>
          <p:cNvSpPr txBox="1"/>
          <p:nvPr/>
        </p:nvSpPr>
        <p:spPr>
          <a:xfrm>
            <a:off x="3723410" y="1433157"/>
            <a:ext cx="8177617"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依靠文化自信坚定理想信念</a:t>
            </a:r>
          </a:p>
        </p:txBody>
      </p:sp>
    </p:spTree>
    <p:extLst>
      <p:ext uri="{BB962C8B-B14F-4D97-AF65-F5344CB8AC3E}">
        <p14:creationId xmlns:p14="http://schemas.microsoft.com/office/powerpoint/2010/main" xmlns="" val="3720775415"/>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8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49" presetClass="entr" presetSubtype="0" decel="10000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 calcmode="lin" valueType="num">
                                      <p:cBhvr>
                                        <p:cTn id="38" dur="500" fill="hold"/>
                                        <p:tgtEl>
                                          <p:spTgt spid="14"/>
                                        </p:tgtEl>
                                        <p:attrNameLst>
                                          <p:attrName>style.rotation</p:attrName>
                                        </p:attrNameLst>
                                      </p:cBhvr>
                                      <p:tavLst>
                                        <p:tav tm="0">
                                          <p:val>
                                            <p:fltVal val="360"/>
                                          </p:val>
                                        </p:tav>
                                        <p:tav tm="100000">
                                          <p:val>
                                            <p:fltVal val="0"/>
                                          </p:val>
                                        </p:tav>
                                      </p:tavLst>
                                    </p:anim>
                                    <p:animEffect transition="in" filter="fade">
                                      <p:cBhvr>
                                        <p:cTn id="39" dur="500"/>
                                        <p:tgtEl>
                                          <p:spTgt spid="14"/>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style.rotation</p:attrName>
                                        </p:attrNameLst>
                                      </p:cBhvr>
                                      <p:tavLst>
                                        <p:tav tm="0">
                                          <p:val>
                                            <p:fltVal val="360"/>
                                          </p:val>
                                        </p:tav>
                                        <p:tav tm="100000">
                                          <p:val>
                                            <p:fltVal val="0"/>
                                          </p:val>
                                        </p:tav>
                                      </p:tavLst>
                                    </p:anim>
                                    <p:animEffect transition="in" filter="fade">
                                      <p:cBhvr>
                                        <p:cTn id="45" dur="500"/>
                                        <p:tgtEl>
                                          <p:spTgt spid="17"/>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 calcmode="lin" valueType="num">
                                      <p:cBhvr>
                                        <p:cTn id="50" dur="500" fill="hold"/>
                                        <p:tgtEl>
                                          <p:spTgt spid="20"/>
                                        </p:tgtEl>
                                        <p:attrNameLst>
                                          <p:attrName>style.rotation</p:attrName>
                                        </p:attrNameLst>
                                      </p:cBhvr>
                                      <p:tavLst>
                                        <p:tav tm="0">
                                          <p:val>
                                            <p:fltVal val="360"/>
                                          </p:val>
                                        </p:tav>
                                        <p:tav tm="100000">
                                          <p:val>
                                            <p:fltVal val="0"/>
                                          </p:val>
                                        </p:tav>
                                      </p:tavLst>
                                    </p:anim>
                                    <p:animEffect transition="in" filter="fade">
                                      <p:cBhvr>
                                        <p:cTn id="51" dur="500"/>
                                        <p:tgtEl>
                                          <p:spTgt spid="20"/>
                                        </p:tgtEl>
                                      </p:cBhvr>
                                    </p:animEffect>
                                  </p:childTnLst>
                                </p:cTn>
                              </p:par>
                              <p:par>
                                <p:cTn id="52" presetID="49" presetClass="entr" presetSubtype="0" decel="10000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 calcmode="lin" valueType="num">
                                      <p:cBhvr>
                                        <p:cTn id="56" dur="500" fill="hold"/>
                                        <p:tgtEl>
                                          <p:spTgt spid="23"/>
                                        </p:tgtEl>
                                        <p:attrNameLst>
                                          <p:attrName>style.rotation</p:attrName>
                                        </p:attrNameLst>
                                      </p:cBhvr>
                                      <p:tavLst>
                                        <p:tav tm="0">
                                          <p:val>
                                            <p:fltVal val="360"/>
                                          </p:val>
                                        </p:tav>
                                        <p:tav tm="100000">
                                          <p:val>
                                            <p:fltVal val="0"/>
                                          </p:val>
                                        </p:tav>
                                      </p:tavLst>
                                    </p:anim>
                                    <p:animEffect transition="in" filter="fade">
                                      <p:cBhvr>
                                        <p:cTn id="57" dur="500"/>
                                        <p:tgtEl>
                                          <p:spTgt spid="23"/>
                                        </p:tgtEl>
                                      </p:cBhvr>
                                    </p:animEffect>
                                  </p:childTnLst>
                                </p:cTn>
                              </p:par>
                              <p:par>
                                <p:cTn id="58" presetID="49" presetClass="entr" presetSubtype="0" decel="100000"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360"/>
                                          </p:val>
                                        </p:tav>
                                        <p:tav tm="100000">
                                          <p:val>
                                            <p:fltVal val="0"/>
                                          </p:val>
                                        </p:tav>
                                      </p:tavLst>
                                    </p:anim>
                                    <p:animEffect transition="in" filter="fade">
                                      <p:cBhvr>
                                        <p:cTn id="63" dur="500"/>
                                        <p:tgtEl>
                                          <p:spTgt spid="26"/>
                                        </p:tgtEl>
                                      </p:cBhvr>
                                    </p:animEffect>
                                  </p:childTnLst>
                                </p:cTn>
                              </p:par>
                            </p:childTnLst>
                          </p:cTn>
                        </p:par>
                        <p:par>
                          <p:cTn id="64" fill="hold">
                            <p:stCondLst>
                              <p:cond delay="1000"/>
                            </p:stCondLst>
                            <p:childTnLst>
                              <p:par>
                                <p:cTn id="65" presetID="10" presetClass="entr" presetSubtype="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par>
                          <p:cTn id="68" fill="hold">
                            <p:stCondLst>
                              <p:cond delay="15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par>
                          <p:cTn id="72" fill="hold">
                            <p:stCondLst>
                              <p:cond delay="2000"/>
                            </p:stCondLst>
                            <p:childTnLst>
                              <p:par>
                                <p:cTn id="73" presetID="10" presetClass="entr" presetSubtype="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500"/>
                                        <p:tgtEl>
                                          <p:spTgt spid="7"/>
                                        </p:tgtEl>
                                      </p:cBhvr>
                                    </p:animEffect>
                                  </p:childTnLst>
                                </p:cTn>
                              </p:par>
                            </p:childTnLst>
                          </p:cTn>
                        </p:par>
                        <p:par>
                          <p:cTn id="76" fill="hold">
                            <p:stCondLst>
                              <p:cond delay="25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3000"/>
                            </p:stCondLst>
                            <p:childTnLst>
                              <p:par>
                                <p:cTn id="81" presetID="10" presetClass="entr" presetSubtype="0"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par>
                          <p:cTn id="88" fill="hold">
                            <p:stCondLst>
                              <p:cond delay="4000"/>
                            </p:stCondLst>
                            <p:childTnLst>
                              <p:par>
                                <p:cTn id="89" presetID="10" presetClass="entr" presetSubtype="0" fill="hold"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fade">
                                      <p:cBhvr>
                                        <p:cTn id="91" dur="500"/>
                                        <p:tgtEl>
                                          <p:spTgt spid="8"/>
                                        </p:tgtEl>
                                      </p:cBhvr>
                                    </p:animEffect>
                                  </p:childTnLst>
                                </p:cTn>
                              </p:par>
                            </p:childTnLst>
                          </p:cTn>
                        </p:par>
                        <p:par>
                          <p:cTn id="92" fill="hold">
                            <p:stCondLst>
                              <p:cond delay="4500"/>
                            </p:stCondLst>
                            <p:childTnLst>
                              <p:par>
                                <p:cTn id="93" presetID="10"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childTnLst>
                          </p:cTn>
                        </p:par>
                        <p:par>
                          <p:cTn id="96" fill="hold">
                            <p:stCondLst>
                              <p:cond delay="5000"/>
                            </p:stCondLst>
                            <p:childTnLst>
                              <p:par>
                                <p:cTn id="97" presetID="10" presetClass="entr" presetSubtype="0" fill="hold"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par>
                          <p:cTn id="100" fill="hold">
                            <p:stCondLst>
                              <p:cond delay="5500"/>
                            </p:stCondLst>
                            <p:childTnLst>
                              <p:par>
                                <p:cTn id="101" presetID="10"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animBg="1"/>
      <p:bldP spid="12" grpId="0" animBg="1"/>
      <p:bldP spid="13" grpId="0" animBg="1"/>
      <p:bldP spid="29" grpId="0"/>
      <p:bldP spid="30" grpId="0"/>
      <p:bldP spid="31" grpId="0"/>
      <p:bldP spid="32" grpId="0"/>
      <p:bldP spid="33"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ko-KR" altLang="en-US">
              <a:solidFill>
                <a:schemeClr val="tx1">
                  <a:lumMod val="75000"/>
                  <a:lumOff val="25000"/>
                </a:schemeClr>
              </a:solidFill>
              <a:latin typeface="+mn-lt"/>
              <a:ea typeface="+mn-ea"/>
              <a:cs typeface="+mn-ea"/>
              <a:sym typeface="+mn-lt"/>
            </a:endParaRPr>
          </a:p>
        </p:txBody>
      </p:sp>
      <p:sp>
        <p:nvSpPr>
          <p:cNvPr id="9220" name="Rectangle 4"/>
          <p:cNvSpPr>
            <a:spLocks noChangeArrowheads="1"/>
          </p:cNvSpPr>
          <p:nvPr/>
        </p:nvSpPr>
        <p:spPr bwMode="auto">
          <a:xfrm>
            <a:off x="933450" y="4286250"/>
            <a:ext cx="1997075"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2000" b="1" dirty="0">
                <a:latin typeface="微软雅黑" panose="020B0503020204020204" pitchFamily="34" charset="-122"/>
                <a:ea typeface="微软雅黑" panose="020B0503020204020204" pitchFamily="34" charset="-122"/>
              </a:rPr>
              <a:t>双击输入替换内容</a:t>
            </a:r>
          </a:p>
        </p:txBody>
      </p:sp>
      <p:sp>
        <p:nvSpPr>
          <p:cNvPr id="5" name="Rectangle 4"/>
          <p:cNvSpPr>
            <a:spLocks noChangeArrowheads="1"/>
          </p:cNvSpPr>
          <p:nvPr/>
        </p:nvSpPr>
        <p:spPr bwMode="auto">
          <a:xfrm>
            <a:off x="931863" y="2536825"/>
            <a:ext cx="2084387" cy="561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buNone/>
            </a:pPr>
            <a:r>
              <a:rPr lang="zh-CN" altLang="en-US" b="1" dirty="0">
                <a:latin typeface="微软雅黑" panose="020B0503020204020204" pitchFamily="34" charset="-122"/>
                <a:ea typeface="微软雅黑" panose="020B0503020204020204" pitchFamily="34" charset="-122"/>
              </a:rPr>
              <a:t>双击输入替换内容</a:t>
            </a:r>
          </a:p>
        </p:txBody>
      </p:sp>
      <p:sp>
        <p:nvSpPr>
          <p:cNvPr id="6" name="Rectangle 4"/>
          <p:cNvSpPr>
            <a:spLocks noChangeArrowheads="1"/>
          </p:cNvSpPr>
          <p:nvPr/>
        </p:nvSpPr>
        <p:spPr bwMode="auto">
          <a:xfrm>
            <a:off x="925513" y="3436938"/>
            <a:ext cx="2005012" cy="465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2000" b="1" dirty="0">
                <a:latin typeface="微软雅黑" panose="020B0503020204020204" pitchFamily="34" charset="-122"/>
                <a:ea typeface="微软雅黑" panose="020B0503020204020204" pitchFamily="34" charset="-122"/>
              </a:rPr>
              <a:t>双击输入替换内容</a:t>
            </a:r>
          </a:p>
        </p:txBody>
      </p:sp>
      <p:sp>
        <p:nvSpPr>
          <p:cNvPr id="7" name="矩形 6"/>
          <p:cNvSpPr/>
          <p:nvPr/>
        </p:nvSpPr>
        <p:spPr>
          <a:xfrm>
            <a:off x="623888" y="1741488"/>
            <a:ext cx="2735262" cy="44958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8" name="Rectangle 3"/>
          <p:cNvSpPr txBox="1">
            <a:spLocks noChangeArrowheads="1"/>
          </p:cNvSpPr>
          <p:nvPr/>
        </p:nvSpPr>
        <p:spPr bwMode="auto">
          <a:xfrm>
            <a:off x="1044575" y="1433513"/>
            <a:ext cx="2122488" cy="776287"/>
          </a:xfrm>
          <a:prstGeom prst="rect">
            <a:avLst/>
          </a:prstGeom>
          <a:solidFill>
            <a:srgbClr val="C0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双击输入替换内容</a:t>
            </a:r>
          </a:p>
        </p:txBody>
      </p:sp>
      <p:sp>
        <p:nvSpPr>
          <p:cNvPr id="9" name="矩形: 圆角 8"/>
          <p:cNvSpPr/>
          <p:nvPr/>
        </p:nvSpPr>
        <p:spPr>
          <a:xfrm>
            <a:off x="484188" y="2524125"/>
            <a:ext cx="185737" cy="38258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1</a:t>
            </a:r>
            <a:endParaRPr lang="zh-CN" altLang="en-US" sz="2400" b="1" dirty="0">
              <a:solidFill>
                <a:schemeClr val="bg1"/>
              </a:solidFill>
              <a:latin typeface="Agency FB" panose="020B0503020202020204" pitchFamily="34" charset="0"/>
              <a:cs typeface="+mn-ea"/>
              <a:sym typeface="+mn-lt"/>
            </a:endParaRPr>
          </a:p>
        </p:txBody>
      </p:sp>
      <p:sp>
        <p:nvSpPr>
          <p:cNvPr id="10" name="矩形: 圆角 9"/>
          <p:cNvSpPr/>
          <p:nvPr/>
        </p:nvSpPr>
        <p:spPr>
          <a:xfrm>
            <a:off x="484188" y="3408363"/>
            <a:ext cx="185737"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2</a:t>
            </a:r>
            <a:endParaRPr lang="zh-CN" altLang="en-US" sz="2400" b="1" dirty="0">
              <a:solidFill>
                <a:schemeClr val="bg1"/>
              </a:solidFill>
              <a:latin typeface="Agency FB" panose="020B0503020202020204" pitchFamily="34" charset="0"/>
              <a:cs typeface="+mn-ea"/>
              <a:sym typeface="+mn-lt"/>
            </a:endParaRPr>
          </a:p>
        </p:txBody>
      </p:sp>
      <p:sp>
        <p:nvSpPr>
          <p:cNvPr id="11" name="矩形: 圆角 10"/>
          <p:cNvSpPr/>
          <p:nvPr/>
        </p:nvSpPr>
        <p:spPr>
          <a:xfrm>
            <a:off x="484188" y="4278313"/>
            <a:ext cx="185737"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3</a:t>
            </a:r>
            <a:endParaRPr lang="zh-CN" altLang="en-US" sz="2400" b="1" dirty="0">
              <a:solidFill>
                <a:schemeClr val="bg1"/>
              </a:solidFill>
              <a:latin typeface="Agency FB" panose="020B0503020202020204" pitchFamily="34" charset="0"/>
              <a:cs typeface="+mn-ea"/>
              <a:sym typeface="+mn-lt"/>
            </a:endParaRPr>
          </a:p>
        </p:txBody>
      </p:sp>
      <p:sp>
        <p:nvSpPr>
          <p:cNvPr id="39" name="Rectangle 4"/>
          <p:cNvSpPr>
            <a:spLocks noChangeArrowheads="1"/>
          </p:cNvSpPr>
          <p:nvPr/>
        </p:nvSpPr>
        <p:spPr bwMode="auto">
          <a:xfrm>
            <a:off x="5014913" y="4203700"/>
            <a:ext cx="1998662" cy="582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2000" b="1" dirty="0">
                <a:latin typeface="微软雅黑" panose="020B0503020204020204" pitchFamily="34" charset="-122"/>
                <a:ea typeface="微软雅黑" panose="020B0503020204020204" pitchFamily="34" charset="-122"/>
              </a:rPr>
              <a:t>双击输入替换内容</a:t>
            </a:r>
          </a:p>
        </p:txBody>
      </p:sp>
      <p:sp>
        <p:nvSpPr>
          <p:cNvPr id="40" name="Rectangle 4"/>
          <p:cNvSpPr>
            <a:spLocks noChangeArrowheads="1"/>
          </p:cNvSpPr>
          <p:nvPr/>
        </p:nvSpPr>
        <p:spPr bwMode="auto">
          <a:xfrm>
            <a:off x="4987925" y="2457450"/>
            <a:ext cx="2084388" cy="5635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2000" b="1" dirty="0">
                <a:latin typeface="微软雅黑" panose="020B0503020204020204" pitchFamily="34" charset="-122"/>
                <a:ea typeface="微软雅黑" panose="020B0503020204020204" pitchFamily="34" charset="-122"/>
              </a:rPr>
              <a:t>双击输入替换内容</a:t>
            </a:r>
          </a:p>
        </p:txBody>
      </p:sp>
      <p:sp>
        <p:nvSpPr>
          <p:cNvPr id="41" name="Rectangle 4"/>
          <p:cNvSpPr>
            <a:spLocks noChangeArrowheads="1"/>
          </p:cNvSpPr>
          <p:nvPr/>
        </p:nvSpPr>
        <p:spPr bwMode="auto">
          <a:xfrm>
            <a:off x="5003800" y="3378200"/>
            <a:ext cx="2316163" cy="465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2000" b="1" dirty="0">
                <a:latin typeface="微软雅黑" panose="020B0503020204020204" pitchFamily="34" charset="-122"/>
                <a:ea typeface="微软雅黑" panose="020B0503020204020204" pitchFamily="34" charset="-122"/>
              </a:rPr>
              <a:t>双击输入替换内容</a:t>
            </a:r>
          </a:p>
        </p:txBody>
      </p:sp>
      <p:sp>
        <p:nvSpPr>
          <p:cNvPr id="42" name="矩形 41"/>
          <p:cNvSpPr/>
          <p:nvPr/>
        </p:nvSpPr>
        <p:spPr>
          <a:xfrm>
            <a:off x="4583113" y="1741488"/>
            <a:ext cx="2736850" cy="44958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43" name="Rectangle 3"/>
          <p:cNvSpPr txBox="1">
            <a:spLocks noChangeArrowheads="1"/>
          </p:cNvSpPr>
          <p:nvPr/>
        </p:nvSpPr>
        <p:spPr bwMode="auto">
          <a:xfrm>
            <a:off x="5003800" y="1433513"/>
            <a:ext cx="2124075" cy="776287"/>
          </a:xfrm>
          <a:prstGeom prst="rect">
            <a:avLst/>
          </a:prstGeom>
          <a:solidFill>
            <a:srgbClr val="C0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双击输入替换内容</a:t>
            </a:r>
          </a:p>
        </p:txBody>
      </p:sp>
      <p:sp>
        <p:nvSpPr>
          <p:cNvPr id="44" name="矩形: 圆角 8"/>
          <p:cNvSpPr/>
          <p:nvPr/>
        </p:nvSpPr>
        <p:spPr>
          <a:xfrm>
            <a:off x="4445000" y="2524125"/>
            <a:ext cx="185738" cy="38258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1</a:t>
            </a:r>
            <a:endParaRPr lang="zh-CN" altLang="en-US" sz="2400" b="1" dirty="0">
              <a:solidFill>
                <a:schemeClr val="bg1"/>
              </a:solidFill>
              <a:latin typeface="Agency FB" panose="020B0503020202020204" pitchFamily="34" charset="0"/>
              <a:cs typeface="+mn-ea"/>
              <a:sym typeface="+mn-lt"/>
            </a:endParaRPr>
          </a:p>
        </p:txBody>
      </p:sp>
      <p:sp>
        <p:nvSpPr>
          <p:cNvPr id="45" name="矩形: 圆角 9"/>
          <p:cNvSpPr/>
          <p:nvPr/>
        </p:nvSpPr>
        <p:spPr>
          <a:xfrm>
            <a:off x="4445000" y="3408363"/>
            <a:ext cx="185738"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2</a:t>
            </a:r>
            <a:endParaRPr lang="zh-CN" altLang="en-US" sz="2400" b="1" dirty="0">
              <a:solidFill>
                <a:schemeClr val="bg1"/>
              </a:solidFill>
              <a:latin typeface="Agency FB" panose="020B0503020202020204" pitchFamily="34" charset="0"/>
              <a:cs typeface="+mn-ea"/>
              <a:sym typeface="+mn-lt"/>
            </a:endParaRPr>
          </a:p>
        </p:txBody>
      </p:sp>
      <p:sp>
        <p:nvSpPr>
          <p:cNvPr id="46" name="矩形: 圆角 10"/>
          <p:cNvSpPr/>
          <p:nvPr/>
        </p:nvSpPr>
        <p:spPr>
          <a:xfrm>
            <a:off x="4445000" y="4278313"/>
            <a:ext cx="185738"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3</a:t>
            </a:r>
            <a:endParaRPr lang="zh-CN" altLang="en-US" sz="2400" b="1" dirty="0">
              <a:solidFill>
                <a:schemeClr val="bg1"/>
              </a:solidFill>
              <a:latin typeface="Agency FB" panose="020B0503020202020204" pitchFamily="34" charset="0"/>
              <a:cs typeface="+mn-ea"/>
              <a:sym typeface="+mn-lt"/>
            </a:endParaRPr>
          </a:p>
        </p:txBody>
      </p:sp>
      <p:sp>
        <p:nvSpPr>
          <p:cNvPr id="47" name="Rectangle 4"/>
          <p:cNvSpPr>
            <a:spLocks noChangeArrowheads="1"/>
          </p:cNvSpPr>
          <p:nvPr/>
        </p:nvSpPr>
        <p:spPr bwMode="auto">
          <a:xfrm>
            <a:off x="8888413" y="3865563"/>
            <a:ext cx="1997075"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1800" b="1" dirty="0">
                <a:latin typeface="微软雅黑" panose="020B0503020204020204" pitchFamily="34" charset="-122"/>
                <a:ea typeface="微软雅黑" panose="020B0503020204020204" pitchFamily="34" charset="-122"/>
              </a:rPr>
              <a:t>双击输入替换内容</a:t>
            </a:r>
          </a:p>
        </p:txBody>
      </p:sp>
      <p:sp>
        <p:nvSpPr>
          <p:cNvPr id="48" name="Rectangle 4"/>
          <p:cNvSpPr>
            <a:spLocks noChangeArrowheads="1"/>
          </p:cNvSpPr>
          <p:nvPr/>
        </p:nvSpPr>
        <p:spPr bwMode="auto">
          <a:xfrm>
            <a:off x="8855075" y="2374900"/>
            <a:ext cx="2082800" cy="561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buNone/>
            </a:pPr>
            <a:r>
              <a:rPr lang="zh-CN" altLang="en-US" sz="1800" b="1" dirty="0">
                <a:latin typeface="微软雅黑" panose="020B0503020204020204" pitchFamily="34" charset="-122"/>
                <a:ea typeface="微软雅黑" panose="020B0503020204020204" pitchFamily="34" charset="-122"/>
              </a:rPr>
              <a:t>双击输入替换内容</a:t>
            </a:r>
          </a:p>
        </p:txBody>
      </p:sp>
      <p:sp>
        <p:nvSpPr>
          <p:cNvPr id="49" name="Rectangle 4"/>
          <p:cNvSpPr>
            <a:spLocks noChangeArrowheads="1"/>
          </p:cNvSpPr>
          <p:nvPr/>
        </p:nvSpPr>
        <p:spPr bwMode="auto">
          <a:xfrm>
            <a:off x="8888413" y="3144838"/>
            <a:ext cx="2176462" cy="465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1800" b="1" dirty="0">
                <a:latin typeface="微软雅黑" panose="020B0503020204020204" pitchFamily="34" charset="-122"/>
                <a:ea typeface="微软雅黑" panose="020B0503020204020204" pitchFamily="34" charset="-122"/>
              </a:rPr>
              <a:t>双击输入替换内容</a:t>
            </a:r>
          </a:p>
        </p:txBody>
      </p:sp>
      <p:sp>
        <p:nvSpPr>
          <p:cNvPr id="50" name="矩形 49"/>
          <p:cNvSpPr/>
          <p:nvPr/>
        </p:nvSpPr>
        <p:spPr>
          <a:xfrm>
            <a:off x="8467725" y="1747838"/>
            <a:ext cx="2736850" cy="44958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51" name="Rectangle 3"/>
          <p:cNvSpPr txBox="1">
            <a:spLocks noChangeArrowheads="1"/>
          </p:cNvSpPr>
          <p:nvPr/>
        </p:nvSpPr>
        <p:spPr bwMode="auto">
          <a:xfrm>
            <a:off x="8888413" y="1439863"/>
            <a:ext cx="2122487" cy="776287"/>
          </a:xfrm>
          <a:prstGeom prst="rect">
            <a:avLst/>
          </a:prstGeom>
          <a:solidFill>
            <a:srgbClr val="C0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双击输入替换内容</a:t>
            </a:r>
          </a:p>
        </p:txBody>
      </p:sp>
      <p:sp>
        <p:nvSpPr>
          <p:cNvPr id="52" name="矩形: 圆角 8"/>
          <p:cNvSpPr/>
          <p:nvPr/>
        </p:nvSpPr>
        <p:spPr>
          <a:xfrm>
            <a:off x="8329613" y="2530475"/>
            <a:ext cx="185737" cy="38258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1</a:t>
            </a:r>
            <a:endParaRPr lang="zh-CN" altLang="en-US" sz="2400" b="1" dirty="0">
              <a:solidFill>
                <a:schemeClr val="bg1"/>
              </a:solidFill>
              <a:latin typeface="Agency FB" panose="020B0503020202020204" pitchFamily="34" charset="0"/>
              <a:cs typeface="+mn-ea"/>
              <a:sym typeface="+mn-lt"/>
            </a:endParaRPr>
          </a:p>
        </p:txBody>
      </p:sp>
      <p:sp>
        <p:nvSpPr>
          <p:cNvPr id="53" name="矩形: 圆角 9"/>
          <p:cNvSpPr/>
          <p:nvPr/>
        </p:nvSpPr>
        <p:spPr>
          <a:xfrm>
            <a:off x="8329613" y="3262313"/>
            <a:ext cx="185737"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2</a:t>
            </a:r>
            <a:endParaRPr lang="zh-CN" altLang="en-US" sz="2400" b="1" dirty="0">
              <a:solidFill>
                <a:schemeClr val="bg1"/>
              </a:solidFill>
              <a:latin typeface="Agency FB" panose="020B0503020202020204" pitchFamily="34" charset="0"/>
              <a:cs typeface="+mn-ea"/>
              <a:sym typeface="+mn-lt"/>
            </a:endParaRPr>
          </a:p>
        </p:txBody>
      </p:sp>
      <p:sp>
        <p:nvSpPr>
          <p:cNvPr id="54" name="矩形: 圆角 10"/>
          <p:cNvSpPr/>
          <p:nvPr/>
        </p:nvSpPr>
        <p:spPr>
          <a:xfrm>
            <a:off x="8329613" y="4013200"/>
            <a:ext cx="185737" cy="38258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3</a:t>
            </a:r>
            <a:endParaRPr lang="zh-CN" altLang="en-US" sz="2400" b="1" dirty="0">
              <a:solidFill>
                <a:schemeClr val="bg1"/>
              </a:solidFill>
              <a:latin typeface="Agency FB" panose="020B0503020202020204" pitchFamily="34" charset="0"/>
              <a:cs typeface="+mn-ea"/>
              <a:sym typeface="+mn-lt"/>
            </a:endParaRPr>
          </a:p>
        </p:txBody>
      </p:sp>
      <p:sp>
        <p:nvSpPr>
          <p:cNvPr id="55" name="矩形: 圆角 10"/>
          <p:cNvSpPr/>
          <p:nvPr/>
        </p:nvSpPr>
        <p:spPr>
          <a:xfrm>
            <a:off x="8328025" y="4745038"/>
            <a:ext cx="185738"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4</a:t>
            </a:r>
            <a:endParaRPr lang="zh-CN" altLang="en-US" sz="2400" b="1" dirty="0">
              <a:solidFill>
                <a:schemeClr val="bg1"/>
              </a:solidFill>
              <a:latin typeface="Agency FB" panose="020B0503020202020204" pitchFamily="34" charset="0"/>
              <a:cs typeface="+mn-ea"/>
              <a:sym typeface="+mn-lt"/>
            </a:endParaRPr>
          </a:p>
        </p:txBody>
      </p:sp>
      <p:sp>
        <p:nvSpPr>
          <p:cNvPr id="56" name="矩形: 圆角 10"/>
          <p:cNvSpPr/>
          <p:nvPr/>
        </p:nvSpPr>
        <p:spPr>
          <a:xfrm>
            <a:off x="8329613" y="5494338"/>
            <a:ext cx="185737" cy="382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5</a:t>
            </a:r>
            <a:endParaRPr lang="zh-CN" altLang="en-US" sz="2400" b="1" dirty="0">
              <a:solidFill>
                <a:schemeClr val="bg1"/>
              </a:solidFill>
              <a:latin typeface="Agency FB" panose="020B0503020202020204" pitchFamily="34" charset="0"/>
              <a:cs typeface="+mn-ea"/>
              <a:sym typeface="+mn-lt"/>
            </a:endParaRPr>
          </a:p>
        </p:txBody>
      </p:sp>
      <p:sp>
        <p:nvSpPr>
          <p:cNvPr id="57" name="Rectangle 4"/>
          <p:cNvSpPr>
            <a:spLocks noChangeArrowheads="1"/>
          </p:cNvSpPr>
          <p:nvPr/>
        </p:nvSpPr>
        <p:spPr bwMode="auto">
          <a:xfrm>
            <a:off x="8855075" y="4657725"/>
            <a:ext cx="2155825"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1800" b="1" dirty="0">
                <a:latin typeface="微软雅黑" panose="020B0503020204020204" pitchFamily="34" charset="-122"/>
                <a:ea typeface="微软雅黑" panose="020B0503020204020204" pitchFamily="34" charset="-122"/>
              </a:rPr>
              <a:t>双击输入替换内容</a:t>
            </a:r>
          </a:p>
        </p:txBody>
      </p:sp>
      <p:sp>
        <p:nvSpPr>
          <p:cNvPr id="58" name="Rectangle 4"/>
          <p:cNvSpPr>
            <a:spLocks noChangeArrowheads="1"/>
          </p:cNvSpPr>
          <p:nvPr/>
        </p:nvSpPr>
        <p:spPr bwMode="auto">
          <a:xfrm>
            <a:off x="8855075" y="5394325"/>
            <a:ext cx="2082800" cy="582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buNone/>
            </a:pPr>
            <a:r>
              <a:rPr lang="zh-CN" altLang="en-US" sz="1800" b="1" dirty="0">
                <a:latin typeface="微软雅黑" panose="020B0503020204020204" pitchFamily="34" charset="-122"/>
                <a:ea typeface="微软雅黑" panose="020B0503020204020204" pitchFamily="34" charset="-122"/>
              </a:rPr>
              <a:t>双击输入替换内容</a:t>
            </a: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par>
                          <p:cTn id="42" fill="hold" nodeType="afterGroup">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9220"/>
                                        </p:tgtEl>
                                        <p:attrNameLst>
                                          <p:attrName>style.visibility</p:attrName>
                                        </p:attrNameLst>
                                      </p:cBhvr>
                                      <p:to>
                                        <p:strVal val="visible"/>
                                      </p:to>
                                    </p:set>
                                    <p:animEffect transition="in" filter="fade">
                                      <p:cBhvr>
                                        <p:cTn id="45" dur="1000"/>
                                        <p:tgtEl>
                                          <p:spTgt spid="9220"/>
                                        </p:tgtEl>
                                      </p:cBhvr>
                                    </p:animEffect>
                                    <p:anim calcmode="lin" valueType="num">
                                      <p:cBhvr>
                                        <p:cTn id="46" dur="1000" fill="hold"/>
                                        <p:tgtEl>
                                          <p:spTgt spid="9220"/>
                                        </p:tgtEl>
                                        <p:attrNameLst>
                                          <p:attrName>ppt_x</p:attrName>
                                        </p:attrNameLst>
                                      </p:cBhvr>
                                      <p:tavLst>
                                        <p:tav tm="0">
                                          <p:val>
                                            <p:strVal val="#ppt_x"/>
                                          </p:val>
                                        </p:tav>
                                        <p:tav tm="100000">
                                          <p:val>
                                            <p:strVal val="#ppt_x"/>
                                          </p:val>
                                        </p:tav>
                                      </p:tavLst>
                                    </p:anim>
                                    <p:anim calcmode="lin" valueType="num">
                                      <p:cBhvr>
                                        <p:cTn id="47" dur="1000" fill="hold"/>
                                        <p:tgtEl>
                                          <p:spTgt spid="9220"/>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barn(inVertical)">
                                      <p:cBhvr>
                                        <p:cTn id="51" dur="500"/>
                                        <p:tgtEl>
                                          <p:spTgt spid="43"/>
                                        </p:tgtEl>
                                      </p:cBhvr>
                                    </p:animEffect>
                                  </p:childTnLst>
                                </p:cTn>
                              </p:par>
                            </p:childTnLst>
                          </p:cTn>
                        </p:par>
                        <p:par>
                          <p:cTn id="52" fill="hold" nodeType="afterGroup">
                            <p:stCondLst>
                              <p:cond delay="6000"/>
                            </p:stCondLst>
                            <p:childTnLst>
                              <p:par>
                                <p:cTn id="53" presetID="21" presetClass="entr" presetSubtype="1"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heel(1)">
                                      <p:cBhvr>
                                        <p:cTn id="55" dur="500"/>
                                        <p:tgtEl>
                                          <p:spTgt spid="42"/>
                                        </p:tgtEl>
                                      </p:cBhvr>
                                    </p:animEffect>
                                  </p:childTnLst>
                                </p:cTn>
                              </p:par>
                            </p:childTnLst>
                          </p:cTn>
                        </p:par>
                        <p:par>
                          <p:cTn id="56" fill="hold" nodeType="afterGroup">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fltVal val="0"/>
                                          </p:val>
                                        </p:tav>
                                        <p:tav tm="100000">
                                          <p:val>
                                            <p:strVal val="#ppt_w"/>
                                          </p:val>
                                        </p:tav>
                                      </p:tavLst>
                                    </p:anim>
                                    <p:anim calcmode="lin" valueType="num">
                                      <p:cBhvr>
                                        <p:cTn id="60" dur="500" fill="hold"/>
                                        <p:tgtEl>
                                          <p:spTgt spid="44"/>
                                        </p:tgtEl>
                                        <p:attrNameLst>
                                          <p:attrName>ppt_h</p:attrName>
                                        </p:attrNameLst>
                                      </p:cBhvr>
                                      <p:tavLst>
                                        <p:tav tm="0">
                                          <p:val>
                                            <p:fltVal val="0"/>
                                          </p:val>
                                        </p:tav>
                                        <p:tav tm="100000">
                                          <p:val>
                                            <p:strVal val="#ppt_h"/>
                                          </p:val>
                                        </p:tav>
                                      </p:tavLst>
                                    </p:anim>
                                    <p:animEffect transition="in" filter="fade">
                                      <p:cBhvr>
                                        <p:cTn id="61" dur="500"/>
                                        <p:tgtEl>
                                          <p:spTgt spid="44"/>
                                        </p:tgtEl>
                                      </p:cBhvr>
                                    </p:animEffect>
                                  </p:childTnLst>
                                </p:cTn>
                              </p:par>
                            </p:childTnLst>
                          </p:cTn>
                        </p:par>
                        <p:par>
                          <p:cTn id="62" fill="hold" nodeType="afterGroup">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anim calcmode="lin" valueType="num">
                                      <p:cBhvr>
                                        <p:cTn id="66" dur="1000" fill="hold"/>
                                        <p:tgtEl>
                                          <p:spTgt spid="40"/>
                                        </p:tgtEl>
                                        <p:attrNameLst>
                                          <p:attrName>ppt_x</p:attrName>
                                        </p:attrNameLst>
                                      </p:cBhvr>
                                      <p:tavLst>
                                        <p:tav tm="0">
                                          <p:val>
                                            <p:strVal val="#ppt_x"/>
                                          </p:val>
                                        </p:tav>
                                        <p:tav tm="100000">
                                          <p:val>
                                            <p:strVal val="#ppt_x"/>
                                          </p:val>
                                        </p:tav>
                                      </p:tavLst>
                                    </p:anim>
                                    <p:anim calcmode="lin" valueType="num">
                                      <p:cBhvr>
                                        <p:cTn id="67" dur="1000" fill="hold"/>
                                        <p:tgtEl>
                                          <p:spTgt spid="40"/>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childTnLst>
                          </p:cTn>
                        </p:par>
                        <p:par>
                          <p:cTn id="74" fill="hold" nodeType="afterGroup">
                            <p:stCondLst>
                              <p:cond delay="8500"/>
                            </p:stCondLst>
                            <p:childTnLst>
                              <p:par>
                                <p:cTn id="75" presetID="42" presetClass="entr" presetSubtype="0"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9500"/>
                            </p:stCondLst>
                            <p:childTnLst>
                              <p:par>
                                <p:cTn id="81" presetID="53" presetClass="entr" presetSubtype="16"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childTnLst>
                          </p:cTn>
                        </p:par>
                        <p:par>
                          <p:cTn id="86" fill="hold" nodeType="afterGroup">
                            <p:stCondLst>
                              <p:cond delay="10000"/>
                            </p:stCondLst>
                            <p:childTnLst>
                              <p:par>
                                <p:cTn id="87" presetID="42" presetClass="entr" presetSubtype="0"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1000"/>
                                        <p:tgtEl>
                                          <p:spTgt spid="39"/>
                                        </p:tgtEl>
                                      </p:cBhvr>
                                    </p:animEffect>
                                    <p:anim calcmode="lin" valueType="num">
                                      <p:cBhvr>
                                        <p:cTn id="90" dur="1000" fill="hold"/>
                                        <p:tgtEl>
                                          <p:spTgt spid="39"/>
                                        </p:tgtEl>
                                        <p:attrNameLst>
                                          <p:attrName>ppt_x</p:attrName>
                                        </p:attrNameLst>
                                      </p:cBhvr>
                                      <p:tavLst>
                                        <p:tav tm="0">
                                          <p:val>
                                            <p:strVal val="#ppt_x"/>
                                          </p:val>
                                        </p:tav>
                                        <p:tav tm="100000">
                                          <p:val>
                                            <p:strVal val="#ppt_x"/>
                                          </p:val>
                                        </p:tav>
                                      </p:tavLst>
                                    </p:anim>
                                    <p:anim calcmode="lin" valueType="num">
                                      <p:cBhvr>
                                        <p:cTn id="91" dur="1000" fill="hold"/>
                                        <p:tgtEl>
                                          <p:spTgt spid="39"/>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11000"/>
                            </p:stCondLst>
                            <p:childTnLst>
                              <p:par>
                                <p:cTn id="93" presetID="16" presetClass="entr" presetSubtype="21"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barn(inVertical)">
                                      <p:cBhvr>
                                        <p:cTn id="95" dur="500"/>
                                        <p:tgtEl>
                                          <p:spTgt spid="51"/>
                                        </p:tgtEl>
                                      </p:cBhvr>
                                    </p:animEffect>
                                  </p:childTnLst>
                                </p:cTn>
                              </p:par>
                            </p:childTnLst>
                          </p:cTn>
                        </p:par>
                        <p:par>
                          <p:cTn id="96" fill="hold" nodeType="afterGroup">
                            <p:stCondLst>
                              <p:cond delay="11500"/>
                            </p:stCondLst>
                            <p:childTnLst>
                              <p:par>
                                <p:cTn id="97" presetID="21" presetClass="entr" presetSubtype="1"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wheel(1)">
                                      <p:cBhvr>
                                        <p:cTn id="99" dur="500"/>
                                        <p:tgtEl>
                                          <p:spTgt spid="50"/>
                                        </p:tgtEl>
                                      </p:cBhvr>
                                    </p:animEffect>
                                  </p:childTnLst>
                                </p:cTn>
                              </p:par>
                            </p:childTnLst>
                          </p:cTn>
                        </p:par>
                        <p:par>
                          <p:cTn id="100" fill="hold" nodeType="afterGroup">
                            <p:stCondLst>
                              <p:cond delay="12000"/>
                            </p:stCondLst>
                            <p:childTnLst>
                              <p:par>
                                <p:cTn id="101" presetID="53" presetClass="entr" presetSubtype="16" fill="hold" grpId="0" nodeType="afterEffect">
                                  <p:stCondLst>
                                    <p:cond delay="0"/>
                                  </p:stCondLst>
                                  <p:childTnLst>
                                    <p:set>
                                      <p:cBhvr>
                                        <p:cTn id="102" dur="1" fill="hold">
                                          <p:stCondLst>
                                            <p:cond delay="0"/>
                                          </p:stCondLst>
                                        </p:cTn>
                                        <p:tgtEl>
                                          <p:spTgt spid="52"/>
                                        </p:tgtEl>
                                        <p:attrNameLst>
                                          <p:attrName>style.visibility</p:attrName>
                                        </p:attrNameLst>
                                      </p:cBhvr>
                                      <p:to>
                                        <p:strVal val="visible"/>
                                      </p:to>
                                    </p:set>
                                    <p:anim calcmode="lin" valueType="num">
                                      <p:cBhvr>
                                        <p:cTn id="103" dur="500" fill="hold"/>
                                        <p:tgtEl>
                                          <p:spTgt spid="52"/>
                                        </p:tgtEl>
                                        <p:attrNameLst>
                                          <p:attrName>ppt_w</p:attrName>
                                        </p:attrNameLst>
                                      </p:cBhvr>
                                      <p:tavLst>
                                        <p:tav tm="0">
                                          <p:val>
                                            <p:fltVal val="0"/>
                                          </p:val>
                                        </p:tav>
                                        <p:tav tm="100000">
                                          <p:val>
                                            <p:strVal val="#ppt_w"/>
                                          </p:val>
                                        </p:tav>
                                      </p:tavLst>
                                    </p:anim>
                                    <p:anim calcmode="lin" valueType="num">
                                      <p:cBhvr>
                                        <p:cTn id="104" dur="500" fill="hold"/>
                                        <p:tgtEl>
                                          <p:spTgt spid="52"/>
                                        </p:tgtEl>
                                        <p:attrNameLst>
                                          <p:attrName>ppt_h</p:attrName>
                                        </p:attrNameLst>
                                      </p:cBhvr>
                                      <p:tavLst>
                                        <p:tav tm="0">
                                          <p:val>
                                            <p:fltVal val="0"/>
                                          </p:val>
                                        </p:tav>
                                        <p:tav tm="100000">
                                          <p:val>
                                            <p:strVal val="#ppt_h"/>
                                          </p:val>
                                        </p:tav>
                                      </p:tavLst>
                                    </p:anim>
                                    <p:animEffect transition="in" filter="fade">
                                      <p:cBhvr>
                                        <p:cTn id="105" dur="500"/>
                                        <p:tgtEl>
                                          <p:spTgt spid="52"/>
                                        </p:tgtEl>
                                      </p:cBhvr>
                                    </p:animEffect>
                                  </p:childTnLst>
                                </p:cTn>
                              </p:par>
                            </p:childTnLst>
                          </p:cTn>
                        </p:par>
                        <p:par>
                          <p:cTn id="106" fill="hold" nodeType="afterGroup">
                            <p:stCondLst>
                              <p:cond delay="125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0"/>
                                        <p:tgtEl>
                                          <p:spTgt spid="48"/>
                                        </p:tgtEl>
                                      </p:cBhvr>
                                    </p:animEffect>
                                    <p:anim calcmode="lin" valueType="num">
                                      <p:cBhvr>
                                        <p:cTn id="110" dur="1000" fill="hold"/>
                                        <p:tgtEl>
                                          <p:spTgt spid="48"/>
                                        </p:tgtEl>
                                        <p:attrNameLst>
                                          <p:attrName>ppt_x</p:attrName>
                                        </p:attrNameLst>
                                      </p:cBhvr>
                                      <p:tavLst>
                                        <p:tav tm="0">
                                          <p:val>
                                            <p:strVal val="#ppt_x"/>
                                          </p:val>
                                        </p:tav>
                                        <p:tav tm="100000">
                                          <p:val>
                                            <p:strVal val="#ppt_x"/>
                                          </p:val>
                                        </p:tav>
                                      </p:tavLst>
                                    </p:anim>
                                    <p:anim calcmode="lin" valueType="num">
                                      <p:cBhvr>
                                        <p:cTn id="111" dur="1000" fill="hold"/>
                                        <p:tgtEl>
                                          <p:spTgt spid="48"/>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13500"/>
                            </p:stCondLst>
                            <p:childTnLst>
                              <p:par>
                                <p:cTn id="113" presetID="53" presetClass="entr" presetSubtype="16"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 calcmode="lin" valueType="num">
                                      <p:cBhvr>
                                        <p:cTn id="115" dur="500" fill="hold"/>
                                        <p:tgtEl>
                                          <p:spTgt spid="53"/>
                                        </p:tgtEl>
                                        <p:attrNameLst>
                                          <p:attrName>ppt_w</p:attrName>
                                        </p:attrNameLst>
                                      </p:cBhvr>
                                      <p:tavLst>
                                        <p:tav tm="0">
                                          <p:val>
                                            <p:fltVal val="0"/>
                                          </p:val>
                                        </p:tav>
                                        <p:tav tm="100000">
                                          <p:val>
                                            <p:strVal val="#ppt_w"/>
                                          </p:val>
                                        </p:tav>
                                      </p:tavLst>
                                    </p:anim>
                                    <p:anim calcmode="lin" valueType="num">
                                      <p:cBhvr>
                                        <p:cTn id="116" dur="500" fill="hold"/>
                                        <p:tgtEl>
                                          <p:spTgt spid="53"/>
                                        </p:tgtEl>
                                        <p:attrNameLst>
                                          <p:attrName>ppt_h</p:attrName>
                                        </p:attrNameLst>
                                      </p:cBhvr>
                                      <p:tavLst>
                                        <p:tav tm="0">
                                          <p:val>
                                            <p:fltVal val="0"/>
                                          </p:val>
                                        </p:tav>
                                        <p:tav tm="100000">
                                          <p:val>
                                            <p:strVal val="#ppt_h"/>
                                          </p:val>
                                        </p:tav>
                                      </p:tavLst>
                                    </p:anim>
                                    <p:animEffect transition="in" filter="fade">
                                      <p:cBhvr>
                                        <p:cTn id="117" dur="500"/>
                                        <p:tgtEl>
                                          <p:spTgt spid="53"/>
                                        </p:tgtEl>
                                      </p:cBhvr>
                                    </p:animEffect>
                                  </p:childTnLst>
                                </p:cTn>
                              </p:par>
                            </p:childTnLst>
                          </p:cTn>
                        </p:par>
                        <p:par>
                          <p:cTn id="118" fill="hold" nodeType="afterGroup">
                            <p:stCondLst>
                              <p:cond delay="14000"/>
                            </p:stCondLst>
                            <p:childTnLst>
                              <p:par>
                                <p:cTn id="119" presetID="42" presetClass="entr" presetSubtype="0" fill="hold" grpId="0" nodeType="afterEffect">
                                  <p:stCondLst>
                                    <p:cond delay="0"/>
                                  </p:stCondLst>
                                  <p:childTnLst>
                                    <p:set>
                                      <p:cBhvr>
                                        <p:cTn id="120" dur="1" fill="hold">
                                          <p:stCondLst>
                                            <p:cond delay="0"/>
                                          </p:stCondLst>
                                        </p:cTn>
                                        <p:tgtEl>
                                          <p:spTgt spid="49"/>
                                        </p:tgtEl>
                                        <p:attrNameLst>
                                          <p:attrName>style.visibility</p:attrName>
                                        </p:attrNameLst>
                                      </p:cBhvr>
                                      <p:to>
                                        <p:strVal val="visible"/>
                                      </p:to>
                                    </p:set>
                                    <p:animEffect transition="in" filter="fade">
                                      <p:cBhvr>
                                        <p:cTn id="121" dur="1000"/>
                                        <p:tgtEl>
                                          <p:spTgt spid="49"/>
                                        </p:tgtEl>
                                      </p:cBhvr>
                                    </p:animEffect>
                                    <p:anim calcmode="lin" valueType="num">
                                      <p:cBhvr>
                                        <p:cTn id="122" dur="1000" fill="hold"/>
                                        <p:tgtEl>
                                          <p:spTgt spid="49"/>
                                        </p:tgtEl>
                                        <p:attrNameLst>
                                          <p:attrName>ppt_x</p:attrName>
                                        </p:attrNameLst>
                                      </p:cBhvr>
                                      <p:tavLst>
                                        <p:tav tm="0">
                                          <p:val>
                                            <p:strVal val="#ppt_x"/>
                                          </p:val>
                                        </p:tav>
                                        <p:tav tm="100000">
                                          <p:val>
                                            <p:strVal val="#ppt_x"/>
                                          </p:val>
                                        </p:tav>
                                      </p:tavLst>
                                    </p:anim>
                                    <p:anim calcmode="lin" valueType="num">
                                      <p:cBhvr>
                                        <p:cTn id="123" dur="1000" fill="hold"/>
                                        <p:tgtEl>
                                          <p:spTgt spid="49"/>
                                        </p:tgtEl>
                                        <p:attrNameLst>
                                          <p:attrName>ppt_y</p:attrName>
                                        </p:attrNameLst>
                                      </p:cBhvr>
                                      <p:tavLst>
                                        <p:tav tm="0">
                                          <p:val>
                                            <p:strVal val="#ppt_y+.1"/>
                                          </p:val>
                                        </p:tav>
                                        <p:tav tm="100000">
                                          <p:val>
                                            <p:strVal val="#ppt_y"/>
                                          </p:val>
                                        </p:tav>
                                      </p:tavLst>
                                    </p:anim>
                                  </p:childTnLst>
                                </p:cTn>
                              </p:par>
                            </p:childTnLst>
                          </p:cTn>
                        </p:par>
                        <p:par>
                          <p:cTn id="124" fill="hold" nodeType="afterGroup">
                            <p:stCondLst>
                              <p:cond delay="15000"/>
                            </p:stCondLst>
                            <p:childTnLst>
                              <p:par>
                                <p:cTn id="125" presetID="53" presetClass="entr" presetSubtype="16" fill="hold" grpId="0" nodeType="afterEffect">
                                  <p:stCondLst>
                                    <p:cond delay="0"/>
                                  </p:stCondLst>
                                  <p:childTnLst>
                                    <p:set>
                                      <p:cBhvr>
                                        <p:cTn id="126" dur="1" fill="hold">
                                          <p:stCondLst>
                                            <p:cond delay="0"/>
                                          </p:stCondLst>
                                        </p:cTn>
                                        <p:tgtEl>
                                          <p:spTgt spid="54"/>
                                        </p:tgtEl>
                                        <p:attrNameLst>
                                          <p:attrName>style.visibility</p:attrName>
                                        </p:attrNameLst>
                                      </p:cBhvr>
                                      <p:to>
                                        <p:strVal val="visible"/>
                                      </p:to>
                                    </p:set>
                                    <p:anim calcmode="lin" valueType="num">
                                      <p:cBhvr>
                                        <p:cTn id="127" dur="500" fill="hold"/>
                                        <p:tgtEl>
                                          <p:spTgt spid="54"/>
                                        </p:tgtEl>
                                        <p:attrNameLst>
                                          <p:attrName>ppt_w</p:attrName>
                                        </p:attrNameLst>
                                      </p:cBhvr>
                                      <p:tavLst>
                                        <p:tav tm="0">
                                          <p:val>
                                            <p:fltVal val="0"/>
                                          </p:val>
                                        </p:tav>
                                        <p:tav tm="100000">
                                          <p:val>
                                            <p:strVal val="#ppt_w"/>
                                          </p:val>
                                        </p:tav>
                                      </p:tavLst>
                                    </p:anim>
                                    <p:anim calcmode="lin" valueType="num">
                                      <p:cBhvr>
                                        <p:cTn id="128" dur="500" fill="hold"/>
                                        <p:tgtEl>
                                          <p:spTgt spid="54"/>
                                        </p:tgtEl>
                                        <p:attrNameLst>
                                          <p:attrName>ppt_h</p:attrName>
                                        </p:attrNameLst>
                                      </p:cBhvr>
                                      <p:tavLst>
                                        <p:tav tm="0">
                                          <p:val>
                                            <p:fltVal val="0"/>
                                          </p:val>
                                        </p:tav>
                                        <p:tav tm="100000">
                                          <p:val>
                                            <p:strVal val="#ppt_h"/>
                                          </p:val>
                                        </p:tav>
                                      </p:tavLst>
                                    </p:anim>
                                    <p:animEffect transition="in" filter="fade">
                                      <p:cBhvr>
                                        <p:cTn id="129" dur="500"/>
                                        <p:tgtEl>
                                          <p:spTgt spid="54"/>
                                        </p:tgtEl>
                                      </p:cBhvr>
                                    </p:animEffect>
                                  </p:childTnLst>
                                </p:cTn>
                              </p:par>
                            </p:childTnLst>
                          </p:cTn>
                        </p:par>
                        <p:par>
                          <p:cTn id="130" fill="hold" nodeType="afterGroup">
                            <p:stCondLst>
                              <p:cond delay="15500"/>
                            </p:stCondLst>
                            <p:childTnLst>
                              <p:par>
                                <p:cTn id="131" presetID="42" presetClass="entr" presetSubtype="0" fill="hold" grpId="0" nodeType="after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fade">
                                      <p:cBhvr>
                                        <p:cTn id="133" dur="1000"/>
                                        <p:tgtEl>
                                          <p:spTgt spid="47"/>
                                        </p:tgtEl>
                                      </p:cBhvr>
                                    </p:animEffect>
                                    <p:anim calcmode="lin" valueType="num">
                                      <p:cBhvr>
                                        <p:cTn id="134" dur="1000" fill="hold"/>
                                        <p:tgtEl>
                                          <p:spTgt spid="47"/>
                                        </p:tgtEl>
                                        <p:attrNameLst>
                                          <p:attrName>ppt_x</p:attrName>
                                        </p:attrNameLst>
                                      </p:cBhvr>
                                      <p:tavLst>
                                        <p:tav tm="0">
                                          <p:val>
                                            <p:strVal val="#ppt_x"/>
                                          </p:val>
                                        </p:tav>
                                        <p:tav tm="100000">
                                          <p:val>
                                            <p:strVal val="#ppt_x"/>
                                          </p:val>
                                        </p:tav>
                                      </p:tavLst>
                                    </p:anim>
                                    <p:anim calcmode="lin" valueType="num">
                                      <p:cBhvr>
                                        <p:cTn id="135" dur="1000" fill="hold"/>
                                        <p:tgtEl>
                                          <p:spTgt spid="47"/>
                                        </p:tgtEl>
                                        <p:attrNameLst>
                                          <p:attrName>ppt_y</p:attrName>
                                        </p:attrNameLst>
                                      </p:cBhvr>
                                      <p:tavLst>
                                        <p:tav tm="0">
                                          <p:val>
                                            <p:strVal val="#ppt_y+.1"/>
                                          </p:val>
                                        </p:tav>
                                        <p:tav tm="100000">
                                          <p:val>
                                            <p:strVal val="#ppt_y"/>
                                          </p:val>
                                        </p:tav>
                                      </p:tavLst>
                                    </p:anim>
                                  </p:childTnLst>
                                </p:cTn>
                              </p:par>
                            </p:childTnLst>
                          </p:cTn>
                        </p:par>
                        <p:par>
                          <p:cTn id="136" fill="hold" nodeType="afterGroup">
                            <p:stCondLst>
                              <p:cond delay="16500"/>
                            </p:stCondLst>
                            <p:childTnLst>
                              <p:par>
                                <p:cTn id="137" presetID="53" presetClass="entr" presetSubtype="16" fill="hold" grpId="0" nodeType="afterEffect">
                                  <p:stCondLst>
                                    <p:cond delay="0"/>
                                  </p:stCondLst>
                                  <p:childTnLst>
                                    <p:set>
                                      <p:cBhvr>
                                        <p:cTn id="138" dur="1" fill="hold">
                                          <p:stCondLst>
                                            <p:cond delay="0"/>
                                          </p:stCondLst>
                                        </p:cTn>
                                        <p:tgtEl>
                                          <p:spTgt spid="55"/>
                                        </p:tgtEl>
                                        <p:attrNameLst>
                                          <p:attrName>style.visibility</p:attrName>
                                        </p:attrNameLst>
                                      </p:cBhvr>
                                      <p:to>
                                        <p:strVal val="visible"/>
                                      </p:to>
                                    </p:set>
                                    <p:anim calcmode="lin" valueType="num">
                                      <p:cBhvr>
                                        <p:cTn id="139" dur="500" fill="hold"/>
                                        <p:tgtEl>
                                          <p:spTgt spid="55"/>
                                        </p:tgtEl>
                                        <p:attrNameLst>
                                          <p:attrName>ppt_w</p:attrName>
                                        </p:attrNameLst>
                                      </p:cBhvr>
                                      <p:tavLst>
                                        <p:tav tm="0">
                                          <p:val>
                                            <p:fltVal val="0"/>
                                          </p:val>
                                        </p:tav>
                                        <p:tav tm="100000">
                                          <p:val>
                                            <p:strVal val="#ppt_w"/>
                                          </p:val>
                                        </p:tav>
                                      </p:tavLst>
                                    </p:anim>
                                    <p:anim calcmode="lin" valueType="num">
                                      <p:cBhvr>
                                        <p:cTn id="140" dur="500" fill="hold"/>
                                        <p:tgtEl>
                                          <p:spTgt spid="55"/>
                                        </p:tgtEl>
                                        <p:attrNameLst>
                                          <p:attrName>ppt_h</p:attrName>
                                        </p:attrNameLst>
                                      </p:cBhvr>
                                      <p:tavLst>
                                        <p:tav tm="0">
                                          <p:val>
                                            <p:fltVal val="0"/>
                                          </p:val>
                                        </p:tav>
                                        <p:tav tm="100000">
                                          <p:val>
                                            <p:strVal val="#ppt_h"/>
                                          </p:val>
                                        </p:tav>
                                      </p:tavLst>
                                    </p:anim>
                                    <p:animEffect transition="in" filter="fade">
                                      <p:cBhvr>
                                        <p:cTn id="141" dur="500"/>
                                        <p:tgtEl>
                                          <p:spTgt spid="55"/>
                                        </p:tgtEl>
                                      </p:cBhvr>
                                    </p:animEffect>
                                  </p:childTnLst>
                                </p:cTn>
                              </p:par>
                            </p:childTnLst>
                          </p:cTn>
                        </p:par>
                        <p:par>
                          <p:cTn id="142" fill="hold" nodeType="afterGroup">
                            <p:stCondLst>
                              <p:cond delay="17000"/>
                            </p:stCondLst>
                            <p:childTnLst>
                              <p:par>
                                <p:cTn id="143" presetID="53" presetClass="entr" presetSubtype="16" fill="hold" grpId="0" nodeType="afterEffect">
                                  <p:stCondLst>
                                    <p:cond delay="0"/>
                                  </p:stCondLst>
                                  <p:childTnLst>
                                    <p:set>
                                      <p:cBhvr>
                                        <p:cTn id="144" dur="1" fill="hold">
                                          <p:stCondLst>
                                            <p:cond delay="0"/>
                                          </p:stCondLst>
                                        </p:cTn>
                                        <p:tgtEl>
                                          <p:spTgt spid="56"/>
                                        </p:tgtEl>
                                        <p:attrNameLst>
                                          <p:attrName>style.visibility</p:attrName>
                                        </p:attrNameLst>
                                      </p:cBhvr>
                                      <p:to>
                                        <p:strVal val="visible"/>
                                      </p:to>
                                    </p:set>
                                    <p:anim calcmode="lin" valueType="num">
                                      <p:cBhvr>
                                        <p:cTn id="145" dur="500" fill="hold"/>
                                        <p:tgtEl>
                                          <p:spTgt spid="56"/>
                                        </p:tgtEl>
                                        <p:attrNameLst>
                                          <p:attrName>ppt_w</p:attrName>
                                        </p:attrNameLst>
                                      </p:cBhvr>
                                      <p:tavLst>
                                        <p:tav tm="0">
                                          <p:val>
                                            <p:fltVal val="0"/>
                                          </p:val>
                                        </p:tav>
                                        <p:tav tm="100000">
                                          <p:val>
                                            <p:strVal val="#ppt_w"/>
                                          </p:val>
                                        </p:tav>
                                      </p:tavLst>
                                    </p:anim>
                                    <p:anim calcmode="lin" valueType="num">
                                      <p:cBhvr>
                                        <p:cTn id="146" dur="500" fill="hold"/>
                                        <p:tgtEl>
                                          <p:spTgt spid="56"/>
                                        </p:tgtEl>
                                        <p:attrNameLst>
                                          <p:attrName>ppt_h</p:attrName>
                                        </p:attrNameLst>
                                      </p:cBhvr>
                                      <p:tavLst>
                                        <p:tav tm="0">
                                          <p:val>
                                            <p:fltVal val="0"/>
                                          </p:val>
                                        </p:tav>
                                        <p:tav tm="100000">
                                          <p:val>
                                            <p:strVal val="#ppt_h"/>
                                          </p:val>
                                        </p:tav>
                                      </p:tavLst>
                                    </p:anim>
                                    <p:animEffect transition="in" filter="fade">
                                      <p:cBhvr>
                                        <p:cTn id="147" dur="500"/>
                                        <p:tgtEl>
                                          <p:spTgt spid="56"/>
                                        </p:tgtEl>
                                      </p:cBhvr>
                                    </p:animEffect>
                                  </p:childTnLst>
                                </p:cTn>
                              </p:par>
                            </p:childTnLst>
                          </p:cTn>
                        </p:par>
                        <p:par>
                          <p:cTn id="148" fill="hold" nodeType="afterGroup">
                            <p:stCondLst>
                              <p:cond delay="17500"/>
                            </p:stCondLst>
                            <p:childTnLst>
                              <p:par>
                                <p:cTn id="149" presetID="42" presetClass="entr" presetSubtype="0" fill="hold" grpId="0" nodeType="afterEffect">
                                  <p:stCondLst>
                                    <p:cond delay="0"/>
                                  </p:stCondLst>
                                  <p:childTnLst>
                                    <p:set>
                                      <p:cBhvr>
                                        <p:cTn id="150" dur="1" fill="hold">
                                          <p:stCondLst>
                                            <p:cond delay="0"/>
                                          </p:stCondLst>
                                        </p:cTn>
                                        <p:tgtEl>
                                          <p:spTgt spid="57"/>
                                        </p:tgtEl>
                                        <p:attrNameLst>
                                          <p:attrName>style.visibility</p:attrName>
                                        </p:attrNameLst>
                                      </p:cBhvr>
                                      <p:to>
                                        <p:strVal val="visible"/>
                                      </p:to>
                                    </p:set>
                                    <p:animEffect transition="in" filter="fade">
                                      <p:cBhvr>
                                        <p:cTn id="151" dur="1000"/>
                                        <p:tgtEl>
                                          <p:spTgt spid="57"/>
                                        </p:tgtEl>
                                      </p:cBhvr>
                                    </p:animEffect>
                                    <p:anim calcmode="lin" valueType="num">
                                      <p:cBhvr>
                                        <p:cTn id="152" dur="1000" fill="hold"/>
                                        <p:tgtEl>
                                          <p:spTgt spid="57"/>
                                        </p:tgtEl>
                                        <p:attrNameLst>
                                          <p:attrName>ppt_x</p:attrName>
                                        </p:attrNameLst>
                                      </p:cBhvr>
                                      <p:tavLst>
                                        <p:tav tm="0">
                                          <p:val>
                                            <p:strVal val="#ppt_x"/>
                                          </p:val>
                                        </p:tav>
                                        <p:tav tm="100000">
                                          <p:val>
                                            <p:strVal val="#ppt_x"/>
                                          </p:val>
                                        </p:tav>
                                      </p:tavLst>
                                    </p:anim>
                                    <p:anim calcmode="lin" valueType="num">
                                      <p:cBhvr>
                                        <p:cTn id="153" dur="1000" fill="hold"/>
                                        <p:tgtEl>
                                          <p:spTgt spid="57"/>
                                        </p:tgtEl>
                                        <p:attrNameLst>
                                          <p:attrName>ppt_y</p:attrName>
                                        </p:attrNameLst>
                                      </p:cBhvr>
                                      <p:tavLst>
                                        <p:tav tm="0">
                                          <p:val>
                                            <p:strVal val="#ppt_y+.1"/>
                                          </p:val>
                                        </p:tav>
                                        <p:tav tm="100000">
                                          <p:val>
                                            <p:strVal val="#ppt_y"/>
                                          </p:val>
                                        </p:tav>
                                      </p:tavLst>
                                    </p:anim>
                                  </p:childTnLst>
                                </p:cTn>
                              </p:par>
                            </p:childTnLst>
                          </p:cTn>
                        </p:par>
                        <p:par>
                          <p:cTn id="154" fill="hold" nodeType="afterGroup">
                            <p:stCondLst>
                              <p:cond delay="18500"/>
                            </p:stCondLst>
                            <p:childTnLst>
                              <p:par>
                                <p:cTn id="155" presetID="42" presetClass="entr" presetSubtype="0" fill="hold" grpId="0" nodeType="afterEffect">
                                  <p:stCondLst>
                                    <p:cond delay="0"/>
                                  </p:stCondLst>
                                  <p:childTnLst>
                                    <p:set>
                                      <p:cBhvr>
                                        <p:cTn id="156" dur="1" fill="hold">
                                          <p:stCondLst>
                                            <p:cond delay="0"/>
                                          </p:stCondLst>
                                        </p:cTn>
                                        <p:tgtEl>
                                          <p:spTgt spid="58"/>
                                        </p:tgtEl>
                                        <p:attrNameLst>
                                          <p:attrName>style.visibility</p:attrName>
                                        </p:attrNameLst>
                                      </p:cBhvr>
                                      <p:to>
                                        <p:strVal val="visible"/>
                                      </p:to>
                                    </p:set>
                                    <p:animEffect transition="in" filter="fade">
                                      <p:cBhvr>
                                        <p:cTn id="157" dur="1000"/>
                                        <p:tgtEl>
                                          <p:spTgt spid="58"/>
                                        </p:tgtEl>
                                      </p:cBhvr>
                                    </p:animEffect>
                                    <p:anim calcmode="lin" valueType="num">
                                      <p:cBhvr>
                                        <p:cTn id="158" dur="1000" fill="hold"/>
                                        <p:tgtEl>
                                          <p:spTgt spid="58"/>
                                        </p:tgtEl>
                                        <p:attrNameLst>
                                          <p:attrName>ppt_x</p:attrName>
                                        </p:attrNameLst>
                                      </p:cBhvr>
                                      <p:tavLst>
                                        <p:tav tm="0">
                                          <p:val>
                                            <p:strVal val="#ppt_x"/>
                                          </p:val>
                                        </p:tav>
                                        <p:tav tm="100000">
                                          <p:val>
                                            <p:strVal val="#ppt_x"/>
                                          </p:val>
                                        </p:tav>
                                      </p:tavLst>
                                    </p:anim>
                                    <p:anim calcmode="lin" valueType="num">
                                      <p:cBhvr>
                                        <p:cTn id="15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5" grpId="0"/>
      <p:bldP spid="6" grpId="0"/>
      <p:bldP spid="7" grpId="0" animBg="1"/>
      <p:bldP spid="8" grpId="0" animBg="1"/>
      <p:bldP spid="9" grpId="0" animBg="1"/>
      <p:bldP spid="10" grpId="0" animBg="1"/>
      <p:bldP spid="11" grpId="0" animBg="1"/>
      <p:bldP spid="39" grpId="0"/>
      <p:bldP spid="40" grpId="0"/>
      <p:bldP spid="41" grpId="0"/>
      <p:bldP spid="42" grpId="0" animBg="1"/>
      <p:bldP spid="43" grpId="0" animBg="1"/>
      <p:bldP spid="44" grpId="0" animBg="1"/>
      <p:bldP spid="45" grpId="0" animBg="1"/>
      <p:bldP spid="46" grpId="0" animBg="1"/>
      <p:bldP spid="47" grpId="0"/>
      <p:bldP spid="48" grpId="0"/>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9729112" y="1723448"/>
            <a:ext cx="2445163" cy="3839326"/>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r="11078"/>
          <a:stretch/>
        </p:blipFill>
        <p:spPr>
          <a:xfrm>
            <a:off x="-4459" y="1"/>
            <a:ext cx="12196460" cy="6857998"/>
          </a:xfrm>
          <a:prstGeom prst="rect">
            <a:avLst/>
          </a:prstGeom>
        </p:spPr>
      </p:pic>
      <p:pic>
        <p:nvPicPr>
          <p:cNvPr id="4" name="图片 3"/>
          <p:cNvPicPr>
            <a:picLocks noChangeAspect="1"/>
          </p:cNvPicPr>
          <p:nvPr/>
        </p:nvPicPr>
        <p:blipFill rotWithShape="1">
          <a:blip r:embed="rId5" cstate="print">
            <a:extLst>
              <a:ext uri="{BEBA8EAE-BF5A-486C-A8C5-ECC9F3942E4B}">
                <a14:imgProps xmlns:a14="http://schemas.microsoft.com/office/drawing/2010/main" xmlns="">
                  <a14:imgLayer r:embed="rId6">
                    <a14:imgEffect>
                      <a14:colorTemperature colorTemp="11500"/>
                    </a14:imgEffect>
                    <a14:imgEffect>
                      <a14:saturation sat="400000"/>
                    </a14:imgEffect>
                    <a14:imgEffect>
                      <a14:brightnessContrast bright="10000"/>
                    </a14:imgEffect>
                  </a14:imgLayer>
                </a14:imgProps>
              </a:ext>
              <a:ext uri="{28A0092B-C50C-407E-A947-70E740481C1C}">
                <a14:useLocalDpi xmlns:a14="http://schemas.microsoft.com/office/drawing/2010/main" xmlns="" val="0"/>
              </a:ext>
            </a:extLst>
          </a:blip>
          <a:srcRect l="62913" t="63840"/>
          <a:stretch/>
        </p:blipFill>
        <p:spPr>
          <a:xfrm>
            <a:off x="4887406" y="3546091"/>
            <a:ext cx="7304595" cy="3311907"/>
          </a:xfrm>
          <a:prstGeom prst="rect">
            <a:avLst/>
          </a:prstGeom>
        </p:spPr>
      </p:pic>
      <p:sp>
        <p:nvSpPr>
          <p:cNvPr id="8" name="党"/>
          <p:cNvSpPr txBox="1"/>
          <p:nvPr/>
        </p:nvSpPr>
        <p:spPr>
          <a:xfrm>
            <a:off x="1662572" y="2662197"/>
            <a:ext cx="5369531" cy="1446550"/>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000" b="1" spc="600" dirty="0">
                <a:ln w="3175">
                  <a:noFill/>
                </a:ln>
                <a:gradFill>
                  <a:gsLst>
                    <a:gs pos="5000">
                      <a:srgbClr val="FFFF00"/>
                    </a:gs>
                    <a:gs pos="50000">
                      <a:schemeClr val="bg1"/>
                    </a:gs>
                    <a:gs pos="95000">
                      <a:srgbClr val="FFFF00"/>
                    </a:gs>
                  </a:gsLst>
                  <a:lin ang="5400000" scaled="1"/>
                </a:gradFill>
                <a:effectLst>
                  <a:glow rad="127000">
                    <a:srgbClr val="C00000">
                      <a:alpha val="40000"/>
                    </a:srgbClr>
                  </a:glow>
                </a:effectLst>
                <a:latin typeface="微软雅黑" panose="020B0503020204020204" pitchFamily="34" charset="-122"/>
                <a:ea typeface="微软雅黑" panose="020B0503020204020204" pitchFamily="34" charset="-122"/>
                <a:cs typeface="八大山人 V2007" panose="02000600000000000000" pitchFamily="2" charset="-122"/>
              </a:rPr>
              <a:t>感谢聆听</a:t>
            </a:r>
            <a:endParaRPr lang="en-US" altLang="zh-CN" sz="8000" b="1" spc="600" dirty="0">
              <a:ln w="3175">
                <a:noFill/>
              </a:ln>
              <a:gradFill>
                <a:gsLst>
                  <a:gs pos="5000">
                    <a:srgbClr val="FFFF00"/>
                  </a:gs>
                  <a:gs pos="50000">
                    <a:schemeClr val="bg1"/>
                  </a:gs>
                  <a:gs pos="95000">
                    <a:srgbClr val="FFFF00"/>
                  </a:gs>
                </a:gsLst>
                <a:lin ang="5400000" scaled="1"/>
              </a:gradFill>
              <a:effectLst>
                <a:glow rad="127000">
                  <a:srgbClr val="C00000">
                    <a:alpha val="40000"/>
                  </a:srgbClr>
                </a:glow>
              </a:effectLst>
              <a:latin typeface="微软雅黑" panose="020B0503020204020204" pitchFamily="34" charset="-122"/>
              <a:ea typeface="微软雅黑" panose="020B0503020204020204" pitchFamily="34" charset="-122"/>
              <a:cs typeface="八大山人 V2007" panose="02000600000000000000" pitchFamily="2" charset="-122"/>
            </a:endParaRPr>
          </a:p>
        </p:txBody>
      </p:sp>
      <p:sp>
        <p:nvSpPr>
          <p:cNvPr id="12" name="矩形 11"/>
          <p:cNvSpPr/>
          <p:nvPr/>
        </p:nvSpPr>
        <p:spPr>
          <a:xfrm>
            <a:off x="3268701" y="752621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延时符</a:t>
            </a:r>
          </a:p>
        </p:txBody>
      </p:sp>
      <p:sp>
        <p:nvSpPr>
          <p:cNvPr id="13" name="Freeform 5"/>
          <p:cNvSpPr>
            <a:spLocks/>
          </p:cNvSpPr>
          <p:nvPr/>
        </p:nvSpPr>
        <p:spPr bwMode="auto">
          <a:xfrm>
            <a:off x="3407076" y="673558"/>
            <a:ext cx="1643393" cy="164891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reflection blurRad="6350" stA="52000" endA="300" endPos="35000" dist="25400" dir="5400000" sy="-100000" algn="bl" rotWithShape="0"/>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Tree>
    <p:extLst>
      <p:ext uri="{BB962C8B-B14F-4D97-AF65-F5344CB8AC3E}">
        <p14:creationId xmlns:p14="http://schemas.microsoft.com/office/powerpoint/2010/main" xmlns="" val="3968768144"/>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8" presetClass="entr" presetSubtype="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10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4" name="前凸带形 3"/>
          <p:cNvSpPr/>
          <p:nvPr/>
        </p:nvSpPr>
        <p:spPr bwMode="auto">
          <a:xfrm>
            <a:off x="2279576" y="2564904"/>
            <a:ext cx="9552384" cy="1564683"/>
          </a:xfrm>
          <a:prstGeom prst="ribbon">
            <a:avLst>
              <a:gd name="adj1" fmla="val 11529"/>
              <a:gd name="adj2" fmla="val 75000"/>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3796" name="文本框 14"/>
          <p:cNvSpPr txBox="1">
            <a:spLocks noChangeArrowheads="1"/>
          </p:cNvSpPr>
          <p:nvPr/>
        </p:nvSpPr>
        <p:spPr bwMode="auto">
          <a:xfrm>
            <a:off x="3743400" y="2924944"/>
            <a:ext cx="6624736"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b="1" dirty="0">
                <a:solidFill>
                  <a:schemeClr val="bg1"/>
                </a:solidFill>
                <a:latin typeface="造字工房悦黑体验版纤细体" pitchFamily="2" charset="-122"/>
                <a:ea typeface="微软雅黑" panose="020B0503020204020204" pitchFamily="34" charset="-122"/>
                <a:sym typeface="造字工房悦黑体验版纤细体" pitchFamily="2" charset="-122"/>
              </a:rPr>
              <a:t>深刻认识相互贯通、有机联系的</a:t>
            </a:r>
            <a:endParaRPr lang="en-US" altLang="zh-CN" b="1" dirty="0">
              <a:solidFill>
                <a:schemeClr val="bg1"/>
              </a:solidFill>
              <a:latin typeface="造字工房悦黑体验版纤细体" pitchFamily="2" charset="-122"/>
              <a:ea typeface="微软雅黑" panose="020B0503020204020204" pitchFamily="34" charset="-122"/>
              <a:sym typeface="造字工房悦黑体验版纤细体" pitchFamily="2" charset="-122"/>
            </a:endParaRPr>
          </a:p>
          <a:p>
            <a:pPr algn="ctr">
              <a:spcBef>
                <a:spcPct val="0"/>
              </a:spcBef>
              <a:buFontTx/>
              <a:buNone/>
            </a:pPr>
            <a:r>
              <a:rPr lang="zh-CN" altLang="en-US" b="1" dirty="0">
                <a:solidFill>
                  <a:schemeClr val="bg1"/>
                </a:solidFill>
                <a:latin typeface="造字工房悦黑体验版纤细体" pitchFamily="2" charset="-122"/>
                <a:ea typeface="微软雅黑" panose="020B0503020204020204" pitchFamily="34" charset="-122"/>
                <a:sym typeface="造字工房悦黑体验版纤细体" pitchFamily="2" charset="-122"/>
              </a:rPr>
              <a:t>反腐败思想体系</a:t>
            </a:r>
          </a:p>
        </p:txBody>
      </p:sp>
    </p:spTree>
  </p:cSld>
  <p:clrMapOvr>
    <a:masterClrMapping/>
  </p:clrMapOvr>
  <p:transition spd="med" advClick="0" advTm="3010">
    <p:pull/>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833688"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ko-KR" altLang="en-US">
              <a:solidFill>
                <a:prstClr val="black">
                  <a:lumMod val="75000"/>
                  <a:lumOff val="25000"/>
                </a:prstClr>
              </a:solidFill>
              <a:latin typeface="Arial" panose="020F0502020204030204"/>
              <a:ea typeface="+mn-ea"/>
              <a:cs typeface="+mn-ea"/>
              <a:sym typeface="+mn-lt"/>
            </a:endParaRPr>
          </a:p>
        </p:txBody>
      </p:sp>
      <p:sp>
        <p:nvSpPr>
          <p:cNvPr id="5" name="Rectangle 4"/>
          <p:cNvSpPr>
            <a:spLocks noChangeArrowheads="1"/>
          </p:cNvSpPr>
          <p:nvPr/>
        </p:nvSpPr>
        <p:spPr bwMode="auto">
          <a:xfrm>
            <a:off x="974725" y="2695575"/>
            <a:ext cx="10040938"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lnSpc>
                <a:spcPct val="150000"/>
              </a:lnSpc>
              <a:buNone/>
              <a:defRPr/>
            </a:pPr>
            <a:r>
              <a:rPr lang="zh-CN" altLang="en-US" dirty="0"/>
              <a:t>双击输入替换内容双击输入替换内容双击输入替换内容双击输入替换内容双击输入替换内容双击输入替换内容</a:t>
            </a:r>
            <a:endParaRPr lang="zh-CN" altLang="zh-CN" dirty="0">
              <a:latin typeface="+mn-ea"/>
              <a:ea typeface="+mn-ea"/>
            </a:endParaRPr>
          </a:p>
        </p:txBody>
      </p:sp>
      <p:sp>
        <p:nvSpPr>
          <p:cNvPr id="7" name="矩形 6"/>
          <p:cNvSpPr/>
          <p:nvPr/>
        </p:nvSpPr>
        <p:spPr>
          <a:xfrm>
            <a:off x="727075" y="2046288"/>
            <a:ext cx="10779125" cy="390366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cs typeface="+mn-ea"/>
            </a:endParaRPr>
          </a:p>
        </p:txBody>
      </p:sp>
      <p:sp>
        <p:nvSpPr>
          <p:cNvPr id="8" name="Rectangle 3"/>
          <p:cNvSpPr txBox="1">
            <a:spLocks noChangeArrowheads="1"/>
          </p:cNvSpPr>
          <p:nvPr/>
        </p:nvSpPr>
        <p:spPr bwMode="auto">
          <a:xfrm>
            <a:off x="3111500" y="1647825"/>
            <a:ext cx="6010275" cy="720725"/>
          </a:xfrm>
          <a:prstGeom prst="rect">
            <a:avLst/>
          </a:prstGeom>
          <a:solidFill>
            <a:srgbClr val="D6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00000"/>
              </a:lnSpc>
              <a:spcAft>
                <a:spcPts val="0"/>
              </a:spcAft>
              <a:defRPr/>
            </a:pPr>
            <a:r>
              <a:rPr lang="zh-CN" altLang="en-US" sz="2800" b="1" dirty="0">
                <a:solidFill>
                  <a:prstClr val="white"/>
                </a:solidFill>
                <a:cs typeface="+mn-ea"/>
                <a:sym typeface="+mn-lt"/>
              </a:rPr>
              <a:t>中华民族伟大复兴的中国梦</a:t>
            </a:r>
          </a:p>
        </p:txBody>
      </p:sp>
      <p:sp>
        <p:nvSpPr>
          <p:cNvPr id="9" name="矩形: 圆角 8"/>
          <p:cNvSpPr/>
          <p:nvPr/>
        </p:nvSpPr>
        <p:spPr>
          <a:xfrm>
            <a:off x="588963" y="2757488"/>
            <a:ext cx="276225" cy="3540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prstClr val="white"/>
                </a:solidFill>
                <a:latin typeface="Agency FB" panose="020B0503020202020204" pitchFamily="34" charset="0"/>
                <a:cs typeface="+mn-ea"/>
                <a:sym typeface="+mn-lt"/>
              </a:rPr>
              <a:t>1</a:t>
            </a:r>
            <a:endParaRPr lang="zh-CN" altLang="en-US" sz="2400" b="1" dirty="0">
              <a:solidFill>
                <a:prstClr val="white"/>
              </a:solidFill>
              <a:latin typeface="Agency FB" panose="020B0503020202020204" pitchFamily="34" charset="0"/>
              <a:cs typeface="+mn-ea"/>
              <a:sym typeface="+mn-lt"/>
            </a:endParaRPr>
          </a:p>
        </p:txBody>
      </p:sp>
      <p:sp>
        <p:nvSpPr>
          <p:cNvPr id="10" name="矩形: 圆角 9"/>
          <p:cNvSpPr/>
          <p:nvPr/>
        </p:nvSpPr>
        <p:spPr>
          <a:xfrm>
            <a:off x="588963" y="4027488"/>
            <a:ext cx="276225" cy="3540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prstClr val="white"/>
                </a:solidFill>
                <a:latin typeface="Agency FB" panose="020B0503020202020204" pitchFamily="34" charset="0"/>
                <a:cs typeface="+mn-ea"/>
                <a:sym typeface="+mn-lt"/>
              </a:rPr>
              <a:t>2</a:t>
            </a:r>
            <a:endParaRPr lang="zh-CN" altLang="en-US" sz="2400" b="1" dirty="0">
              <a:solidFill>
                <a:prstClr val="white"/>
              </a:solidFill>
              <a:latin typeface="Agency FB" panose="020B0503020202020204" pitchFamily="34" charset="0"/>
              <a:cs typeface="+mn-ea"/>
              <a:sym typeface="+mn-lt"/>
            </a:endParaRPr>
          </a:p>
        </p:txBody>
      </p:sp>
      <p:sp>
        <p:nvSpPr>
          <p:cNvPr id="13" name="Rectangle 4"/>
          <p:cNvSpPr>
            <a:spLocks noChangeArrowheads="1"/>
          </p:cNvSpPr>
          <p:nvPr/>
        </p:nvSpPr>
        <p:spPr bwMode="auto">
          <a:xfrm>
            <a:off x="1009650" y="3997325"/>
            <a:ext cx="10040938"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lnSpc>
                <a:spcPct val="150000"/>
              </a:lnSpc>
              <a:buNone/>
              <a:defRPr/>
            </a:pPr>
            <a:r>
              <a:rPr lang="zh-CN" altLang="en-US" dirty="0"/>
              <a:t>双击输入替换内容双击输入替换内容双击输入替换内容双击输入替换内容双击输入替换内容双击输入替换内容双击输入替换内容双击输入替换内容双击输入替换内容</a:t>
            </a:r>
            <a:endParaRPr lang="zh-CN" altLang="zh-CN" dirty="0">
              <a:latin typeface="+mn-ea"/>
              <a:ea typeface="+mn-ea"/>
            </a:endParaRP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050728" y="5188364"/>
            <a:ext cx="10155314" cy="923330"/>
          </a:xfrm>
          <a:prstGeom prst="rect">
            <a:avLst/>
          </a:prstGeom>
          <a:noFill/>
        </p:spPr>
        <p:txBody>
          <a:bodyPr wrap="square" rtlCol="0">
            <a:spAutoFit/>
          </a:bodyPr>
          <a:lstStyle/>
          <a:p>
            <a:pPr>
              <a:lnSpc>
                <a:spcPct val="150000"/>
              </a:lnSpc>
            </a:pPr>
            <a:r>
              <a:rPr lang="zh-CN" altLang="en-US" dirty="0">
                <a:latin typeface="+mn-ea"/>
                <a:ea typeface="+mn-ea"/>
              </a:rPr>
              <a:t>双击输入替换内容双击输入替换内容双击输入替换内容双击输入替换内容双击输入替换内容双击输入替换内容</a:t>
            </a:r>
            <a:endParaRPr lang="zh-CN" altLang="en-US" dirty="0">
              <a:solidFill>
                <a:srgbClr val="7C4939"/>
              </a:solidFill>
              <a:latin typeface="+mn-ea"/>
              <a:ea typeface="+mn-ea"/>
            </a:endParaRPr>
          </a:p>
        </p:txBody>
      </p:sp>
      <p:sp>
        <p:nvSpPr>
          <p:cNvPr id="13" name="矩形 12"/>
          <p:cNvSpPr/>
          <p:nvPr/>
        </p:nvSpPr>
        <p:spPr>
          <a:xfrm>
            <a:off x="1050727" y="3722065"/>
            <a:ext cx="2022218" cy="369332"/>
          </a:xfrm>
          <a:prstGeom prst="rect">
            <a:avLst/>
          </a:prstGeom>
        </p:spPr>
        <p:txBody>
          <a:bodyPr wrap="square">
            <a:spAutoFit/>
          </a:bodyPr>
          <a:lstStyle/>
          <a:p>
            <a:pPr lvl="0" algn="ctr">
              <a:defRPr/>
            </a:pPr>
            <a:r>
              <a:rPr lang="zh-CN" altLang="en-US" dirty="0">
                <a:latin typeface="+mn-ea"/>
                <a:ea typeface="+mn-ea"/>
              </a:rPr>
              <a:t>双击输入替换内容</a:t>
            </a:r>
            <a:endParaRPr lang="zh-CN" altLang="en-US" dirty="0">
              <a:solidFill>
                <a:srgbClr val="7C4939"/>
              </a:solidFill>
              <a:latin typeface="+mn-ea"/>
              <a:ea typeface="+mn-ea"/>
            </a:endParaRPr>
          </a:p>
        </p:txBody>
      </p:sp>
      <p:sp>
        <p:nvSpPr>
          <p:cNvPr id="15" name="Freeform 7"/>
          <p:cNvSpPr>
            <a:spLocks/>
          </p:cNvSpPr>
          <p:nvPr/>
        </p:nvSpPr>
        <p:spPr bwMode="auto">
          <a:xfrm>
            <a:off x="1397944" y="2038633"/>
            <a:ext cx="1289686" cy="147814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00000"/>
          </a:solidFill>
          <a:ln w="25400">
            <a:no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7"/>
          <p:cNvSpPr>
            <a:spLocks/>
          </p:cNvSpPr>
          <p:nvPr/>
        </p:nvSpPr>
        <p:spPr bwMode="auto">
          <a:xfrm>
            <a:off x="4100086" y="2038633"/>
            <a:ext cx="1289686" cy="147814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7C4939"/>
          </a:solidFill>
          <a:ln w="25400">
            <a:no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7"/>
          <p:cNvSpPr>
            <a:spLocks/>
          </p:cNvSpPr>
          <p:nvPr/>
        </p:nvSpPr>
        <p:spPr bwMode="auto">
          <a:xfrm>
            <a:off x="6802228" y="2038633"/>
            <a:ext cx="1289686" cy="147814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00000"/>
          </a:solidFill>
          <a:ln w="25400">
            <a:no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7"/>
          <p:cNvSpPr>
            <a:spLocks/>
          </p:cNvSpPr>
          <p:nvPr/>
        </p:nvSpPr>
        <p:spPr bwMode="auto">
          <a:xfrm>
            <a:off x="9504371" y="2038633"/>
            <a:ext cx="1289686" cy="147814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7C4939"/>
          </a:solidFill>
          <a:ln w="25400">
            <a:no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9"/>
          <p:cNvSpPr/>
          <p:nvPr/>
        </p:nvSpPr>
        <p:spPr bwMode="auto">
          <a:xfrm>
            <a:off x="1622057" y="238471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a:extLst/>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sp>
        <p:nvSpPr>
          <p:cNvPr id="20" name="Freeform 29"/>
          <p:cNvSpPr/>
          <p:nvPr/>
        </p:nvSpPr>
        <p:spPr bwMode="auto">
          <a:xfrm>
            <a:off x="4350869" y="238471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a:extLst/>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sp>
        <p:nvSpPr>
          <p:cNvPr id="23" name="Freeform 29"/>
          <p:cNvSpPr/>
          <p:nvPr/>
        </p:nvSpPr>
        <p:spPr bwMode="auto">
          <a:xfrm>
            <a:off x="7053011" y="238471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a:extLst/>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sp>
        <p:nvSpPr>
          <p:cNvPr id="24" name="Freeform 29"/>
          <p:cNvSpPr/>
          <p:nvPr/>
        </p:nvSpPr>
        <p:spPr bwMode="auto">
          <a:xfrm>
            <a:off x="9755154" y="238471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a:extLst/>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sp>
        <p:nvSpPr>
          <p:cNvPr id="25" name="矩形 24"/>
          <p:cNvSpPr/>
          <p:nvPr/>
        </p:nvSpPr>
        <p:spPr>
          <a:xfrm>
            <a:off x="3733820" y="3722065"/>
            <a:ext cx="2022218" cy="369332"/>
          </a:xfrm>
          <a:prstGeom prst="rect">
            <a:avLst/>
          </a:prstGeom>
        </p:spPr>
        <p:txBody>
          <a:bodyPr wrap="square">
            <a:spAutoFit/>
          </a:bodyPr>
          <a:lstStyle/>
          <a:p>
            <a:pPr algn="ctr"/>
            <a:r>
              <a:rPr lang="zh-CN" altLang="en-US" dirty="0">
                <a:latin typeface="+mn-ea"/>
                <a:ea typeface="+mn-ea"/>
              </a:rPr>
              <a:t>双击输入替换内容</a:t>
            </a:r>
            <a:endParaRPr lang="zh-CN" altLang="en-US" dirty="0">
              <a:solidFill>
                <a:srgbClr val="7C4939"/>
              </a:solidFill>
              <a:latin typeface="+mn-ea"/>
              <a:ea typeface="+mn-ea"/>
            </a:endParaRPr>
          </a:p>
        </p:txBody>
      </p:sp>
      <p:sp>
        <p:nvSpPr>
          <p:cNvPr id="26" name="矩形 25"/>
          <p:cNvSpPr/>
          <p:nvPr/>
        </p:nvSpPr>
        <p:spPr>
          <a:xfrm>
            <a:off x="6404213" y="3722065"/>
            <a:ext cx="2022218" cy="369332"/>
          </a:xfrm>
          <a:prstGeom prst="rect">
            <a:avLst/>
          </a:prstGeom>
        </p:spPr>
        <p:txBody>
          <a:bodyPr wrap="square">
            <a:spAutoFit/>
          </a:bodyPr>
          <a:lstStyle/>
          <a:p>
            <a:pPr algn="ctr"/>
            <a:r>
              <a:rPr lang="zh-CN" altLang="en-US" dirty="0">
                <a:latin typeface="+mn-ea"/>
                <a:ea typeface="+mn-ea"/>
              </a:rPr>
              <a:t>双击输入替换内容</a:t>
            </a:r>
            <a:endParaRPr lang="zh-CN" altLang="en-US" dirty="0">
              <a:solidFill>
                <a:srgbClr val="7C4939"/>
              </a:solidFill>
              <a:latin typeface="+mn-ea"/>
              <a:ea typeface="+mn-ea"/>
            </a:endParaRPr>
          </a:p>
        </p:txBody>
      </p:sp>
      <p:sp>
        <p:nvSpPr>
          <p:cNvPr id="27" name="矩形 26"/>
          <p:cNvSpPr/>
          <p:nvPr/>
        </p:nvSpPr>
        <p:spPr>
          <a:xfrm>
            <a:off x="9183824" y="3860564"/>
            <a:ext cx="2022218" cy="369332"/>
          </a:xfrm>
          <a:prstGeom prst="rect">
            <a:avLst/>
          </a:prstGeom>
        </p:spPr>
        <p:txBody>
          <a:bodyPr wrap="square">
            <a:spAutoFit/>
          </a:bodyPr>
          <a:lstStyle/>
          <a:p>
            <a:pPr algn="ctr"/>
            <a:r>
              <a:rPr lang="zh-CN" altLang="en-US" dirty="0">
                <a:latin typeface="+mn-ea"/>
                <a:ea typeface="+mn-ea"/>
              </a:rPr>
              <a:t>双击输入替换内容</a:t>
            </a:r>
            <a:endParaRPr lang="zh-CN" altLang="en-US" dirty="0">
              <a:solidFill>
                <a:srgbClr val="7C4939"/>
              </a:solidFill>
              <a:latin typeface="+mn-ea"/>
              <a:ea typeface="+mn-ea"/>
            </a:endParaRPr>
          </a:p>
        </p:txBody>
      </p:sp>
      <p:cxnSp>
        <p:nvCxnSpPr>
          <p:cNvPr id="29" name="直接连接符 28"/>
          <p:cNvCxnSpPr>
            <a:cxnSpLocks/>
          </p:cNvCxnSpPr>
          <p:nvPr/>
        </p:nvCxnSpPr>
        <p:spPr>
          <a:xfrm>
            <a:off x="5826000" y="5074064"/>
            <a:ext cx="540000" cy="0"/>
          </a:xfrm>
          <a:prstGeom prst="line">
            <a:avLst/>
          </a:prstGeom>
          <a:ln w="38100" cap="rnd">
            <a:solidFill>
              <a:srgbClr val="C00000"/>
            </a:solidFill>
            <a:round/>
          </a:ln>
        </p:spPr>
        <p:style>
          <a:lnRef idx="1">
            <a:schemeClr val="accent1"/>
          </a:lnRef>
          <a:fillRef idx="0">
            <a:schemeClr val="accent1"/>
          </a:fillRef>
          <a:effectRef idx="0">
            <a:schemeClr val="accent1"/>
          </a:effectRef>
          <a:fontRef idx="minor">
            <a:schemeClr val="tx1"/>
          </a:fontRef>
        </p:style>
      </p:cxnSp>
      <p:sp>
        <p:nvSpPr>
          <p:cNvPr id="31" name="Freeform 7"/>
          <p:cNvSpPr>
            <a:spLocks/>
          </p:cNvSpPr>
          <p:nvPr/>
        </p:nvSpPr>
        <p:spPr bwMode="auto">
          <a:xfrm>
            <a:off x="2492090" y="3068708"/>
            <a:ext cx="390939" cy="448065"/>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00000"/>
          </a:solidFill>
          <a:ln w="25400">
            <a:solidFill>
              <a:srgbClr val="F8F0DA"/>
            </a:solid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Century Gothic" panose="020B0502020202020204" pitchFamily="34" charset="0"/>
              </a:rPr>
              <a:t>1</a:t>
            </a:r>
            <a:endParaRPr lang="zh-CN" altLang="en-US" b="1" dirty="0">
              <a:latin typeface="Century Gothic" panose="020B0502020202020204" pitchFamily="34" charset="0"/>
            </a:endParaRPr>
          </a:p>
        </p:txBody>
      </p:sp>
      <p:sp>
        <p:nvSpPr>
          <p:cNvPr id="32" name="Freeform 7"/>
          <p:cNvSpPr>
            <a:spLocks/>
          </p:cNvSpPr>
          <p:nvPr/>
        </p:nvSpPr>
        <p:spPr bwMode="auto">
          <a:xfrm>
            <a:off x="5198853" y="3068708"/>
            <a:ext cx="390939" cy="448065"/>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7C4939"/>
          </a:solidFill>
          <a:ln w="25400">
            <a:solidFill>
              <a:srgbClr val="F8F0DA"/>
            </a:solid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Century Gothic" panose="020B0502020202020204" pitchFamily="34" charset="0"/>
              </a:rPr>
              <a:t>2</a:t>
            </a:r>
            <a:endParaRPr lang="zh-CN" altLang="en-US" b="1" dirty="0">
              <a:latin typeface="Century Gothic" panose="020B0502020202020204" pitchFamily="34" charset="0"/>
            </a:endParaRPr>
          </a:p>
        </p:txBody>
      </p:sp>
      <p:sp>
        <p:nvSpPr>
          <p:cNvPr id="33" name="Freeform 7"/>
          <p:cNvSpPr>
            <a:spLocks/>
          </p:cNvSpPr>
          <p:nvPr/>
        </p:nvSpPr>
        <p:spPr bwMode="auto">
          <a:xfrm>
            <a:off x="7896444" y="3068708"/>
            <a:ext cx="390939" cy="448065"/>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C00000"/>
          </a:solidFill>
          <a:ln w="25400">
            <a:solidFill>
              <a:srgbClr val="F8F0DA"/>
            </a:solid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Century Gothic" panose="020B0502020202020204" pitchFamily="34" charset="0"/>
              </a:rPr>
              <a:t>3</a:t>
            </a:r>
            <a:endParaRPr lang="zh-CN" altLang="en-US" b="1" dirty="0">
              <a:latin typeface="Century Gothic" panose="020B0502020202020204" pitchFamily="34" charset="0"/>
            </a:endParaRPr>
          </a:p>
        </p:txBody>
      </p:sp>
      <p:sp>
        <p:nvSpPr>
          <p:cNvPr id="34" name="Freeform 7"/>
          <p:cNvSpPr>
            <a:spLocks/>
          </p:cNvSpPr>
          <p:nvPr/>
        </p:nvSpPr>
        <p:spPr bwMode="auto">
          <a:xfrm>
            <a:off x="10598587" y="3068708"/>
            <a:ext cx="390939" cy="448065"/>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rgbClr val="7C4939"/>
          </a:solidFill>
          <a:ln w="25400">
            <a:solidFill>
              <a:srgbClr val="F8F0DA"/>
            </a:solidFill>
          </a:ln>
          <a:effectLst>
            <a:outerShdw blurRad="469900" dist="304800" dir="2700000" sx="97000" sy="97000" algn="tl" rotWithShape="0">
              <a:schemeClr val="tx1">
                <a:lumMod val="75000"/>
                <a:lumOff val="2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Century Gothic" panose="020B0502020202020204" pitchFamily="34" charset="0"/>
              </a:rPr>
              <a:t>4</a:t>
            </a:r>
            <a:endParaRPr lang="zh-CN" altLang="en-US" b="1" dirty="0">
              <a:latin typeface="Century Gothic" panose="020B0502020202020204" pitchFamily="34" charset="0"/>
            </a:endParaRPr>
          </a:p>
        </p:txBody>
      </p:sp>
      <p:cxnSp>
        <p:nvCxnSpPr>
          <p:cNvPr id="36" name="直接连接符 35"/>
          <p:cNvCxnSpPr>
            <a:cxnSpLocks/>
          </p:cNvCxnSpPr>
          <p:nvPr/>
        </p:nvCxnSpPr>
        <p:spPr>
          <a:xfrm>
            <a:off x="2959229" y="2773180"/>
            <a:ext cx="900000" cy="0"/>
          </a:xfrm>
          <a:prstGeom prst="line">
            <a:avLst/>
          </a:prstGeom>
          <a:ln>
            <a:solidFill>
              <a:srgbClr val="C00000"/>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a:cxnSpLocks/>
          </p:cNvCxnSpPr>
          <p:nvPr/>
        </p:nvCxnSpPr>
        <p:spPr>
          <a:xfrm>
            <a:off x="5646000" y="2773180"/>
            <a:ext cx="900000" cy="0"/>
          </a:xfrm>
          <a:prstGeom prst="line">
            <a:avLst/>
          </a:prstGeom>
          <a:ln>
            <a:solidFill>
              <a:srgbClr val="C00000"/>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a:off x="8345439" y="2773180"/>
            <a:ext cx="900000" cy="0"/>
          </a:xfrm>
          <a:prstGeom prst="line">
            <a:avLst/>
          </a:prstGeom>
          <a:ln>
            <a:solidFill>
              <a:srgbClr val="C00000"/>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268701" y="7526215"/>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延时符</a:t>
            </a:r>
          </a:p>
        </p:txBody>
      </p:sp>
    </p:spTree>
    <p:extLst>
      <p:ext uri="{BB962C8B-B14F-4D97-AF65-F5344CB8AC3E}">
        <p14:creationId xmlns:p14="http://schemas.microsoft.com/office/powerpoint/2010/main" xmlns="" val="2608419355"/>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63" presetClass="path" presetSubtype="0" decel="41333" fill="hold" grpId="1" nodeType="withEffect">
                                  <p:stCondLst>
                                    <p:cond delay="0"/>
                                  </p:stCondLst>
                                  <p:childTnLst>
                                    <p:animMotion origin="layout" path="M 1.875E-6 -1.11111E-6 L 0.10495 -0.17245 " pathEditMode="relative" rAng="0" ptsTypes="AA">
                                      <p:cBhvr>
                                        <p:cTn id="18" dur="750" spd="-100000" fill="hold"/>
                                        <p:tgtEl>
                                          <p:spTgt spid="15"/>
                                        </p:tgtEl>
                                        <p:attrNameLst>
                                          <p:attrName>ppt_x</p:attrName>
                                          <p:attrName>ppt_y</p:attrName>
                                        </p:attrNameLst>
                                      </p:cBhvr>
                                      <p:rCtr x="5247" y="-8634"/>
                                    </p:animMotion>
                                  </p:childTnLst>
                                </p:cTn>
                              </p:par>
                              <p:par>
                                <p:cTn id="19" presetID="63" presetClass="path" presetSubtype="0" decel="41333" fill="hold" grpId="1" nodeType="withEffect">
                                  <p:stCondLst>
                                    <p:cond delay="150"/>
                                  </p:stCondLst>
                                  <p:childTnLst>
                                    <p:animMotion origin="layout" path="M -2.70833E-6 -1.11111E-6 L 0.02214 -0.17245 " pathEditMode="relative" rAng="0" ptsTypes="AA">
                                      <p:cBhvr>
                                        <p:cTn id="20" dur="750" spd="-100000" fill="hold"/>
                                        <p:tgtEl>
                                          <p:spTgt spid="16"/>
                                        </p:tgtEl>
                                        <p:attrNameLst>
                                          <p:attrName>ppt_x</p:attrName>
                                          <p:attrName>ppt_y</p:attrName>
                                        </p:attrNameLst>
                                      </p:cBhvr>
                                      <p:rCtr x="1107" y="-8634"/>
                                    </p:animMotion>
                                  </p:childTnLst>
                                </p:cTn>
                              </p:par>
                              <p:par>
                                <p:cTn id="21" presetID="63" presetClass="path" presetSubtype="0" decel="41333" fill="hold" grpId="1" nodeType="withEffect">
                                  <p:stCondLst>
                                    <p:cond delay="150"/>
                                  </p:stCondLst>
                                  <p:childTnLst>
                                    <p:animMotion origin="layout" path="M 2.70833E-6 -1.11111E-6 L -0.0211 -0.17292 " pathEditMode="relative" rAng="0" ptsTypes="AA">
                                      <p:cBhvr>
                                        <p:cTn id="22" dur="750" spd="-100000" fill="hold"/>
                                        <p:tgtEl>
                                          <p:spTgt spid="17"/>
                                        </p:tgtEl>
                                        <p:attrNameLst>
                                          <p:attrName>ppt_x</p:attrName>
                                          <p:attrName>ppt_y</p:attrName>
                                        </p:attrNameLst>
                                      </p:cBhvr>
                                      <p:rCtr x="-1055" y="-8657"/>
                                    </p:animMotion>
                                  </p:childTnLst>
                                </p:cTn>
                              </p:par>
                              <p:par>
                                <p:cTn id="23" presetID="63" presetClass="path" presetSubtype="0" decel="41333" fill="hold" grpId="1" nodeType="withEffect">
                                  <p:stCondLst>
                                    <p:cond delay="0"/>
                                  </p:stCondLst>
                                  <p:childTnLst>
                                    <p:animMotion origin="layout" path="M -1.875E-6 -1.11111E-6 L -0.05286 -0.175 " pathEditMode="relative" rAng="0" ptsTypes="AA">
                                      <p:cBhvr>
                                        <p:cTn id="24" dur="750" spd="-100000" fill="hold"/>
                                        <p:tgtEl>
                                          <p:spTgt spid="18"/>
                                        </p:tgtEl>
                                        <p:attrNameLst>
                                          <p:attrName>ppt_x</p:attrName>
                                          <p:attrName>ppt_y</p:attrName>
                                        </p:attrNameLst>
                                      </p:cBhvr>
                                      <p:rCtr x="-2643" y="-8750"/>
                                    </p:animMotion>
                                  </p:childTnLst>
                                </p:cTn>
                              </p:par>
                            </p:childTnLst>
                          </p:cTn>
                        </p:par>
                        <p:par>
                          <p:cTn id="25" fill="hold">
                            <p:stCondLst>
                              <p:cond delay="9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6" presetClass="entr" presetSubtype="37"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barn(outVertical)">
                                      <p:cBhvr>
                                        <p:cTn id="60" dur="500"/>
                                        <p:tgtEl>
                                          <p:spTgt spid="36"/>
                                        </p:tgtEl>
                                      </p:cBhvr>
                                    </p:animEffect>
                                  </p:childTnLst>
                                </p:cTn>
                              </p:par>
                              <p:par>
                                <p:cTn id="61" presetID="16" presetClass="entr" presetSubtype="37"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arn(outVertical)">
                                      <p:cBhvr>
                                        <p:cTn id="63" dur="500"/>
                                        <p:tgtEl>
                                          <p:spTgt spid="38"/>
                                        </p:tgtEl>
                                      </p:cBhvr>
                                    </p:animEffect>
                                  </p:childTnLst>
                                </p:cTn>
                              </p:par>
                              <p:par>
                                <p:cTn id="64" presetID="16" presetClass="entr" presetSubtype="37"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barn(outVertical)">
                                      <p:cBhvr>
                                        <p:cTn id="66" dur="500"/>
                                        <p:tgtEl>
                                          <p:spTgt spid="39"/>
                                        </p:tgtEl>
                                      </p:cBhvr>
                                    </p:animEffect>
                                  </p:childTnLst>
                                </p:cTn>
                              </p:par>
                            </p:childTnLst>
                          </p:cTn>
                        </p:par>
                        <p:par>
                          <p:cTn id="67" fill="hold">
                            <p:stCondLst>
                              <p:cond delay="1400"/>
                            </p:stCondLst>
                            <p:childTnLst>
                              <p:par>
                                <p:cTn id="68" presetID="22" presetClass="entr" presetSubtype="1"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up)">
                                      <p:cBhvr>
                                        <p:cTn id="73" dur="500"/>
                                        <p:tgtEl>
                                          <p:spTgt spid="25"/>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up)">
                                      <p:cBhvr>
                                        <p:cTn id="76" dur="500"/>
                                        <p:tgtEl>
                                          <p:spTgt spid="26"/>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par>
                          <p:cTn id="80" fill="hold">
                            <p:stCondLst>
                              <p:cond delay="1900"/>
                            </p:stCondLst>
                            <p:childTnLst>
                              <p:par>
                                <p:cTn id="81" presetID="16" presetClass="entr" presetSubtype="21" fill="hold"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barn(inVertical)">
                                      <p:cBhvr>
                                        <p:cTn id="83" dur="500"/>
                                        <p:tgtEl>
                                          <p:spTgt spid="2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up)">
                                      <p:cBhvr>
                                        <p:cTn id="86" dur="750"/>
                                        <p:tgtEl>
                                          <p:spTgt spid="7"/>
                                        </p:tgtEl>
                                      </p:cBhvr>
                                    </p:animEffect>
                                  </p:childTnLst>
                                </p:cTn>
                              </p:par>
                            </p:childTnLst>
                          </p:cTn>
                        </p:par>
                        <p:par>
                          <p:cTn id="87" fill="hold">
                            <p:stCondLst>
                              <p:cond delay="2650"/>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3" grpId="0" animBg="1"/>
      <p:bldP spid="24" grpId="0" animBg="1"/>
      <p:bldP spid="25" grpId="0"/>
      <p:bldP spid="26" grpId="0"/>
      <p:bldP spid="27" grpId="0"/>
      <p:bldP spid="31" grpId="0" animBg="1"/>
      <p:bldP spid="32" grpId="0" animBg="1"/>
      <p:bldP spid="33" grpId="0" animBg="1"/>
      <p:bldP spid="34"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833688"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ko-KR" altLang="en-US">
              <a:solidFill>
                <a:prstClr val="black">
                  <a:lumMod val="75000"/>
                  <a:lumOff val="25000"/>
                </a:prstClr>
              </a:solidFill>
              <a:latin typeface="Arial" panose="020F0502020204030204"/>
              <a:ea typeface="+mn-ea"/>
              <a:cs typeface="+mn-ea"/>
              <a:sym typeface="+mn-lt"/>
            </a:endParaRPr>
          </a:p>
        </p:txBody>
      </p:sp>
      <p:sp>
        <p:nvSpPr>
          <p:cNvPr id="5" name="Rectangle 4"/>
          <p:cNvSpPr>
            <a:spLocks noChangeArrowheads="1"/>
          </p:cNvSpPr>
          <p:nvPr/>
        </p:nvSpPr>
        <p:spPr bwMode="auto">
          <a:xfrm>
            <a:off x="974725" y="2765425"/>
            <a:ext cx="10040938"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lnSpc>
                <a:spcPct val="150000"/>
              </a:lnSpc>
              <a:buNone/>
              <a:defRPr/>
            </a:pPr>
            <a:r>
              <a:rPr lang="zh-CN" altLang="en-US" sz="2400" dirty="0">
                <a:latin typeface="+mn-ea"/>
              </a:rPr>
              <a:t>双击输入替换内容双击输入替换内容双击输入替换内容双击输入替换内容</a:t>
            </a:r>
            <a:endParaRPr lang="zh-CN" altLang="zh-CN" dirty="0">
              <a:latin typeface="+mn-ea"/>
              <a:ea typeface="+mn-ea"/>
            </a:endParaRPr>
          </a:p>
        </p:txBody>
      </p:sp>
      <p:sp>
        <p:nvSpPr>
          <p:cNvPr id="7" name="矩形 6"/>
          <p:cNvSpPr/>
          <p:nvPr/>
        </p:nvSpPr>
        <p:spPr>
          <a:xfrm>
            <a:off x="727075" y="2046288"/>
            <a:ext cx="10779125" cy="390366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cs typeface="+mn-ea"/>
            </a:endParaRPr>
          </a:p>
        </p:txBody>
      </p:sp>
      <p:sp>
        <p:nvSpPr>
          <p:cNvPr id="8" name="Rectangle 3"/>
          <p:cNvSpPr txBox="1">
            <a:spLocks noChangeArrowheads="1"/>
          </p:cNvSpPr>
          <p:nvPr/>
        </p:nvSpPr>
        <p:spPr bwMode="auto">
          <a:xfrm>
            <a:off x="2925763" y="1647825"/>
            <a:ext cx="6370637" cy="720725"/>
          </a:xfrm>
          <a:prstGeom prst="rect">
            <a:avLst/>
          </a:prstGeom>
          <a:solidFill>
            <a:srgbClr val="D6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00000"/>
              </a:lnSpc>
              <a:spcAft>
                <a:spcPts val="0"/>
              </a:spcAft>
              <a:defRPr/>
            </a:pPr>
            <a:r>
              <a:rPr lang="zh-CN" altLang="en-US" sz="2800" b="1" dirty="0">
                <a:solidFill>
                  <a:prstClr val="white"/>
                </a:solidFill>
                <a:cs typeface="+mn-ea"/>
                <a:sym typeface="+mn-lt"/>
              </a:rPr>
              <a:t>坚持从严治党、执政为民</a:t>
            </a:r>
          </a:p>
        </p:txBody>
      </p:sp>
      <p:sp>
        <p:nvSpPr>
          <p:cNvPr id="9" name="矩形: 圆角 8"/>
          <p:cNvSpPr/>
          <p:nvPr/>
        </p:nvSpPr>
        <p:spPr>
          <a:xfrm>
            <a:off x="588963" y="2757488"/>
            <a:ext cx="276225" cy="3540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prstClr val="white"/>
                </a:solidFill>
                <a:latin typeface="Agency FB" panose="020B0503020202020204" pitchFamily="34" charset="0"/>
                <a:cs typeface="+mn-ea"/>
                <a:sym typeface="+mn-lt"/>
              </a:rPr>
              <a:t>1</a:t>
            </a:r>
            <a:endParaRPr lang="zh-CN" altLang="en-US" sz="2400" b="1" dirty="0">
              <a:solidFill>
                <a:prstClr val="white"/>
              </a:solidFill>
              <a:latin typeface="Agency FB" panose="020B0503020202020204" pitchFamily="34" charset="0"/>
              <a:cs typeface="+mn-ea"/>
              <a:sym typeface="+mn-lt"/>
            </a:endParaRPr>
          </a:p>
        </p:txBody>
      </p:sp>
      <p:sp>
        <p:nvSpPr>
          <p:cNvPr id="10" name="矩形: 圆角 9"/>
          <p:cNvSpPr/>
          <p:nvPr/>
        </p:nvSpPr>
        <p:spPr>
          <a:xfrm>
            <a:off x="588963" y="4027488"/>
            <a:ext cx="276225" cy="3540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prstClr val="white"/>
                </a:solidFill>
                <a:latin typeface="Agency FB" panose="020B0503020202020204" pitchFamily="34" charset="0"/>
                <a:cs typeface="+mn-ea"/>
                <a:sym typeface="+mn-lt"/>
              </a:rPr>
              <a:t>2</a:t>
            </a:r>
            <a:endParaRPr lang="zh-CN" altLang="en-US" sz="2400" b="1" dirty="0">
              <a:solidFill>
                <a:prstClr val="white"/>
              </a:solidFill>
              <a:latin typeface="Agency FB" panose="020B0503020202020204" pitchFamily="34" charset="0"/>
              <a:cs typeface="+mn-ea"/>
              <a:sym typeface="+mn-lt"/>
            </a:endParaRPr>
          </a:p>
        </p:txBody>
      </p:sp>
      <p:sp>
        <p:nvSpPr>
          <p:cNvPr id="13" name="Rectangle 4"/>
          <p:cNvSpPr>
            <a:spLocks noChangeArrowheads="1"/>
          </p:cNvSpPr>
          <p:nvPr/>
        </p:nvSpPr>
        <p:spPr bwMode="auto">
          <a:xfrm>
            <a:off x="1009650" y="3997325"/>
            <a:ext cx="10040938"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lnSpc>
                <a:spcPct val="150000"/>
              </a:lnSpc>
              <a:buNone/>
              <a:defRPr/>
            </a:pPr>
            <a:r>
              <a:rPr lang="zh-CN" altLang="en-US" sz="2400" dirty="0">
                <a:latin typeface="+mn-ea"/>
              </a:rPr>
              <a:t>双击输入替换内容双击输入替换内容双击输入替换内容双击输入替换内容双击输入替换内容双击输入替换内容</a:t>
            </a:r>
            <a:endParaRPr lang="zh-CN" altLang="zh-CN" dirty="0">
              <a:latin typeface="+mn-ea"/>
              <a:ea typeface="+mn-ea"/>
            </a:endParaRP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reeform: Shape 34"/>
          <p:cNvSpPr>
            <a:spLocks/>
          </p:cNvSpPr>
          <p:nvPr/>
        </p:nvSpPr>
        <p:spPr bwMode="auto">
          <a:xfrm rot="18900000">
            <a:off x="6194396" y="3039315"/>
            <a:ext cx="2079489" cy="207578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C00000"/>
          </a:solidFill>
          <a:ln>
            <a:noFill/>
          </a:ln>
          <a:extLst/>
        </p:spPr>
        <p:txBody>
          <a:bodyPr anchor="ctr"/>
          <a:lstStyle/>
          <a:p>
            <a:pPr algn="ctr" defTabSz="1219170" eaLnBrk="1" fontAlgn="auto" hangingPunct="1">
              <a:spcBef>
                <a:spcPts val="0"/>
              </a:spcBef>
              <a:spcAft>
                <a:spcPts val="0"/>
              </a:spcAft>
              <a:defRPr/>
            </a:pPr>
            <a:endParaRPr sz="1351" kern="0">
              <a:solidFill>
                <a:prstClr val="black"/>
              </a:solidFill>
              <a:latin typeface="微软雅黑" panose="020B0503020204020204" pitchFamily="34" charset="-122"/>
              <a:ea typeface="微软雅黑" panose="020B0503020204020204" pitchFamily="34" charset="-122"/>
            </a:endParaRPr>
          </a:p>
        </p:txBody>
      </p:sp>
      <p:sp>
        <p:nvSpPr>
          <p:cNvPr id="4" name="Freeform: Shape 37"/>
          <p:cNvSpPr>
            <a:spLocks/>
          </p:cNvSpPr>
          <p:nvPr/>
        </p:nvSpPr>
        <p:spPr bwMode="auto">
          <a:xfrm rot="18900000">
            <a:off x="4694426" y="3816387"/>
            <a:ext cx="2075789" cy="207578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C00000"/>
          </a:solidFill>
          <a:ln>
            <a:noFill/>
          </a:ln>
          <a:extLst/>
        </p:spPr>
        <p:txBody>
          <a:bodyPr anchor="ctr"/>
          <a:lstStyle/>
          <a:p>
            <a:pPr algn="ctr" defTabSz="1219170" eaLnBrk="1" fontAlgn="auto" hangingPunct="1">
              <a:spcBef>
                <a:spcPts val="0"/>
              </a:spcBef>
              <a:spcAft>
                <a:spcPts val="0"/>
              </a:spcAft>
              <a:defRPr/>
            </a:pPr>
            <a:endParaRPr sz="1351" kern="0">
              <a:solidFill>
                <a:prstClr val="black"/>
              </a:solidFill>
              <a:latin typeface="微软雅黑" panose="020B0503020204020204" pitchFamily="34" charset="-122"/>
              <a:ea typeface="微软雅黑" panose="020B0503020204020204" pitchFamily="34" charset="-122"/>
            </a:endParaRPr>
          </a:p>
        </p:txBody>
      </p:sp>
      <p:sp>
        <p:nvSpPr>
          <p:cNvPr id="5" name="Freeform: Shape 40"/>
          <p:cNvSpPr>
            <a:spLocks/>
          </p:cNvSpPr>
          <p:nvPr/>
        </p:nvSpPr>
        <p:spPr bwMode="auto">
          <a:xfrm rot="18900000">
            <a:off x="5420476" y="1536191"/>
            <a:ext cx="2075789" cy="207578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C00000"/>
          </a:solidFill>
          <a:ln>
            <a:noFill/>
          </a:ln>
          <a:extLst/>
        </p:spPr>
        <p:txBody>
          <a:bodyPr anchor="ctr"/>
          <a:lstStyle/>
          <a:p>
            <a:pPr algn="ctr" defTabSz="1219170" eaLnBrk="1" fontAlgn="auto" hangingPunct="1">
              <a:spcBef>
                <a:spcPts val="0"/>
              </a:spcBef>
              <a:spcAft>
                <a:spcPts val="0"/>
              </a:spcAft>
              <a:defRPr/>
            </a:pPr>
            <a:endParaRPr sz="1351" kern="0">
              <a:solidFill>
                <a:prstClr val="black"/>
              </a:solidFill>
              <a:latin typeface="微软雅黑" panose="020B0503020204020204" pitchFamily="34" charset="-122"/>
              <a:ea typeface="微软雅黑" panose="020B0503020204020204" pitchFamily="34" charset="-122"/>
            </a:endParaRPr>
          </a:p>
        </p:txBody>
      </p:sp>
      <p:sp>
        <p:nvSpPr>
          <p:cNvPr id="6" name="Freeform: Shape 43"/>
          <p:cNvSpPr>
            <a:spLocks/>
          </p:cNvSpPr>
          <p:nvPr/>
        </p:nvSpPr>
        <p:spPr bwMode="auto">
          <a:xfrm rot="18900000">
            <a:off x="3918662" y="2313262"/>
            <a:ext cx="2075789" cy="207578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txBody>
          <a:bodyPr anchor="ctr"/>
          <a:lstStyle/>
          <a:p>
            <a:pPr algn="ctr" defTabSz="1219170" eaLnBrk="1" fontAlgn="auto" hangingPunct="1">
              <a:spcBef>
                <a:spcPts val="0"/>
              </a:spcBef>
              <a:spcAft>
                <a:spcPts val="0"/>
              </a:spcAft>
              <a:defRPr/>
            </a:pPr>
            <a:endParaRPr sz="1351" kern="0">
              <a:solidFill>
                <a:prstClr val="black"/>
              </a:solidFill>
              <a:latin typeface="微软雅黑" panose="020B0503020204020204" pitchFamily="34" charset="-122"/>
              <a:ea typeface="微软雅黑" panose="020B0503020204020204" pitchFamily="34" charset="-122"/>
            </a:endParaRPr>
          </a:p>
        </p:txBody>
      </p:sp>
      <p:cxnSp>
        <p:nvCxnSpPr>
          <p:cNvPr id="7" name="Straight Connector 45"/>
          <p:cNvCxnSpPr/>
          <p:nvPr/>
        </p:nvCxnSpPr>
        <p:spPr>
          <a:xfrm>
            <a:off x="3541958" y="2926352"/>
            <a:ext cx="654985" cy="0"/>
          </a:xfrm>
          <a:prstGeom prst="line">
            <a:avLst/>
          </a:prstGeom>
          <a:noFill/>
          <a:ln w="6350" cap="flat" cmpd="sng" algn="ctr">
            <a:solidFill>
              <a:srgbClr val="C00000"/>
            </a:solidFill>
            <a:prstDash val="dash"/>
            <a:miter lim="800000"/>
            <a:tailEnd type="oval" w="sm" len="sm"/>
          </a:ln>
          <a:effectLst/>
        </p:spPr>
      </p:cxnSp>
      <p:cxnSp>
        <p:nvCxnSpPr>
          <p:cNvPr id="8" name="Straight Connector 46"/>
          <p:cNvCxnSpPr/>
          <p:nvPr/>
        </p:nvCxnSpPr>
        <p:spPr>
          <a:xfrm>
            <a:off x="4654165" y="5619259"/>
            <a:ext cx="659529" cy="0"/>
          </a:xfrm>
          <a:prstGeom prst="line">
            <a:avLst/>
          </a:prstGeom>
          <a:noFill/>
          <a:ln w="6350" cap="flat" cmpd="sng" algn="ctr">
            <a:solidFill>
              <a:srgbClr val="C00000"/>
            </a:solidFill>
            <a:prstDash val="dash"/>
            <a:miter lim="800000"/>
            <a:tailEnd type="oval" w="sm" len="sm"/>
          </a:ln>
          <a:effectLst/>
        </p:spPr>
      </p:cxnSp>
      <p:cxnSp>
        <p:nvCxnSpPr>
          <p:cNvPr id="9" name="Straight Connector 47"/>
          <p:cNvCxnSpPr/>
          <p:nvPr/>
        </p:nvCxnSpPr>
        <p:spPr>
          <a:xfrm flipH="1">
            <a:off x="7997682" y="4486285"/>
            <a:ext cx="1258583" cy="0"/>
          </a:xfrm>
          <a:prstGeom prst="line">
            <a:avLst/>
          </a:prstGeom>
          <a:noFill/>
          <a:ln w="6350" cap="flat" cmpd="sng" algn="ctr">
            <a:solidFill>
              <a:srgbClr val="C00000"/>
            </a:solidFill>
            <a:prstDash val="dash"/>
            <a:miter lim="800000"/>
            <a:tailEnd type="oval" w="sm" len="sm"/>
          </a:ln>
          <a:effectLst/>
        </p:spPr>
      </p:cxnSp>
      <p:cxnSp>
        <p:nvCxnSpPr>
          <p:cNvPr id="10" name="Straight Connector 48"/>
          <p:cNvCxnSpPr/>
          <p:nvPr/>
        </p:nvCxnSpPr>
        <p:spPr>
          <a:xfrm flipH="1">
            <a:off x="6919476" y="1792888"/>
            <a:ext cx="1265067" cy="0"/>
          </a:xfrm>
          <a:prstGeom prst="line">
            <a:avLst/>
          </a:prstGeom>
          <a:noFill/>
          <a:ln w="6350" cap="flat" cmpd="sng" algn="ctr">
            <a:solidFill>
              <a:srgbClr val="C00000"/>
            </a:solidFill>
            <a:prstDash val="dash"/>
            <a:miter lim="800000"/>
            <a:tailEnd type="oval" w="sm" len="sm"/>
          </a:ln>
          <a:effectLst/>
        </p:spPr>
      </p:cxnSp>
      <p:grpSp>
        <p:nvGrpSpPr>
          <p:cNvPr id="15" name="Group 19"/>
          <p:cNvGrpSpPr/>
          <p:nvPr/>
        </p:nvGrpSpPr>
        <p:grpSpPr>
          <a:xfrm>
            <a:off x="575112" y="1975592"/>
            <a:ext cx="2961240" cy="2016601"/>
            <a:chOff x="600838" y="4753071"/>
            <a:chExt cx="2145950" cy="2016600"/>
          </a:xfrm>
        </p:grpSpPr>
        <p:sp>
          <p:nvSpPr>
            <p:cNvPr id="16" name="TextBox 20"/>
            <p:cNvSpPr txBox="1">
              <a:spLocks/>
            </p:cNvSpPr>
            <p:nvPr/>
          </p:nvSpPr>
          <p:spPr>
            <a:xfrm>
              <a:off x="680132" y="4753071"/>
              <a:ext cx="1025980" cy="338554"/>
            </a:xfrm>
            <a:prstGeom prst="rect">
              <a:avLst/>
            </a:prstGeom>
          </p:spPr>
          <p:txBody>
            <a:bodyPr vert="horz" wrap="none" anchor="ctr">
              <a:no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双击输入替换内容</a:t>
              </a:r>
            </a:p>
          </p:txBody>
        </p:sp>
        <p:sp>
          <p:nvSpPr>
            <p:cNvPr id="17" name="TextBox 21"/>
            <p:cNvSpPr txBox="1">
              <a:spLocks/>
            </p:cNvSpPr>
            <p:nvPr/>
          </p:nvSpPr>
          <p:spPr>
            <a:xfrm>
              <a:off x="600838" y="5179780"/>
              <a:ext cx="2145950" cy="1589891"/>
            </a:xfrm>
            <a:prstGeom prst="rect">
              <a:avLst/>
            </a:prstGeom>
            <a:noFill/>
          </p:spPr>
          <p:txBody>
            <a:bodyPr wrap="square" lIns="72000" tIns="0" rIns="72000" bIns="0">
              <a:noAutofit/>
            </a:bodyPr>
            <a:lstStyle/>
            <a:p>
              <a:r>
                <a:rPr lang="zh-CN" altLang="en-US" sz="1400" b="1" dirty="0">
                  <a:latin typeface="微软雅黑" panose="020B0503020204020204" pitchFamily="34" charset="-122"/>
                  <a:ea typeface="微软雅黑" panose="020B0503020204020204" pitchFamily="34" charset="-122"/>
                </a:rPr>
                <a:t>双击输入替换内容双击输入替换内容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endParaRPr lang="zh-CN" altLang="en-US" sz="1400" b="1" dirty="0">
                <a:latin typeface="微软雅黑" panose="020B0503020204020204" pitchFamily="34" charset="-122"/>
                <a:ea typeface="微软雅黑" panose="020B0503020204020204" pitchFamily="34" charset="-122"/>
              </a:endParaRPr>
            </a:p>
          </p:txBody>
        </p:sp>
      </p:grpSp>
      <p:grpSp>
        <p:nvGrpSpPr>
          <p:cNvPr id="18" name="Group 22"/>
          <p:cNvGrpSpPr/>
          <p:nvPr/>
        </p:nvGrpSpPr>
        <p:grpSpPr>
          <a:xfrm>
            <a:off x="671297" y="4975410"/>
            <a:ext cx="3823840" cy="846385"/>
            <a:chOff x="810691" y="4734387"/>
            <a:chExt cx="2771059" cy="846385"/>
          </a:xfrm>
        </p:grpSpPr>
        <p:sp>
          <p:nvSpPr>
            <p:cNvPr id="19" name="TextBox 23"/>
            <p:cNvSpPr txBox="1">
              <a:spLocks/>
            </p:cNvSpPr>
            <p:nvPr/>
          </p:nvSpPr>
          <p:spPr>
            <a:xfrm>
              <a:off x="1333272" y="4734387"/>
              <a:ext cx="1025980" cy="338554"/>
            </a:xfrm>
            <a:prstGeom prst="rect">
              <a:avLst/>
            </a:prstGeom>
          </p:spPr>
          <p:txBody>
            <a:bodyPr vert="horz" wrap="none" anchor="ctr">
              <a:no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双击输入替换内容</a:t>
              </a:r>
            </a:p>
          </p:txBody>
        </p:sp>
        <p:sp>
          <p:nvSpPr>
            <p:cNvPr id="20" name="TextBox 24"/>
            <p:cNvSpPr txBox="1">
              <a:spLocks/>
            </p:cNvSpPr>
            <p:nvPr/>
          </p:nvSpPr>
          <p:spPr>
            <a:xfrm>
              <a:off x="810691" y="5072942"/>
              <a:ext cx="2771059" cy="507830"/>
            </a:xfrm>
            <a:prstGeom prst="rect">
              <a:avLst/>
            </a:prstGeom>
            <a:noFill/>
          </p:spPr>
          <p:txBody>
            <a:bodyPr wrap="square" lIns="72000" tIns="0" rIns="72000" bIns="0">
              <a:noAutofit/>
            </a:bodyPr>
            <a:lstStyle/>
            <a:p>
              <a:r>
                <a:rPr lang="zh-CN" altLang="en-US" sz="1400" b="1" dirty="0">
                  <a:latin typeface="微软雅黑" panose="020B0503020204020204" pitchFamily="34" charset="-122"/>
                  <a:ea typeface="微软雅黑" panose="020B0503020204020204" pitchFamily="34" charset="-122"/>
                </a:rPr>
                <a:t>双击输入替换内容双击输入替换内容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endParaRPr lang="zh-CN" altLang="en-US" sz="1400" b="1" dirty="0">
                <a:latin typeface="微软雅黑" panose="020B0503020204020204" pitchFamily="34" charset="-122"/>
                <a:ea typeface="微软雅黑" panose="020B0503020204020204" pitchFamily="34" charset="-122"/>
              </a:endParaRPr>
            </a:p>
          </p:txBody>
        </p:sp>
      </p:grpSp>
      <p:grpSp>
        <p:nvGrpSpPr>
          <p:cNvPr id="21" name="Group 25"/>
          <p:cNvGrpSpPr/>
          <p:nvPr/>
        </p:nvGrpSpPr>
        <p:grpSpPr>
          <a:xfrm>
            <a:off x="8205406" y="1609414"/>
            <a:ext cx="2442561" cy="1365137"/>
            <a:chOff x="810691" y="4734387"/>
            <a:chExt cx="1770072" cy="1365137"/>
          </a:xfrm>
        </p:grpSpPr>
        <p:sp>
          <p:nvSpPr>
            <p:cNvPr id="22" name="TextBox 26"/>
            <p:cNvSpPr txBox="1">
              <a:spLocks/>
            </p:cNvSpPr>
            <p:nvPr/>
          </p:nvSpPr>
          <p:spPr>
            <a:xfrm>
              <a:off x="814300" y="4734387"/>
              <a:ext cx="1025980" cy="338554"/>
            </a:xfrm>
            <a:prstGeom prst="rect">
              <a:avLst/>
            </a:prstGeom>
          </p:spPr>
          <p:txBody>
            <a:bodyPr vert="horz" wrap="none" anchor="ctr">
              <a:no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双击输入替换内容</a:t>
              </a:r>
            </a:p>
          </p:txBody>
        </p:sp>
        <p:sp>
          <p:nvSpPr>
            <p:cNvPr id="23" name="TextBox 27"/>
            <p:cNvSpPr txBox="1">
              <a:spLocks/>
            </p:cNvSpPr>
            <p:nvPr/>
          </p:nvSpPr>
          <p:spPr>
            <a:xfrm>
              <a:off x="810691" y="5072942"/>
              <a:ext cx="1770072" cy="1026582"/>
            </a:xfrm>
            <a:prstGeom prst="rect">
              <a:avLst/>
            </a:prstGeom>
            <a:noFill/>
          </p:spPr>
          <p:txBody>
            <a:bodyPr wrap="square" lIns="72000" tIns="0" rIns="72000" bIns="0">
              <a:noAutofit/>
            </a:bodyPr>
            <a:lstStyle/>
            <a:p>
              <a:r>
                <a:rPr lang="zh-CN" altLang="en-US" sz="1400" b="1" dirty="0">
                  <a:latin typeface="微软雅黑" panose="020B0503020204020204" pitchFamily="34" charset="-122"/>
                  <a:ea typeface="微软雅黑" panose="020B0503020204020204" pitchFamily="34" charset="-122"/>
                </a:rPr>
                <a:t>双击输入替换内容双击输入替换内容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endParaRPr lang="zh-CN" altLang="en-US" sz="1400" b="1" dirty="0">
                <a:latin typeface="微软雅黑" panose="020B0503020204020204" pitchFamily="34" charset="-122"/>
                <a:ea typeface="微软雅黑" panose="020B0503020204020204" pitchFamily="34" charset="-122"/>
              </a:endParaRPr>
            </a:p>
          </p:txBody>
        </p:sp>
      </p:grpSp>
      <p:grpSp>
        <p:nvGrpSpPr>
          <p:cNvPr id="24" name="Group 28"/>
          <p:cNvGrpSpPr/>
          <p:nvPr/>
        </p:nvGrpSpPr>
        <p:grpSpPr>
          <a:xfrm>
            <a:off x="8350477" y="4153797"/>
            <a:ext cx="3396719" cy="1922545"/>
            <a:chOff x="96524" y="4734387"/>
            <a:chExt cx="2461529" cy="1922545"/>
          </a:xfrm>
        </p:grpSpPr>
        <p:sp>
          <p:nvSpPr>
            <p:cNvPr id="25" name="TextBox 29"/>
            <p:cNvSpPr txBox="1">
              <a:spLocks/>
            </p:cNvSpPr>
            <p:nvPr/>
          </p:nvSpPr>
          <p:spPr>
            <a:xfrm>
              <a:off x="184273" y="4734387"/>
              <a:ext cx="1025980" cy="338554"/>
            </a:xfrm>
            <a:prstGeom prst="rect">
              <a:avLst/>
            </a:prstGeom>
          </p:spPr>
          <p:txBody>
            <a:bodyPr vert="horz" wrap="none" anchor="ctr">
              <a:no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双击输入替换内容</a:t>
              </a:r>
            </a:p>
          </p:txBody>
        </p:sp>
        <p:sp>
          <p:nvSpPr>
            <p:cNvPr id="26" name="TextBox 30"/>
            <p:cNvSpPr txBox="1">
              <a:spLocks/>
            </p:cNvSpPr>
            <p:nvPr/>
          </p:nvSpPr>
          <p:spPr>
            <a:xfrm>
              <a:off x="96524" y="5138098"/>
              <a:ext cx="2461529" cy="1518834"/>
            </a:xfrm>
            <a:prstGeom prst="rect">
              <a:avLst/>
            </a:prstGeom>
            <a:noFill/>
          </p:spPr>
          <p:txBody>
            <a:bodyPr wrap="square" lIns="72000" tIns="0" rIns="72000" bIns="0">
              <a:noAutofit/>
            </a:bodyPr>
            <a:lstStyle/>
            <a:p>
              <a:r>
                <a:rPr lang="zh-CN" altLang="en-US" sz="1400" b="1" dirty="0">
                  <a:latin typeface="微软雅黑" panose="020B0503020204020204" pitchFamily="34" charset="-122"/>
                  <a:ea typeface="微软雅黑" panose="020B0503020204020204" pitchFamily="34" charset="-122"/>
                </a:rPr>
                <a:t>双击输入替换内容双击输入替换内容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r>
                <a:rPr lang="zh-CN" altLang="en-US" sz="1400" b="1" dirty="0">
                  <a:latin typeface="微软雅黑" panose="020B0503020204020204" pitchFamily="34" charset="-122"/>
                  <a:ea typeface="微软雅黑" panose="020B0503020204020204" pitchFamily="34" charset="-122"/>
                </a:rPr>
                <a:t>双击输入替换内容</a:t>
              </a:r>
            </a:p>
            <a:p>
              <a:endParaRPr lang="zh-CN" altLang="en-US" sz="14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973076204"/>
      </p:ext>
    </p:extLst>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1500"/>
                            </p:stCondLst>
                            <p:childTnLst>
                              <p:par>
                                <p:cTn id="43" presetID="22" presetClass="entr" presetSubtype="1"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2500"/>
                            </p:stCondLst>
                            <p:childTnLst>
                              <p:par>
                                <p:cTn id="51" presetID="22" presetClass="entr" presetSubtype="1"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childTnLst>
                          </p:cTn>
                        </p:par>
                        <p:par>
                          <p:cTn id="58" fill="hold">
                            <p:stCondLst>
                              <p:cond delay="3500"/>
                            </p:stCondLst>
                            <p:childTnLst>
                              <p:par>
                                <p:cTn id="59" presetID="2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851150" y="-3937000"/>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ko-KR" altLang="en-US">
              <a:solidFill>
                <a:schemeClr val="tx1">
                  <a:lumMod val="75000"/>
                  <a:lumOff val="25000"/>
                </a:schemeClr>
              </a:solidFill>
              <a:latin typeface="+mn-lt"/>
              <a:ea typeface="+mn-ea"/>
              <a:cs typeface="+mn-ea"/>
              <a:sym typeface="+mn-lt"/>
            </a:endParaRPr>
          </a:p>
        </p:txBody>
      </p:sp>
      <p:sp>
        <p:nvSpPr>
          <p:cNvPr id="9220" name="Rectangle 4"/>
          <p:cNvSpPr>
            <a:spLocks noChangeArrowheads="1"/>
          </p:cNvSpPr>
          <p:nvPr/>
        </p:nvSpPr>
        <p:spPr bwMode="auto">
          <a:xfrm>
            <a:off x="1190624" y="3648075"/>
            <a:ext cx="9369871" cy="434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eaLnBrk="1" hangingPunct="1">
              <a:buNone/>
              <a:defRPr/>
            </a:pPr>
            <a:r>
              <a:rPr lang="zh-CN" altLang="en-US" dirty="0">
                <a:latin typeface="+mn-ea"/>
              </a:rPr>
              <a:t>双击输入替换内容</a:t>
            </a:r>
            <a:r>
              <a:rPr lang="zh-CN" altLang="en-US" sz="1800" dirty="0">
                <a:latin typeface="+mn-ea"/>
              </a:rPr>
              <a:t>双击输入替换内容双击输入替换内容</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Rectangle 4"/>
          <p:cNvSpPr>
            <a:spLocks noChangeArrowheads="1"/>
          </p:cNvSpPr>
          <p:nvPr/>
        </p:nvSpPr>
        <p:spPr bwMode="auto">
          <a:xfrm>
            <a:off x="1195388" y="2235200"/>
            <a:ext cx="10040937" cy="419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eaLnBrk="1" hangingPunct="1">
              <a:buNone/>
              <a:defRPr/>
            </a:pPr>
            <a:r>
              <a:rPr lang="zh-CN" altLang="en-US" dirty="0">
                <a:latin typeface="+mn-ea"/>
              </a:rPr>
              <a:t>双击输入替换内容</a:t>
            </a:r>
            <a:r>
              <a:rPr lang="zh-CN" altLang="en-US" sz="1800" dirty="0">
                <a:latin typeface="+mn-ea"/>
              </a:rPr>
              <a:t>双击输入替换内容双击输入替换内容</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 name="Rectangle 4"/>
          <p:cNvSpPr>
            <a:spLocks noChangeArrowheads="1"/>
          </p:cNvSpPr>
          <p:nvPr/>
        </p:nvSpPr>
        <p:spPr bwMode="auto">
          <a:xfrm>
            <a:off x="1195388" y="2849563"/>
            <a:ext cx="10163175" cy="47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eaLnBrk="1" hangingPunct="1">
              <a:buNone/>
              <a:defRPr/>
            </a:pPr>
            <a:r>
              <a:rPr lang="zh-CN" altLang="en-US" dirty="0">
                <a:latin typeface="+mn-ea"/>
              </a:rPr>
              <a:t>双击输入替换内容</a:t>
            </a:r>
            <a:r>
              <a:rPr lang="zh-CN" altLang="en-US" sz="1800" dirty="0">
                <a:latin typeface="+mn-ea"/>
              </a:rPr>
              <a:t>双击输入替换内容双击输入替换内容</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790575" y="1776413"/>
            <a:ext cx="10780713" cy="37449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8" name="Rectangle 3"/>
          <p:cNvSpPr txBox="1">
            <a:spLocks noChangeArrowheads="1"/>
          </p:cNvSpPr>
          <p:nvPr/>
        </p:nvSpPr>
        <p:spPr bwMode="auto">
          <a:xfrm>
            <a:off x="2998788" y="1462088"/>
            <a:ext cx="6364287" cy="577850"/>
          </a:xfrm>
          <a:prstGeom prst="rect">
            <a:avLst/>
          </a:prstGeom>
          <a:solidFill>
            <a:srgbClr val="D60000"/>
          </a:solidFill>
          <a:ln/>
          <a:extLst/>
        </p:spPr>
        <p:txBody>
          <a:bodyPr anchor="ctr" anchorCtr="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00000"/>
              </a:lnSpc>
              <a:spcAft>
                <a:spcPts val="0"/>
              </a:spcAft>
              <a:defRPr/>
            </a:pPr>
            <a:r>
              <a:rPr lang="zh-CN" altLang="en-US" sz="2800" b="1" dirty="0">
                <a:solidFill>
                  <a:prstClr val="white"/>
                </a:solidFill>
                <a:cs typeface="+mn-ea"/>
                <a:sym typeface="+mn-lt"/>
              </a:rPr>
              <a:t>深入推进党风廉政建设和反腐败斗争</a:t>
            </a:r>
          </a:p>
        </p:txBody>
      </p:sp>
      <p:sp>
        <p:nvSpPr>
          <p:cNvPr id="9" name="矩形: 圆角 8"/>
          <p:cNvSpPr/>
          <p:nvPr/>
        </p:nvSpPr>
        <p:spPr>
          <a:xfrm>
            <a:off x="652463" y="2262188"/>
            <a:ext cx="277812" cy="284162"/>
          </a:xfrm>
          <a:prstGeom prst="round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1</a:t>
            </a:r>
            <a:endParaRPr lang="zh-CN" altLang="en-US" sz="2400" b="1" dirty="0">
              <a:solidFill>
                <a:schemeClr val="bg1"/>
              </a:solidFill>
              <a:latin typeface="Agency FB" panose="020B0503020202020204" pitchFamily="34" charset="0"/>
              <a:cs typeface="+mn-ea"/>
              <a:sym typeface="+mn-lt"/>
            </a:endParaRPr>
          </a:p>
        </p:txBody>
      </p:sp>
      <p:sp>
        <p:nvSpPr>
          <p:cNvPr id="10" name="矩形: 圆角 9"/>
          <p:cNvSpPr/>
          <p:nvPr/>
        </p:nvSpPr>
        <p:spPr>
          <a:xfrm>
            <a:off x="652463" y="2903538"/>
            <a:ext cx="277812" cy="284162"/>
          </a:xfrm>
          <a:prstGeom prst="round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2</a:t>
            </a:r>
            <a:endParaRPr lang="zh-CN" altLang="en-US" sz="2400" b="1" dirty="0">
              <a:solidFill>
                <a:schemeClr val="bg1"/>
              </a:solidFill>
              <a:latin typeface="Agency FB" panose="020B0503020202020204" pitchFamily="34" charset="0"/>
              <a:cs typeface="+mn-ea"/>
              <a:sym typeface="+mn-lt"/>
            </a:endParaRPr>
          </a:p>
        </p:txBody>
      </p:sp>
      <p:sp>
        <p:nvSpPr>
          <p:cNvPr id="11" name="矩形: 圆角 10"/>
          <p:cNvSpPr/>
          <p:nvPr/>
        </p:nvSpPr>
        <p:spPr>
          <a:xfrm>
            <a:off x="652463" y="3703638"/>
            <a:ext cx="277812" cy="284162"/>
          </a:xfrm>
          <a:prstGeom prst="round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3</a:t>
            </a:r>
            <a:endParaRPr lang="zh-CN" altLang="en-US" sz="2400" b="1" dirty="0">
              <a:solidFill>
                <a:schemeClr val="bg1"/>
              </a:solidFill>
              <a:latin typeface="Agency FB" panose="020B0503020202020204" pitchFamily="34" charset="0"/>
              <a:cs typeface="+mn-ea"/>
              <a:sym typeface="+mn-lt"/>
            </a:endParaRPr>
          </a:p>
        </p:txBody>
      </p:sp>
      <p:sp>
        <p:nvSpPr>
          <p:cNvPr id="12" name="Rectangle 4"/>
          <p:cNvSpPr>
            <a:spLocks noChangeArrowheads="1"/>
          </p:cNvSpPr>
          <p:nvPr/>
        </p:nvSpPr>
        <p:spPr bwMode="auto">
          <a:xfrm>
            <a:off x="1190625" y="4221163"/>
            <a:ext cx="9369870" cy="331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Font typeface="Wingdings" panose="05000000000000000000" pitchFamily="2" charset="2"/>
              <a:buChar char="l"/>
              <a:defRPr sz="2000">
                <a:solidFill>
                  <a:schemeClr val="tx1"/>
                </a:solidFill>
                <a:latin typeface="Calibri" panose="020F0502020204030204" pitchFamily="34" charset="0"/>
                <a:ea typeface="黑体" panose="02010609060101010101" pitchFamily="49" charset="-122"/>
              </a:defRPr>
            </a:lvl1pPr>
            <a:lvl2pPr marL="742950" indent="-285750" eaLnBrk="0" hangingPunct="0">
              <a:spcBef>
                <a:spcPct val="20000"/>
              </a:spcBef>
              <a:buFont typeface="Wingdings" panose="05000000000000000000" pitchFamily="2" charset="2"/>
              <a:buChar char="n"/>
              <a:defRPr>
                <a:solidFill>
                  <a:schemeClr val="tx1"/>
                </a:solidFill>
                <a:latin typeface="Calibri" panose="020F0502020204030204" pitchFamily="34" charset="0"/>
                <a:ea typeface="黑体" panose="02010609060101010101" pitchFamily="49" charset="-122"/>
              </a:defRPr>
            </a:lvl2pPr>
            <a:lvl3pPr marL="1143000" indent="-228600" eaLnBrk="0" hangingPunct="0">
              <a:spcBef>
                <a:spcPct val="20000"/>
              </a:spcBef>
              <a:buFont typeface="Wingdings" panose="05000000000000000000" pitchFamily="2" charset="2"/>
              <a:buChar char="u"/>
              <a:defRPr sz="1600">
                <a:solidFill>
                  <a:schemeClr val="tx1"/>
                </a:solidFill>
                <a:latin typeface="Calibri" panose="020F0502020204030204" pitchFamily="34" charset="0"/>
                <a:ea typeface="黑体" panose="02010609060101010101" pitchFamily="49" charset="-122"/>
              </a:defRPr>
            </a:lvl3pPr>
            <a:lvl4pPr marL="16002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4pPr>
            <a:lvl5pPr marL="2057400" indent="-228600" eaLnBrk="0" hangingPunct="0">
              <a:spcBef>
                <a:spcPct val="20000"/>
              </a:spcBef>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1400">
                <a:solidFill>
                  <a:schemeClr val="tx1"/>
                </a:solidFill>
                <a:latin typeface="Calibri" panose="020F0502020204030204" pitchFamily="34" charset="0"/>
                <a:ea typeface="黑体" panose="02010609060101010101" pitchFamily="49" charset="-122"/>
              </a:defRPr>
            </a:lvl9pPr>
          </a:lstStyle>
          <a:p>
            <a:pPr marL="0" indent="0">
              <a:lnSpc>
                <a:spcPct val="150000"/>
              </a:lnSpc>
              <a:spcBef>
                <a:spcPct val="40000"/>
              </a:spcBef>
              <a:buSzPct val="80000"/>
              <a:buNone/>
              <a:defRPr/>
            </a:pPr>
            <a:r>
              <a:rPr lang="zh-CN" altLang="en-US" dirty="0">
                <a:latin typeface="+mn-ea"/>
              </a:rPr>
              <a:t>双击输入替换内容</a:t>
            </a:r>
            <a:r>
              <a:rPr lang="zh-CN" altLang="en-US" sz="1800" dirty="0">
                <a:latin typeface="+mn-ea"/>
              </a:rPr>
              <a:t>双击输入替换内容双击输入替换内容双击输入替换内容</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圆角 12"/>
          <p:cNvSpPr/>
          <p:nvPr/>
        </p:nvSpPr>
        <p:spPr>
          <a:xfrm>
            <a:off x="652463" y="4268788"/>
            <a:ext cx="277812" cy="284162"/>
          </a:xfrm>
          <a:prstGeom prst="round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Agency FB" panose="020B0503020202020204" pitchFamily="34" charset="0"/>
                <a:cs typeface="+mn-ea"/>
                <a:sym typeface="+mn-lt"/>
              </a:rPr>
              <a:t>4</a:t>
            </a:r>
            <a:endParaRPr lang="zh-CN" altLang="en-US" sz="2400" b="1" dirty="0">
              <a:solidFill>
                <a:schemeClr val="bg1"/>
              </a:solidFill>
              <a:latin typeface="Agency FB" panose="020B0503020202020204" pitchFamily="34" charset="0"/>
              <a:cs typeface="+mn-ea"/>
              <a:sym typeface="+mn-lt"/>
            </a:endParaRPr>
          </a:p>
        </p:txBody>
      </p:sp>
    </p:spTree>
  </p:cSld>
  <p:clrMapOvr>
    <a:masterClrMapping/>
  </p:clrMapOvr>
  <p:transition spd="med" advClick="0" advTm="301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par>
                          <p:cTn id="42" fill="hold" nodeType="afterGroup">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9220"/>
                                        </p:tgtEl>
                                        <p:attrNameLst>
                                          <p:attrName>style.visibility</p:attrName>
                                        </p:attrNameLst>
                                      </p:cBhvr>
                                      <p:to>
                                        <p:strVal val="visible"/>
                                      </p:to>
                                    </p:set>
                                    <p:animEffect transition="in" filter="fade">
                                      <p:cBhvr>
                                        <p:cTn id="45" dur="1000"/>
                                        <p:tgtEl>
                                          <p:spTgt spid="9220"/>
                                        </p:tgtEl>
                                      </p:cBhvr>
                                    </p:animEffect>
                                    <p:anim calcmode="lin" valueType="num">
                                      <p:cBhvr>
                                        <p:cTn id="46" dur="1000" fill="hold"/>
                                        <p:tgtEl>
                                          <p:spTgt spid="9220"/>
                                        </p:tgtEl>
                                        <p:attrNameLst>
                                          <p:attrName>ppt_x</p:attrName>
                                        </p:attrNameLst>
                                      </p:cBhvr>
                                      <p:tavLst>
                                        <p:tav tm="0">
                                          <p:val>
                                            <p:strVal val="#ppt_x"/>
                                          </p:val>
                                        </p:tav>
                                        <p:tav tm="100000">
                                          <p:val>
                                            <p:strVal val="#ppt_x"/>
                                          </p:val>
                                        </p:tav>
                                      </p:tavLst>
                                    </p:anim>
                                    <p:anim calcmode="lin" valueType="num">
                                      <p:cBhvr>
                                        <p:cTn id="47" dur="1000" fill="hold"/>
                                        <p:tgtEl>
                                          <p:spTgt spid="9220"/>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nodeType="afterGroup">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5" grpId="0"/>
      <p:bldP spid="6" grpId="0"/>
      <p:bldP spid="7" grpId="0" animBg="1"/>
      <p:bldP spid="8" grpId="0" animBg="1"/>
      <p:bldP spid="9" grpId="0" animBg="1"/>
      <p:bldP spid="10" grpId="0" animBg="1"/>
      <p:bldP spid="11" grpId="0" animBg="1"/>
      <p:bldP spid="12"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8" name="前凸带形 7"/>
          <p:cNvSpPr/>
          <p:nvPr/>
        </p:nvSpPr>
        <p:spPr bwMode="auto">
          <a:xfrm>
            <a:off x="2247528" y="2681288"/>
            <a:ext cx="9552384" cy="1564683"/>
          </a:xfrm>
          <a:prstGeom prst="ribbon">
            <a:avLst>
              <a:gd name="adj1" fmla="val 11529"/>
              <a:gd name="adj2" fmla="val 75000"/>
            </a:avLst>
          </a:prstGeom>
          <a:solidFill>
            <a:srgbClr val="D7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0966" name="文本框 14"/>
          <p:cNvSpPr txBox="1">
            <a:spLocks noChangeArrowheads="1"/>
          </p:cNvSpPr>
          <p:nvPr/>
        </p:nvSpPr>
        <p:spPr bwMode="auto">
          <a:xfrm>
            <a:off x="3824907" y="3157040"/>
            <a:ext cx="6951613"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400" b="1" dirty="0">
                <a:solidFill>
                  <a:schemeClr val="bg1"/>
                </a:solidFill>
                <a:latin typeface="造字工房悦黑体验版纤细体" pitchFamily="2" charset="-122"/>
                <a:ea typeface="微软雅黑" panose="020B0503020204020204" pitchFamily="34" charset="-122"/>
                <a:sym typeface="造字工房悦黑体验版纤细体" pitchFamily="2" charset="-122"/>
              </a:rPr>
              <a:t>稳步推进反腐败基本战略</a:t>
            </a:r>
          </a:p>
        </p:txBody>
      </p:sp>
    </p:spTree>
  </p:cSld>
  <p:clrMapOvr>
    <a:masterClrMapping/>
  </p:clrMapOvr>
  <p:transition spd="med" advClick="0" advTm="3010">
    <p:pull/>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2"/>
</p:tagLst>
</file>

<file path=ppt/tags/tag2.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8"/>
</p:tagLst>
</file>

<file path=ppt/tags/tag7.xml><?xml version="1.0" encoding="utf-8"?>
<p:tagLst xmlns:a="http://schemas.openxmlformats.org/drawingml/2006/main" xmlns:r="http://schemas.openxmlformats.org/officeDocument/2006/relationships" xmlns:p="http://schemas.openxmlformats.org/presentationml/2006/main">
  <p:tag name="MH" val="20170421212238"/>
  <p:tag name="MH_LIBRARY" val="GRAPHIC"/>
  <p:tag name="MH_TYPE" val="Other"/>
  <p:tag name="MH_ORDER" val="10"/>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308</TotalTime>
  <Pages>0</Pages>
  <Words>1019</Words>
  <Characters>0</Characters>
  <Application>Microsoft Office PowerPoint</Application>
  <DocSecurity>0</DocSecurity>
  <PresentationFormat>自定义</PresentationFormat>
  <Lines>0</Lines>
  <Paragraphs>201</Paragraphs>
  <Slides>24</Slides>
  <Notes>24</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默认设计模板</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Manager/>
  <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dc:title>
  <dc:subject/>
  <dc:creator>dsx-77</dc:creator>
  <cp:keywords/>
  <dc:description/>
  <cp:lastModifiedBy>Sky123.Org</cp:lastModifiedBy>
  <cp:revision>47</cp:revision>
  <dcterms:created xsi:type="dcterms:W3CDTF">2013-01-25T01:44:32Z</dcterms:created>
  <dcterms:modified xsi:type="dcterms:W3CDTF">2017-11-02T03:19:01Z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2052-9.1.0.4843</vt:lpwstr>
  </property>
</Properties>
</file>