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0.xml" ContentType="application/vnd.openxmlformats-officedocument.presentationml.notesSlide+xml"/>
  <Override PartName="/ppt/charts/chart4.xml" ContentType="application/vnd.openxmlformats-officedocument.drawingml.chart+xml"/>
  <Override PartName="/ppt/notesSlides/notesSlide11.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2.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5.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6.xml" ContentType="application/vnd.openxmlformats-officedocument.drawingml.chart+xml"/>
  <Override PartName="/ppt/notesSlides/notesSlide18.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19.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23"/>
  </p:notesMasterIdLst>
  <p:sldIdLst>
    <p:sldId id="300" r:id="rId3"/>
    <p:sldId id="258" r:id="rId4"/>
    <p:sldId id="259" r:id="rId5"/>
    <p:sldId id="291" r:id="rId6"/>
    <p:sldId id="289" r:id="rId7"/>
    <p:sldId id="290" r:id="rId8"/>
    <p:sldId id="260" r:id="rId9"/>
    <p:sldId id="279" r:id="rId10"/>
    <p:sldId id="280" r:id="rId11"/>
    <p:sldId id="281" r:id="rId12"/>
    <p:sldId id="261" r:id="rId13"/>
    <p:sldId id="292" r:id="rId14"/>
    <p:sldId id="295" r:id="rId15"/>
    <p:sldId id="285" r:id="rId16"/>
    <p:sldId id="262" r:id="rId17"/>
    <p:sldId id="286" r:id="rId18"/>
    <p:sldId id="287" r:id="rId19"/>
    <p:sldId id="283" r:id="rId20"/>
    <p:sldId id="296" r:id="rId21"/>
    <p:sldId id="303" r:id="rId22"/>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39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88940" autoAdjust="0"/>
  </p:normalViewPr>
  <p:slideViewPr>
    <p:cSldViewPr showGuides="1">
      <p:cViewPr varScale="1">
        <p:scale>
          <a:sx n="90" d="100"/>
          <a:sy n="90" d="100"/>
        </p:scale>
        <p:origin x="26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openxmlformats.org/officeDocument/2006/relationships/image" Target="../media/image21.png"/><Relationship Id="rId1" Type="http://schemas.openxmlformats.org/officeDocument/2006/relationships/image" Target="../media/image20.png"/></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970975837581731"/>
          <c:y val="0.18041061126233485"/>
          <c:w val="0.76486907637460666"/>
          <c:h val="0.64283530221563834"/>
        </c:manualLayout>
      </c:layout>
      <c:doughnutChart>
        <c:varyColors val="1"/>
        <c:ser>
          <c:idx val="0"/>
          <c:order val="0"/>
          <c:tx>
            <c:strRef>
              <c:f>Sheet1!$B$1</c:f>
              <c:strCache>
                <c:ptCount val="1"/>
                <c:pt idx="0">
                  <c:v>销售额</c:v>
                </c:pt>
              </c:strCache>
            </c:strRef>
          </c:tx>
          <c:dPt>
            <c:idx val="0"/>
            <c:bubble3D val="0"/>
            <c:spPr>
              <a:solidFill>
                <a:srgbClr val="793948"/>
              </a:solidFill>
              <a:ln w="25185">
                <a:noFill/>
              </a:ln>
            </c:spPr>
            <c:extLst>
              <c:ext xmlns:c16="http://schemas.microsoft.com/office/drawing/2014/chart" uri="{C3380CC4-5D6E-409C-BE32-E72D297353CC}">
                <c16:uniqueId val="{00000000-FC39-4528-A58F-860315DE33D4}"/>
              </c:ext>
            </c:extLst>
          </c:dPt>
          <c:dPt>
            <c:idx val="1"/>
            <c:bubble3D val="0"/>
            <c:spPr>
              <a:noFill/>
              <a:ln w="25185">
                <a:noFill/>
              </a:ln>
            </c:spPr>
            <c:extLst>
              <c:ext xmlns:c16="http://schemas.microsoft.com/office/drawing/2014/chart" uri="{C3380CC4-5D6E-409C-BE32-E72D297353CC}">
                <c16:uniqueId val="{00000001-FC39-4528-A58F-860315DE33D4}"/>
              </c:ext>
            </c:extLst>
          </c:dPt>
          <c:cat>
            <c:strRef>
              <c:f>Sheet1!$A$2:$A$3</c:f>
              <c:strCache>
                <c:ptCount val="2"/>
                <c:pt idx="0">
                  <c:v>第一季度</c:v>
                </c:pt>
                <c:pt idx="1">
                  <c:v>第二季度</c:v>
                </c:pt>
              </c:strCache>
            </c:strRef>
          </c:cat>
          <c:val>
            <c:numRef>
              <c:f>Sheet1!$B$2:$B$3</c:f>
              <c:numCache>
                <c:formatCode>g/"通""用""格""式"</c:formatCode>
                <c:ptCount val="2"/>
                <c:pt idx="0">
                  <c:v>9</c:v>
                </c:pt>
                <c:pt idx="1">
                  <c:v>1</c:v>
                </c:pt>
              </c:numCache>
            </c:numRef>
          </c:val>
          <c:extLst>
            <c:ext xmlns:c16="http://schemas.microsoft.com/office/drawing/2014/chart" uri="{C3380CC4-5D6E-409C-BE32-E72D297353CC}">
              <c16:uniqueId val="{00000002-FC39-4528-A58F-860315DE33D4}"/>
            </c:ext>
          </c:extLst>
        </c:ser>
        <c:dLbls>
          <c:showLegendKey val="0"/>
          <c:showVal val="0"/>
          <c:showCatName val="0"/>
          <c:showSerName val="0"/>
          <c:showPercent val="0"/>
          <c:showBubbleSize val="0"/>
          <c:showLeaderLines val="1"/>
        </c:dLbls>
        <c:firstSliceAng val="0"/>
        <c:holeSize val="90"/>
      </c:doughnutChart>
      <c:spPr>
        <a:noFill/>
        <a:ln w="25348">
          <a:noFill/>
        </a:ln>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970975837581731"/>
          <c:y val="0.18041061126233485"/>
          <c:w val="0.76486907637460666"/>
          <c:h val="0.64283530221563834"/>
        </c:manualLayout>
      </c:layout>
      <c:doughnutChart>
        <c:varyColors val="1"/>
        <c:ser>
          <c:idx val="0"/>
          <c:order val="0"/>
          <c:tx>
            <c:strRef>
              <c:f>Sheet1!$B$1</c:f>
              <c:strCache>
                <c:ptCount val="1"/>
                <c:pt idx="0">
                  <c:v>销售额</c:v>
                </c:pt>
              </c:strCache>
            </c:strRef>
          </c:tx>
          <c:dPt>
            <c:idx val="0"/>
            <c:bubble3D val="0"/>
            <c:spPr>
              <a:solidFill>
                <a:srgbClr val="793948"/>
              </a:solidFill>
              <a:ln w="25203">
                <a:noFill/>
              </a:ln>
            </c:spPr>
            <c:extLst>
              <c:ext xmlns:c16="http://schemas.microsoft.com/office/drawing/2014/chart" uri="{C3380CC4-5D6E-409C-BE32-E72D297353CC}">
                <c16:uniqueId val="{00000000-94D1-476B-B9D5-7B4AF7CA3928}"/>
              </c:ext>
            </c:extLst>
          </c:dPt>
          <c:dPt>
            <c:idx val="1"/>
            <c:bubble3D val="0"/>
            <c:spPr>
              <a:noFill/>
              <a:ln w="25203">
                <a:noFill/>
              </a:ln>
            </c:spPr>
            <c:extLst>
              <c:ext xmlns:c16="http://schemas.microsoft.com/office/drawing/2014/chart" uri="{C3380CC4-5D6E-409C-BE32-E72D297353CC}">
                <c16:uniqueId val="{00000001-94D1-476B-B9D5-7B4AF7CA3928}"/>
              </c:ext>
            </c:extLst>
          </c:dPt>
          <c:cat>
            <c:strRef>
              <c:f>Sheet1!$A$2:$A$3</c:f>
              <c:strCache>
                <c:ptCount val="2"/>
                <c:pt idx="0">
                  <c:v>第一季度</c:v>
                </c:pt>
                <c:pt idx="1">
                  <c:v>第二季度</c:v>
                </c:pt>
              </c:strCache>
            </c:strRef>
          </c:cat>
          <c:val>
            <c:numRef>
              <c:f>Sheet1!$B$2:$B$3</c:f>
              <c:numCache>
                <c:formatCode>g/"通""用""格""式"</c:formatCode>
                <c:ptCount val="2"/>
                <c:pt idx="0">
                  <c:v>7.5</c:v>
                </c:pt>
                <c:pt idx="1">
                  <c:v>2.5</c:v>
                </c:pt>
              </c:numCache>
            </c:numRef>
          </c:val>
          <c:extLst>
            <c:ext xmlns:c16="http://schemas.microsoft.com/office/drawing/2014/chart" uri="{C3380CC4-5D6E-409C-BE32-E72D297353CC}">
              <c16:uniqueId val="{00000002-94D1-476B-B9D5-7B4AF7CA3928}"/>
            </c:ext>
          </c:extLst>
        </c:ser>
        <c:dLbls>
          <c:showLegendKey val="0"/>
          <c:showVal val="0"/>
          <c:showCatName val="0"/>
          <c:showSerName val="0"/>
          <c:showPercent val="0"/>
          <c:showBubbleSize val="0"/>
          <c:showLeaderLines val="1"/>
        </c:dLbls>
        <c:firstSliceAng val="0"/>
        <c:holeSize val="90"/>
      </c:doughnutChart>
      <c:spPr>
        <a:noFill/>
        <a:ln w="25358">
          <a:noFill/>
        </a:ln>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970975837581731"/>
          <c:y val="0.18041061126233485"/>
          <c:w val="0.76486907637460666"/>
          <c:h val="0.64283530221563834"/>
        </c:manualLayout>
      </c:layout>
      <c:doughnutChart>
        <c:varyColors val="1"/>
        <c:ser>
          <c:idx val="0"/>
          <c:order val="0"/>
          <c:tx>
            <c:strRef>
              <c:f>Sheet1!$B$1</c:f>
              <c:strCache>
                <c:ptCount val="1"/>
                <c:pt idx="0">
                  <c:v>销售额</c:v>
                </c:pt>
              </c:strCache>
            </c:strRef>
          </c:tx>
          <c:dPt>
            <c:idx val="0"/>
            <c:bubble3D val="0"/>
            <c:spPr>
              <a:solidFill>
                <a:srgbClr val="793948"/>
              </a:solidFill>
              <a:ln w="25185">
                <a:noFill/>
              </a:ln>
            </c:spPr>
            <c:extLst>
              <c:ext xmlns:c16="http://schemas.microsoft.com/office/drawing/2014/chart" uri="{C3380CC4-5D6E-409C-BE32-E72D297353CC}">
                <c16:uniqueId val="{00000000-9175-45C8-93F2-CDD7FC4392B0}"/>
              </c:ext>
            </c:extLst>
          </c:dPt>
          <c:dPt>
            <c:idx val="1"/>
            <c:bubble3D val="0"/>
            <c:spPr>
              <a:noFill/>
              <a:ln w="25185">
                <a:noFill/>
              </a:ln>
            </c:spPr>
            <c:extLst>
              <c:ext xmlns:c16="http://schemas.microsoft.com/office/drawing/2014/chart" uri="{C3380CC4-5D6E-409C-BE32-E72D297353CC}">
                <c16:uniqueId val="{00000001-9175-45C8-93F2-CDD7FC4392B0}"/>
              </c:ext>
            </c:extLst>
          </c:dPt>
          <c:cat>
            <c:strRef>
              <c:f>Sheet1!$A$2:$A$3</c:f>
              <c:strCache>
                <c:ptCount val="2"/>
                <c:pt idx="0">
                  <c:v>第一季度</c:v>
                </c:pt>
                <c:pt idx="1">
                  <c:v>第二季度</c:v>
                </c:pt>
              </c:strCache>
            </c:strRef>
          </c:cat>
          <c:val>
            <c:numRef>
              <c:f>Sheet1!$B$2:$B$3</c:f>
              <c:numCache>
                <c:formatCode>g/"通""用""格""式"</c:formatCode>
                <c:ptCount val="2"/>
                <c:pt idx="0">
                  <c:v>5</c:v>
                </c:pt>
                <c:pt idx="1">
                  <c:v>5</c:v>
                </c:pt>
              </c:numCache>
            </c:numRef>
          </c:val>
          <c:extLst>
            <c:ext xmlns:c16="http://schemas.microsoft.com/office/drawing/2014/chart" uri="{C3380CC4-5D6E-409C-BE32-E72D297353CC}">
              <c16:uniqueId val="{00000002-9175-45C8-93F2-CDD7FC4392B0}"/>
            </c:ext>
          </c:extLst>
        </c:ser>
        <c:dLbls>
          <c:showLegendKey val="0"/>
          <c:showVal val="0"/>
          <c:showCatName val="0"/>
          <c:showSerName val="0"/>
          <c:showPercent val="0"/>
          <c:showBubbleSize val="0"/>
          <c:showLeaderLines val="1"/>
        </c:dLbls>
        <c:firstSliceAng val="0"/>
        <c:holeSize val="90"/>
      </c:doughnutChart>
      <c:spPr>
        <a:noFill/>
        <a:ln w="25348">
          <a:noFill/>
        </a:ln>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1"/>
    </c:view3D>
    <c:floor>
      <c:thickness val="0"/>
      <c:spPr>
        <a:noFill/>
        <a:ln w="6350">
          <a:noFill/>
        </a:ln>
      </c:spPr>
    </c:floor>
    <c:sideWall>
      <c:thickness val="0"/>
      <c:spPr>
        <a:noFill/>
        <a:ln w="25400">
          <a:noFill/>
        </a:ln>
      </c:spPr>
    </c:sideWall>
    <c:backWall>
      <c:thickness val="0"/>
      <c:spPr>
        <a:noFill/>
        <a:ln w="25400">
          <a:noFill/>
        </a:ln>
      </c:spPr>
    </c:backWall>
    <c:plotArea>
      <c:layout/>
      <c:bar3DChart>
        <c:barDir val="col"/>
        <c:grouping val="clustered"/>
        <c:varyColors val="0"/>
        <c:ser>
          <c:idx val="0"/>
          <c:order val="0"/>
          <c:tx>
            <c:strRef>
              <c:f>Sheet1!$B$1</c:f>
              <c:strCache>
                <c:ptCount val="1"/>
                <c:pt idx="0">
                  <c:v>系列 1</c:v>
                </c:pt>
              </c:strCache>
            </c:strRef>
          </c:tx>
          <c:spPr>
            <a:solidFill>
              <a:schemeClr val="bg2">
                <a:lumMod val="50000"/>
              </a:schemeClr>
            </a:solidFill>
            <a:ln>
              <a:noFill/>
            </a:ln>
            <a:effectLst/>
            <a:sp3d/>
          </c:spPr>
          <c:invertIfNegative val="0"/>
          <c:cat>
            <c:strRef>
              <c:f>Sheet1!$A$2:$A$4</c:f>
              <c:strCache>
                <c:ptCount val="3"/>
                <c:pt idx="0">
                  <c:v>类别 1</c:v>
                </c:pt>
                <c:pt idx="1">
                  <c:v>类别 2</c:v>
                </c:pt>
                <c:pt idx="2">
                  <c:v>类别 3</c:v>
                </c:pt>
              </c:strCache>
            </c:strRef>
          </c:cat>
          <c:val>
            <c:numRef>
              <c:f>Sheet1!$B$2:$B$4</c:f>
              <c:numCache>
                <c:formatCode>g/"通""用""格""式"</c:formatCode>
                <c:ptCount val="3"/>
                <c:pt idx="0">
                  <c:v>4.3</c:v>
                </c:pt>
                <c:pt idx="1">
                  <c:v>2.5</c:v>
                </c:pt>
                <c:pt idx="2">
                  <c:v>3.5</c:v>
                </c:pt>
              </c:numCache>
            </c:numRef>
          </c:val>
          <c:shape val="pyramid"/>
          <c:extLst>
            <c:ext xmlns:c16="http://schemas.microsoft.com/office/drawing/2014/chart" uri="{C3380CC4-5D6E-409C-BE32-E72D297353CC}">
              <c16:uniqueId val="{00000000-1DD3-4D92-936D-6E2DE15D8633}"/>
            </c:ext>
          </c:extLst>
        </c:ser>
        <c:ser>
          <c:idx val="1"/>
          <c:order val="1"/>
          <c:tx>
            <c:strRef>
              <c:f>Sheet1!$C$1</c:f>
              <c:strCache>
                <c:ptCount val="1"/>
                <c:pt idx="0">
                  <c:v>系列 2</c:v>
                </c:pt>
              </c:strCache>
            </c:strRef>
          </c:tx>
          <c:spPr>
            <a:solidFill>
              <a:schemeClr val="bg2">
                <a:lumMod val="25000"/>
              </a:schemeClr>
            </a:solidFill>
            <a:ln>
              <a:noFill/>
            </a:ln>
            <a:effectLst/>
            <a:sp3d/>
          </c:spPr>
          <c:invertIfNegative val="0"/>
          <c:cat>
            <c:strRef>
              <c:f>Sheet1!$A$2:$A$4</c:f>
              <c:strCache>
                <c:ptCount val="3"/>
                <c:pt idx="0">
                  <c:v>类别 1</c:v>
                </c:pt>
                <c:pt idx="1">
                  <c:v>类别 2</c:v>
                </c:pt>
                <c:pt idx="2">
                  <c:v>类别 3</c:v>
                </c:pt>
              </c:strCache>
            </c:strRef>
          </c:cat>
          <c:val>
            <c:numRef>
              <c:f>Sheet1!$C$2:$C$4</c:f>
              <c:numCache>
                <c:formatCode>g/"通""用""格""式"</c:formatCode>
                <c:ptCount val="3"/>
                <c:pt idx="0">
                  <c:v>2.4</c:v>
                </c:pt>
                <c:pt idx="1">
                  <c:v>4.4000000000000004</c:v>
                </c:pt>
                <c:pt idx="2">
                  <c:v>1.8</c:v>
                </c:pt>
              </c:numCache>
            </c:numRef>
          </c:val>
          <c:shape val="pyramid"/>
          <c:extLst>
            <c:ext xmlns:c16="http://schemas.microsoft.com/office/drawing/2014/chart" uri="{C3380CC4-5D6E-409C-BE32-E72D297353CC}">
              <c16:uniqueId val="{00000001-1DD3-4D92-936D-6E2DE15D8633}"/>
            </c:ext>
          </c:extLst>
        </c:ser>
        <c:dLbls>
          <c:showLegendKey val="0"/>
          <c:showVal val="0"/>
          <c:showCatName val="0"/>
          <c:showSerName val="0"/>
          <c:showPercent val="0"/>
          <c:showBubbleSize val="0"/>
        </c:dLbls>
        <c:gapWidth val="150"/>
        <c:shape val="box"/>
        <c:axId val="561629632"/>
        <c:axId val="561630024"/>
        <c:axId val="0"/>
      </c:bar3DChart>
      <c:catAx>
        <c:axId val="561629632"/>
        <c:scaling>
          <c:orientation val="minMax"/>
        </c:scaling>
        <c:delete val="1"/>
        <c:axPos val="b"/>
        <c:numFmt formatCode="General" sourceLinked="1"/>
        <c:majorTickMark val="out"/>
        <c:minorTickMark val="none"/>
        <c:tickLblPos val="nextTo"/>
        <c:crossAx val="561630024"/>
        <c:crosses val="autoZero"/>
        <c:auto val="1"/>
        <c:lblAlgn val="ctr"/>
        <c:lblOffset val="100"/>
        <c:noMultiLvlLbl val="0"/>
      </c:catAx>
      <c:valAx>
        <c:axId val="561630024"/>
        <c:scaling>
          <c:orientation val="minMax"/>
        </c:scaling>
        <c:delete val="1"/>
        <c:axPos val="l"/>
        <c:majorGridlines>
          <c:spPr>
            <a:ln w="9432" cap="flat" cmpd="sng" algn="ctr">
              <a:solidFill>
                <a:schemeClr val="tx1">
                  <a:lumMod val="15000"/>
                  <a:lumOff val="85000"/>
                </a:schemeClr>
              </a:solidFill>
              <a:round/>
            </a:ln>
            <a:effectLst/>
          </c:spPr>
        </c:majorGridlines>
        <c:numFmt formatCode="g/&quot;通&quot;&quot;用&quot;&quot;格&quot;&quot;式&quot;" sourceLinked="1"/>
        <c:majorTickMark val="out"/>
        <c:minorTickMark val="none"/>
        <c:tickLblPos val="nextTo"/>
        <c:crossAx val="561629632"/>
        <c:crosses val="autoZero"/>
        <c:crossBetween val="between"/>
      </c:valAx>
      <c:spPr>
        <a:noFill/>
        <a:ln w="25359">
          <a:noFill/>
        </a:ln>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系列 1</c:v>
                </c:pt>
              </c:strCache>
            </c:strRef>
          </c:tx>
          <c:spPr>
            <a:blipFill dpi="0" rotWithShape="0">
              <a:blip xmlns:r="http://schemas.openxmlformats.org/officeDocument/2006/relationships" r:embed="rId1"/>
              <a:srcRect/>
              <a:stretch>
                <a:fillRect/>
              </a:stretch>
            </a:blipFill>
            <a:ln w="25214">
              <a:noFill/>
            </a:ln>
          </c:spPr>
          <c:invertIfNegative val="0"/>
          <c:pictureOptions>
            <c:pictureFormat val="stretch"/>
          </c:pictureOptions>
          <c:cat>
            <c:strRef>
              <c:f>Sheet1!$A$2:$A$5</c:f>
              <c:strCache>
                <c:ptCount val="4"/>
                <c:pt idx="0">
                  <c:v>类别 1</c:v>
                </c:pt>
                <c:pt idx="1">
                  <c:v>类别 2</c:v>
                </c:pt>
                <c:pt idx="2">
                  <c:v>类别 3</c:v>
                </c:pt>
                <c:pt idx="3">
                  <c:v>类别4</c:v>
                </c:pt>
              </c:strCache>
            </c:strRef>
          </c:cat>
          <c:val>
            <c:numRef>
              <c:f>Sheet1!$B$2:$B$5</c:f>
              <c:numCache>
                <c:formatCode>g/"通""用""格""式"</c:formatCode>
                <c:ptCount val="4"/>
                <c:pt idx="0">
                  <c:v>4.3</c:v>
                </c:pt>
                <c:pt idx="1">
                  <c:v>2.5</c:v>
                </c:pt>
                <c:pt idx="2">
                  <c:v>3.5</c:v>
                </c:pt>
                <c:pt idx="3">
                  <c:v>1.8</c:v>
                </c:pt>
              </c:numCache>
            </c:numRef>
          </c:val>
          <c:extLst>
            <c:ext xmlns:c16="http://schemas.microsoft.com/office/drawing/2014/chart" uri="{C3380CC4-5D6E-409C-BE32-E72D297353CC}">
              <c16:uniqueId val="{00000000-2653-4728-BD56-12A51595EE12}"/>
            </c:ext>
          </c:extLst>
        </c:ser>
        <c:ser>
          <c:idx val="1"/>
          <c:order val="1"/>
          <c:tx>
            <c:strRef>
              <c:f>Sheet1!$C$1</c:f>
              <c:strCache>
                <c:ptCount val="1"/>
                <c:pt idx="0">
                  <c:v>系列 2</c:v>
                </c:pt>
              </c:strCache>
            </c:strRef>
          </c:tx>
          <c:spPr>
            <a:blipFill dpi="0" rotWithShape="0">
              <a:blip xmlns:r="http://schemas.openxmlformats.org/officeDocument/2006/relationships" r:embed="rId2"/>
              <a:srcRect/>
              <a:stretch>
                <a:fillRect/>
              </a:stretch>
            </a:blipFill>
            <a:ln w="25214">
              <a:noFill/>
            </a:ln>
          </c:spPr>
          <c:invertIfNegative val="0"/>
          <c:pictureOptions>
            <c:pictureFormat val="stretch"/>
          </c:pictureOptions>
          <c:cat>
            <c:strRef>
              <c:f>Sheet1!$A$2:$A$5</c:f>
              <c:strCache>
                <c:ptCount val="4"/>
                <c:pt idx="0">
                  <c:v>类别 1</c:v>
                </c:pt>
                <c:pt idx="1">
                  <c:v>类别 2</c:v>
                </c:pt>
                <c:pt idx="2">
                  <c:v>类别 3</c:v>
                </c:pt>
                <c:pt idx="3">
                  <c:v>类别4</c:v>
                </c:pt>
              </c:strCache>
            </c:strRef>
          </c:cat>
          <c:val>
            <c:numRef>
              <c:f>Sheet1!$C$2:$C$5</c:f>
              <c:numCache>
                <c:formatCode>g/"通""用""格""式"</c:formatCode>
                <c:ptCount val="4"/>
                <c:pt idx="0">
                  <c:v>2.4</c:v>
                </c:pt>
                <c:pt idx="1">
                  <c:v>4.4000000000000004</c:v>
                </c:pt>
                <c:pt idx="2">
                  <c:v>1.8</c:v>
                </c:pt>
                <c:pt idx="3">
                  <c:v>3.2</c:v>
                </c:pt>
              </c:numCache>
            </c:numRef>
          </c:val>
          <c:extLst>
            <c:ext xmlns:c16="http://schemas.microsoft.com/office/drawing/2014/chart" uri="{C3380CC4-5D6E-409C-BE32-E72D297353CC}">
              <c16:uniqueId val="{00000001-2653-4728-BD56-12A51595EE12}"/>
            </c:ext>
          </c:extLst>
        </c:ser>
        <c:dLbls>
          <c:showLegendKey val="0"/>
          <c:showVal val="0"/>
          <c:showCatName val="0"/>
          <c:showSerName val="0"/>
          <c:showPercent val="0"/>
          <c:showBubbleSize val="0"/>
        </c:dLbls>
        <c:gapWidth val="182"/>
        <c:axId val="137442264"/>
        <c:axId val="562427832"/>
      </c:barChart>
      <c:catAx>
        <c:axId val="137442264"/>
        <c:scaling>
          <c:orientation val="minMax"/>
        </c:scaling>
        <c:delete val="1"/>
        <c:axPos val="l"/>
        <c:numFmt formatCode="General" sourceLinked="1"/>
        <c:majorTickMark val="out"/>
        <c:minorTickMark val="none"/>
        <c:tickLblPos val="nextTo"/>
        <c:crossAx val="562427832"/>
        <c:crosses val="autoZero"/>
        <c:auto val="1"/>
        <c:lblAlgn val="ctr"/>
        <c:lblOffset val="100"/>
        <c:noMultiLvlLbl val="0"/>
      </c:catAx>
      <c:valAx>
        <c:axId val="562427832"/>
        <c:scaling>
          <c:orientation val="minMax"/>
        </c:scaling>
        <c:delete val="1"/>
        <c:axPos val="b"/>
        <c:majorGridlines>
          <c:spPr>
            <a:ln w="9430" cap="flat" cmpd="sng" algn="ctr">
              <a:solidFill>
                <a:schemeClr val="tx2">
                  <a:lumMod val="25000"/>
                  <a:lumOff val="75000"/>
                </a:schemeClr>
              </a:solidFill>
              <a:round/>
            </a:ln>
            <a:effectLst/>
          </c:spPr>
        </c:majorGridlines>
        <c:numFmt formatCode="g/&quot;通&quot;&quot;用&quot;&quot;格&quot;&quot;式&quot;" sourceLinked="1"/>
        <c:majorTickMark val="out"/>
        <c:minorTickMark val="none"/>
        <c:tickLblPos val="nextTo"/>
        <c:crossAx val="137442264"/>
        <c:crosses val="autoZero"/>
        <c:crossBetween val="between"/>
      </c:valAx>
      <c:spPr>
        <a:noFill/>
        <a:ln w="25367">
          <a:noFill/>
        </a:ln>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cked"/>
        <c:varyColors val="0"/>
        <c:ser>
          <c:idx val="0"/>
          <c:order val="0"/>
          <c:tx>
            <c:strRef>
              <c:f>Sheet1!$B$1</c:f>
              <c:strCache>
                <c:ptCount val="1"/>
                <c:pt idx="0">
                  <c:v>系列 1</c:v>
                </c:pt>
              </c:strCache>
            </c:strRef>
          </c:tx>
          <c:spPr>
            <a:ln w="28197" cap="rnd">
              <a:solidFill>
                <a:schemeClr val="bg2">
                  <a:lumMod val="25000"/>
                </a:schemeClr>
              </a:solidFill>
              <a:round/>
            </a:ln>
            <a:effectLst/>
          </c:spPr>
          <c:marker>
            <c:symbol val="circle"/>
            <c:size val="2"/>
            <c:spPr>
              <a:solidFill>
                <a:schemeClr val="accent1"/>
              </a:solidFill>
              <a:ln w="9398">
                <a:solidFill>
                  <a:schemeClr val="bg2">
                    <a:lumMod val="25000"/>
                  </a:schemeClr>
                </a:solidFill>
              </a:ln>
              <a:effectLst/>
            </c:spPr>
          </c:marker>
          <c:cat>
            <c:strRef>
              <c:f>Sheet1!$A$2:$A$5</c:f>
              <c:strCache>
                <c:ptCount val="4"/>
                <c:pt idx="0">
                  <c:v>类别 1</c:v>
                </c:pt>
                <c:pt idx="1">
                  <c:v>类别 2</c:v>
                </c:pt>
                <c:pt idx="2">
                  <c:v>类别 3</c:v>
                </c:pt>
                <c:pt idx="3">
                  <c:v>类别 4</c:v>
                </c:pt>
              </c:strCache>
            </c:strRef>
          </c:cat>
          <c:val>
            <c:numRef>
              <c:f>Sheet1!$B$2:$B$5</c:f>
              <c:numCache>
                <c:formatCode>g/"通""用""格""式"</c:formatCode>
                <c:ptCount val="4"/>
                <c:pt idx="0">
                  <c:v>4.3</c:v>
                </c:pt>
                <c:pt idx="1">
                  <c:v>2.5</c:v>
                </c:pt>
                <c:pt idx="2">
                  <c:v>3.5</c:v>
                </c:pt>
                <c:pt idx="3">
                  <c:v>4.5</c:v>
                </c:pt>
              </c:numCache>
            </c:numRef>
          </c:val>
          <c:smooth val="0"/>
          <c:extLst>
            <c:ext xmlns:c16="http://schemas.microsoft.com/office/drawing/2014/chart" uri="{C3380CC4-5D6E-409C-BE32-E72D297353CC}">
              <c16:uniqueId val="{00000000-6F2A-4306-A18C-556396F7DEEB}"/>
            </c:ext>
          </c:extLst>
        </c:ser>
        <c:ser>
          <c:idx val="1"/>
          <c:order val="1"/>
          <c:tx>
            <c:strRef>
              <c:f>Sheet1!$C$1</c:f>
              <c:strCache>
                <c:ptCount val="1"/>
                <c:pt idx="0">
                  <c:v>系列 2</c:v>
                </c:pt>
              </c:strCache>
            </c:strRef>
          </c:tx>
          <c:spPr>
            <a:ln w="28197" cap="rnd">
              <a:solidFill>
                <a:schemeClr val="bg2">
                  <a:lumMod val="50000"/>
                </a:schemeClr>
              </a:solidFill>
              <a:round/>
            </a:ln>
            <a:effectLst/>
          </c:spPr>
          <c:marker>
            <c:symbol val="circle"/>
            <c:size val="2"/>
            <c:spPr>
              <a:solidFill>
                <a:schemeClr val="bg2">
                  <a:lumMod val="50000"/>
                </a:schemeClr>
              </a:solidFill>
              <a:ln w="9398">
                <a:solidFill>
                  <a:schemeClr val="bg2">
                    <a:lumMod val="50000"/>
                  </a:schemeClr>
                </a:solidFill>
              </a:ln>
              <a:effectLst/>
            </c:spPr>
          </c:marker>
          <c:cat>
            <c:strRef>
              <c:f>Sheet1!$A$2:$A$5</c:f>
              <c:strCache>
                <c:ptCount val="4"/>
                <c:pt idx="0">
                  <c:v>类别 1</c:v>
                </c:pt>
                <c:pt idx="1">
                  <c:v>类别 2</c:v>
                </c:pt>
                <c:pt idx="2">
                  <c:v>类别 3</c:v>
                </c:pt>
                <c:pt idx="3">
                  <c:v>类别 4</c:v>
                </c:pt>
              </c:strCache>
            </c:strRef>
          </c:cat>
          <c:val>
            <c:numRef>
              <c:f>Sheet1!$C$2:$C$5</c:f>
              <c:numCache>
                <c:formatCode>g/"通""用""格""式"</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F2A-4306-A18C-556396F7DEEB}"/>
            </c:ext>
          </c:extLst>
        </c:ser>
        <c:ser>
          <c:idx val="2"/>
          <c:order val="2"/>
          <c:tx>
            <c:strRef>
              <c:f>Sheet1!$D$1</c:f>
              <c:strCache>
                <c:ptCount val="1"/>
                <c:pt idx="0">
                  <c:v>系列 3</c:v>
                </c:pt>
              </c:strCache>
            </c:strRef>
          </c:tx>
          <c:spPr>
            <a:ln w="28197" cap="rnd">
              <a:solidFill>
                <a:schemeClr val="accent4">
                  <a:lumMod val="75000"/>
                </a:schemeClr>
              </a:solidFill>
              <a:round/>
            </a:ln>
            <a:effectLst/>
          </c:spPr>
          <c:marker>
            <c:symbol val="circle"/>
            <c:size val="2"/>
            <c:spPr>
              <a:solidFill>
                <a:schemeClr val="accent3"/>
              </a:solidFill>
              <a:ln w="9398">
                <a:solidFill>
                  <a:schemeClr val="accent4">
                    <a:lumMod val="75000"/>
                  </a:schemeClr>
                </a:solidFill>
              </a:ln>
              <a:effectLst/>
            </c:spPr>
          </c:marker>
          <c:cat>
            <c:strRef>
              <c:f>Sheet1!$A$2:$A$5</c:f>
              <c:strCache>
                <c:ptCount val="4"/>
                <c:pt idx="0">
                  <c:v>类别 1</c:v>
                </c:pt>
                <c:pt idx="1">
                  <c:v>类别 2</c:v>
                </c:pt>
                <c:pt idx="2">
                  <c:v>类别 3</c:v>
                </c:pt>
                <c:pt idx="3">
                  <c:v>类别 4</c:v>
                </c:pt>
              </c:strCache>
            </c:strRef>
          </c:cat>
          <c:val>
            <c:numRef>
              <c:f>Sheet1!$D$2:$D$5</c:f>
              <c:numCache>
                <c:formatCode>g/"通""用""格""式"</c:formatCode>
                <c:ptCount val="4"/>
                <c:pt idx="0">
                  <c:v>2</c:v>
                </c:pt>
                <c:pt idx="1">
                  <c:v>2</c:v>
                </c:pt>
                <c:pt idx="2">
                  <c:v>3</c:v>
                </c:pt>
                <c:pt idx="3">
                  <c:v>5</c:v>
                </c:pt>
              </c:numCache>
            </c:numRef>
          </c:val>
          <c:smooth val="0"/>
          <c:extLst>
            <c:ext xmlns:c16="http://schemas.microsoft.com/office/drawing/2014/chart" uri="{C3380CC4-5D6E-409C-BE32-E72D297353CC}">
              <c16:uniqueId val="{00000002-6F2A-4306-A18C-556396F7DEEB}"/>
            </c:ext>
          </c:extLst>
        </c:ser>
        <c:dLbls>
          <c:showLegendKey val="0"/>
          <c:showVal val="0"/>
          <c:showCatName val="0"/>
          <c:showSerName val="0"/>
          <c:showPercent val="0"/>
          <c:showBubbleSize val="0"/>
        </c:dLbls>
        <c:marker val="1"/>
        <c:smooth val="0"/>
        <c:axId val="562429792"/>
        <c:axId val="562430184"/>
      </c:lineChart>
      <c:catAx>
        <c:axId val="562429792"/>
        <c:scaling>
          <c:orientation val="minMax"/>
        </c:scaling>
        <c:delete val="1"/>
        <c:axPos val="b"/>
        <c:numFmt formatCode="General" sourceLinked="1"/>
        <c:majorTickMark val="out"/>
        <c:minorTickMark val="none"/>
        <c:tickLblPos val="nextTo"/>
        <c:crossAx val="562430184"/>
        <c:crosses val="autoZero"/>
        <c:auto val="1"/>
        <c:lblAlgn val="ctr"/>
        <c:lblOffset val="100"/>
        <c:noMultiLvlLbl val="0"/>
      </c:catAx>
      <c:valAx>
        <c:axId val="562430184"/>
        <c:scaling>
          <c:orientation val="minMax"/>
        </c:scaling>
        <c:delete val="1"/>
        <c:axPos val="l"/>
        <c:majorGridlines>
          <c:spPr>
            <a:ln w="9398" cap="flat" cmpd="sng" algn="ctr">
              <a:solidFill>
                <a:schemeClr val="bg2">
                  <a:lumMod val="90000"/>
                </a:schemeClr>
              </a:solidFill>
              <a:round/>
            </a:ln>
            <a:effectLst/>
          </c:spPr>
        </c:majorGridlines>
        <c:numFmt formatCode="g/&quot;通&quot;&quot;用&quot;&quot;格&quot;&quot;式&quot;" sourceLinked="1"/>
        <c:majorTickMark val="out"/>
        <c:minorTickMark val="none"/>
        <c:tickLblPos val="nextTo"/>
        <c:crossAx val="562429792"/>
        <c:crosses val="autoZero"/>
        <c:crossBetween val="between"/>
      </c:valAx>
      <c:spPr>
        <a:noFill/>
        <a:ln w="25354">
          <a:noFill/>
        </a:ln>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vl1pPr>
          </a:lstStyle>
          <a:p>
            <a:pPr>
              <a:defRPr/>
            </a:pPr>
            <a:fld id="{48995614-3991-409A-9936-78A78C66BE80}" type="datetimeFigureOut">
              <a:rPr lang="zh-CN" altLang="en-US"/>
              <a:pPr>
                <a:defRPr/>
              </a:pPr>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smtClean="0"/>
            </a:lvl1pPr>
          </a:lstStyle>
          <a:p>
            <a:pPr>
              <a:defRPr/>
            </a:pPr>
            <a:fld id="{2C3A22BC-57BC-4828-ABEA-58FBA86FCD20}" type="slidenum">
              <a:rPr lang="zh-CN" altLang="en-US"/>
              <a:pPr>
                <a:defRPr/>
              </a:pPr>
              <a:t>‹#›</a:t>
            </a:fld>
            <a:endParaRPr lang="zh-CN" altLang="en-US"/>
          </a:p>
        </p:txBody>
      </p:sp>
    </p:spTree>
    <p:extLst>
      <p:ext uri="{BB962C8B-B14F-4D97-AF65-F5344CB8AC3E}">
        <p14:creationId xmlns:p14="http://schemas.microsoft.com/office/powerpoint/2010/main" val="81192810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a:t>欢乐</a:t>
            </a:r>
            <a:r>
              <a:rPr lang="en-US" altLang="zh-CN" dirty="0"/>
              <a:t>PPT</a:t>
            </a:r>
            <a:r>
              <a:rPr lang="zh-CN" altLang="en-US" dirty="0"/>
              <a:t>原创，更多模板请关注微信公众号“欢乐</a:t>
            </a:r>
            <a:r>
              <a:rPr lang="en-US" altLang="zh-CN" dirty="0"/>
              <a:t>PPT”
</a:t>
            </a:r>
            <a:r>
              <a:rPr lang="zh-CN" altLang="en-US" dirty="0"/>
              <a:t>；如需定制美化</a:t>
            </a:r>
            <a:r>
              <a:rPr lang="en-US" altLang="zh-CN" dirty="0"/>
              <a:t>PPT</a:t>
            </a:r>
            <a:r>
              <a:rPr lang="zh-CN" altLang="en-US" dirty="0"/>
              <a:t>，可加欢乐</a:t>
            </a:r>
            <a:r>
              <a:rPr lang="en-US" altLang="zh-CN" dirty="0"/>
              <a:t>PPT</a:t>
            </a:r>
            <a:r>
              <a:rPr lang="zh-CN" altLang="en-US" dirty="0"/>
              <a:t>负责人微信</a:t>
            </a:r>
            <a:r>
              <a:rPr lang="en-US" altLang="zh-CN" dirty="0" err="1"/>
              <a:t>Cai_Niao_PPT</a:t>
            </a: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E07C8F8F-56E6-4285-BE19-AEBBED1E7059}" type="slidenum">
              <a:rPr lang="zh-CN" altLang="en-US"/>
              <a:pPr/>
              <a:t>1</a:t>
            </a:fld>
            <a:endParaRPr lang="zh-CN" altLang="en-US"/>
          </a:p>
        </p:txBody>
      </p:sp>
    </p:spTree>
    <p:extLst>
      <p:ext uri="{BB962C8B-B14F-4D97-AF65-F5344CB8AC3E}">
        <p14:creationId xmlns:p14="http://schemas.microsoft.com/office/powerpoint/2010/main" val="3944620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63A7F17D-2DD2-4D5C-A7D7-09A6852C5CC9}" type="slidenum">
              <a:rPr lang="zh-CN" altLang="en-US"/>
              <a:pPr/>
              <a:t>10</a:t>
            </a:fld>
            <a:endParaRPr lang="zh-CN" altLang="en-US"/>
          </a:p>
        </p:txBody>
      </p:sp>
    </p:spTree>
    <p:extLst>
      <p:ext uri="{BB962C8B-B14F-4D97-AF65-F5344CB8AC3E}">
        <p14:creationId xmlns:p14="http://schemas.microsoft.com/office/powerpoint/2010/main" val="180680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E40AD741-9A13-4861-85ED-E89B1A0BC818}" type="slidenum">
              <a:rPr lang="zh-CN" altLang="en-US"/>
              <a:pPr/>
              <a:t>11</a:t>
            </a:fld>
            <a:endParaRPr lang="zh-CN" altLang="en-US"/>
          </a:p>
        </p:txBody>
      </p:sp>
    </p:spTree>
    <p:extLst>
      <p:ext uri="{BB962C8B-B14F-4D97-AF65-F5344CB8AC3E}">
        <p14:creationId xmlns:p14="http://schemas.microsoft.com/office/powerpoint/2010/main" val="1713649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C652A852-400C-41EF-8817-445C91FF57FA}" type="slidenum">
              <a:rPr lang="zh-CN" altLang="en-US"/>
              <a:pPr/>
              <a:t>12</a:t>
            </a:fld>
            <a:endParaRPr lang="zh-CN" altLang="en-US"/>
          </a:p>
        </p:txBody>
      </p:sp>
    </p:spTree>
    <p:extLst>
      <p:ext uri="{BB962C8B-B14F-4D97-AF65-F5344CB8AC3E}">
        <p14:creationId xmlns:p14="http://schemas.microsoft.com/office/powerpoint/2010/main" val="2592269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D43A4D69-9405-4972-8B92-402E5FCB6051}" type="slidenum">
              <a:rPr lang="zh-CN" altLang="en-US"/>
              <a:pPr/>
              <a:t>13</a:t>
            </a:fld>
            <a:endParaRPr lang="zh-CN" altLang="en-US"/>
          </a:p>
        </p:txBody>
      </p:sp>
    </p:spTree>
    <p:extLst>
      <p:ext uri="{BB962C8B-B14F-4D97-AF65-F5344CB8AC3E}">
        <p14:creationId xmlns:p14="http://schemas.microsoft.com/office/powerpoint/2010/main" val="2345715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40FF36D4-E545-4F01-BD30-201AF17374C9}" type="slidenum">
              <a:rPr lang="zh-CN" altLang="en-US"/>
              <a:pPr/>
              <a:t>14</a:t>
            </a:fld>
            <a:endParaRPr lang="zh-CN" altLang="en-US"/>
          </a:p>
        </p:txBody>
      </p:sp>
    </p:spTree>
    <p:extLst>
      <p:ext uri="{BB962C8B-B14F-4D97-AF65-F5344CB8AC3E}">
        <p14:creationId xmlns:p14="http://schemas.microsoft.com/office/powerpoint/2010/main" val="3748026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CF88449E-6988-4C1C-99AC-CCFE8E3A6E51}" type="slidenum">
              <a:rPr lang="zh-CN" altLang="en-US"/>
              <a:pPr/>
              <a:t>15</a:t>
            </a:fld>
            <a:endParaRPr lang="zh-CN" altLang="en-US"/>
          </a:p>
        </p:txBody>
      </p:sp>
    </p:spTree>
    <p:extLst>
      <p:ext uri="{BB962C8B-B14F-4D97-AF65-F5344CB8AC3E}">
        <p14:creationId xmlns:p14="http://schemas.microsoft.com/office/powerpoint/2010/main" val="177135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82977485-D5F3-4B5E-BE69-29D2CA3DA5A2}" type="slidenum">
              <a:rPr lang="zh-CN" altLang="en-US"/>
              <a:pPr/>
              <a:t>16</a:t>
            </a:fld>
            <a:endParaRPr lang="zh-CN" altLang="en-US"/>
          </a:p>
        </p:txBody>
      </p:sp>
    </p:spTree>
    <p:extLst>
      <p:ext uri="{BB962C8B-B14F-4D97-AF65-F5344CB8AC3E}">
        <p14:creationId xmlns:p14="http://schemas.microsoft.com/office/powerpoint/2010/main" val="728499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4B43D06E-BB13-42B3-AE2F-959878880DEF}" type="slidenum">
              <a:rPr lang="zh-CN" altLang="en-US"/>
              <a:pPr/>
              <a:t>17</a:t>
            </a:fld>
            <a:endParaRPr lang="zh-CN" altLang="en-US"/>
          </a:p>
        </p:txBody>
      </p:sp>
    </p:spTree>
    <p:extLst>
      <p:ext uri="{BB962C8B-B14F-4D97-AF65-F5344CB8AC3E}">
        <p14:creationId xmlns:p14="http://schemas.microsoft.com/office/powerpoint/2010/main" val="22296030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D7828E9A-FB60-4E70-BC60-6E52CDEA96B9}" type="slidenum">
              <a:rPr lang="zh-CN" altLang="en-US"/>
              <a:pPr/>
              <a:t>18</a:t>
            </a:fld>
            <a:endParaRPr lang="zh-CN" altLang="en-US"/>
          </a:p>
        </p:txBody>
      </p:sp>
    </p:spTree>
    <p:extLst>
      <p:ext uri="{BB962C8B-B14F-4D97-AF65-F5344CB8AC3E}">
        <p14:creationId xmlns:p14="http://schemas.microsoft.com/office/powerpoint/2010/main" val="14481134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06370742-14F9-4BDC-B9FB-848708B29BFF}" type="slidenum">
              <a:rPr lang="zh-CN" altLang="en-US"/>
              <a:pPr/>
              <a:t>19</a:t>
            </a:fld>
            <a:endParaRPr lang="zh-CN" altLang="en-US"/>
          </a:p>
        </p:txBody>
      </p:sp>
    </p:spTree>
    <p:extLst>
      <p:ext uri="{BB962C8B-B14F-4D97-AF65-F5344CB8AC3E}">
        <p14:creationId xmlns:p14="http://schemas.microsoft.com/office/powerpoint/2010/main" val="2780084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a:t>欢乐</a:t>
            </a:r>
            <a:r>
              <a:rPr lang="en-US" altLang="zh-CN" dirty="0"/>
              <a:t>PPT</a:t>
            </a:r>
            <a:r>
              <a:rPr lang="zh-CN" altLang="en-US" dirty="0"/>
              <a:t>原创，更多模板请关注微信公众号“欢乐</a:t>
            </a:r>
            <a:r>
              <a:rPr lang="en-US" altLang="zh-CN" dirty="0"/>
              <a:t>PPT”
</a:t>
            </a:r>
            <a:r>
              <a:rPr lang="zh-CN" altLang="en-US" dirty="0"/>
              <a:t>；如需定制美化</a:t>
            </a:r>
            <a:r>
              <a:rPr lang="en-US" altLang="zh-CN" dirty="0"/>
              <a:t>PPT</a:t>
            </a:r>
            <a:r>
              <a:rPr lang="zh-CN" altLang="en-US" dirty="0"/>
              <a:t>，可加欢乐</a:t>
            </a:r>
            <a:r>
              <a:rPr lang="en-US" altLang="zh-CN" dirty="0"/>
              <a:t>PPT</a:t>
            </a:r>
            <a:r>
              <a:rPr lang="zh-CN" altLang="en-US" dirty="0"/>
              <a:t>负责人微信</a:t>
            </a:r>
            <a:r>
              <a:rPr lang="en-US" altLang="zh-CN" dirty="0" err="1"/>
              <a:t>Cai_Niao_PPT</a:t>
            </a:r>
            <a:endParaRPr lang="zh-CN" altLang="en-US" dirty="0"/>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F34948B4-3D85-4382-9647-FF8B1AC3A897}" type="slidenum">
              <a:rPr lang="zh-CN" altLang="en-US"/>
              <a:pPr/>
              <a:t>2</a:t>
            </a:fld>
            <a:endParaRPr lang="zh-CN" altLang="en-US"/>
          </a:p>
        </p:txBody>
      </p:sp>
    </p:spTree>
    <p:extLst>
      <p:ext uri="{BB962C8B-B14F-4D97-AF65-F5344CB8AC3E}">
        <p14:creationId xmlns:p14="http://schemas.microsoft.com/office/powerpoint/2010/main" val="4120444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pPr>
              <a:defRPr/>
            </a:pPr>
            <a:fld id="{2C3A22BC-57BC-4828-ABEA-58FBA86FCD20}" type="slidenum">
              <a:rPr lang="zh-CN" altLang="en-US" smtClean="0"/>
              <a:pPr>
                <a:defRPr/>
              </a:pPr>
              <a:t>20</a:t>
            </a:fld>
            <a:endParaRPr lang="zh-CN" altLang="en-US"/>
          </a:p>
        </p:txBody>
      </p:sp>
    </p:spTree>
    <p:extLst>
      <p:ext uri="{BB962C8B-B14F-4D97-AF65-F5344CB8AC3E}">
        <p14:creationId xmlns:p14="http://schemas.microsoft.com/office/powerpoint/2010/main" val="61950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D0454351-EFBE-40C5-B518-579A6D001C41}" type="slidenum">
              <a:rPr lang="zh-CN" altLang="en-US"/>
              <a:pPr/>
              <a:t>3</a:t>
            </a:fld>
            <a:endParaRPr lang="zh-CN" altLang="en-US"/>
          </a:p>
        </p:txBody>
      </p:sp>
    </p:spTree>
    <p:extLst>
      <p:ext uri="{BB962C8B-B14F-4D97-AF65-F5344CB8AC3E}">
        <p14:creationId xmlns:p14="http://schemas.microsoft.com/office/powerpoint/2010/main" val="4081656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a:t>欢乐</a:t>
            </a:r>
            <a:r>
              <a:rPr lang="en-US" altLang="zh-CN" dirty="0"/>
              <a:t>PPT</a:t>
            </a:r>
            <a:r>
              <a:rPr lang="zh-CN" altLang="en-US" dirty="0"/>
              <a:t>原创，更多模板请关注微信公众号“欢乐</a:t>
            </a:r>
            <a:r>
              <a:rPr lang="en-US" altLang="zh-CN" dirty="0"/>
              <a:t>PPT”
</a:t>
            </a:r>
            <a:r>
              <a:rPr lang="zh-CN" altLang="en-US" dirty="0"/>
              <a:t>；如需定制美化</a:t>
            </a:r>
            <a:r>
              <a:rPr lang="en-US" altLang="zh-CN" dirty="0"/>
              <a:t>PPT</a:t>
            </a:r>
            <a:r>
              <a:rPr lang="zh-CN" altLang="en-US" dirty="0"/>
              <a:t>，可加欢乐</a:t>
            </a:r>
            <a:r>
              <a:rPr lang="en-US" altLang="zh-CN" dirty="0"/>
              <a:t>PPT</a:t>
            </a:r>
            <a:r>
              <a:rPr lang="zh-CN" altLang="en-US" dirty="0"/>
              <a:t>负责人微信</a:t>
            </a:r>
            <a:r>
              <a:rPr lang="en-US" altLang="zh-CN" dirty="0" err="1"/>
              <a:t>Cai_Niao_PPT</a:t>
            </a:r>
            <a:endParaRPr lang="zh-CN" altLang="en-US" dirty="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AEB9F717-FB6F-422F-BE9B-EDC6E673D690}" type="slidenum">
              <a:rPr lang="zh-CN" altLang="en-US"/>
              <a:pPr/>
              <a:t>4</a:t>
            </a:fld>
            <a:endParaRPr lang="zh-CN" altLang="en-US"/>
          </a:p>
        </p:txBody>
      </p:sp>
    </p:spTree>
    <p:extLst>
      <p:ext uri="{BB962C8B-B14F-4D97-AF65-F5344CB8AC3E}">
        <p14:creationId xmlns:p14="http://schemas.microsoft.com/office/powerpoint/2010/main" val="2336977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B438FFC7-4321-4EDE-B09B-2AA60E3D4505}" type="slidenum">
              <a:rPr lang="zh-CN" altLang="en-US"/>
              <a:pPr/>
              <a:t>5</a:t>
            </a:fld>
            <a:endParaRPr lang="zh-CN" altLang="en-US"/>
          </a:p>
        </p:txBody>
      </p:sp>
    </p:spTree>
    <p:extLst>
      <p:ext uri="{BB962C8B-B14F-4D97-AF65-F5344CB8AC3E}">
        <p14:creationId xmlns:p14="http://schemas.microsoft.com/office/powerpoint/2010/main" val="3910485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163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A8C4D973-26E3-44FE-8B90-2DA19D051BA5}" type="slidenum">
              <a:rPr lang="zh-CN" altLang="en-US"/>
              <a:pPr/>
              <a:t>6</a:t>
            </a:fld>
            <a:endParaRPr lang="zh-CN" altLang="en-US"/>
          </a:p>
        </p:txBody>
      </p:sp>
    </p:spTree>
    <p:extLst>
      <p:ext uri="{BB962C8B-B14F-4D97-AF65-F5344CB8AC3E}">
        <p14:creationId xmlns:p14="http://schemas.microsoft.com/office/powerpoint/2010/main" val="4095211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184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E7C64E14-DCE8-44A5-AF94-1A2E6326874F}" type="slidenum">
              <a:rPr lang="zh-CN" altLang="en-US"/>
              <a:pPr/>
              <a:t>7</a:t>
            </a:fld>
            <a:endParaRPr lang="zh-CN" altLang="en-US"/>
          </a:p>
        </p:txBody>
      </p:sp>
    </p:spTree>
    <p:extLst>
      <p:ext uri="{BB962C8B-B14F-4D97-AF65-F5344CB8AC3E}">
        <p14:creationId xmlns:p14="http://schemas.microsoft.com/office/powerpoint/2010/main" val="2346858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204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C3CC93F4-5B62-4FF4-A143-24030D01313D}" type="slidenum">
              <a:rPr lang="zh-CN" altLang="en-US"/>
              <a:pPr/>
              <a:t>8</a:t>
            </a:fld>
            <a:endParaRPr lang="zh-CN" altLang="en-US"/>
          </a:p>
        </p:txBody>
      </p:sp>
    </p:spTree>
    <p:extLst>
      <p:ext uri="{BB962C8B-B14F-4D97-AF65-F5344CB8AC3E}">
        <p14:creationId xmlns:p14="http://schemas.microsoft.com/office/powerpoint/2010/main" val="532179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欢乐</a:t>
            </a:r>
            <a:r>
              <a:rPr lang="en-US" altLang="zh-CN"/>
              <a:t>PPT</a:t>
            </a:r>
            <a:r>
              <a:rPr lang="zh-CN" altLang="en-US"/>
              <a:t>原创，更多模板请关注微信公众号“欢乐</a:t>
            </a:r>
            <a:r>
              <a:rPr lang="en-US" altLang="zh-CN"/>
              <a:t>PPT”
</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F4CD3C15-6CA1-4733-B100-F3764C39712E}" type="slidenum">
              <a:rPr lang="zh-CN" altLang="en-US"/>
              <a:pPr/>
              <a:t>9</a:t>
            </a:fld>
            <a:endParaRPr lang="zh-CN" altLang="en-US"/>
          </a:p>
        </p:txBody>
      </p:sp>
    </p:spTree>
    <p:extLst>
      <p:ext uri="{BB962C8B-B14F-4D97-AF65-F5344CB8AC3E}">
        <p14:creationId xmlns:p14="http://schemas.microsoft.com/office/powerpoint/2010/main" val="2536409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vl1pPr>
          </a:lstStyle>
          <a:p>
            <a:pPr>
              <a:defRPr/>
            </a:pPr>
            <a:fld id="{6ED291B5-55ED-44A3-9AF6-3B25CE802F6E}" type="datetimeFigureOut">
              <a:rPr lang="zh-CN" altLang="en-US"/>
              <a:pPr>
                <a:defRPr/>
              </a:pPr>
              <a:t>2018/7/23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50DADC9C-C299-4600-B826-E2717074BA5E}" type="slidenum">
              <a:rPr lang="zh-CN" altLang="en-US"/>
              <a:pPr>
                <a:defRPr/>
              </a:pPr>
              <a:t>‹#›</a:t>
            </a:fld>
            <a:endParaRPr lang="zh-CN" altLang="en-US"/>
          </a:p>
        </p:txBody>
      </p:sp>
    </p:spTree>
    <p:extLst>
      <p:ext uri="{BB962C8B-B14F-4D97-AF65-F5344CB8AC3E}">
        <p14:creationId xmlns:p14="http://schemas.microsoft.com/office/powerpoint/2010/main" val="326833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9807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1" name="标题 10"/>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50752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8" name="图片占位符 17"/>
          <p:cNvSpPr>
            <a:spLocks noGrp="1"/>
          </p:cNvSpPr>
          <p:nvPr>
            <p:ph type="pic" sz="quarter" idx="10"/>
          </p:nvPr>
        </p:nvSpPr>
        <p:spPr>
          <a:xfrm>
            <a:off x="7195258" y="1268761"/>
            <a:ext cx="3892855" cy="4476783"/>
          </a:xfrm>
          <a:custGeom>
            <a:avLst/>
            <a:gdLst>
              <a:gd name="connsiteX0" fmla="*/ 1946428 w 3892855"/>
              <a:gd name="connsiteY0" fmla="*/ 0 h 4476783"/>
              <a:gd name="connsiteX1" fmla="*/ 3892855 w 3892855"/>
              <a:gd name="connsiteY1" fmla="*/ 4476783 h 4476783"/>
              <a:gd name="connsiteX2" fmla="*/ 0 w 3892855"/>
              <a:gd name="connsiteY2" fmla="*/ 4476783 h 4476783"/>
            </a:gdLst>
            <a:ahLst/>
            <a:cxnLst>
              <a:cxn ang="0">
                <a:pos x="connsiteX0" y="connsiteY0"/>
              </a:cxn>
              <a:cxn ang="0">
                <a:pos x="connsiteX1" y="connsiteY1"/>
              </a:cxn>
              <a:cxn ang="0">
                <a:pos x="connsiteX2" y="connsiteY2"/>
              </a:cxn>
            </a:cxnLst>
            <a:rect l="l" t="t" r="r" b="b"/>
            <a:pathLst>
              <a:path w="3892855" h="4476783">
                <a:moveTo>
                  <a:pt x="1946428" y="0"/>
                </a:moveTo>
                <a:lnTo>
                  <a:pt x="3892855" y="4476783"/>
                </a:lnTo>
                <a:lnTo>
                  <a:pt x="0" y="4476783"/>
                </a:lnTo>
                <a:close/>
              </a:path>
            </a:pathLst>
          </a:custGeom>
        </p:spPr>
        <p:txBody>
          <a:bodyPr wrap="square">
            <a:noAutofit/>
          </a:bodyPr>
          <a:lstStyle/>
          <a:p>
            <a:pPr lvl="0"/>
            <a:endParaRPr lang="zh-CN" altLang="en-US" noProof="0"/>
          </a:p>
        </p:txBody>
      </p:sp>
      <p:sp>
        <p:nvSpPr>
          <p:cNvPr id="25" name="图片占位符 24"/>
          <p:cNvSpPr>
            <a:spLocks noGrp="1"/>
          </p:cNvSpPr>
          <p:nvPr>
            <p:ph type="pic" sz="quarter" idx="11"/>
          </p:nvPr>
        </p:nvSpPr>
        <p:spPr>
          <a:xfrm>
            <a:off x="6901980" y="4398963"/>
            <a:ext cx="1033098" cy="1033098"/>
          </a:xfrm>
          <a:custGeom>
            <a:avLst/>
            <a:gdLst>
              <a:gd name="connsiteX0" fmla="*/ 516549 w 1033098"/>
              <a:gd name="connsiteY0" fmla="*/ 0 h 1033098"/>
              <a:gd name="connsiteX1" fmla="*/ 1033098 w 1033098"/>
              <a:gd name="connsiteY1" fmla="*/ 516549 h 1033098"/>
              <a:gd name="connsiteX2" fmla="*/ 516549 w 1033098"/>
              <a:gd name="connsiteY2" fmla="*/ 1033098 h 1033098"/>
              <a:gd name="connsiteX3" fmla="*/ 0 w 1033098"/>
              <a:gd name="connsiteY3" fmla="*/ 516549 h 1033098"/>
              <a:gd name="connsiteX4" fmla="*/ 516549 w 1033098"/>
              <a:gd name="connsiteY4" fmla="*/ 0 h 1033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098" h="1033098">
                <a:moveTo>
                  <a:pt x="516549" y="0"/>
                </a:moveTo>
                <a:cubicBezTo>
                  <a:pt x="801831" y="0"/>
                  <a:pt x="1033098" y="231267"/>
                  <a:pt x="1033098" y="516549"/>
                </a:cubicBezTo>
                <a:cubicBezTo>
                  <a:pt x="1033098" y="801831"/>
                  <a:pt x="801831" y="1033098"/>
                  <a:pt x="516549" y="1033098"/>
                </a:cubicBezTo>
                <a:cubicBezTo>
                  <a:pt x="231267" y="1033098"/>
                  <a:pt x="0" y="801831"/>
                  <a:pt x="0" y="516549"/>
                </a:cubicBezTo>
                <a:cubicBezTo>
                  <a:pt x="0" y="231267"/>
                  <a:pt x="231267" y="0"/>
                  <a:pt x="516549" y="0"/>
                </a:cubicBezTo>
                <a:close/>
              </a:path>
            </a:pathLst>
          </a:custGeom>
        </p:spPr>
        <p:txBody>
          <a:bodyPr wrap="square">
            <a:noAutofit/>
          </a:bodyPr>
          <a:lstStyle/>
          <a:p>
            <a:pPr lvl="0"/>
            <a:endParaRPr lang="zh-CN" altLang="en-US" noProof="0"/>
          </a:p>
        </p:txBody>
      </p:sp>
      <p:sp>
        <p:nvSpPr>
          <p:cNvPr id="24" name="图片占位符 23"/>
          <p:cNvSpPr>
            <a:spLocks noGrp="1"/>
          </p:cNvSpPr>
          <p:nvPr>
            <p:ph type="pic" sz="quarter" idx="12"/>
          </p:nvPr>
        </p:nvSpPr>
        <p:spPr>
          <a:xfrm>
            <a:off x="7467844" y="3194050"/>
            <a:ext cx="1033098" cy="1033098"/>
          </a:xfrm>
          <a:custGeom>
            <a:avLst/>
            <a:gdLst>
              <a:gd name="connsiteX0" fmla="*/ 516549 w 1033098"/>
              <a:gd name="connsiteY0" fmla="*/ 0 h 1033098"/>
              <a:gd name="connsiteX1" fmla="*/ 1033098 w 1033098"/>
              <a:gd name="connsiteY1" fmla="*/ 516549 h 1033098"/>
              <a:gd name="connsiteX2" fmla="*/ 516549 w 1033098"/>
              <a:gd name="connsiteY2" fmla="*/ 1033098 h 1033098"/>
              <a:gd name="connsiteX3" fmla="*/ 0 w 1033098"/>
              <a:gd name="connsiteY3" fmla="*/ 516549 h 1033098"/>
              <a:gd name="connsiteX4" fmla="*/ 516549 w 1033098"/>
              <a:gd name="connsiteY4" fmla="*/ 0 h 1033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098" h="1033098">
                <a:moveTo>
                  <a:pt x="516549" y="0"/>
                </a:moveTo>
                <a:cubicBezTo>
                  <a:pt x="801831" y="0"/>
                  <a:pt x="1033098" y="231267"/>
                  <a:pt x="1033098" y="516549"/>
                </a:cubicBezTo>
                <a:cubicBezTo>
                  <a:pt x="1033098" y="801831"/>
                  <a:pt x="801831" y="1033098"/>
                  <a:pt x="516549" y="1033098"/>
                </a:cubicBezTo>
                <a:cubicBezTo>
                  <a:pt x="231267" y="1033098"/>
                  <a:pt x="0" y="801831"/>
                  <a:pt x="0" y="516549"/>
                </a:cubicBezTo>
                <a:cubicBezTo>
                  <a:pt x="0" y="231267"/>
                  <a:pt x="231267" y="0"/>
                  <a:pt x="516549" y="0"/>
                </a:cubicBezTo>
                <a:close/>
              </a:path>
            </a:pathLst>
          </a:custGeom>
        </p:spPr>
        <p:txBody>
          <a:bodyPr wrap="square">
            <a:noAutofit/>
          </a:bodyPr>
          <a:lstStyle/>
          <a:p>
            <a:pPr lvl="0"/>
            <a:endParaRPr lang="zh-CN" altLang="en-US" noProof="0"/>
          </a:p>
        </p:txBody>
      </p:sp>
      <p:sp>
        <p:nvSpPr>
          <p:cNvPr id="23" name="图片占位符 22"/>
          <p:cNvSpPr>
            <a:spLocks noGrp="1"/>
          </p:cNvSpPr>
          <p:nvPr>
            <p:ph type="pic" sz="quarter" idx="13"/>
          </p:nvPr>
        </p:nvSpPr>
        <p:spPr>
          <a:xfrm>
            <a:off x="7960328" y="1986940"/>
            <a:ext cx="1033098" cy="1033098"/>
          </a:xfrm>
          <a:custGeom>
            <a:avLst/>
            <a:gdLst>
              <a:gd name="connsiteX0" fmla="*/ 516549 w 1033098"/>
              <a:gd name="connsiteY0" fmla="*/ 0 h 1033098"/>
              <a:gd name="connsiteX1" fmla="*/ 1033098 w 1033098"/>
              <a:gd name="connsiteY1" fmla="*/ 516549 h 1033098"/>
              <a:gd name="connsiteX2" fmla="*/ 516549 w 1033098"/>
              <a:gd name="connsiteY2" fmla="*/ 1033098 h 1033098"/>
              <a:gd name="connsiteX3" fmla="*/ 0 w 1033098"/>
              <a:gd name="connsiteY3" fmla="*/ 516549 h 1033098"/>
              <a:gd name="connsiteX4" fmla="*/ 516549 w 1033098"/>
              <a:gd name="connsiteY4" fmla="*/ 0 h 1033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098" h="1033098">
                <a:moveTo>
                  <a:pt x="516549" y="0"/>
                </a:moveTo>
                <a:cubicBezTo>
                  <a:pt x="801831" y="0"/>
                  <a:pt x="1033098" y="231267"/>
                  <a:pt x="1033098" y="516549"/>
                </a:cubicBezTo>
                <a:cubicBezTo>
                  <a:pt x="1033098" y="801831"/>
                  <a:pt x="801831" y="1033098"/>
                  <a:pt x="516549" y="1033098"/>
                </a:cubicBezTo>
                <a:cubicBezTo>
                  <a:pt x="231267" y="1033098"/>
                  <a:pt x="0" y="801831"/>
                  <a:pt x="0" y="516549"/>
                </a:cubicBezTo>
                <a:cubicBezTo>
                  <a:pt x="0" y="231267"/>
                  <a:pt x="231267" y="0"/>
                  <a:pt x="516549"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051224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8748" y="2664772"/>
            <a:ext cx="4202524" cy="4193228"/>
          </a:xfrm>
          <a:custGeom>
            <a:avLst/>
            <a:gdLst>
              <a:gd name="connsiteX0" fmla="*/ 0 w 4202524"/>
              <a:gd name="connsiteY0" fmla="*/ 0 h 4193228"/>
              <a:gd name="connsiteX1" fmla="*/ 200040 w 4202524"/>
              <a:gd name="connsiteY1" fmla="*/ 5057 h 4193228"/>
              <a:gd name="connsiteX2" fmla="*/ 4197676 w 4202524"/>
              <a:gd name="connsiteY2" fmla="*/ 4001533 h 4193228"/>
              <a:gd name="connsiteX3" fmla="*/ 4202524 w 4202524"/>
              <a:gd name="connsiteY3" fmla="*/ 4193228 h 4193228"/>
              <a:gd name="connsiteX4" fmla="*/ 0 w 4202524"/>
              <a:gd name="connsiteY4" fmla="*/ 4193228 h 4193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2524" h="4193228">
                <a:moveTo>
                  <a:pt x="0" y="0"/>
                </a:moveTo>
                <a:lnTo>
                  <a:pt x="200040" y="5057"/>
                </a:lnTo>
                <a:cubicBezTo>
                  <a:pt x="2357990" y="114412"/>
                  <a:pt x="4088289" y="1844210"/>
                  <a:pt x="4197676" y="4001533"/>
                </a:cubicBezTo>
                <a:lnTo>
                  <a:pt x="4202524" y="4193228"/>
                </a:lnTo>
                <a:lnTo>
                  <a:pt x="0" y="4193228"/>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981284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3030" y="1628800"/>
            <a:ext cx="12178970" cy="3024336"/>
          </a:xfrm>
          <a:custGeom>
            <a:avLst/>
            <a:gdLst>
              <a:gd name="connsiteX0" fmla="*/ 0 w 12178970"/>
              <a:gd name="connsiteY0" fmla="*/ 0 h 3024336"/>
              <a:gd name="connsiteX1" fmla="*/ 12178970 w 12178970"/>
              <a:gd name="connsiteY1" fmla="*/ 0 h 3024336"/>
              <a:gd name="connsiteX2" fmla="*/ 12178970 w 12178970"/>
              <a:gd name="connsiteY2" fmla="*/ 3024336 h 3024336"/>
              <a:gd name="connsiteX3" fmla="*/ 0 w 12178970"/>
              <a:gd name="connsiteY3" fmla="*/ 3024336 h 3024336"/>
            </a:gdLst>
            <a:ahLst/>
            <a:cxnLst>
              <a:cxn ang="0">
                <a:pos x="connsiteX0" y="connsiteY0"/>
              </a:cxn>
              <a:cxn ang="0">
                <a:pos x="connsiteX1" y="connsiteY1"/>
              </a:cxn>
              <a:cxn ang="0">
                <a:pos x="connsiteX2" y="connsiteY2"/>
              </a:cxn>
              <a:cxn ang="0">
                <a:pos x="connsiteX3" y="connsiteY3"/>
              </a:cxn>
            </a:cxnLst>
            <a:rect l="l" t="t" r="r" b="b"/>
            <a:pathLst>
              <a:path w="12178970" h="3024336">
                <a:moveTo>
                  <a:pt x="0" y="0"/>
                </a:moveTo>
                <a:lnTo>
                  <a:pt x="12178970" y="0"/>
                </a:lnTo>
                <a:lnTo>
                  <a:pt x="12178970" y="3024336"/>
                </a:lnTo>
                <a:lnTo>
                  <a:pt x="0" y="3024336"/>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500535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6" name="图片占位符 25"/>
          <p:cNvSpPr>
            <a:spLocks noGrp="1"/>
          </p:cNvSpPr>
          <p:nvPr>
            <p:ph type="pic" sz="quarter" idx="13"/>
          </p:nvPr>
        </p:nvSpPr>
        <p:spPr>
          <a:xfrm>
            <a:off x="-8648" y="-4228"/>
            <a:ext cx="12193422" cy="4111622"/>
          </a:xfrm>
          <a:custGeom>
            <a:avLst/>
            <a:gdLst>
              <a:gd name="connsiteX0" fmla="*/ 0 w 12193422"/>
              <a:gd name="connsiteY0" fmla="*/ 0 h 4111622"/>
              <a:gd name="connsiteX1" fmla="*/ 12193422 w 12193422"/>
              <a:gd name="connsiteY1" fmla="*/ 0 h 4111622"/>
              <a:gd name="connsiteX2" fmla="*/ 12193422 w 12193422"/>
              <a:gd name="connsiteY2" fmla="*/ 4111622 h 4111622"/>
              <a:gd name="connsiteX3" fmla="*/ 0 w 12193422"/>
              <a:gd name="connsiteY3" fmla="*/ 4111622 h 4111622"/>
            </a:gdLst>
            <a:ahLst/>
            <a:cxnLst>
              <a:cxn ang="0">
                <a:pos x="connsiteX0" y="connsiteY0"/>
              </a:cxn>
              <a:cxn ang="0">
                <a:pos x="connsiteX1" y="connsiteY1"/>
              </a:cxn>
              <a:cxn ang="0">
                <a:pos x="connsiteX2" y="connsiteY2"/>
              </a:cxn>
              <a:cxn ang="0">
                <a:pos x="connsiteX3" y="connsiteY3"/>
              </a:cxn>
            </a:cxnLst>
            <a:rect l="l" t="t" r="r" b="b"/>
            <a:pathLst>
              <a:path w="12193422" h="4111622">
                <a:moveTo>
                  <a:pt x="0" y="0"/>
                </a:moveTo>
                <a:lnTo>
                  <a:pt x="12193422" y="0"/>
                </a:lnTo>
                <a:lnTo>
                  <a:pt x="12193422" y="4111622"/>
                </a:lnTo>
                <a:lnTo>
                  <a:pt x="0" y="4111622"/>
                </a:lnTo>
                <a:close/>
              </a:path>
            </a:pathLst>
          </a:custGeom>
        </p:spPr>
        <p:txBody>
          <a:bodyPr wrap="square">
            <a:noAutofit/>
          </a:bodyPr>
          <a:lstStyle/>
          <a:p>
            <a:pPr lvl="0"/>
            <a:endParaRPr lang="zh-CN" altLang="en-US" noProof="0"/>
          </a:p>
        </p:txBody>
      </p:sp>
      <p:sp>
        <p:nvSpPr>
          <p:cNvPr id="23" name="图片占位符 22"/>
          <p:cNvSpPr>
            <a:spLocks noGrp="1"/>
          </p:cNvSpPr>
          <p:nvPr>
            <p:ph type="pic" sz="quarter" idx="12"/>
          </p:nvPr>
        </p:nvSpPr>
        <p:spPr>
          <a:xfrm>
            <a:off x="8832056" y="3141837"/>
            <a:ext cx="1800226" cy="1800000"/>
          </a:xfrm>
          <a:custGeom>
            <a:avLst/>
            <a:gdLst>
              <a:gd name="connsiteX0" fmla="*/ 900113 w 1800226"/>
              <a:gd name="connsiteY0" fmla="*/ 0 h 1800000"/>
              <a:gd name="connsiteX1" fmla="*/ 1800226 w 1800226"/>
              <a:gd name="connsiteY1" fmla="*/ 900000 h 1800000"/>
              <a:gd name="connsiteX2" fmla="*/ 900113 w 1800226"/>
              <a:gd name="connsiteY2" fmla="*/ 1800000 h 1800000"/>
              <a:gd name="connsiteX3" fmla="*/ 0 w 1800226"/>
              <a:gd name="connsiteY3" fmla="*/ 900000 h 1800000"/>
              <a:gd name="connsiteX4" fmla="*/ 900113 w 1800226"/>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6" h="1800000">
                <a:moveTo>
                  <a:pt x="900113" y="0"/>
                </a:moveTo>
                <a:cubicBezTo>
                  <a:pt x="1397232" y="0"/>
                  <a:pt x="1800226" y="402944"/>
                  <a:pt x="1800226" y="900000"/>
                </a:cubicBezTo>
                <a:cubicBezTo>
                  <a:pt x="1800226" y="1397057"/>
                  <a:pt x="1397232" y="1800000"/>
                  <a:pt x="900113" y="1800000"/>
                </a:cubicBezTo>
                <a:cubicBezTo>
                  <a:pt x="402994" y="1800000"/>
                  <a:pt x="0" y="1397057"/>
                  <a:pt x="0" y="900000"/>
                </a:cubicBezTo>
                <a:cubicBezTo>
                  <a:pt x="0" y="402944"/>
                  <a:pt x="402994" y="0"/>
                  <a:pt x="900113" y="0"/>
                </a:cubicBezTo>
                <a:close/>
              </a:path>
            </a:pathLst>
          </a:custGeom>
        </p:spPr>
        <p:txBody>
          <a:bodyPr wrap="square">
            <a:noAutofit/>
          </a:bodyPr>
          <a:lstStyle/>
          <a:p>
            <a:pPr lvl="0"/>
            <a:endParaRPr lang="zh-CN" altLang="en-US" noProof="0"/>
          </a:p>
        </p:txBody>
      </p:sp>
      <p:sp>
        <p:nvSpPr>
          <p:cNvPr id="22" name="图片占位符 21"/>
          <p:cNvSpPr>
            <a:spLocks noGrp="1"/>
          </p:cNvSpPr>
          <p:nvPr>
            <p:ph type="pic" sz="quarter" idx="11"/>
          </p:nvPr>
        </p:nvSpPr>
        <p:spPr>
          <a:xfrm>
            <a:off x="5187950" y="3141837"/>
            <a:ext cx="1800226" cy="1800000"/>
          </a:xfrm>
          <a:custGeom>
            <a:avLst/>
            <a:gdLst>
              <a:gd name="connsiteX0" fmla="*/ 900113 w 1800226"/>
              <a:gd name="connsiteY0" fmla="*/ 0 h 1800000"/>
              <a:gd name="connsiteX1" fmla="*/ 1800226 w 1800226"/>
              <a:gd name="connsiteY1" fmla="*/ 900000 h 1800000"/>
              <a:gd name="connsiteX2" fmla="*/ 900113 w 1800226"/>
              <a:gd name="connsiteY2" fmla="*/ 1800000 h 1800000"/>
              <a:gd name="connsiteX3" fmla="*/ 0 w 1800226"/>
              <a:gd name="connsiteY3" fmla="*/ 900000 h 1800000"/>
              <a:gd name="connsiteX4" fmla="*/ 900113 w 1800226"/>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6" h="1800000">
                <a:moveTo>
                  <a:pt x="900113" y="0"/>
                </a:moveTo>
                <a:cubicBezTo>
                  <a:pt x="1397232" y="0"/>
                  <a:pt x="1800226" y="402944"/>
                  <a:pt x="1800226" y="900000"/>
                </a:cubicBezTo>
                <a:cubicBezTo>
                  <a:pt x="1800226" y="1397057"/>
                  <a:pt x="1397232" y="1800000"/>
                  <a:pt x="900113" y="1800000"/>
                </a:cubicBezTo>
                <a:cubicBezTo>
                  <a:pt x="402994" y="1800000"/>
                  <a:pt x="0" y="1397057"/>
                  <a:pt x="0" y="900000"/>
                </a:cubicBezTo>
                <a:cubicBezTo>
                  <a:pt x="0" y="402944"/>
                  <a:pt x="402994" y="0"/>
                  <a:pt x="900113" y="0"/>
                </a:cubicBezTo>
                <a:close/>
              </a:path>
            </a:pathLst>
          </a:custGeom>
        </p:spPr>
        <p:txBody>
          <a:bodyPr wrap="square">
            <a:noAutofit/>
          </a:bodyPr>
          <a:lstStyle/>
          <a:p>
            <a:pPr lvl="0"/>
            <a:endParaRPr lang="zh-CN" altLang="en-US" noProof="0"/>
          </a:p>
        </p:txBody>
      </p:sp>
      <p:sp>
        <p:nvSpPr>
          <p:cNvPr id="18" name="图片占位符 17"/>
          <p:cNvSpPr>
            <a:spLocks noGrp="1"/>
          </p:cNvSpPr>
          <p:nvPr>
            <p:ph type="pic" sz="quarter" idx="10"/>
          </p:nvPr>
        </p:nvSpPr>
        <p:spPr>
          <a:xfrm>
            <a:off x="1631269" y="3141888"/>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a:moveTo>
                  <a:pt x="900000" y="0"/>
                </a:moveTo>
                <a:cubicBezTo>
                  <a:pt x="1397057" y="0"/>
                  <a:pt x="1800000" y="402944"/>
                  <a:pt x="1800000" y="900000"/>
                </a:cubicBezTo>
                <a:cubicBezTo>
                  <a:pt x="1800000" y="1397057"/>
                  <a:pt x="1397057" y="1800000"/>
                  <a:pt x="900000" y="1800000"/>
                </a:cubicBezTo>
                <a:cubicBezTo>
                  <a:pt x="402943" y="1800000"/>
                  <a:pt x="0" y="1397057"/>
                  <a:pt x="0" y="900000"/>
                </a:cubicBezTo>
                <a:cubicBezTo>
                  <a:pt x="0" y="402944"/>
                  <a:pt x="402943" y="0"/>
                  <a:pt x="900000"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910079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图片占位符 9"/>
          <p:cNvSpPr>
            <a:spLocks noGrp="1"/>
          </p:cNvSpPr>
          <p:nvPr>
            <p:ph type="pic" sz="quarter" idx="12"/>
          </p:nvPr>
        </p:nvSpPr>
        <p:spPr>
          <a:xfrm>
            <a:off x="8674099" y="2205038"/>
            <a:ext cx="1800226" cy="1800226"/>
          </a:xfrm>
          <a:custGeom>
            <a:avLst/>
            <a:gdLst>
              <a:gd name="connsiteX0" fmla="*/ 900113 w 1800226"/>
              <a:gd name="connsiteY0" fmla="*/ 0 h 1800226"/>
              <a:gd name="connsiteX1" fmla="*/ 1800226 w 1800226"/>
              <a:gd name="connsiteY1" fmla="*/ 900113 h 1800226"/>
              <a:gd name="connsiteX2" fmla="*/ 900113 w 1800226"/>
              <a:gd name="connsiteY2" fmla="*/ 1800226 h 1800226"/>
              <a:gd name="connsiteX3" fmla="*/ 0 w 1800226"/>
              <a:gd name="connsiteY3" fmla="*/ 900113 h 1800226"/>
              <a:gd name="connsiteX4" fmla="*/ 900113 w 1800226"/>
              <a:gd name="connsiteY4" fmla="*/ 0 h 1800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6" h="1800226">
                <a:moveTo>
                  <a:pt x="900113" y="0"/>
                </a:moveTo>
                <a:cubicBezTo>
                  <a:pt x="1397232" y="0"/>
                  <a:pt x="1800226" y="402994"/>
                  <a:pt x="1800226" y="900113"/>
                </a:cubicBezTo>
                <a:cubicBezTo>
                  <a:pt x="1800226" y="1397232"/>
                  <a:pt x="1397232" y="1800226"/>
                  <a:pt x="900113" y="1800226"/>
                </a:cubicBezTo>
                <a:cubicBezTo>
                  <a:pt x="402994" y="1800226"/>
                  <a:pt x="0" y="1397232"/>
                  <a:pt x="0" y="900113"/>
                </a:cubicBezTo>
                <a:cubicBezTo>
                  <a:pt x="0" y="402994"/>
                  <a:pt x="402994" y="0"/>
                  <a:pt x="900113" y="0"/>
                </a:cubicBez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5187951" y="2205038"/>
            <a:ext cx="1800226" cy="1800226"/>
          </a:xfrm>
          <a:custGeom>
            <a:avLst/>
            <a:gdLst>
              <a:gd name="connsiteX0" fmla="*/ 900113 w 1800226"/>
              <a:gd name="connsiteY0" fmla="*/ 0 h 1800226"/>
              <a:gd name="connsiteX1" fmla="*/ 1800226 w 1800226"/>
              <a:gd name="connsiteY1" fmla="*/ 900113 h 1800226"/>
              <a:gd name="connsiteX2" fmla="*/ 900113 w 1800226"/>
              <a:gd name="connsiteY2" fmla="*/ 1800226 h 1800226"/>
              <a:gd name="connsiteX3" fmla="*/ 0 w 1800226"/>
              <a:gd name="connsiteY3" fmla="*/ 900113 h 1800226"/>
              <a:gd name="connsiteX4" fmla="*/ 900113 w 1800226"/>
              <a:gd name="connsiteY4" fmla="*/ 0 h 1800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6" h="1800226">
                <a:moveTo>
                  <a:pt x="900113" y="0"/>
                </a:moveTo>
                <a:cubicBezTo>
                  <a:pt x="1397232" y="0"/>
                  <a:pt x="1800226" y="402994"/>
                  <a:pt x="1800226" y="900113"/>
                </a:cubicBezTo>
                <a:cubicBezTo>
                  <a:pt x="1800226" y="1397232"/>
                  <a:pt x="1397232" y="1800226"/>
                  <a:pt x="900113" y="1800226"/>
                </a:cubicBezTo>
                <a:cubicBezTo>
                  <a:pt x="402994" y="1800226"/>
                  <a:pt x="0" y="1397232"/>
                  <a:pt x="0" y="900113"/>
                </a:cubicBezTo>
                <a:cubicBezTo>
                  <a:pt x="0" y="402994"/>
                  <a:pt x="402994" y="0"/>
                  <a:pt x="900113" y="0"/>
                </a:cubicBezTo>
                <a:close/>
              </a:path>
            </a:pathLst>
          </a:custGeom>
        </p:spPr>
        <p:txBody>
          <a:bodyPr wrap="square">
            <a:noAutofit/>
          </a:bodyPr>
          <a:lstStyle/>
          <a:p>
            <a:pPr lvl="0"/>
            <a:endParaRPr lang="zh-CN" altLang="en-US" noProof="0"/>
          </a:p>
        </p:txBody>
      </p:sp>
      <p:sp>
        <p:nvSpPr>
          <p:cNvPr id="6" name="图片占位符 5"/>
          <p:cNvSpPr>
            <a:spLocks noGrp="1"/>
          </p:cNvSpPr>
          <p:nvPr>
            <p:ph type="pic" sz="quarter" idx="10"/>
          </p:nvPr>
        </p:nvSpPr>
        <p:spPr>
          <a:xfrm>
            <a:off x="1703388" y="2205038"/>
            <a:ext cx="1800226" cy="1800226"/>
          </a:xfrm>
          <a:custGeom>
            <a:avLst/>
            <a:gdLst>
              <a:gd name="connsiteX0" fmla="*/ 900113 w 1800226"/>
              <a:gd name="connsiteY0" fmla="*/ 0 h 1800226"/>
              <a:gd name="connsiteX1" fmla="*/ 1800226 w 1800226"/>
              <a:gd name="connsiteY1" fmla="*/ 900113 h 1800226"/>
              <a:gd name="connsiteX2" fmla="*/ 900113 w 1800226"/>
              <a:gd name="connsiteY2" fmla="*/ 1800226 h 1800226"/>
              <a:gd name="connsiteX3" fmla="*/ 0 w 1800226"/>
              <a:gd name="connsiteY3" fmla="*/ 900113 h 1800226"/>
              <a:gd name="connsiteX4" fmla="*/ 900113 w 1800226"/>
              <a:gd name="connsiteY4" fmla="*/ 0 h 1800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6" h="1800226">
                <a:moveTo>
                  <a:pt x="900113" y="0"/>
                </a:moveTo>
                <a:cubicBezTo>
                  <a:pt x="1397232" y="0"/>
                  <a:pt x="1800226" y="402994"/>
                  <a:pt x="1800226" y="900113"/>
                </a:cubicBezTo>
                <a:cubicBezTo>
                  <a:pt x="1800226" y="1397232"/>
                  <a:pt x="1397232" y="1800226"/>
                  <a:pt x="900113" y="1800226"/>
                </a:cubicBezTo>
                <a:cubicBezTo>
                  <a:pt x="402994" y="1800226"/>
                  <a:pt x="0" y="1397232"/>
                  <a:pt x="0" y="900113"/>
                </a:cubicBezTo>
                <a:cubicBezTo>
                  <a:pt x="0" y="402994"/>
                  <a:pt x="402994" y="0"/>
                  <a:pt x="900113"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937511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983432" y="2132856"/>
            <a:ext cx="4536504" cy="3028006"/>
          </a:xfrm>
          <a:custGeom>
            <a:avLst/>
            <a:gdLst>
              <a:gd name="connsiteX0" fmla="*/ 0 w 4536504"/>
              <a:gd name="connsiteY0" fmla="*/ 0 h 3028006"/>
              <a:gd name="connsiteX1" fmla="*/ 4536504 w 4536504"/>
              <a:gd name="connsiteY1" fmla="*/ 0 h 3028006"/>
              <a:gd name="connsiteX2" fmla="*/ 4536504 w 4536504"/>
              <a:gd name="connsiteY2" fmla="*/ 3028006 h 3028006"/>
              <a:gd name="connsiteX3" fmla="*/ 0 w 4536504"/>
              <a:gd name="connsiteY3" fmla="*/ 3028006 h 3028006"/>
            </a:gdLst>
            <a:ahLst/>
            <a:cxnLst>
              <a:cxn ang="0">
                <a:pos x="connsiteX0" y="connsiteY0"/>
              </a:cxn>
              <a:cxn ang="0">
                <a:pos x="connsiteX1" y="connsiteY1"/>
              </a:cxn>
              <a:cxn ang="0">
                <a:pos x="connsiteX2" y="connsiteY2"/>
              </a:cxn>
              <a:cxn ang="0">
                <a:pos x="connsiteX3" y="connsiteY3"/>
              </a:cxn>
            </a:cxnLst>
            <a:rect l="l" t="t" r="r" b="b"/>
            <a:pathLst>
              <a:path w="4536504" h="3028006">
                <a:moveTo>
                  <a:pt x="0" y="0"/>
                </a:moveTo>
                <a:lnTo>
                  <a:pt x="4536504" y="0"/>
                </a:lnTo>
                <a:lnTo>
                  <a:pt x="4536504" y="3028006"/>
                </a:lnTo>
                <a:lnTo>
                  <a:pt x="0" y="3028006"/>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7854567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nvSpPr>
        <p:spPr>
          <a:xfrm>
            <a:off x="0" y="0"/>
            <a:ext cx="12192000" cy="6858000"/>
          </a:xfrm>
          <a:prstGeom prst="rect">
            <a:avLst/>
          </a:prstGeom>
          <a:solidFill>
            <a:schemeClr val="bg2">
              <a:lumMod val="1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 bg1="lt1" tx1="dk1" bg2="lt2" tx2="dk2" accent1="accent1" accent2="accent2" accent3="accent3" accent4="accent4" accent5="accent5" accent6="accent6" hlink="hlink" folHlink="folHlink"/>
  <p:sldLayoutIdLst>
    <p:sldLayoutId id="2147483746" r:id="rId1"/>
    <p:sldLayoutId id="2147483738"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图片 6"/>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0" y="-26988"/>
            <a:ext cx="12192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a:xfrm>
            <a:off x="0" y="-26988"/>
            <a:ext cx="12192000" cy="6884988"/>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6.xml"/><Relationship Id="rId26" Type="http://schemas.openxmlformats.org/officeDocument/2006/relationships/tags" Target="../tags/tag24.xml"/><Relationship Id="rId3" Type="http://schemas.openxmlformats.org/officeDocument/2006/relationships/tags" Target="../tags/tag3.xml"/><Relationship Id="rId21" Type="http://schemas.openxmlformats.org/officeDocument/2006/relationships/tags" Target="../tags/tag19.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5.xml"/><Relationship Id="rId25" Type="http://schemas.openxmlformats.org/officeDocument/2006/relationships/tags" Target="../tags/tag23.xml"/><Relationship Id="rId2" Type="http://schemas.openxmlformats.org/officeDocument/2006/relationships/tags" Target="../tags/tag2.xml"/><Relationship Id="rId16" Type="http://schemas.openxmlformats.org/officeDocument/2006/relationships/audio" Target="../media/media1.mp3"/><Relationship Id="rId20" Type="http://schemas.openxmlformats.org/officeDocument/2006/relationships/tags" Target="../tags/tag18.xml"/><Relationship Id="rId29"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2.xml"/><Relationship Id="rId5" Type="http://schemas.openxmlformats.org/officeDocument/2006/relationships/tags" Target="../tags/tag5.xml"/><Relationship Id="rId15" Type="http://schemas.microsoft.com/office/2007/relationships/media" Target="../media/media1.mp3"/><Relationship Id="rId23" Type="http://schemas.openxmlformats.org/officeDocument/2006/relationships/tags" Target="../tags/tag21.xml"/><Relationship Id="rId28" Type="http://schemas.openxmlformats.org/officeDocument/2006/relationships/tags" Target="../tags/tag26.xml"/><Relationship Id="rId10" Type="http://schemas.openxmlformats.org/officeDocument/2006/relationships/tags" Target="../tags/tag10.xml"/><Relationship Id="rId19" Type="http://schemas.openxmlformats.org/officeDocument/2006/relationships/tags" Target="../tags/tag17.xml"/><Relationship Id="rId31" Type="http://schemas.openxmlformats.org/officeDocument/2006/relationships/image" Target="../media/image3.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0.xml"/><Relationship Id="rId27" Type="http://schemas.openxmlformats.org/officeDocument/2006/relationships/tags" Target="../tags/tag25.xml"/><Relationship Id="rId30"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16.jpe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notesSlide" Target="../notesSlides/notesSlide12.xml"/><Relationship Id="rId5" Type="http://schemas.openxmlformats.org/officeDocument/2006/relationships/tags" Target="../tags/tag31.xml"/><Relationship Id="rId10" Type="http://schemas.openxmlformats.org/officeDocument/2006/relationships/slideLayout" Target="../slideLayouts/slideLayout9.xml"/><Relationship Id="rId4" Type="http://schemas.openxmlformats.org/officeDocument/2006/relationships/tags" Target="../tags/tag30.xml"/><Relationship Id="rId9" Type="http://schemas.openxmlformats.org/officeDocument/2006/relationships/tags" Target="../tags/tag35.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38.xml"/><Relationship Id="rId7" Type="http://schemas.openxmlformats.org/officeDocument/2006/relationships/slideLayout" Target="../slideLayouts/slideLayout4.xml"/><Relationship Id="rId12" Type="http://schemas.openxmlformats.org/officeDocument/2006/relationships/image" Target="../media/image15.jp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image" Target="../media/image19.jpeg"/><Relationship Id="rId5" Type="http://schemas.openxmlformats.org/officeDocument/2006/relationships/tags" Target="../tags/tag40.xml"/><Relationship Id="rId10" Type="http://schemas.openxmlformats.org/officeDocument/2006/relationships/image" Target="../media/image18.jpg"/><Relationship Id="rId4" Type="http://schemas.openxmlformats.org/officeDocument/2006/relationships/tags" Target="../tags/tag39.xml"/><Relationship Id="rId9"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slideLayout" Target="../slideLayouts/slideLayout7.xml"/><Relationship Id="rId7" Type="http://schemas.openxmlformats.org/officeDocument/2006/relationships/image" Target="../media/image15.jpg"/><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image" Target="../media/image6.jpeg"/><Relationship Id="rId5" Type="http://schemas.openxmlformats.org/officeDocument/2006/relationships/image" Target="../media/image22.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tags" Target="../tags/tag56.xml"/><Relationship Id="rId18" Type="http://schemas.openxmlformats.org/officeDocument/2006/relationships/tags" Target="../tags/tag61.xml"/><Relationship Id="rId3" Type="http://schemas.openxmlformats.org/officeDocument/2006/relationships/tags" Target="../tags/tag46.xml"/><Relationship Id="rId21" Type="http://schemas.openxmlformats.org/officeDocument/2006/relationships/slideLayout" Target="../slideLayouts/slideLayout1.xml"/><Relationship Id="rId7" Type="http://schemas.openxmlformats.org/officeDocument/2006/relationships/tags" Target="../tags/tag50.xml"/><Relationship Id="rId12" Type="http://schemas.openxmlformats.org/officeDocument/2006/relationships/tags" Target="../tags/tag55.xml"/><Relationship Id="rId17" Type="http://schemas.openxmlformats.org/officeDocument/2006/relationships/tags" Target="../tags/tag60.xml"/><Relationship Id="rId2" Type="http://schemas.openxmlformats.org/officeDocument/2006/relationships/tags" Target="../tags/tag45.xml"/><Relationship Id="rId16" Type="http://schemas.openxmlformats.org/officeDocument/2006/relationships/tags" Target="../tags/tag59.xml"/><Relationship Id="rId20" Type="http://schemas.openxmlformats.org/officeDocument/2006/relationships/tags" Target="../tags/tag63.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tags" Target="../tags/tag54.xml"/><Relationship Id="rId5" Type="http://schemas.openxmlformats.org/officeDocument/2006/relationships/tags" Target="../tags/tag48.xml"/><Relationship Id="rId15" Type="http://schemas.openxmlformats.org/officeDocument/2006/relationships/tags" Target="../tags/tag58.xml"/><Relationship Id="rId10" Type="http://schemas.openxmlformats.org/officeDocument/2006/relationships/tags" Target="../tags/tag53.xml"/><Relationship Id="rId19" Type="http://schemas.openxmlformats.org/officeDocument/2006/relationships/tags" Target="../tags/tag62.xml"/><Relationship Id="rId4" Type="http://schemas.openxmlformats.org/officeDocument/2006/relationships/tags" Target="../tags/tag47.xml"/><Relationship Id="rId9" Type="http://schemas.openxmlformats.org/officeDocument/2006/relationships/tags" Target="../tags/tag52.xml"/><Relationship Id="rId14" Type="http://schemas.openxmlformats.org/officeDocument/2006/relationships/tags" Target="../tags/tag57.xml"/><Relationship Id="rId2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1"/>
          <p:cNvGrpSpPr>
            <a:grpSpLocks/>
          </p:cNvGrpSpPr>
          <p:nvPr>
            <p:custDataLst>
              <p:tags r:id="rId1"/>
            </p:custDataLst>
          </p:nvPr>
        </p:nvGrpSpPr>
        <p:grpSpPr bwMode="auto">
          <a:xfrm>
            <a:off x="1055688" y="777875"/>
            <a:ext cx="9612312" cy="5518150"/>
            <a:chOff x="1055688" y="777875"/>
            <a:chExt cx="9612312" cy="5518150"/>
          </a:xfrm>
        </p:grpSpPr>
        <p:sp>
          <p:nvSpPr>
            <p:cNvPr id="28" name="PA_椭圆 27"/>
            <p:cNvSpPr/>
            <p:nvPr>
              <p:custDataLst>
                <p:tags r:id="rId23"/>
              </p:custDataLst>
            </p:nvPr>
          </p:nvSpPr>
          <p:spPr>
            <a:xfrm>
              <a:off x="8112125" y="1573213"/>
              <a:ext cx="936625" cy="935037"/>
            </a:xfrm>
            <a:prstGeom prst="ellipse">
              <a:avLst/>
            </a:prstGeom>
            <a:solidFill>
              <a:schemeClr val="accent6">
                <a:lumMod val="40000"/>
                <a:lumOff val="6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PA_椭圆 35"/>
            <p:cNvSpPr/>
            <p:nvPr>
              <p:custDataLst>
                <p:tags r:id="rId24"/>
              </p:custDataLst>
            </p:nvPr>
          </p:nvSpPr>
          <p:spPr>
            <a:xfrm>
              <a:off x="9409113" y="1136650"/>
              <a:ext cx="539750" cy="541338"/>
            </a:xfrm>
            <a:prstGeom prst="ellipse">
              <a:avLst/>
            </a:prstGeom>
            <a:solidFill>
              <a:schemeClr val="accent6">
                <a:lumMod val="20000"/>
                <a:lumOff val="8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PA_椭圆 36"/>
            <p:cNvSpPr/>
            <p:nvPr>
              <p:custDataLst>
                <p:tags r:id="rId25"/>
              </p:custDataLst>
            </p:nvPr>
          </p:nvSpPr>
          <p:spPr>
            <a:xfrm>
              <a:off x="10344150" y="777875"/>
              <a:ext cx="323850" cy="323850"/>
            </a:xfrm>
            <a:prstGeom prst="ellipse">
              <a:avLst/>
            </a:prstGeom>
            <a:solidFill>
              <a:schemeClr val="accent6">
                <a:lumMod val="20000"/>
                <a:lumOff val="80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8" name="PA_椭圆 37"/>
            <p:cNvSpPr/>
            <p:nvPr>
              <p:custDataLst>
                <p:tags r:id="rId26"/>
              </p:custDataLst>
            </p:nvPr>
          </p:nvSpPr>
          <p:spPr>
            <a:xfrm>
              <a:off x="2941638" y="4505325"/>
              <a:ext cx="936625" cy="936625"/>
            </a:xfrm>
            <a:prstGeom prst="ellipse">
              <a:avLst/>
            </a:prstGeom>
            <a:solidFill>
              <a:schemeClr val="accent6">
                <a:lumMod val="40000"/>
                <a:lumOff val="6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PA_椭圆 45"/>
            <p:cNvSpPr/>
            <p:nvPr>
              <p:custDataLst>
                <p:tags r:id="rId27"/>
              </p:custDataLst>
            </p:nvPr>
          </p:nvSpPr>
          <p:spPr>
            <a:xfrm>
              <a:off x="1847850" y="5373688"/>
              <a:ext cx="539750" cy="539750"/>
            </a:xfrm>
            <a:prstGeom prst="ellipse">
              <a:avLst/>
            </a:prstGeom>
            <a:solidFill>
              <a:schemeClr val="accent6">
                <a:lumMod val="20000"/>
                <a:lumOff val="8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PA_椭圆 46"/>
            <p:cNvSpPr/>
            <p:nvPr>
              <p:custDataLst>
                <p:tags r:id="rId28"/>
              </p:custDataLst>
            </p:nvPr>
          </p:nvSpPr>
          <p:spPr>
            <a:xfrm>
              <a:off x="1055688" y="5972175"/>
              <a:ext cx="323850" cy="323850"/>
            </a:xfrm>
            <a:prstGeom prst="ellipse">
              <a:avLst/>
            </a:prstGeom>
            <a:solidFill>
              <a:schemeClr val="accent6">
                <a:lumMod val="20000"/>
                <a:lumOff val="80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3" name="PA_矩形 2"/>
          <p:cNvSpPr>
            <a:spLocks noChangeArrowheads="1"/>
          </p:cNvSpPr>
          <p:nvPr>
            <p:custDataLst>
              <p:tags r:id="rId2"/>
            </p:custDataLst>
          </p:nvPr>
        </p:nvSpPr>
        <p:spPr bwMode="auto">
          <a:xfrm>
            <a:off x="539750" y="3573463"/>
            <a:ext cx="1857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5" name="PA_矩形 4"/>
          <p:cNvSpPr>
            <a:spLocks noChangeArrowheads="1"/>
          </p:cNvSpPr>
          <p:nvPr>
            <p:custDataLst>
              <p:tags r:id="rId3"/>
            </p:custDataLst>
          </p:nvPr>
        </p:nvSpPr>
        <p:spPr bwMode="auto">
          <a:xfrm>
            <a:off x="7513638" y="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6" name="PA_矩形 5"/>
          <p:cNvSpPr>
            <a:spLocks noChangeArrowheads="1"/>
          </p:cNvSpPr>
          <p:nvPr>
            <p:custDataLst>
              <p:tags r:id="rId4"/>
            </p:custDataLst>
          </p:nvPr>
        </p:nvSpPr>
        <p:spPr bwMode="auto">
          <a:xfrm>
            <a:off x="9782175" y="271145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19" name="PA_矩形 18"/>
          <p:cNvSpPr/>
          <p:nvPr>
            <p:custDataLst>
              <p:tags r:id="rId5"/>
            </p:custDataLst>
          </p:nvPr>
        </p:nvSpPr>
        <p:spPr>
          <a:xfrm>
            <a:off x="2451828" y="2013425"/>
            <a:ext cx="1949573" cy="3170099"/>
          </a:xfrm>
          <a:prstGeom prst="rect">
            <a:avLst/>
          </a:prstGeom>
        </p:spPr>
        <p:txBody>
          <a:bodyPr wrap="none">
            <a:spAutoFit/>
          </a:bodyPr>
          <a:lstStyle/>
          <a:p>
            <a:pPr>
              <a:defRPr/>
            </a:pPr>
            <a:r>
              <a:rPr lang="en-US" altLang="zh-CN" sz="20000" dirty="0">
                <a:solidFill>
                  <a:schemeClr val="tx1">
                    <a:alpha val="40000"/>
                  </a:schemeClr>
                </a:solidFill>
                <a:latin typeface="Rockwell Extra Bold" panose="02060903040505020403" pitchFamily="18" charset="0"/>
              </a:rPr>
              <a:t>2</a:t>
            </a:r>
            <a:endParaRPr lang="zh-CN" altLang="en-US" sz="20000" dirty="0"/>
          </a:p>
        </p:txBody>
      </p:sp>
      <p:sp>
        <p:nvSpPr>
          <p:cNvPr id="20" name="PA_矩形 19"/>
          <p:cNvSpPr/>
          <p:nvPr>
            <p:custDataLst>
              <p:tags r:id="rId6"/>
            </p:custDataLst>
          </p:nvPr>
        </p:nvSpPr>
        <p:spPr>
          <a:xfrm>
            <a:off x="4207039" y="1962508"/>
            <a:ext cx="1949573" cy="3170099"/>
          </a:xfrm>
          <a:prstGeom prst="rect">
            <a:avLst/>
          </a:prstGeom>
        </p:spPr>
        <p:txBody>
          <a:bodyPr wrap="none">
            <a:spAutoFit/>
          </a:bodyPr>
          <a:lstStyle/>
          <a:p>
            <a:pPr>
              <a:defRPr/>
            </a:pPr>
            <a:r>
              <a:rPr lang="en-US" altLang="zh-CN" sz="20000" dirty="0">
                <a:solidFill>
                  <a:schemeClr val="tx1">
                    <a:alpha val="40000"/>
                  </a:schemeClr>
                </a:solidFill>
                <a:latin typeface="Rockwell Extra Bold" panose="02060903040505020403" pitchFamily="18" charset="0"/>
              </a:rPr>
              <a:t>0</a:t>
            </a:r>
            <a:endParaRPr lang="zh-CN" altLang="en-US" sz="20000" dirty="0"/>
          </a:p>
        </p:txBody>
      </p:sp>
      <p:sp>
        <p:nvSpPr>
          <p:cNvPr id="21" name="PA_矩形 20"/>
          <p:cNvSpPr/>
          <p:nvPr>
            <p:custDataLst>
              <p:tags r:id="rId7"/>
            </p:custDataLst>
          </p:nvPr>
        </p:nvSpPr>
        <p:spPr>
          <a:xfrm>
            <a:off x="5954713" y="1987966"/>
            <a:ext cx="1949573" cy="3170099"/>
          </a:xfrm>
          <a:prstGeom prst="rect">
            <a:avLst/>
          </a:prstGeom>
        </p:spPr>
        <p:txBody>
          <a:bodyPr wrap="none">
            <a:spAutoFit/>
          </a:bodyPr>
          <a:lstStyle/>
          <a:p>
            <a:pPr>
              <a:defRPr/>
            </a:pPr>
            <a:r>
              <a:rPr lang="en-US" altLang="zh-CN" sz="20000" dirty="0">
                <a:solidFill>
                  <a:schemeClr val="tx1">
                    <a:alpha val="40000"/>
                  </a:schemeClr>
                </a:solidFill>
                <a:latin typeface="Rockwell Extra Bold" panose="02060903040505020403" pitchFamily="18" charset="0"/>
              </a:rPr>
              <a:t>2</a:t>
            </a:r>
            <a:endParaRPr lang="zh-CN" altLang="en-US" sz="20000" dirty="0"/>
          </a:p>
        </p:txBody>
      </p:sp>
      <p:sp>
        <p:nvSpPr>
          <p:cNvPr id="22" name="PA_矩形 21"/>
          <p:cNvSpPr/>
          <p:nvPr>
            <p:custDataLst>
              <p:tags r:id="rId8"/>
            </p:custDataLst>
          </p:nvPr>
        </p:nvSpPr>
        <p:spPr>
          <a:xfrm>
            <a:off x="7698532" y="1962507"/>
            <a:ext cx="1949573" cy="3170099"/>
          </a:xfrm>
          <a:prstGeom prst="rect">
            <a:avLst/>
          </a:prstGeom>
        </p:spPr>
        <p:txBody>
          <a:bodyPr wrap="none">
            <a:spAutoFit/>
          </a:bodyPr>
          <a:lstStyle/>
          <a:p>
            <a:pPr>
              <a:defRPr/>
            </a:pPr>
            <a:r>
              <a:rPr lang="en-US" altLang="zh-CN" sz="20000" dirty="0">
                <a:solidFill>
                  <a:schemeClr val="tx1">
                    <a:alpha val="40000"/>
                  </a:schemeClr>
                </a:solidFill>
                <a:latin typeface="Rockwell Extra Bold" panose="02060903040505020403" pitchFamily="18" charset="0"/>
              </a:rPr>
              <a:t>0</a:t>
            </a:r>
            <a:endParaRPr lang="zh-CN" altLang="en-US" sz="20000" dirty="0"/>
          </a:p>
        </p:txBody>
      </p:sp>
      <p:grpSp>
        <p:nvGrpSpPr>
          <p:cNvPr id="23" name="PA_组合 13"/>
          <p:cNvGrpSpPr>
            <a:grpSpLocks/>
          </p:cNvGrpSpPr>
          <p:nvPr>
            <p:custDataLst>
              <p:tags r:id="rId9"/>
            </p:custDataLst>
          </p:nvPr>
        </p:nvGrpSpPr>
        <p:grpSpPr bwMode="auto">
          <a:xfrm>
            <a:off x="1073150" y="777875"/>
            <a:ext cx="9612313" cy="5518150"/>
            <a:chOff x="1055688" y="777875"/>
            <a:chExt cx="9612312" cy="5518150"/>
          </a:xfrm>
        </p:grpSpPr>
        <p:sp>
          <p:nvSpPr>
            <p:cNvPr id="24" name="PA_椭圆 27"/>
            <p:cNvSpPr/>
            <p:nvPr>
              <p:custDataLst>
                <p:tags r:id="rId17"/>
              </p:custDataLst>
            </p:nvPr>
          </p:nvSpPr>
          <p:spPr>
            <a:xfrm>
              <a:off x="8112125" y="1573213"/>
              <a:ext cx="936625" cy="935037"/>
            </a:xfrm>
            <a:prstGeom prst="ellipse">
              <a:avLst/>
            </a:prstGeom>
            <a:solidFill>
              <a:schemeClr val="accent6">
                <a:lumMod val="40000"/>
                <a:lumOff val="6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PA_椭圆 35"/>
            <p:cNvSpPr/>
            <p:nvPr>
              <p:custDataLst>
                <p:tags r:id="rId18"/>
              </p:custDataLst>
            </p:nvPr>
          </p:nvSpPr>
          <p:spPr>
            <a:xfrm>
              <a:off x="9409112" y="1136650"/>
              <a:ext cx="539750" cy="541338"/>
            </a:xfrm>
            <a:prstGeom prst="ellipse">
              <a:avLst/>
            </a:prstGeom>
            <a:solidFill>
              <a:schemeClr val="accent6">
                <a:lumMod val="20000"/>
                <a:lumOff val="8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PA_椭圆 36"/>
            <p:cNvSpPr/>
            <p:nvPr>
              <p:custDataLst>
                <p:tags r:id="rId19"/>
              </p:custDataLst>
            </p:nvPr>
          </p:nvSpPr>
          <p:spPr>
            <a:xfrm>
              <a:off x="10344150" y="777875"/>
              <a:ext cx="323850" cy="323850"/>
            </a:xfrm>
            <a:prstGeom prst="ellipse">
              <a:avLst/>
            </a:prstGeom>
            <a:solidFill>
              <a:schemeClr val="accent6">
                <a:lumMod val="20000"/>
                <a:lumOff val="80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0" name="PA_椭圆 37"/>
            <p:cNvSpPr/>
            <p:nvPr>
              <p:custDataLst>
                <p:tags r:id="rId20"/>
              </p:custDataLst>
            </p:nvPr>
          </p:nvSpPr>
          <p:spPr>
            <a:xfrm>
              <a:off x="2941638" y="4505325"/>
              <a:ext cx="936625" cy="936625"/>
            </a:xfrm>
            <a:prstGeom prst="ellipse">
              <a:avLst/>
            </a:prstGeom>
            <a:solidFill>
              <a:schemeClr val="accent6">
                <a:lumMod val="40000"/>
                <a:lumOff val="6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PA_椭圆 45"/>
            <p:cNvSpPr/>
            <p:nvPr>
              <p:custDataLst>
                <p:tags r:id="rId21"/>
              </p:custDataLst>
            </p:nvPr>
          </p:nvSpPr>
          <p:spPr>
            <a:xfrm>
              <a:off x="1847851" y="5373688"/>
              <a:ext cx="539750" cy="539750"/>
            </a:xfrm>
            <a:prstGeom prst="ellipse">
              <a:avLst/>
            </a:prstGeom>
            <a:solidFill>
              <a:schemeClr val="accent6">
                <a:lumMod val="20000"/>
                <a:lumOff val="8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PA_椭圆 46"/>
            <p:cNvSpPr/>
            <p:nvPr>
              <p:custDataLst>
                <p:tags r:id="rId22"/>
              </p:custDataLst>
            </p:nvPr>
          </p:nvSpPr>
          <p:spPr>
            <a:xfrm>
              <a:off x="1055688" y="5972175"/>
              <a:ext cx="323850" cy="323850"/>
            </a:xfrm>
            <a:prstGeom prst="ellipse">
              <a:avLst/>
            </a:prstGeom>
            <a:solidFill>
              <a:schemeClr val="accent6">
                <a:lumMod val="20000"/>
                <a:lumOff val="80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2" name="PA_椭圆 25"/>
          <p:cNvSpPr/>
          <p:nvPr>
            <p:custDataLst>
              <p:tags r:id="rId10"/>
            </p:custDataLst>
          </p:nvPr>
        </p:nvSpPr>
        <p:spPr>
          <a:xfrm>
            <a:off x="4260056" y="1710818"/>
            <a:ext cx="3671887" cy="3673475"/>
          </a:xfrm>
          <a:prstGeom prst="ellipse">
            <a:avLst/>
          </a:prstGeom>
          <a:solidFill>
            <a:schemeClr val="accent6">
              <a:lumMod val="60000"/>
              <a:lumOff val="40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PA_椭圆 26"/>
          <p:cNvSpPr/>
          <p:nvPr>
            <p:custDataLst>
              <p:tags r:id="rId11"/>
            </p:custDataLst>
          </p:nvPr>
        </p:nvSpPr>
        <p:spPr>
          <a:xfrm>
            <a:off x="4116388" y="1592263"/>
            <a:ext cx="3887787" cy="3889375"/>
          </a:xfrm>
          <a:prstGeom prst="ellipse">
            <a:avLst/>
          </a:prstGeom>
          <a:noFill/>
          <a:ln>
            <a:solidFill>
              <a:schemeClr val="accent6">
                <a:lumMod val="60000"/>
                <a:lumOff val="40000"/>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4" name="PA_文本框 28"/>
          <p:cNvSpPr txBox="1">
            <a:spLocks noChangeArrowheads="1"/>
          </p:cNvSpPr>
          <p:nvPr>
            <p:custDataLst>
              <p:tags r:id="rId12"/>
            </p:custDataLst>
          </p:nvPr>
        </p:nvSpPr>
        <p:spPr bwMode="auto">
          <a:xfrm>
            <a:off x="4440238" y="3152775"/>
            <a:ext cx="324008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4400">
                <a:solidFill>
                  <a:schemeClr val="bg1"/>
                </a:solidFill>
                <a:latin typeface="微软雅黑" panose="020B0503020204020204" pitchFamily="34" charset="-122"/>
                <a:ea typeface="微软雅黑" panose="020B0503020204020204" pitchFamily="34" charset="-122"/>
              </a:rPr>
              <a:t>工作总结</a:t>
            </a:r>
          </a:p>
        </p:txBody>
      </p:sp>
      <p:cxnSp>
        <p:nvCxnSpPr>
          <p:cNvPr id="45" name="PA_直接连接符 34"/>
          <p:cNvCxnSpPr/>
          <p:nvPr>
            <p:custDataLst>
              <p:tags r:id="rId13"/>
            </p:custDataLst>
          </p:nvPr>
        </p:nvCxnSpPr>
        <p:spPr>
          <a:xfrm>
            <a:off x="4440238" y="3152775"/>
            <a:ext cx="3240087"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9" name="PA_直接连接符 47"/>
          <p:cNvCxnSpPr/>
          <p:nvPr>
            <p:custDataLst>
              <p:tags r:id="rId14"/>
            </p:custDataLst>
          </p:nvPr>
        </p:nvCxnSpPr>
        <p:spPr>
          <a:xfrm>
            <a:off x="4440238" y="3970338"/>
            <a:ext cx="3240087"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4" name="简单的礼物 simple gifts">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1"/>
          <a:stretch>
            <a:fillRect/>
          </a:stretch>
        </p:blipFill>
        <p:spPr>
          <a:xfrm>
            <a:off x="-2400944" y="0"/>
            <a:ext cx="609600" cy="60960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9" presetClass="entr" presetSubtype="0" decel="10000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2000" fill="hold"/>
                                        <p:tgtEl>
                                          <p:spTgt spid="2"/>
                                        </p:tgtEl>
                                        <p:attrNameLst>
                                          <p:attrName>ppt_w</p:attrName>
                                        </p:attrNameLst>
                                      </p:cBhvr>
                                      <p:tavLst>
                                        <p:tav tm="0">
                                          <p:val>
                                            <p:fltVal val="0"/>
                                          </p:val>
                                        </p:tav>
                                        <p:tav tm="100000">
                                          <p:val>
                                            <p:strVal val="#ppt_w"/>
                                          </p:val>
                                        </p:tav>
                                      </p:tavLst>
                                    </p:anim>
                                    <p:anim calcmode="lin" valueType="num">
                                      <p:cBhvr>
                                        <p:cTn id="11" dur="2000" fill="hold"/>
                                        <p:tgtEl>
                                          <p:spTgt spid="2"/>
                                        </p:tgtEl>
                                        <p:attrNameLst>
                                          <p:attrName>ppt_h</p:attrName>
                                        </p:attrNameLst>
                                      </p:cBhvr>
                                      <p:tavLst>
                                        <p:tav tm="0">
                                          <p:val>
                                            <p:fltVal val="0"/>
                                          </p:val>
                                        </p:tav>
                                        <p:tav tm="100000">
                                          <p:val>
                                            <p:strVal val="#ppt_h"/>
                                          </p:val>
                                        </p:tav>
                                      </p:tavLst>
                                    </p:anim>
                                    <p:anim calcmode="lin" valueType="num">
                                      <p:cBhvr>
                                        <p:cTn id="12" dur="2000" fill="hold"/>
                                        <p:tgtEl>
                                          <p:spTgt spid="2"/>
                                        </p:tgtEl>
                                        <p:attrNameLst>
                                          <p:attrName>style.rotation</p:attrName>
                                        </p:attrNameLst>
                                      </p:cBhvr>
                                      <p:tavLst>
                                        <p:tav tm="0">
                                          <p:val>
                                            <p:fltVal val="360"/>
                                          </p:val>
                                        </p:tav>
                                        <p:tav tm="100000">
                                          <p:val>
                                            <p:fltVal val="0"/>
                                          </p:val>
                                        </p:tav>
                                      </p:tavLst>
                                    </p:anim>
                                    <p:animEffect transition="in" filter="fade">
                                      <p:cBhvr>
                                        <p:cTn id="13" dur="2000"/>
                                        <p:tgtEl>
                                          <p:spTgt spid="2"/>
                                        </p:tgtEl>
                                      </p:cBhvr>
                                    </p:animEffect>
                                  </p:childTnLst>
                                </p:cTn>
                              </p:par>
                              <p:par>
                                <p:cTn id="14" presetID="10" presetClass="exit" presetSubtype="0" fill="hold" grpId="0" nodeType="withEffect" nodePh="1">
                                  <p:stCondLst>
                                    <p:cond delay="0"/>
                                  </p:stCondLst>
                                  <p:endCondLst>
                                    <p:cond evt="begin" delay="0">
                                      <p:tn val="14"/>
                                    </p:cond>
                                  </p:endCondLst>
                                  <p:childTnLst>
                                    <p:animEffect transition="out" filter="fade">
                                      <p:cBhvr>
                                        <p:cTn id="15" dur="2000"/>
                                        <p:tgtEl>
                                          <p:spTgt spid="3"/>
                                        </p:tgtEl>
                                      </p:cBhvr>
                                    </p:animEffect>
                                    <p:set>
                                      <p:cBhvr>
                                        <p:cTn id="16" dur="1" fill="hold">
                                          <p:stCondLst>
                                            <p:cond delay="1999"/>
                                          </p:stCondLst>
                                        </p:cTn>
                                        <p:tgtEl>
                                          <p:spTgt spid="3"/>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2000"/>
                                        <p:tgtEl>
                                          <p:spTgt spid="19"/>
                                        </p:tgtEl>
                                      </p:cBhvr>
                                    </p:animEffect>
                                  </p:childTnLst>
                                </p:cTn>
                              </p:par>
                              <p:par>
                                <p:cTn id="20" presetID="63" presetClass="path" presetSubtype="0" accel="50000" decel="50000" fill="hold" grpId="1" nodeType="withEffect" nodePh="1">
                                  <p:stCondLst>
                                    <p:cond delay="0"/>
                                  </p:stCondLst>
                                  <p:endCondLst>
                                    <p:cond evt="begin" delay="0">
                                      <p:tn val="20"/>
                                    </p:cond>
                                  </p:endCondLst>
                                  <p:childTnLst>
                                    <p:animMotion origin="layout" path="M -2.91667E-6 3.33333E-6 L 0.21836 -0.15996 " pathEditMode="relative" rAng="0" ptsTypes="AA">
                                      <p:cBhvr>
                                        <p:cTn id="21" dur="2000" fill="hold"/>
                                        <p:tgtEl>
                                          <p:spTgt spid="3"/>
                                        </p:tgtEl>
                                        <p:attrNameLst>
                                          <p:attrName>ppt_x</p:attrName>
                                          <p:attrName>ppt_y</p:attrName>
                                        </p:attrNameLst>
                                      </p:cBhvr>
                                      <p:rCtr x="10911" y="-8009"/>
                                    </p:animMotion>
                                  </p:childTnLst>
                                </p:cTn>
                              </p:par>
                              <p:par>
                                <p:cTn id="22" presetID="6" presetClass="emph" presetSubtype="0" accel="50000" decel="50000" fill="hold" grpId="2" nodeType="withEffect" nodePh="1">
                                  <p:stCondLst>
                                    <p:cond delay="0"/>
                                  </p:stCondLst>
                                  <p:endCondLst>
                                    <p:cond evt="begin" delay="0">
                                      <p:tn val="22"/>
                                    </p:cond>
                                  </p:endCondLst>
                                  <p:childTnLst>
                                    <p:animScale>
                                      <p:cBhvr>
                                        <p:cTn id="23" dur="2000" fill="hold"/>
                                        <p:tgtEl>
                                          <p:spTgt spid="3"/>
                                        </p:tgtEl>
                                      </p:cBhvr>
                                      <p:by x="150000" y="150000"/>
                                      <p:to x="189086" y="201961"/>
                                    </p:animScale>
                                  </p:childTnLst>
                                </p:cTn>
                              </p:par>
                              <p:par>
                                <p:cTn id="24" presetID="63" presetClass="path" presetSubtype="0" accel="50000" decel="50000" fill="hold" nodeType="withEffect">
                                  <p:stCondLst>
                                    <p:cond delay="0"/>
                                  </p:stCondLst>
                                  <p:childTnLst>
                                    <p:animMotion origin="layout" path="M -0.21836 0.15995 L 4.16667E-7 2.96296E-6 " pathEditMode="relative" rAng="0" ptsTypes="AA">
                                      <p:cBhvr>
                                        <p:cTn id="25" dur="2000" fill="hold"/>
                                        <p:tgtEl>
                                          <p:spTgt spid="19"/>
                                        </p:tgtEl>
                                        <p:attrNameLst>
                                          <p:attrName>ppt_x</p:attrName>
                                          <p:attrName>ppt_y</p:attrName>
                                        </p:attrNameLst>
                                      </p:cBhvr>
                                      <p:rCtr x="10911" y="-8009"/>
                                    </p:animMotion>
                                  </p:childTnLst>
                                </p:cTn>
                              </p:par>
                              <p:par>
                                <p:cTn id="26" presetID="6" presetClass="emph" presetSubtype="0" accel="50000" decel="50000" fill="hold" nodeType="withEffect">
                                  <p:stCondLst>
                                    <p:cond delay="0"/>
                                  </p:stCondLst>
                                  <p:childTnLst>
                                    <p:animScale>
                                      <p:cBhvr>
                                        <p:cTn id="27" dur="2000" fill="hold"/>
                                        <p:tgtEl>
                                          <p:spTgt spid="19"/>
                                        </p:tgtEl>
                                      </p:cBhvr>
                                      <p:by x="150000" y="150000"/>
                                      <p:from x="52886" y="49515"/>
                                      <p:to x="100000" y="100000"/>
                                    </p:animScale>
                                  </p:childTnLst>
                                </p:cTn>
                              </p:par>
                              <p:par>
                                <p:cTn id="28" presetID="10" presetClass="entr" presetSubtype="0"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2000"/>
                                        <p:tgtEl>
                                          <p:spTgt spid="20"/>
                                        </p:tgtEl>
                                      </p:cBhvr>
                                    </p:animEffect>
                                  </p:childTnLst>
                                </p:cTn>
                              </p:par>
                              <p:par>
                                <p:cTn id="31" presetID="63" presetClass="path" presetSubtype="0" accel="50000" decel="50000" fill="hold" nodeType="withEffect">
                                  <p:stCondLst>
                                    <p:cond delay="0"/>
                                  </p:stCondLst>
                                  <p:childTnLst>
                                    <p:animMotion origin="layout" path="M -0.23294 -0.28472 L 5.55112E-17 3.7037E-7 " pathEditMode="relative" rAng="0" ptsTypes="AA">
                                      <p:cBhvr>
                                        <p:cTn id="32" dur="2000" fill="hold"/>
                                        <p:tgtEl>
                                          <p:spTgt spid="20"/>
                                        </p:tgtEl>
                                        <p:attrNameLst>
                                          <p:attrName>ppt_x</p:attrName>
                                          <p:attrName>ppt_y</p:attrName>
                                        </p:attrNameLst>
                                      </p:cBhvr>
                                      <p:rCtr x="11641" y="14236"/>
                                    </p:animMotion>
                                  </p:childTnLst>
                                </p:cTn>
                              </p:par>
                              <p:par>
                                <p:cTn id="33" presetID="6" presetClass="emph" presetSubtype="0" accel="50000" decel="50000" fill="hold" nodeType="withEffect">
                                  <p:stCondLst>
                                    <p:cond delay="0"/>
                                  </p:stCondLst>
                                  <p:childTnLst>
                                    <p:animScale>
                                      <p:cBhvr>
                                        <p:cTn id="34" dur="2000" fill="hold"/>
                                        <p:tgtEl>
                                          <p:spTgt spid="20"/>
                                        </p:tgtEl>
                                      </p:cBhvr>
                                      <p:by x="150000" y="150000"/>
                                      <p:from x="52886" y="49515"/>
                                      <p:to x="100000" y="100000"/>
                                    </p:animScale>
                                  </p:childTnLst>
                                </p:cTn>
                              </p:par>
                              <p:par>
                                <p:cTn id="35" presetID="10" presetClass="exit" presetSubtype="0" fill="hold" grpId="0" nodeType="withEffect" nodePh="1">
                                  <p:stCondLst>
                                    <p:cond delay="0"/>
                                  </p:stCondLst>
                                  <p:endCondLst>
                                    <p:cond evt="begin" delay="0">
                                      <p:tn val="35"/>
                                    </p:cond>
                                  </p:endCondLst>
                                  <p:childTnLst>
                                    <p:animEffect transition="out" filter="fade">
                                      <p:cBhvr>
                                        <p:cTn id="36" dur="2000"/>
                                        <p:tgtEl>
                                          <p:spTgt spid="5"/>
                                        </p:tgtEl>
                                      </p:cBhvr>
                                    </p:animEffect>
                                    <p:set>
                                      <p:cBhvr>
                                        <p:cTn id="37" dur="1" fill="hold">
                                          <p:stCondLst>
                                            <p:cond delay="1999"/>
                                          </p:stCondLst>
                                        </p:cTn>
                                        <p:tgtEl>
                                          <p:spTgt spid="5"/>
                                        </p:tgtEl>
                                        <p:attrNameLst>
                                          <p:attrName>style.visibility</p:attrName>
                                        </p:attrNameLst>
                                      </p:cBhvr>
                                      <p:to>
                                        <p:strVal val="hidden"/>
                                      </p:to>
                                    </p:se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2000"/>
                                        <p:tgtEl>
                                          <p:spTgt spid="21"/>
                                        </p:tgtEl>
                                      </p:cBhvr>
                                    </p:animEffect>
                                  </p:childTnLst>
                                </p:cTn>
                              </p:par>
                              <p:par>
                                <p:cTn id="41" presetID="63" presetClass="path" presetSubtype="0" accel="50000" decel="50000" fill="hold" grpId="1" nodeType="withEffect" nodePh="1">
                                  <p:stCondLst>
                                    <p:cond delay="0"/>
                                  </p:stCondLst>
                                  <p:endCondLst>
                                    <p:cond evt="begin" delay="0">
                                      <p:tn val="41"/>
                                    </p:cond>
                                  </p:endCondLst>
                                  <p:childTnLst>
                                    <p:animMotion origin="layout" path="M 1.875E-6 -1.85185E-6 L -0.06628 0.35718 " pathEditMode="relative" rAng="0" ptsTypes="AA">
                                      <p:cBhvr>
                                        <p:cTn id="42" dur="2000" fill="hold"/>
                                        <p:tgtEl>
                                          <p:spTgt spid="5"/>
                                        </p:tgtEl>
                                        <p:attrNameLst>
                                          <p:attrName>ppt_x</p:attrName>
                                          <p:attrName>ppt_y</p:attrName>
                                        </p:attrNameLst>
                                      </p:cBhvr>
                                      <p:rCtr x="-3320" y="17847"/>
                                    </p:animMotion>
                                  </p:childTnLst>
                                </p:cTn>
                              </p:par>
                              <p:par>
                                <p:cTn id="43" presetID="6" presetClass="emph" presetSubtype="0" accel="50000" decel="50000" fill="hold" grpId="2" nodeType="withEffect" nodePh="1">
                                  <p:stCondLst>
                                    <p:cond delay="0"/>
                                  </p:stCondLst>
                                  <p:endCondLst>
                                    <p:cond evt="begin" delay="0">
                                      <p:tn val="43"/>
                                    </p:cond>
                                  </p:endCondLst>
                                  <p:childTnLst>
                                    <p:animScale>
                                      <p:cBhvr>
                                        <p:cTn id="44" dur="2000" fill="hold"/>
                                        <p:tgtEl>
                                          <p:spTgt spid="5"/>
                                        </p:tgtEl>
                                      </p:cBhvr>
                                      <p:by x="150000" y="150000"/>
                                      <p:to x="189086" y="201961"/>
                                    </p:animScale>
                                  </p:childTnLst>
                                </p:cTn>
                              </p:par>
                              <p:par>
                                <p:cTn id="45" presetID="63" presetClass="path" presetSubtype="0" accel="50000" decel="50000" fill="hold" nodeType="withEffect">
                                  <p:stCondLst>
                                    <p:cond delay="0"/>
                                  </p:stCondLst>
                                  <p:childTnLst>
                                    <p:animMotion origin="layout" path="M 0.06628 -0.35717 L 6.25E-7 -3.33333E-6 " pathEditMode="relative" rAng="0" ptsTypes="AA">
                                      <p:cBhvr>
                                        <p:cTn id="46" dur="2000" fill="hold"/>
                                        <p:tgtEl>
                                          <p:spTgt spid="21"/>
                                        </p:tgtEl>
                                        <p:attrNameLst>
                                          <p:attrName>ppt_x</p:attrName>
                                          <p:attrName>ppt_y</p:attrName>
                                        </p:attrNameLst>
                                      </p:cBhvr>
                                      <p:rCtr x="-3320" y="17847"/>
                                    </p:animMotion>
                                  </p:childTnLst>
                                </p:cTn>
                              </p:par>
                              <p:par>
                                <p:cTn id="47" presetID="6" presetClass="emph" presetSubtype="0" accel="50000" decel="50000" fill="hold" nodeType="withEffect">
                                  <p:stCondLst>
                                    <p:cond delay="0"/>
                                  </p:stCondLst>
                                  <p:childTnLst>
                                    <p:animScale>
                                      <p:cBhvr>
                                        <p:cTn id="48" dur="2000" fill="hold"/>
                                        <p:tgtEl>
                                          <p:spTgt spid="21"/>
                                        </p:tgtEl>
                                      </p:cBhvr>
                                      <p:by x="150000" y="150000"/>
                                      <p:from x="52886" y="49515"/>
                                      <p:to x="100000" y="100000"/>
                                    </p:animScale>
                                  </p:childTnLst>
                                </p:cTn>
                              </p:par>
                              <p:par>
                                <p:cTn id="49" presetID="10" presetClass="exit" presetSubtype="0" fill="hold" grpId="0" nodeType="withEffect" nodePh="1">
                                  <p:stCondLst>
                                    <p:cond delay="0"/>
                                  </p:stCondLst>
                                  <p:endCondLst>
                                    <p:cond evt="begin" delay="0">
                                      <p:tn val="49"/>
                                    </p:cond>
                                  </p:endCondLst>
                                  <p:childTnLst>
                                    <p:animEffect transition="out" filter="fade">
                                      <p:cBhvr>
                                        <p:cTn id="50" dur="2000"/>
                                        <p:tgtEl>
                                          <p:spTgt spid="6"/>
                                        </p:tgtEl>
                                      </p:cBhvr>
                                    </p:animEffect>
                                    <p:set>
                                      <p:cBhvr>
                                        <p:cTn id="51" dur="1" fill="hold">
                                          <p:stCondLst>
                                            <p:cond delay="1999"/>
                                          </p:stCondLst>
                                        </p:cTn>
                                        <p:tgtEl>
                                          <p:spTgt spid="6"/>
                                        </p:tgtEl>
                                        <p:attrNameLst>
                                          <p:attrName>style.visibility</p:attrName>
                                        </p:attrNameLst>
                                      </p:cBhvr>
                                      <p:to>
                                        <p:strVal val="hidden"/>
                                      </p:to>
                                    </p:set>
                                  </p:childTnLst>
                                </p:cTn>
                              </p:par>
                              <p:par>
                                <p:cTn id="52" presetID="10"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2000"/>
                                        <p:tgtEl>
                                          <p:spTgt spid="22"/>
                                        </p:tgtEl>
                                      </p:cBhvr>
                                    </p:animEffect>
                                  </p:childTnLst>
                                </p:cTn>
                              </p:par>
                              <p:par>
                                <p:cTn id="55" presetID="63" presetClass="path" presetSubtype="0" accel="50000" decel="50000" fill="hold" grpId="1" nodeType="withEffect" nodePh="1">
                                  <p:stCondLst>
                                    <p:cond delay="0"/>
                                  </p:stCondLst>
                                  <p:endCondLst>
                                    <p:cond evt="begin" delay="0">
                                      <p:tn val="55"/>
                                    </p:cond>
                                  </p:endCondLst>
                                  <p:childTnLst>
                                    <p:animMotion origin="layout" path="M 4.16667E-6 -2.22222E-6 L -0.13321 0.00741 " pathEditMode="relative" rAng="0" ptsTypes="AA">
                                      <p:cBhvr>
                                        <p:cTn id="56" dur="2000" fill="hold"/>
                                        <p:tgtEl>
                                          <p:spTgt spid="6"/>
                                        </p:tgtEl>
                                        <p:attrNameLst>
                                          <p:attrName>ppt_x</p:attrName>
                                          <p:attrName>ppt_y</p:attrName>
                                        </p:attrNameLst>
                                      </p:cBhvr>
                                      <p:rCtr x="-6667" y="370"/>
                                    </p:animMotion>
                                  </p:childTnLst>
                                </p:cTn>
                              </p:par>
                              <p:par>
                                <p:cTn id="57" presetID="6" presetClass="emph" presetSubtype="0" accel="50000" decel="50000" fill="hold" grpId="2" nodeType="withEffect" nodePh="1">
                                  <p:stCondLst>
                                    <p:cond delay="0"/>
                                  </p:stCondLst>
                                  <p:endCondLst>
                                    <p:cond evt="begin" delay="0">
                                      <p:tn val="57"/>
                                    </p:cond>
                                  </p:endCondLst>
                                  <p:childTnLst>
                                    <p:animScale>
                                      <p:cBhvr>
                                        <p:cTn id="58" dur="2000" fill="hold"/>
                                        <p:tgtEl>
                                          <p:spTgt spid="6"/>
                                        </p:tgtEl>
                                      </p:cBhvr>
                                      <p:by x="150000" y="150000"/>
                                      <p:to x="189086" y="201961"/>
                                    </p:animScale>
                                  </p:childTnLst>
                                </p:cTn>
                              </p:par>
                              <p:par>
                                <p:cTn id="59" presetID="63" presetClass="path" presetSubtype="0" accel="50000" decel="50000" fill="hold" nodeType="withEffect">
                                  <p:stCondLst>
                                    <p:cond delay="0"/>
                                  </p:stCondLst>
                                  <p:childTnLst>
                                    <p:animMotion origin="layout" path="M 0.1332 -0.00741 L 1.875E-6 3.7037E-7 " pathEditMode="relative" rAng="0" ptsTypes="AA">
                                      <p:cBhvr>
                                        <p:cTn id="60" dur="2000" fill="hold"/>
                                        <p:tgtEl>
                                          <p:spTgt spid="22"/>
                                        </p:tgtEl>
                                        <p:attrNameLst>
                                          <p:attrName>ppt_x</p:attrName>
                                          <p:attrName>ppt_y</p:attrName>
                                        </p:attrNameLst>
                                      </p:cBhvr>
                                      <p:rCtr x="-6667" y="370"/>
                                    </p:animMotion>
                                  </p:childTnLst>
                                </p:cTn>
                              </p:par>
                              <p:par>
                                <p:cTn id="61" presetID="6" presetClass="emph" presetSubtype="0" accel="50000" decel="50000" fill="hold" nodeType="withEffect">
                                  <p:stCondLst>
                                    <p:cond delay="0"/>
                                  </p:stCondLst>
                                  <p:childTnLst>
                                    <p:animScale>
                                      <p:cBhvr>
                                        <p:cTn id="62" dur="2000" fill="hold"/>
                                        <p:tgtEl>
                                          <p:spTgt spid="22"/>
                                        </p:tgtEl>
                                      </p:cBhvr>
                                      <p:by x="150000" y="150000"/>
                                      <p:from x="52886" y="49515"/>
                                      <p:to x="100000" y="100000"/>
                                    </p:animScale>
                                  </p:childTnLst>
                                </p:cTn>
                              </p:par>
                            </p:childTnLst>
                          </p:cTn>
                        </p:par>
                        <p:par>
                          <p:cTn id="63" fill="hold" nodeType="afterGroup">
                            <p:stCondLst>
                              <p:cond delay="2000"/>
                            </p:stCondLst>
                            <p:childTnLst>
                              <p:par>
                                <p:cTn id="64" presetID="49" presetClass="entr" presetSubtype="0" decel="10000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2000" fill="hold"/>
                                        <p:tgtEl>
                                          <p:spTgt spid="23"/>
                                        </p:tgtEl>
                                        <p:attrNameLst>
                                          <p:attrName>ppt_w</p:attrName>
                                        </p:attrNameLst>
                                      </p:cBhvr>
                                      <p:tavLst>
                                        <p:tav tm="0">
                                          <p:val>
                                            <p:fltVal val="0"/>
                                          </p:val>
                                        </p:tav>
                                        <p:tav tm="100000">
                                          <p:val>
                                            <p:strVal val="#ppt_w"/>
                                          </p:val>
                                        </p:tav>
                                      </p:tavLst>
                                    </p:anim>
                                    <p:anim calcmode="lin" valueType="num">
                                      <p:cBhvr>
                                        <p:cTn id="67" dur="2000" fill="hold"/>
                                        <p:tgtEl>
                                          <p:spTgt spid="23"/>
                                        </p:tgtEl>
                                        <p:attrNameLst>
                                          <p:attrName>ppt_h</p:attrName>
                                        </p:attrNameLst>
                                      </p:cBhvr>
                                      <p:tavLst>
                                        <p:tav tm="0">
                                          <p:val>
                                            <p:fltVal val="0"/>
                                          </p:val>
                                        </p:tav>
                                        <p:tav tm="100000">
                                          <p:val>
                                            <p:strVal val="#ppt_h"/>
                                          </p:val>
                                        </p:tav>
                                      </p:tavLst>
                                    </p:anim>
                                    <p:anim calcmode="lin" valueType="num">
                                      <p:cBhvr>
                                        <p:cTn id="68" dur="2000" fill="hold"/>
                                        <p:tgtEl>
                                          <p:spTgt spid="23"/>
                                        </p:tgtEl>
                                        <p:attrNameLst>
                                          <p:attrName>style.rotation</p:attrName>
                                        </p:attrNameLst>
                                      </p:cBhvr>
                                      <p:tavLst>
                                        <p:tav tm="0">
                                          <p:val>
                                            <p:fltVal val="360"/>
                                          </p:val>
                                        </p:tav>
                                        <p:tav tm="100000">
                                          <p:val>
                                            <p:fltVal val="0"/>
                                          </p:val>
                                        </p:tav>
                                      </p:tavLst>
                                    </p:anim>
                                    <p:animEffect transition="in" filter="fade">
                                      <p:cBhvr>
                                        <p:cTn id="69" dur="2000"/>
                                        <p:tgtEl>
                                          <p:spTgt spid="23"/>
                                        </p:tgtEl>
                                      </p:cBhvr>
                                    </p:animEffect>
                                  </p:childTnLst>
                                </p:cTn>
                              </p:par>
                              <p:par>
                                <p:cTn id="70" presetID="42" presetClass="entr" presetSubtype="0" fill="hold" nodeType="with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anim calcmode="lin" valueType="num">
                                      <p:cBhvr>
                                        <p:cTn id="73" dur="500" fill="hold"/>
                                        <p:tgtEl>
                                          <p:spTgt spid="42"/>
                                        </p:tgtEl>
                                        <p:attrNameLst>
                                          <p:attrName>ppt_x</p:attrName>
                                        </p:attrNameLst>
                                      </p:cBhvr>
                                      <p:tavLst>
                                        <p:tav tm="0">
                                          <p:val>
                                            <p:strVal val="#ppt_x"/>
                                          </p:val>
                                        </p:tav>
                                        <p:tav tm="100000">
                                          <p:val>
                                            <p:strVal val="#ppt_x"/>
                                          </p:val>
                                        </p:tav>
                                      </p:tavLst>
                                    </p:anim>
                                    <p:anim calcmode="lin" valueType="num">
                                      <p:cBhvr>
                                        <p:cTn id="74" dur="500" fill="hold"/>
                                        <p:tgtEl>
                                          <p:spTgt spid="42"/>
                                        </p:tgtEl>
                                        <p:attrNameLst>
                                          <p:attrName>ppt_y</p:attrName>
                                        </p:attrNameLst>
                                      </p:cBhvr>
                                      <p:tavLst>
                                        <p:tav tm="0">
                                          <p:val>
                                            <p:strVal val="#ppt_y+.1"/>
                                          </p:val>
                                        </p:tav>
                                        <p:tav tm="100000">
                                          <p:val>
                                            <p:strVal val="#ppt_y"/>
                                          </p:val>
                                        </p:tav>
                                      </p:tavLst>
                                    </p:anim>
                                  </p:childTnLst>
                                </p:cTn>
                              </p:par>
                              <p:par>
                                <p:cTn id="75" presetID="21" presetClass="entr" presetSubtype="1"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heel(1)">
                                      <p:cBhvr>
                                        <p:cTn id="77" dur="500"/>
                                        <p:tgtEl>
                                          <p:spTgt spid="43"/>
                                        </p:tgtEl>
                                      </p:cBhvr>
                                    </p:animEffect>
                                  </p:childTnLst>
                                </p:cTn>
                              </p:par>
                              <p:par>
                                <p:cTn id="78" presetID="22" presetClass="entr" presetSubtype="8" fill="hold" nodeType="with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wipe(left)">
                                      <p:cBhvr>
                                        <p:cTn id="80" dur="500"/>
                                        <p:tgtEl>
                                          <p:spTgt spid="45"/>
                                        </p:tgtEl>
                                      </p:cBhvr>
                                    </p:animEffect>
                                  </p:childTnLst>
                                </p:cTn>
                              </p:par>
                              <p:par>
                                <p:cTn id="81" presetID="22" presetClass="entr" presetSubtype="2" fill="hold"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right)">
                                      <p:cBhvr>
                                        <p:cTn id="83" dur="500"/>
                                        <p:tgtEl>
                                          <p:spTgt spid="49"/>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86" fill="hold" display="0">
                  <p:stCondLst>
                    <p:cond delay="indefinite"/>
                  </p:stCondLst>
                  <p:endCondLst>
                    <p:cond evt="onStopAudio" delay="0">
                      <p:tgtEl>
                        <p:sldTgt/>
                      </p:tgtEl>
                    </p:cond>
                  </p:endCondLst>
                </p:cTn>
                <p:tgtEl>
                  <p:spTgt spid="4"/>
                </p:tgtEl>
              </p:cMediaNode>
            </p:audio>
          </p:childTnLst>
        </p:cTn>
      </p:par>
    </p:tnLst>
    <p:bldLst>
      <p:bldP spid="3" grpId="0"/>
      <p:bldP spid="3" grpId="1"/>
      <p:bldP spid="3" grpId="2"/>
      <p:bldP spid="5" grpId="0"/>
      <p:bldP spid="5" grpId="1"/>
      <p:bldP spid="5" grpId="2"/>
      <p:bldP spid="6" grpId="0"/>
      <p:bldP spid="6" grpId="1"/>
      <p:bldP spid="6" grpId="2"/>
      <p:bldP spid="43" grpId="0" animBg="1"/>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12"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25" name="直接连接符 24"/>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sp>
        <p:nvSpPr>
          <p:cNvPr id="18" name="文本框 17"/>
          <p:cNvSpPr txBox="1">
            <a:spLocks noChangeArrowheads="1"/>
          </p:cNvSpPr>
          <p:nvPr/>
        </p:nvSpPr>
        <p:spPr bwMode="auto">
          <a:xfrm>
            <a:off x="7248525" y="1825625"/>
            <a:ext cx="1800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19" name="文本框 18"/>
          <p:cNvSpPr txBox="1">
            <a:spLocks noChangeArrowheads="1"/>
          </p:cNvSpPr>
          <p:nvPr/>
        </p:nvSpPr>
        <p:spPr bwMode="auto">
          <a:xfrm>
            <a:off x="7248525" y="2225675"/>
            <a:ext cx="3697288"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a:t>
            </a:r>
          </a:p>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a:t>
            </a:r>
          </a:p>
        </p:txBody>
      </p:sp>
      <p:sp>
        <p:nvSpPr>
          <p:cNvPr id="22" name="任意多边形 21"/>
          <p:cNvSpPr/>
          <p:nvPr/>
        </p:nvSpPr>
        <p:spPr>
          <a:xfrm>
            <a:off x="6848475" y="1825625"/>
            <a:ext cx="400050" cy="400050"/>
          </a:xfrm>
          <a:custGeom>
            <a:avLst/>
            <a:gdLst/>
            <a:ahLst/>
            <a:cxnLst/>
            <a:rect l="l" t="t" r="r" b="b"/>
            <a:pathLst>
              <a:path w="720080" h="720080">
                <a:moveTo>
                  <a:pt x="371351" y="158437"/>
                </a:moveTo>
                <a:cubicBezTo>
                  <a:pt x="361628" y="172526"/>
                  <a:pt x="345455" y="184730"/>
                  <a:pt x="322833" y="195049"/>
                </a:cubicBezTo>
                <a:cubicBezTo>
                  <a:pt x="300608" y="205169"/>
                  <a:pt x="276498" y="210229"/>
                  <a:pt x="250503" y="210229"/>
                </a:cubicBezTo>
                <a:cubicBezTo>
                  <a:pt x="247923" y="210229"/>
                  <a:pt x="245443" y="210130"/>
                  <a:pt x="243061" y="209931"/>
                </a:cubicBezTo>
                <a:lnTo>
                  <a:pt x="243061" y="301610"/>
                </a:lnTo>
                <a:cubicBezTo>
                  <a:pt x="247030" y="302205"/>
                  <a:pt x="251991" y="302503"/>
                  <a:pt x="257944" y="302503"/>
                </a:cubicBezTo>
                <a:cubicBezTo>
                  <a:pt x="276597" y="302503"/>
                  <a:pt x="291282" y="301113"/>
                  <a:pt x="301997" y="298335"/>
                </a:cubicBezTo>
                <a:lnTo>
                  <a:pt x="301997" y="485561"/>
                </a:lnTo>
                <a:lnTo>
                  <a:pt x="243061" y="485561"/>
                </a:lnTo>
                <a:lnTo>
                  <a:pt x="243061" y="580811"/>
                </a:lnTo>
                <a:lnTo>
                  <a:pt x="490711" y="580811"/>
                </a:lnTo>
                <a:lnTo>
                  <a:pt x="490711" y="485561"/>
                </a:lnTo>
                <a:lnTo>
                  <a:pt x="433561" y="485561"/>
                </a:lnTo>
                <a:lnTo>
                  <a:pt x="433561" y="158437"/>
                </a:ln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任意多边形 22"/>
          <p:cNvSpPr/>
          <p:nvPr/>
        </p:nvSpPr>
        <p:spPr>
          <a:xfrm>
            <a:off x="6848475" y="3184525"/>
            <a:ext cx="400050" cy="400050"/>
          </a:xfrm>
          <a:custGeom>
            <a:avLst/>
            <a:gdLst/>
            <a:ahLst/>
            <a:cxnLst/>
            <a:rect l="l" t="t" r="r" b="b"/>
            <a:pathLst>
              <a:path w="720080" h="720080">
                <a:moveTo>
                  <a:pt x="354682" y="158437"/>
                </a:moveTo>
                <a:cubicBezTo>
                  <a:pt x="309637" y="158437"/>
                  <a:pt x="272331" y="168260"/>
                  <a:pt x="242764" y="187905"/>
                </a:cubicBezTo>
                <a:cubicBezTo>
                  <a:pt x="213395" y="207749"/>
                  <a:pt x="197619" y="241384"/>
                  <a:pt x="195436" y="288810"/>
                </a:cubicBezTo>
                <a:lnTo>
                  <a:pt x="301997" y="292085"/>
                </a:lnTo>
                <a:cubicBezTo>
                  <a:pt x="301997" y="253389"/>
                  <a:pt x="317277" y="234042"/>
                  <a:pt x="347836" y="234042"/>
                </a:cubicBezTo>
                <a:cubicBezTo>
                  <a:pt x="362124" y="234042"/>
                  <a:pt x="372839" y="237911"/>
                  <a:pt x="379983" y="245650"/>
                </a:cubicBezTo>
                <a:cubicBezTo>
                  <a:pt x="387127" y="253389"/>
                  <a:pt x="390699" y="263311"/>
                  <a:pt x="390699" y="275416"/>
                </a:cubicBezTo>
                <a:cubicBezTo>
                  <a:pt x="390699" y="287917"/>
                  <a:pt x="385440" y="300320"/>
                  <a:pt x="374923" y="312623"/>
                </a:cubicBezTo>
                <a:cubicBezTo>
                  <a:pt x="364406" y="324529"/>
                  <a:pt x="340891" y="343976"/>
                  <a:pt x="304379" y="370963"/>
                </a:cubicBezTo>
                <a:cubicBezTo>
                  <a:pt x="282749" y="386640"/>
                  <a:pt x="264393" y="402217"/>
                  <a:pt x="249312" y="417696"/>
                </a:cubicBezTo>
                <a:cubicBezTo>
                  <a:pt x="234231" y="433174"/>
                  <a:pt x="222424" y="448751"/>
                  <a:pt x="213891" y="464428"/>
                </a:cubicBezTo>
                <a:cubicBezTo>
                  <a:pt x="197222" y="494987"/>
                  <a:pt x="188888" y="529515"/>
                  <a:pt x="188888" y="568012"/>
                </a:cubicBezTo>
                <a:cubicBezTo>
                  <a:pt x="188888" y="568210"/>
                  <a:pt x="189086" y="572477"/>
                  <a:pt x="189483" y="580811"/>
                </a:cubicBezTo>
                <a:lnTo>
                  <a:pt x="518989" y="580811"/>
                </a:lnTo>
                <a:lnTo>
                  <a:pt x="522561" y="451331"/>
                </a:lnTo>
                <a:lnTo>
                  <a:pt x="436836" y="451331"/>
                </a:lnTo>
                <a:lnTo>
                  <a:pt x="435347" y="485859"/>
                </a:lnTo>
                <a:lnTo>
                  <a:pt x="304974" y="485859"/>
                </a:lnTo>
                <a:cubicBezTo>
                  <a:pt x="311522" y="473556"/>
                  <a:pt x="321047" y="462542"/>
                  <a:pt x="333549" y="452819"/>
                </a:cubicBezTo>
                <a:cubicBezTo>
                  <a:pt x="345852" y="443492"/>
                  <a:pt x="370061" y="429701"/>
                  <a:pt x="406177" y="411445"/>
                </a:cubicBezTo>
                <a:cubicBezTo>
                  <a:pt x="450825" y="388624"/>
                  <a:pt x="481087" y="367193"/>
                  <a:pt x="496962" y="347151"/>
                </a:cubicBezTo>
                <a:cubicBezTo>
                  <a:pt x="512440" y="327109"/>
                  <a:pt x="520179" y="305281"/>
                  <a:pt x="520179" y="281667"/>
                </a:cubicBezTo>
                <a:cubicBezTo>
                  <a:pt x="520179" y="244956"/>
                  <a:pt x="504900" y="215190"/>
                  <a:pt x="474340" y="192370"/>
                </a:cubicBezTo>
                <a:cubicBezTo>
                  <a:pt x="443781" y="169748"/>
                  <a:pt x="403895" y="158437"/>
                  <a:pt x="354682" y="158437"/>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任意多边形 23"/>
          <p:cNvSpPr/>
          <p:nvPr/>
        </p:nvSpPr>
        <p:spPr>
          <a:xfrm>
            <a:off x="6848475" y="4543425"/>
            <a:ext cx="400050" cy="398463"/>
          </a:xfrm>
          <a:custGeom>
            <a:avLst/>
            <a:gdLst/>
            <a:ahLst/>
            <a:cxnLst/>
            <a:rect l="l" t="t" r="r" b="b"/>
            <a:pathLst>
              <a:path w="720080" h="720080">
                <a:moveTo>
                  <a:pt x="354385" y="158437"/>
                </a:moveTo>
                <a:cubicBezTo>
                  <a:pt x="303188" y="158437"/>
                  <a:pt x="262806" y="168657"/>
                  <a:pt x="233239" y="189096"/>
                </a:cubicBezTo>
                <a:cubicBezTo>
                  <a:pt x="203473" y="209535"/>
                  <a:pt x="187400" y="240392"/>
                  <a:pt x="185018" y="281667"/>
                </a:cubicBezTo>
                <a:lnTo>
                  <a:pt x="296937" y="287620"/>
                </a:lnTo>
                <a:cubicBezTo>
                  <a:pt x="299120" y="256267"/>
                  <a:pt x="314400" y="240590"/>
                  <a:pt x="342776" y="240590"/>
                </a:cubicBezTo>
                <a:cubicBezTo>
                  <a:pt x="356071" y="240590"/>
                  <a:pt x="366787" y="244360"/>
                  <a:pt x="374923" y="251901"/>
                </a:cubicBezTo>
                <a:cubicBezTo>
                  <a:pt x="382861" y="259640"/>
                  <a:pt x="386829" y="269860"/>
                  <a:pt x="386829" y="282560"/>
                </a:cubicBezTo>
                <a:cubicBezTo>
                  <a:pt x="386829" y="298236"/>
                  <a:pt x="380777" y="310043"/>
                  <a:pt x="368672" y="317981"/>
                </a:cubicBezTo>
                <a:cubicBezTo>
                  <a:pt x="356369" y="326117"/>
                  <a:pt x="343272" y="330185"/>
                  <a:pt x="329382" y="330185"/>
                </a:cubicBezTo>
                <a:lnTo>
                  <a:pt x="329382" y="397455"/>
                </a:lnTo>
                <a:cubicBezTo>
                  <a:pt x="374427" y="399042"/>
                  <a:pt x="396950" y="416703"/>
                  <a:pt x="396950" y="450438"/>
                </a:cubicBezTo>
                <a:cubicBezTo>
                  <a:pt x="396950" y="463733"/>
                  <a:pt x="392882" y="475044"/>
                  <a:pt x="384746" y="484371"/>
                </a:cubicBezTo>
                <a:cubicBezTo>
                  <a:pt x="376411" y="493697"/>
                  <a:pt x="363711" y="498360"/>
                  <a:pt x="346646" y="498360"/>
                </a:cubicBezTo>
                <a:cubicBezTo>
                  <a:pt x="307355" y="498360"/>
                  <a:pt x="286817" y="476334"/>
                  <a:pt x="285031" y="432281"/>
                </a:cubicBezTo>
                <a:lnTo>
                  <a:pt x="177875" y="440317"/>
                </a:lnTo>
                <a:cubicBezTo>
                  <a:pt x="179462" y="489530"/>
                  <a:pt x="195436" y="525844"/>
                  <a:pt x="225797" y="549260"/>
                </a:cubicBezTo>
                <a:cubicBezTo>
                  <a:pt x="256555" y="572874"/>
                  <a:pt x="299021" y="584681"/>
                  <a:pt x="353194" y="584681"/>
                </a:cubicBezTo>
                <a:cubicBezTo>
                  <a:pt x="406971" y="584681"/>
                  <a:pt x="450329" y="573271"/>
                  <a:pt x="483270" y="550450"/>
                </a:cubicBezTo>
                <a:cubicBezTo>
                  <a:pt x="516211" y="527630"/>
                  <a:pt x="532681" y="496376"/>
                  <a:pt x="532681" y="456689"/>
                </a:cubicBezTo>
                <a:cubicBezTo>
                  <a:pt x="532681" y="431884"/>
                  <a:pt x="525736" y="410750"/>
                  <a:pt x="511845" y="393288"/>
                </a:cubicBezTo>
                <a:cubicBezTo>
                  <a:pt x="497954" y="375825"/>
                  <a:pt x="478607" y="364415"/>
                  <a:pt x="453802" y="359057"/>
                </a:cubicBezTo>
                <a:cubicBezTo>
                  <a:pt x="473447" y="353104"/>
                  <a:pt x="489025" y="342389"/>
                  <a:pt x="500534" y="326910"/>
                </a:cubicBezTo>
                <a:cubicBezTo>
                  <a:pt x="512043" y="311631"/>
                  <a:pt x="517798" y="294168"/>
                  <a:pt x="517798" y="274523"/>
                </a:cubicBezTo>
                <a:cubicBezTo>
                  <a:pt x="517798" y="241781"/>
                  <a:pt x="504205" y="214198"/>
                  <a:pt x="477019" y="191775"/>
                </a:cubicBezTo>
                <a:cubicBezTo>
                  <a:pt x="449833" y="169550"/>
                  <a:pt x="408955" y="158437"/>
                  <a:pt x="354385" y="158437"/>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6" name="文本框 25"/>
          <p:cNvSpPr txBox="1">
            <a:spLocks noChangeArrowheads="1"/>
          </p:cNvSpPr>
          <p:nvPr/>
        </p:nvSpPr>
        <p:spPr bwMode="auto">
          <a:xfrm>
            <a:off x="7248525" y="3184525"/>
            <a:ext cx="1800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28" name="文本框 27"/>
          <p:cNvSpPr txBox="1">
            <a:spLocks noChangeArrowheads="1"/>
          </p:cNvSpPr>
          <p:nvPr/>
        </p:nvSpPr>
        <p:spPr bwMode="auto">
          <a:xfrm>
            <a:off x="7248525" y="3584575"/>
            <a:ext cx="3697288"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a:t>
            </a:r>
          </a:p>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a:t>
            </a:r>
          </a:p>
        </p:txBody>
      </p:sp>
      <p:sp>
        <p:nvSpPr>
          <p:cNvPr id="30" name="文本框 29"/>
          <p:cNvSpPr txBox="1">
            <a:spLocks noChangeArrowheads="1"/>
          </p:cNvSpPr>
          <p:nvPr/>
        </p:nvSpPr>
        <p:spPr bwMode="auto">
          <a:xfrm>
            <a:off x="7248525" y="4541838"/>
            <a:ext cx="1800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31" name="文本框 30"/>
          <p:cNvSpPr txBox="1">
            <a:spLocks noChangeArrowheads="1"/>
          </p:cNvSpPr>
          <p:nvPr/>
        </p:nvSpPr>
        <p:spPr bwMode="auto">
          <a:xfrm>
            <a:off x="7248525" y="4941888"/>
            <a:ext cx="3697288"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a:t>
            </a:r>
          </a:p>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a:t>
            </a:r>
          </a:p>
        </p:txBody>
      </p:sp>
      <p:graphicFrame>
        <p:nvGraphicFramePr>
          <p:cNvPr id="37" name="图表 36"/>
          <p:cNvGraphicFramePr>
            <a:graphicFrameLocks/>
          </p:cNvGraphicFramePr>
          <p:nvPr/>
        </p:nvGraphicFramePr>
        <p:xfrm>
          <a:off x="369888" y="1235075"/>
          <a:ext cx="6383337" cy="4699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10"/>
                                        </p:tgtEl>
                                      </p:cBhvr>
                                      <p:by x="150000" y="150000"/>
                                    </p:animScale>
                                  </p:childTnLst>
                                </p:cTn>
                              </p:par>
                              <p:par>
                                <p:cTn id="9" presetID="10" presetClass="exit" presetSubtype="0" fill="hold" nodeType="withEffect">
                                  <p:stCondLst>
                                    <p:cond delay="0"/>
                                  </p:stCondLst>
                                  <p:childTnLst>
                                    <p:animEffect transition="out" filter="fade">
                                      <p:cBhvr>
                                        <p:cTn id="10" dur="500"/>
                                        <p:tgtEl>
                                          <p:spTgt spid="10"/>
                                        </p:tgtEl>
                                      </p:cBhvr>
                                    </p:animEffect>
                                    <p:set>
                                      <p:cBhvr>
                                        <p:cTn id="11" dur="1" fill="hold">
                                          <p:stCondLst>
                                            <p:cond delay="500"/>
                                          </p:stCondLst>
                                        </p:cTn>
                                        <p:tgtEl>
                                          <p:spTgt spid="10"/>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12"/>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12"/>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1501"/>
                            </p:stCondLst>
                            <p:childTnLst>
                              <p:par>
                                <p:cTn id="29" presetID="22" presetClass="entr" presetSubtype="4" fill="hold" grpId="0" nodeType="afterEffect">
                                  <p:stCondLst>
                                    <p:cond delay="0"/>
                                  </p:stCondLst>
                                  <p:childTnLst>
                                    <p:set>
                                      <p:cBhvr>
                                        <p:cTn id="30" dur="1" fill="hold">
                                          <p:stCondLst>
                                            <p:cond delay="0"/>
                                          </p:stCondLst>
                                        </p:cTn>
                                        <p:tgtEl>
                                          <p:spTgt spid="37">
                                            <p:graphicEl>
                                              <a:chart seriesIdx="-3" categoryIdx="-3" bldStep="gridLegend"/>
                                            </p:graphicEl>
                                          </p:spTgt>
                                        </p:tgtEl>
                                        <p:attrNameLst>
                                          <p:attrName>style.visibility</p:attrName>
                                        </p:attrNameLst>
                                      </p:cBhvr>
                                      <p:to>
                                        <p:strVal val="visible"/>
                                      </p:to>
                                    </p:set>
                                    <p:animEffect transition="in" filter="wipe(down)">
                                      <p:cBhvr>
                                        <p:cTn id="31" dur="500"/>
                                        <p:tgtEl>
                                          <p:spTgt spid="37">
                                            <p:graphicEl>
                                              <a:chart seriesIdx="-3" categoryIdx="-3" bldStep="gridLegend"/>
                                            </p:graphicEl>
                                          </p:spTgt>
                                        </p:tgtEl>
                                      </p:cBhvr>
                                    </p:animEffect>
                                  </p:childTnLst>
                                </p:cTn>
                              </p:par>
                            </p:childTnLst>
                          </p:cTn>
                        </p:par>
                        <p:par>
                          <p:cTn id="32" fill="hold">
                            <p:stCondLst>
                              <p:cond delay="2001"/>
                            </p:stCondLst>
                            <p:childTnLst>
                              <p:par>
                                <p:cTn id="33" presetID="22" presetClass="entr" presetSubtype="4" fill="hold" grpId="0" nodeType="afterEffect">
                                  <p:stCondLst>
                                    <p:cond delay="0"/>
                                  </p:stCondLst>
                                  <p:childTnLst>
                                    <p:set>
                                      <p:cBhvr>
                                        <p:cTn id="34" dur="1" fill="hold">
                                          <p:stCondLst>
                                            <p:cond delay="0"/>
                                          </p:stCondLst>
                                        </p:cTn>
                                        <p:tgtEl>
                                          <p:spTgt spid="37">
                                            <p:graphicEl>
                                              <a:chart seriesIdx="0" categoryIdx="-4" bldStep="series"/>
                                            </p:graphicEl>
                                          </p:spTgt>
                                        </p:tgtEl>
                                        <p:attrNameLst>
                                          <p:attrName>style.visibility</p:attrName>
                                        </p:attrNameLst>
                                      </p:cBhvr>
                                      <p:to>
                                        <p:strVal val="visible"/>
                                      </p:to>
                                    </p:set>
                                    <p:animEffect transition="in" filter="wipe(down)">
                                      <p:cBhvr>
                                        <p:cTn id="35" dur="500"/>
                                        <p:tgtEl>
                                          <p:spTgt spid="37">
                                            <p:graphicEl>
                                              <a:chart seriesIdx="0" categoryIdx="-4" bldStep="series"/>
                                            </p:graphicEl>
                                          </p:spTgt>
                                        </p:tgtEl>
                                      </p:cBhvr>
                                    </p:animEffect>
                                  </p:childTnLst>
                                </p:cTn>
                              </p:par>
                            </p:childTnLst>
                          </p:cTn>
                        </p:par>
                        <p:par>
                          <p:cTn id="36" fill="hold">
                            <p:stCondLst>
                              <p:cond delay="2501"/>
                            </p:stCondLst>
                            <p:childTnLst>
                              <p:par>
                                <p:cTn id="37" presetID="22" presetClass="entr" presetSubtype="4" fill="hold" grpId="0" nodeType="afterEffect">
                                  <p:stCondLst>
                                    <p:cond delay="0"/>
                                  </p:stCondLst>
                                  <p:childTnLst>
                                    <p:set>
                                      <p:cBhvr>
                                        <p:cTn id="38" dur="1" fill="hold">
                                          <p:stCondLst>
                                            <p:cond delay="0"/>
                                          </p:stCondLst>
                                        </p:cTn>
                                        <p:tgtEl>
                                          <p:spTgt spid="37">
                                            <p:graphicEl>
                                              <a:chart seriesIdx="1" categoryIdx="-4" bldStep="series"/>
                                            </p:graphicEl>
                                          </p:spTgt>
                                        </p:tgtEl>
                                        <p:attrNameLst>
                                          <p:attrName>style.visibility</p:attrName>
                                        </p:attrNameLst>
                                      </p:cBhvr>
                                      <p:to>
                                        <p:strVal val="visible"/>
                                      </p:to>
                                    </p:set>
                                    <p:animEffect transition="in" filter="wipe(down)">
                                      <p:cBhvr>
                                        <p:cTn id="39" dur="500"/>
                                        <p:tgtEl>
                                          <p:spTgt spid="37">
                                            <p:graphicEl>
                                              <a:chart seriesIdx="1" categoryIdx="-4" bldStep="series"/>
                                            </p:graphicEl>
                                          </p:spTgt>
                                        </p:tgtEl>
                                      </p:cBhvr>
                                    </p:animEffect>
                                  </p:childTnLst>
                                </p:cTn>
                              </p:par>
                            </p:childTnLst>
                          </p:cTn>
                        </p:par>
                        <p:par>
                          <p:cTn id="40" fill="hold" nodeType="afterGroup">
                            <p:stCondLst>
                              <p:cond delay="3001"/>
                            </p:stCondLst>
                            <p:childTnLst>
                              <p:par>
                                <p:cTn id="41" presetID="53" presetClass="entr" presetSubtype="16"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200" fill="hold"/>
                                        <p:tgtEl>
                                          <p:spTgt spid="22"/>
                                        </p:tgtEl>
                                        <p:attrNameLst>
                                          <p:attrName>ppt_w</p:attrName>
                                        </p:attrNameLst>
                                      </p:cBhvr>
                                      <p:tavLst>
                                        <p:tav tm="0">
                                          <p:val>
                                            <p:fltVal val="0"/>
                                          </p:val>
                                        </p:tav>
                                        <p:tav tm="100000">
                                          <p:val>
                                            <p:strVal val="#ppt_w"/>
                                          </p:val>
                                        </p:tav>
                                      </p:tavLst>
                                    </p:anim>
                                    <p:anim calcmode="lin" valueType="num">
                                      <p:cBhvr>
                                        <p:cTn id="44" dur="200" fill="hold"/>
                                        <p:tgtEl>
                                          <p:spTgt spid="22"/>
                                        </p:tgtEl>
                                        <p:attrNameLst>
                                          <p:attrName>ppt_h</p:attrName>
                                        </p:attrNameLst>
                                      </p:cBhvr>
                                      <p:tavLst>
                                        <p:tav tm="0">
                                          <p:val>
                                            <p:fltVal val="0"/>
                                          </p:val>
                                        </p:tav>
                                        <p:tav tm="100000">
                                          <p:val>
                                            <p:strVal val="#ppt_h"/>
                                          </p:val>
                                        </p:tav>
                                      </p:tavLst>
                                    </p:anim>
                                    <p:animEffect transition="in" filter="fade">
                                      <p:cBhvr>
                                        <p:cTn id="45" dur="200"/>
                                        <p:tgtEl>
                                          <p:spTgt spid="22"/>
                                        </p:tgtEl>
                                      </p:cBhvr>
                                    </p:animEffect>
                                  </p:childTnLst>
                                </p:cTn>
                              </p:par>
                            </p:childTnLst>
                          </p:cTn>
                        </p:par>
                        <p:par>
                          <p:cTn id="46" fill="hold" nodeType="afterGroup">
                            <p:stCondLst>
                              <p:cond delay="3201"/>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nodeType="afterGroup">
                            <p:stCondLst>
                              <p:cond delay="3701"/>
                            </p:stCondLst>
                            <p:childTnLst>
                              <p:par>
                                <p:cTn id="54" presetID="53" presetClass="entr" presetSubtype="16"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200" fill="hold"/>
                                        <p:tgtEl>
                                          <p:spTgt spid="23"/>
                                        </p:tgtEl>
                                        <p:attrNameLst>
                                          <p:attrName>ppt_w</p:attrName>
                                        </p:attrNameLst>
                                      </p:cBhvr>
                                      <p:tavLst>
                                        <p:tav tm="0">
                                          <p:val>
                                            <p:fltVal val="0"/>
                                          </p:val>
                                        </p:tav>
                                        <p:tav tm="100000">
                                          <p:val>
                                            <p:strVal val="#ppt_w"/>
                                          </p:val>
                                        </p:tav>
                                      </p:tavLst>
                                    </p:anim>
                                    <p:anim calcmode="lin" valueType="num">
                                      <p:cBhvr>
                                        <p:cTn id="57" dur="200" fill="hold"/>
                                        <p:tgtEl>
                                          <p:spTgt spid="23"/>
                                        </p:tgtEl>
                                        <p:attrNameLst>
                                          <p:attrName>ppt_h</p:attrName>
                                        </p:attrNameLst>
                                      </p:cBhvr>
                                      <p:tavLst>
                                        <p:tav tm="0">
                                          <p:val>
                                            <p:fltVal val="0"/>
                                          </p:val>
                                        </p:tav>
                                        <p:tav tm="100000">
                                          <p:val>
                                            <p:strVal val="#ppt_h"/>
                                          </p:val>
                                        </p:tav>
                                      </p:tavLst>
                                    </p:anim>
                                    <p:animEffect transition="in" filter="fade">
                                      <p:cBhvr>
                                        <p:cTn id="58" dur="200"/>
                                        <p:tgtEl>
                                          <p:spTgt spid="23"/>
                                        </p:tgtEl>
                                      </p:cBhvr>
                                    </p:animEffect>
                                  </p:childTnLst>
                                </p:cTn>
                              </p:par>
                            </p:childTnLst>
                          </p:cTn>
                        </p:par>
                        <p:par>
                          <p:cTn id="59" fill="hold" nodeType="afterGroup">
                            <p:stCondLst>
                              <p:cond delay="3901"/>
                            </p:stCondLst>
                            <p:childTnLst>
                              <p:par>
                                <p:cTn id="60" presetID="22" presetClass="entr" presetSubtype="8"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left)">
                                      <p:cBhvr>
                                        <p:cTn id="62" dur="500"/>
                                        <p:tgtEl>
                                          <p:spTgt spid="26"/>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childTnLst>
                          </p:cTn>
                        </p:par>
                        <p:par>
                          <p:cTn id="66" fill="hold" nodeType="afterGroup">
                            <p:stCondLst>
                              <p:cond delay="4401"/>
                            </p:stCondLst>
                            <p:childTnLst>
                              <p:par>
                                <p:cTn id="67" presetID="53" presetClass="entr" presetSubtype="16"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200" fill="hold"/>
                                        <p:tgtEl>
                                          <p:spTgt spid="24"/>
                                        </p:tgtEl>
                                        <p:attrNameLst>
                                          <p:attrName>ppt_w</p:attrName>
                                        </p:attrNameLst>
                                      </p:cBhvr>
                                      <p:tavLst>
                                        <p:tav tm="0">
                                          <p:val>
                                            <p:fltVal val="0"/>
                                          </p:val>
                                        </p:tav>
                                        <p:tav tm="100000">
                                          <p:val>
                                            <p:strVal val="#ppt_w"/>
                                          </p:val>
                                        </p:tav>
                                      </p:tavLst>
                                    </p:anim>
                                    <p:anim calcmode="lin" valueType="num">
                                      <p:cBhvr>
                                        <p:cTn id="70" dur="200" fill="hold"/>
                                        <p:tgtEl>
                                          <p:spTgt spid="24"/>
                                        </p:tgtEl>
                                        <p:attrNameLst>
                                          <p:attrName>ppt_h</p:attrName>
                                        </p:attrNameLst>
                                      </p:cBhvr>
                                      <p:tavLst>
                                        <p:tav tm="0">
                                          <p:val>
                                            <p:fltVal val="0"/>
                                          </p:val>
                                        </p:tav>
                                        <p:tav tm="100000">
                                          <p:val>
                                            <p:strVal val="#ppt_h"/>
                                          </p:val>
                                        </p:tav>
                                      </p:tavLst>
                                    </p:anim>
                                    <p:animEffect transition="in" filter="fade">
                                      <p:cBhvr>
                                        <p:cTn id="71" dur="200"/>
                                        <p:tgtEl>
                                          <p:spTgt spid="24"/>
                                        </p:tgtEl>
                                      </p:cBhvr>
                                    </p:animEffect>
                                  </p:childTnLst>
                                </p:cTn>
                              </p:par>
                            </p:childTnLst>
                          </p:cTn>
                        </p:par>
                        <p:par>
                          <p:cTn id="72" fill="hold" nodeType="afterGroup">
                            <p:stCondLst>
                              <p:cond delay="4601"/>
                            </p:stCondLst>
                            <p:childTnLst>
                              <p:par>
                                <p:cTn id="73" presetID="2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left)">
                                      <p:cBhvr>
                                        <p:cTn id="75" dur="500"/>
                                        <p:tgtEl>
                                          <p:spTgt spid="3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8" grpId="0"/>
      <p:bldP spid="19" grpId="0"/>
      <p:bldP spid="26" grpId="0"/>
      <p:bldP spid="28" grpId="0"/>
      <p:bldP spid="30" grpId="0"/>
      <p:bldP spid="31" grpId="0"/>
      <p:bldGraphic spid="37" grpId="0" uiExpand="1">
        <p:bldSub>
          <a:bldChart bld="series"/>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a:grpSpLocks/>
          </p:cNvGrpSpPr>
          <p:nvPr/>
        </p:nvGrpSpPr>
        <p:grpSpPr bwMode="auto">
          <a:xfrm>
            <a:off x="-28575" y="-19050"/>
            <a:ext cx="3441700" cy="6877050"/>
            <a:chOff x="-27806" y="-19566"/>
            <a:chExt cx="3440507" cy="6877566"/>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rcRect r="71845"/>
            <a:stretch>
              <a:fillRect/>
            </a:stretch>
          </p:blipFill>
          <p:spPr>
            <a:xfrm>
              <a:off x="-27806" y="-19566"/>
              <a:ext cx="3440507" cy="6877566"/>
            </a:xfrm>
            <a:custGeom>
              <a:avLst/>
              <a:gdLst>
                <a:gd name="connsiteX0" fmla="*/ 0 w 3440507"/>
                <a:gd name="connsiteY0" fmla="*/ 0 h 6877566"/>
                <a:gd name="connsiteX1" fmla="*/ 136364 w 3440507"/>
                <a:gd name="connsiteY1" fmla="*/ 0 h 6877566"/>
                <a:gd name="connsiteX2" fmla="*/ 177048 w 3440507"/>
                <a:gd name="connsiteY2" fmla="*/ 1029 h 6877566"/>
                <a:gd name="connsiteX3" fmla="*/ 3440507 w 3440507"/>
                <a:gd name="connsiteY3" fmla="*/ 3437059 h 6877566"/>
                <a:gd name="connsiteX4" fmla="*/ 0 w 3440507"/>
                <a:gd name="connsiteY4" fmla="*/ 6877566 h 6877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0507" h="6877566">
                  <a:moveTo>
                    <a:pt x="0" y="0"/>
                  </a:moveTo>
                  <a:lnTo>
                    <a:pt x="136364" y="0"/>
                  </a:lnTo>
                  <a:lnTo>
                    <a:pt x="177048" y="1029"/>
                  </a:lnTo>
                  <a:cubicBezTo>
                    <a:pt x="1994909" y="93176"/>
                    <a:pt x="3440507" y="1596299"/>
                    <a:pt x="3440507" y="3437059"/>
                  </a:cubicBezTo>
                  <a:cubicBezTo>
                    <a:pt x="3440507" y="5337199"/>
                    <a:pt x="1900140" y="6877566"/>
                    <a:pt x="0" y="6877566"/>
                  </a:cubicBezTo>
                  <a:close/>
                </a:path>
              </a:pathLst>
            </a:custGeom>
          </p:spPr>
        </p:pic>
        <p:sp>
          <p:nvSpPr>
            <p:cNvPr id="14348" name="文本框 7"/>
            <p:cNvSpPr txBox="1">
              <a:spLocks noChangeArrowheads="1"/>
            </p:cNvSpPr>
            <p:nvPr/>
          </p:nvSpPr>
          <p:spPr bwMode="auto">
            <a:xfrm>
              <a:off x="540319" y="2449721"/>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en-US" altLang="zh-CN" sz="12000" dirty="0">
                  <a:solidFill>
                    <a:schemeClr val="bg1">
                      <a:alpha val="50000"/>
                    </a:schemeClr>
                  </a:solidFill>
                  <a:latin typeface="Rockwell Extra Bold" panose="02060903040505020403" pitchFamily="18" charset="0"/>
                  <a:ea typeface="Gungsuh" panose="02030600000101010101" pitchFamily="18" charset="-127"/>
                </a:rPr>
                <a:t>03</a:t>
              </a:r>
              <a:endParaRPr lang="zh-CN" altLang="en-US" sz="12000" dirty="0">
                <a:solidFill>
                  <a:schemeClr val="bg1">
                    <a:alpha val="50000"/>
                  </a:schemeClr>
                </a:solidFill>
                <a:latin typeface="Rockwell Extra Bold" panose="02060903040505020403" pitchFamily="18" charset="0"/>
                <a:ea typeface="Gungsuh" panose="02030600000101010101" pitchFamily="18" charset="-127"/>
              </a:endParaRPr>
            </a:p>
          </p:txBody>
        </p:sp>
      </p:grpSp>
      <p:cxnSp>
        <p:nvCxnSpPr>
          <p:cNvPr id="19" name="直接连接符 18"/>
          <p:cNvCxnSpPr/>
          <p:nvPr/>
        </p:nvCxnSpPr>
        <p:spPr>
          <a:xfrm>
            <a:off x="4727575" y="2349500"/>
            <a:ext cx="5329238" cy="0"/>
          </a:xfrm>
          <a:prstGeom prst="line">
            <a:avLst/>
          </a:prstGeom>
          <a:ln w="28575">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727575" y="4508500"/>
            <a:ext cx="5329238" cy="0"/>
          </a:xfrm>
          <a:prstGeom prst="line">
            <a:avLst/>
          </a:prstGeom>
          <a:ln w="38100">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7" idx="3"/>
          </p:cNvCxnSpPr>
          <p:nvPr/>
        </p:nvCxnSpPr>
        <p:spPr>
          <a:xfrm>
            <a:off x="3413125" y="3417888"/>
            <a:ext cx="3978275" cy="1587"/>
          </a:xfrm>
          <a:prstGeom prst="line">
            <a:avLst/>
          </a:prstGeom>
          <a:ln w="57150">
            <a:solidFill>
              <a:srgbClr val="793948"/>
            </a:solidFill>
            <a:prstDash val="sysDot"/>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6973888" y="3340100"/>
            <a:ext cx="1008062" cy="155575"/>
          </a:xfrm>
          <a:prstGeom prst="rect">
            <a:avLst/>
          </a:pr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矩形 27"/>
          <p:cNvSpPr/>
          <p:nvPr/>
        </p:nvSpPr>
        <p:spPr>
          <a:xfrm>
            <a:off x="6977063" y="3351213"/>
            <a:ext cx="1008062" cy="155575"/>
          </a:xfrm>
          <a:prstGeom prst="rect">
            <a:avLst/>
          </a:pr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9" name="直接连接符 28"/>
          <p:cNvCxnSpPr/>
          <p:nvPr/>
        </p:nvCxnSpPr>
        <p:spPr>
          <a:xfrm>
            <a:off x="4727575" y="2349500"/>
            <a:ext cx="5329238" cy="0"/>
          </a:xfrm>
          <a:prstGeom prst="line">
            <a:avLst/>
          </a:prstGeom>
          <a:ln w="28575">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727575" y="4508500"/>
            <a:ext cx="5329238" cy="0"/>
          </a:xfrm>
          <a:prstGeom prst="line">
            <a:avLst/>
          </a:prstGeom>
          <a:ln w="38100">
            <a:solidFill>
              <a:srgbClr val="793948"/>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a:spLocks noChangeArrowheads="1"/>
          </p:cNvSpPr>
          <p:nvPr/>
        </p:nvSpPr>
        <p:spPr bwMode="auto">
          <a:xfrm>
            <a:off x="4729163" y="3063875"/>
            <a:ext cx="5327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4000" b="1">
                <a:solidFill>
                  <a:srgbClr val="793948"/>
                </a:solidFill>
                <a:latin typeface="微软雅黑" panose="020B0503020204020204" pitchFamily="34" charset="-122"/>
                <a:ea typeface="微软雅黑" panose="020B0503020204020204" pitchFamily="34" charset="-122"/>
              </a:rPr>
              <a:t>请输入第三部分内容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nodeType="after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childTnLst>
                          </p:cTn>
                        </p:par>
                        <p:par>
                          <p:cTn id="11" fill="hold" nodeType="afterGroup">
                            <p:stCondLst>
                              <p:cond delay="500"/>
                            </p:stCondLst>
                            <p:childTnLst>
                              <p:par>
                                <p:cTn id="12" presetID="22" presetClass="exit" presetSubtype="8" fill="hold" nodeType="afterEffect">
                                  <p:stCondLst>
                                    <p:cond delay="0"/>
                                  </p:stCondLst>
                                  <p:childTnLst>
                                    <p:animEffect transition="out" filter="wipe(left)">
                                      <p:cBhvr>
                                        <p:cTn id="13" dur="500"/>
                                        <p:tgtEl>
                                          <p:spTgt spid="26"/>
                                        </p:tgtEl>
                                      </p:cBhvr>
                                    </p:animEffect>
                                    <p:set>
                                      <p:cBhvr>
                                        <p:cTn id="14" dur="1" fill="hold">
                                          <p:stCondLst>
                                            <p:cond delay="499"/>
                                          </p:stCondLst>
                                        </p:cTn>
                                        <p:tgtEl>
                                          <p:spTgt spid="26"/>
                                        </p:tgtEl>
                                        <p:attrNameLst>
                                          <p:attrName>style.visibility</p:attrName>
                                        </p:attrNameLst>
                                      </p:cBhvr>
                                      <p:to>
                                        <p:strVal val="hidden"/>
                                      </p:to>
                                    </p:set>
                                  </p:childTnLst>
                                </p:cTn>
                              </p:par>
                              <p:par>
                                <p:cTn id="15" presetID="53" presetClass="entr" presetSubtype="16"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10" presetClass="exit" presetSubtype="0" fill="hold" grpId="1" nodeType="withEffect">
                                  <p:stCondLst>
                                    <p:cond delay="0"/>
                                  </p:stCondLst>
                                  <p:childTnLst>
                                    <p:animEffect transition="out" filter="fade">
                                      <p:cBhvr>
                                        <p:cTn id="26" dur="2000"/>
                                        <p:tgtEl>
                                          <p:spTgt spid="28"/>
                                        </p:tgtEl>
                                      </p:cBhvr>
                                    </p:animEffect>
                                    <p:set>
                                      <p:cBhvr>
                                        <p:cTn id="27" dur="1" fill="hold">
                                          <p:stCondLst>
                                            <p:cond delay="1999"/>
                                          </p:stCondLst>
                                        </p:cTn>
                                        <p:tgtEl>
                                          <p:spTgt spid="28"/>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2000"/>
                                        <p:tgtEl>
                                          <p:spTgt spid="19"/>
                                        </p:tgtEl>
                                      </p:cBhvr>
                                    </p:animEffect>
                                  </p:childTnLst>
                                </p:cTn>
                              </p:par>
                              <p:par>
                                <p:cTn id="31" presetID="63" presetClass="path" presetSubtype="0" accel="50000" decel="50000" fill="hold" grpId="2" nodeType="withEffect">
                                  <p:stCondLst>
                                    <p:cond delay="0"/>
                                  </p:stCondLst>
                                  <p:childTnLst>
                                    <p:animMotion origin="layout" path="M 0 0 L -0.007317 -0.157498 E" pathEditMode="relative" ptsTypes="">
                                      <p:cBhvr>
                                        <p:cTn id="32" dur="2000" fill="hold"/>
                                        <p:tgtEl>
                                          <p:spTgt spid="28"/>
                                        </p:tgtEl>
                                        <p:attrNameLst>
                                          <p:attrName>ppt_x</p:attrName>
                                          <p:attrName>ppt_y</p:attrName>
                                        </p:attrNameLst>
                                      </p:cBhvr>
                                    </p:animMotion>
                                  </p:childTnLst>
                                </p:cTn>
                              </p:par>
                              <p:par>
                                <p:cTn id="33" presetID="6" presetClass="emph" presetSubtype="0" accel="50000" decel="50000" fill="hold" grpId="3" nodeType="withEffect">
                                  <p:stCondLst>
                                    <p:cond delay="0"/>
                                  </p:stCondLst>
                                  <p:childTnLst>
                                    <p:animScale>
                                      <p:cBhvr>
                                        <p:cTn id="34" dur="2000" fill="hold"/>
                                        <p:tgtEl>
                                          <p:spTgt spid="28"/>
                                        </p:tgtEl>
                                      </p:cBhvr>
                                      <p:by x="150000" y="150000"/>
                                      <p:to x="528571" y="0"/>
                                    </p:animScale>
                                  </p:childTnLst>
                                </p:cTn>
                              </p:par>
                              <p:par>
                                <p:cTn id="35" presetID="63" presetClass="path" presetSubtype="0" accel="50000" decel="50000" fill="hold" nodeType="withEffect">
                                  <p:stCondLst>
                                    <p:cond delay="0"/>
                                  </p:stCondLst>
                                  <p:childTnLst>
                                    <p:animMotion origin="layout" path="M 0.007317 0.157498 L 0 0 E" pathEditMode="relative" ptsTypes="">
                                      <p:cBhvr>
                                        <p:cTn id="36" dur="2000" fill="hold"/>
                                        <p:tgtEl>
                                          <p:spTgt spid="19"/>
                                        </p:tgtEl>
                                        <p:attrNameLst>
                                          <p:attrName>ppt_x</p:attrName>
                                          <p:attrName>ppt_y</p:attrName>
                                        </p:attrNameLst>
                                      </p:cBhvr>
                                    </p:animMotion>
                                  </p:childTnLst>
                                </p:cTn>
                              </p:par>
                              <p:par>
                                <p:cTn id="37" presetID="6" presetClass="emph" presetSubtype="0" accel="50000" decel="50000" fill="hold" nodeType="withEffect">
                                  <p:stCondLst>
                                    <p:cond delay="0"/>
                                  </p:stCondLst>
                                  <p:childTnLst>
                                    <p:animScale>
                                      <p:cBhvr>
                                        <p:cTn id="38" dur="2000" fill="hold"/>
                                        <p:tgtEl>
                                          <p:spTgt spid="19"/>
                                        </p:tgtEl>
                                      </p:cBhvr>
                                      <p:by x="150000" y="150000"/>
                                      <p:from x="18919" y="-2147483648"/>
                                      <p:to x="100000" y="100000"/>
                                    </p:animScale>
                                  </p:childTnLst>
                                </p:cTn>
                              </p:par>
                              <p:par>
                                <p:cTn id="39" presetID="10" presetClass="exit" presetSubtype="0" fill="hold" grpId="1" nodeType="withEffect">
                                  <p:stCondLst>
                                    <p:cond delay="0"/>
                                  </p:stCondLst>
                                  <p:childTnLst>
                                    <p:animEffect transition="out" filter="fade">
                                      <p:cBhvr>
                                        <p:cTn id="40" dur="2000"/>
                                        <p:tgtEl>
                                          <p:spTgt spid="27"/>
                                        </p:tgtEl>
                                      </p:cBhvr>
                                    </p:animEffect>
                                    <p:set>
                                      <p:cBhvr>
                                        <p:cTn id="41" dur="1" fill="hold">
                                          <p:stCondLst>
                                            <p:cond delay="1999"/>
                                          </p:stCondLst>
                                        </p:cTn>
                                        <p:tgtEl>
                                          <p:spTgt spid="27"/>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2000"/>
                                        <p:tgtEl>
                                          <p:spTgt spid="20"/>
                                        </p:tgtEl>
                                      </p:cBhvr>
                                    </p:animEffect>
                                  </p:childTnLst>
                                </p:cTn>
                              </p:par>
                              <p:par>
                                <p:cTn id="45" presetID="63" presetClass="path" presetSubtype="0" accel="50000" decel="50000" fill="hold" grpId="2" nodeType="withEffect">
                                  <p:stCondLst>
                                    <p:cond delay="0"/>
                                  </p:stCondLst>
                                  <p:childTnLst>
                                    <p:animMotion origin="layout" path="M 0 0 L -0.007069 0.159176 E" pathEditMode="relative" ptsTypes="">
                                      <p:cBhvr>
                                        <p:cTn id="46" dur="2000" fill="hold"/>
                                        <p:tgtEl>
                                          <p:spTgt spid="27"/>
                                        </p:tgtEl>
                                        <p:attrNameLst>
                                          <p:attrName>ppt_x</p:attrName>
                                          <p:attrName>ppt_y</p:attrName>
                                        </p:attrNameLst>
                                      </p:cBhvr>
                                    </p:animMotion>
                                  </p:childTnLst>
                                </p:cTn>
                              </p:par>
                              <p:par>
                                <p:cTn id="47" presetID="6" presetClass="emph" presetSubtype="0" accel="50000" decel="50000" fill="hold" grpId="3" nodeType="withEffect">
                                  <p:stCondLst>
                                    <p:cond delay="0"/>
                                  </p:stCondLst>
                                  <p:childTnLst>
                                    <p:animScale>
                                      <p:cBhvr>
                                        <p:cTn id="48" dur="2000" fill="hold"/>
                                        <p:tgtEl>
                                          <p:spTgt spid="27"/>
                                        </p:tgtEl>
                                      </p:cBhvr>
                                      <p:by x="150000" y="150000"/>
                                      <p:to x="528571" y="0"/>
                                    </p:animScale>
                                  </p:childTnLst>
                                </p:cTn>
                              </p:par>
                              <p:par>
                                <p:cTn id="49" presetID="63" presetClass="path" presetSubtype="0" accel="50000" decel="50000" fill="hold" nodeType="withEffect">
                                  <p:stCondLst>
                                    <p:cond delay="0"/>
                                  </p:stCondLst>
                                  <p:childTnLst>
                                    <p:animMotion origin="layout" path="M 0.007069 -0.159176 L 0 0 E" pathEditMode="relative" ptsTypes="">
                                      <p:cBhvr>
                                        <p:cTn id="50" dur="2000" fill="hold"/>
                                        <p:tgtEl>
                                          <p:spTgt spid="20"/>
                                        </p:tgtEl>
                                        <p:attrNameLst>
                                          <p:attrName>ppt_x</p:attrName>
                                          <p:attrName>ppt_y</p:attrName>
                                        </p:attrNameLst>
                                      </p:cBhvr>
                                    </p:animMotion>
                                  </p:childTnLst>
                                </p:cTn>
                              </p:par>
                              <p:par>
                                <p:cTn id="51" presetID="6" presetClass="emph" presetSubtype="0" accel="50000" decel="50000" fill="hold" nodeType="withEffect">
                                  <p:stCondLst>
                                    <p:cond delay="0"/>
                                  </p:stCondLst>
                                  <p:childTnLst>
                                    <p:animScale>
                                      <p:cBhvr>
                                        <p:cTn id="52" dur="2000" fill="hold"/>
                                        <p:tgtEl>
                                          <p:spTgt spid="20"/>
                                        </p:tgtEl>
                                      </p:cBhvr>
                                      <p:by x="150000" y="150000"/>
                                      <p:from x="18919" y="-2147483648"/>
                                      <p:to x="100000" y="100000"/>
                                    </p:animScale>
                                  </p:childTnLst>
                                </p:cTn>
                              </p:par>
                              <p:par>
                                <p:cTn id="53" presetID="10"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2000"/>
                                        <p:tgtEl>
                                          <p:spTgt spid="29"/>
                                        </p:tgtEl>
                                      </p:cBhvr>
                                    </p:animEffect>
                                  </p:childTnLst>
                                </p:cTn>
                              </p:par>
                              <p:par>
                                <p:cTn id="56" presetID="63" presetClass="path" presetSubtype="0" accel="50000" decel="50000" fill="hold" nodeType="withEffect">
                                  <p:stCondLst>
                                    <p:cond delay="0"/>
                                  </p:stCondLst>
                                  <p:childTnLst>
                                    <p:animMotion origin="layout" path="M 0.00729 0.15741 L 1.11022E-16 -2.59259E-6 " pathEditMode="relative" rAng="0" ptsTypes="AA">
                                      <p:cBhvr>
                                        <p:cTn id="57" dur="2000" fill="hold"/>
                                        <p:tgtEl>
                                          <p:spTgt spid="29"/>
                                        </p:tgtEl>
                                        <p:attrNameLst>
                                          <p:attrName>ppt_x</p:attrName>
                                          <p:attrName>ppt_y</p:attrName>
                                        </p:attrNameLst>
                                      </p:cBhvr>
                                      <p:rCtr x="-365" y="-7870"/>
                                    </p:animMotion>
                                  </p:childTnLst>
                                </p:cTn>
                              </p:par>
                              <p:par>
                                <p:cTn id="58" presetID="10" presetClass="entr" presetSubtype="0" fill="hold"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2000"/>
                                        <p:tgtEl>
                                          <p:spTgt spid="30"/>
                                        </p:tgtEl>
                                      </p:cBhvr>
                                    </p:animEffect>
                                  </p:childTnLst>
                                </p:cTn>
                              </p:par>
                              <p:par>
                                <p:cTn id="61" presetID="63" presetClass="path" presetSubtype="0" accel="50000" decel="50000" fill="hold" nodeType="withEffect">
                                  <p:stCondLst>
                                    <p:cond delay="0"/>
                                  </p:stCondLst>
                                  <p:childTnLst>
                                    <p:animMotion origin="layout" path="M 0.00703 -0.15926 L 1.11022E-16 2.59259E-6 " pathEditMode="relative" rAng="0" ptsTypes="AA">
                                      <p:cBhvr>
                                        <p:cTn id="62" dur="2000" fill="hold"/>
                                        <p:tgtEl>
                                          <p:spTgt spid="30"/>
                                        </p:tgtEl>
                                        <p:attrNameLst>
                                          <p:attrName>ppt_x</p:attrName>
                                          <p:attrName>ppt_y</p:attrName>
                                        </p:attrNameLst>
                                      </p:cBhvr>
                                      <p:rCtr x="-352" y="7963"/>
                                    </p:animMotion>
                                  </p:childTnLst>
                                </p:cTn>
                              </p:par>
                            </p:childTnLst>
                          </p:cTn>
                        </p:par>
                        <p:par>
                          <p:cTn id="63" fill="hold" nodeType="afterGroup">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7" grpId="2" animBg="1"/>
      <p:bldP spid="27" grpId="3" animBg="1"/>
      <p:bldP spid="28" grpId="0" animBg="1"/>
      <p:bldP spid="28" grpId="1" animBg="1"/>
      <p:bldP spid="28" grpId="2" animBg="1"/>
      <p:bldP spid="28" grpId="3" animBg="1"/>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35075" y="2060575"/>
            <a:ext cx="4681538" cy="3168650"/>
          </a:xfrm>
          <a:prstGeom prst="rect">
            <a:avLst/>
          </a:prstGeom>
          <a:noFill/>
          <a:ln>
            <a:solidFill>
              <a:srgbClr val="793948">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3" name="图片占位符 2"/>
          <p:cNvPicPr>
            <a:picLocks noGrp="1" noChangeAspect="1"/>
          </p:cNvPicPr>
          <p:nvPr>
            <p:ph type="pic" sz="quarter" idx="10"/>
          </p:nvPr>
        </p:nvPicPr>
        <p:blipFill>
          <a:blip r:embed="rId12" cstate="print">
            <a:extLst>
              <a:ext uri="{28A0092B-C50C-407E-A947-70E740481C1C}">
                <a14:useLocalDpi xmlns:a14="http://schemas.microsoft.com/office/drawing/2010/main" val="0"/>
              </a:ext>
            </a:extLst>
          </a:blip>
          <a:srcRect t="17" b="17"/>
          <a:stretch>
            <a:fillRect/>
          </a:stretch>
        </p:blipFill>
        <p:spPr>
          <a:xfrm>
            <a:off x="1307468" y="2132856"/>
            <a:ext cx="4536504" cy="3028006"/>
          </a:xfrm>
        </p:spPr>
      </p:pic>
      <p:sp>
        <p:nvSpPr>
          <p:cNvPr id="4"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5"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6" name="直接连接符 5"/>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cxnSp>
        <p:nvCxnSpPr>
          <p:cNvPr id="10" name="PA_直接连接符 9"/>
          <p:cNvCxnSpPr/>
          <p:nvPr>
            <p:custDataLst>
              <p:tags r:id="rId1"/>
            </p:custDataLst>
          </p:nvPr>
        </p:nvCxnSpPr>
        <p:spPr>
          <a:xfrm>
            <a:off x="7356475" y="1844675"/>
            <a:ext cx="3024188" cy="0"/>
          </a:xfrm>
          <a:prstGeom prst="line">
            <a:avLst/>
          </a:prstGeom>
          <a:ln w="28575">
            <a:solidFill>
              <a:srgbClr val="793948"/>
            </a:solidFill>
            <a:prstDash val="lgDash"/>
          </a:ln>
        </p:spPr>
        <p:style>
          <a:lnRef idx="1">
            <a:schemeClr val="accent1"/>
          </a:lnRef>
          <a:fillRef idx="0">
            <a:schemeClr val="accent1"/>
          </a:fillRef>
          <a:effectRef idx="0">
            <a:schemeClr val="accent1"/>
          </a:effectRef>
          <a:fontRef idx="minor">
            <a:schemeClr val="tx1"/>
          </a:fontRef>
        </p:style>
      </p:cxnSp>
      <p:cxnSp>
        <p:nvCxnSpPr>
          <p:cNvPr id="11" name="PA_直接连接符 10"/>
          <p:cNvCxnSpPr/>
          <p:nvPr>
            <p:custDataLst>
              <p:tags r:id="rId2"/>
            </p:custDataLst>
          </p:nvPr>
        </p:nvCxnSpPr>
        <p:spPr>
          <a:xfrm>
            <a:off x="7356475" y="2538413"/>
            <a:ext cx="3024188" cy="0"/>
          </a:xfrm>
          <a:prstGeom prst="line">
            <a:avLst/>
          </a:prstGeom>
          <a:ln w="28575">
            <a:solidFill>
              <a:srgbClr val="793948"/>
            </a:solidFill>
            <a:prstDash val="lgDash"/>
          </a:ln>
        </p:spPr>
        <p:style>
          <a:lnRef idx="1">
            <a:schemeClr val="accent1"/>
          </a:lnRef>
          <a:fillRef idx="0">
            <a:schemeClr val="accent1"/>
          </a:fillRef>
          <a:effectRef idx="0">
            <a:schemeClr val="accent1"/>
          </a:effectRef>
          <a:fontRef idx="minor">
            <a:schemeClr val="tx1"/>
          </a:fontRef>
        </p:style>
      </p:cxnSp>
      <p:sp>
        <p:nvSpPr>
          <p:cNvPr id="12" name="PA_文本框 11"/>
          <p:cNvSpPr txBox="1"/>
          <p:nvPr>
            <p:custDataLst>
              <p:tags r:id="rId3"/>
            </p:custDataLst>
          </p:nvPr>
        </p:nvSpPr>
        <p:spPr>
          <a:xfrm>
            <a:off x="7248525" y="1930400"/>
            <a:ext cx="3240088" cy="522288"/>
          </a:xfrm>
          <a:prstGeom prst="rect">
            <a:avLst/>
          </a:prstGeom>
          <a:noFill/>
        </p:spPr>
        <p:txBody>
          <a:bodyPr>
            <a:spAutoFit/>
          </a:bodyPr>
          <a:lstStyle/>
          <a:p>
            <a:pPr algn="ctr">
              <a:defRPr/>
            </a:pPr>
            <a:r>
              <a:rPr lang="zh-CN" altLang="en-US" sz="2800" b="1" spc="300" dirty="0">
                <a:solidFill>
                  <a:srgbClr val="793948"/>
                </a:solidFill>
                <a:latin typeface="微软雅黑" panose="020B0503020204020204" pitchFamily="34" charset="-122"/>
                <a:ea typeface="微软雅黑" panose="020B0503020204020204" pitchFamily="34" charset="-122"/>
              </a:rPr>
              <a:t>请</a:t>
            </a:r>
            <a:r>
              <a:rPr lang="zh-CN" altLang="en-US" sz="2000" spc="300" dirty="0">
                <a:solidFill>
                  <a:srgbClr val="793948"/>
                </a:solidFill>
                <a:latin typeface="微软雅黑" panose="020B0503020204020204" pitchFamily="34" charset="-122"/>
                <a:ea typeface="微软雅黑" panose="020B0503020204020204" pitchFamily="34" charset="-122"/>
              </a:rPr>
              <a:t>输入内容请输入内容</a:t>
            </a:r>
          </a:p>
        </p:txBody>
      </p:sp>
      <p:cxnSp>
        <p:nvCxnSpPr>
          <p:cNvPr id="19" name="PA_直接连接符 18"/>
          <p:cNvCxnSpPr/>
          <p:nvPr>
            <p:custDataLst>
              <p:tags r:id="rId4"/>
            </p:custDataLst>
          </p:nvPr>
        </p:nvCxnSpPr>
        <p:spPr>
          <a:xfrm>
            <a:off x="7356475" y="3186113"/>
            <a:ext cx="3024188" cy="0"/>
          </a:xfrm>
          <a:prstGeom prst="line">
            <a:avLst/>
          </a:prstGeom>
          <a:ln w="28575">
            <a:solidFill>
              <a:srgbClr val="793948"/>
            </a:solidFill>
            <a:prstDash val="lgDash"/>
          </a:ln>
        </p:spPr>
        <p:style>
          <a:lnRef idx="1">
            <a:schemeClr val="accent1"/>
          </a:lnRef>
          <a:fillRef idx="0">
            <a:schemeClr val="accent1"/>
          </a:fillRef>
          <a:effectRef idx="0">
            <a:schemeClr val="accent1"/>
          </a:effectRef>
          <a:fontRef idx="minor">
            <a:schemeClr val="tx1"/>
          </a:fontRef>
        </p:style>
      </p:cxnSp>
      <p:cxnSp>
        <p:nvCxnSpPr>
          <p:cNvPr id="20" name="PA_直接连接符 19"/>
          <p:cNvCxnSpPr/>
          <p:nvPr>
            <p:custDataLst>
              <p:tags r:id="rId5"/>
            </p:custDataLst>
          </p:nvPr>
        </p:nvCxnSpPr>
        <p:spPr>
          <a:xfrm>
            <a:off x="7356475" y="3879850"/>
            <a:ext cx="3024188" cy="0"/>
          </a:xfrm>
          <a:prstGeom prst="line">
            <a:avLst/>
          </a:prstGeom>
          <a:ln w="28575">
            <a:solidFill>
              <a:srgbClr val="793948"/>
            </a:solidFill>
            <a:prstDash val="lgDash"/>
          </a:ln>
        </p:spPr>
        <p:style>
          <a:lnRef idx="1">
            <a:schemeClr val="accent1"/>
          </a:lnRef>
          <a:fillRef idx="0">
            <a:schemeClr val="accent1"/>
          </a:fillRef>
          <a:effectRef idx="0">
            <a:schemeClr val="accent1"/>
          </a:effectRef>
          <a:fontRef idx="minor">
            <a:schemeClr val="tx1"/>
          </a:fontRef>
        </p:style>
      </p:cxnSp>
      <p:sp>
        <p:nvSpPr>
          <p:cNvPr id="21" name="PA_文本框 20"/>
          <p:cNvSpPr txBox="1"/>
          <p:nvPr>
            <p:custDataLst>
              <p:tags r:id="rId6"/>
            </p:custDataLst>
          </p:nvPr>
        </p:nvSpPr>
        <p:spPr>
          <a:xfrm>
            <a:off x="7248525" y="3270250"/>
            <a:ext cx="3240088" cy="523875"/>
          </a:xfrm>
          <a:prstGeom prst="rect">
            <a:avLst/>
          </a:prstGeom>
          <a:noFill/>
        </p:spPr>
        <p:txBody>
          <a:bodyPr>
            <a:spAutoFit/>
          </a:bodyPr>
          <a:lstStyle/>
          <a:p>
            <a:pPr algn="ctr">
              <a:defRPr/>
            </a:pPr>
            <a:r>
              <a:rPr lang="zh-CN" altLang="en-US" sz="2800" b="1" spc="300" dirty="0">
                <a:solidFill>
                  <a:srgbClr val="793948"/>
                </a:solidFill>
                <a:latin typeface="微软雅黑" panose="020B0503020204020204" pitchFamily="34" charset="-122"/>
                <a:ea typeface="微软雅黑" panose="020B0503020204020204" pitchFamily="34" charset="-122"/>
              </a:rPr>
              <a:t>请</a:t>
            </a:r>
            <a:r>
              <a:rPr lang="zh-CN" altLang="en-US" sz="2000" spc="300" dirty="0">
                <a:solidFill>
                  <a:srgbClr val="793948"/>
                </a:solidFill>
                <a:latin typeface="微软雅黑" panose="020B0503020204020204" pitchFamily="34" charset="-122"/>
                <a:ea typeface="微软雅黑" panose="020B0503020204020204" pitchFamily="34" charset="-122"/>
              </a:rPr>
              <a:t>输入内容请输入内容</a:t>
            </a:r>
          </a:p>
        </p:txBody>
      </p:sp>
      <p:cxnSp>
        <p:nvCxnSpPr>
          <p:cNvPr id="22" name="PA_直接连接符 21"/>
          <p:cNvCxnSpPr/>
          <p:nvPr>
            <p:custDataLst>
              <p:tags r:id="rId7"/>
            </p:custDataLst>
          </p:nvPr>
        </p:nvCxnSpPr>
        <p:spPr>
          <a:xfrm>
            <a:off x="7356475" y="4618038"/>
            <a:ext cx="3024188" cy="0"/>
          </a:xfrm>
          <a:prstGeom prst="line">
            <a:avLst/>
          </a:prstGeom>
          <a:ln w="28575">
            <a:solidFill>
              <a:srgbClr val="793948"/>
            </a:solidFill>
            <a:prstDash val="lgDash"/>
          </a:ln>
        </p:spPr>
        <p:style>
          <a:lnRef idx="1">
            <a:schemeClr val="accent1"/>
          </a:lnRef>
          <a:fillRef idx="0">
            <a:schemeClr val="accent1"/>
          </a:fillRef>
          <a:effectRef idx="0">
            <a:schemeClr val="accent1"/>
          </a:effectRef>
          <a:fontRef idx="minor">
            <a:schemeClr val="tx1"/>
          </a:fontRef>
        </p:style>
      </p:cxnSp>
      <p:cxnSp>
        <p:nvCxnSpPr>
          <p:cNvPr id="23" name="PA_直接连接符 22"/>
          <p:cNvCxnSpPr/>
          <p:nvPr>
            <p:custDataLst>
              <p:tags r:id="rId8"/>
            </p:custDataLst>
          </p:nvPr>
        </p:nvCxnSpPr>
        <p:spPr>
          <a:xfrm>
            <a:off x="7356475" y="5311775"/>
            <a:ext cx="3024188" cy="0"/>
          </a:xfrm>
          <a:prstGeom prst="line">
            <a:avLst/>
          </a:prstGeom>
          <a:ln w="28575">
            <a:solidFill>
              <a:srgbClr val="793948"/>
            </a:solidFill>
            <a:prstDash val="lgDash"/>
          </a:ln>
        </p:spPr>
        <p:style>
          <a:lnRef idx="1">
            <a:schemeClr val="accent1"/>
          </a:lnRef>
          <a:fillRef idx="0">
            <a:schemeClr val="accent1"/>
          </a:fillRef>
          <a:effectRef idx="0">
            <a:schemeClr val="accent1"/>
          </a:effectRef>
          <a:fontRef idx="minor">
            <a:schemeClr val="tx1"/>
          </a:fontRef>
        </p:style>
      </p:cxnSp>
      <p:sp>
        <p:nvSpPr>
          <p:cNvPr id="24" name="PA_文本框 23"/>
          <p:cNvSpPr txBox="1"/>
          <p:nvPr>
            <p:custDataLst>
              <p:tags r:id="rId9"/>
            </p:custDataLst>
          </p:nvPr>
        </p:nvSpPr>
        <p:spPr>
          <a:xfrm>
            <a:off x="7248525" y="4702175"/>
            <a:ext cx="3240088" cy="523875"/>
          </a:xfrm>
          <a:prstGeom prst="rect">
            <a:avLst/>
          </a:prstGeom>
          <a:noFill/>
        </p:spPr>
        <p:txBody>
          <a:bodyPr>
            <a:spAutoFit/>
          </a:bodyPr>
          <a:lstStyle/>
          <a:p>
            <a:pPr algn="ctr">
              <a:defRPr/>
            </a:pPr>
            <a:r>
              <a:rPr lang="zh-CN" altLang="en-US" sz="2800" b="1" spc="300" dirty="0">
                <a:solidFill>
                  <a:srgbClr val="793948"/>
                </a:solidFill>
                <a:latin typeface="微软雅黑" panose="020B0503020204020204" pitchFamily="34" charset="-122"/>
                <a:ea typeface="微软雅黑" panose="020B0503020204020204" pitchFamily="34" charset="-122"/>
              </a:rPr>
              <a:t>请</a:t>
            </a:r>
            <a:r>
              <a:rPr lang="zh-CN" altLang="en-US" sz="2000" spc="300" dirty="0">
                <a:solidFill>
                  <a:srgbClr val="793948"/>
                </a:solidFill>
                <a:latin typeface="微软雅黑" panose="020B0503020204020204" pitchFamily="34" charset="-122"/>
                <a:ea typeface="微软雅黑" panose="020B0503020204020204" pitchFamily="34" charset="-122"/>
              </a:rPr>
              <a:t>输入内容请输入内容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4"/>
                                        </p:tgtEl>
                                      </p:cBhvr>
                                      <p:by x="150000" y="150000"/>
                                    </p:animScale>
                                  </p:childTnLst>
                                </p:cTn>
                              </p:par>
                              <p:par>
                                <p:cTn id="9" presetID="10" presetClass="exit" presetSubtype="0" fill="hold" nodeType="withEffect">
                                  <p:stCondLst>
                                    <p:cond delay="0"/>
                                  </p:stCondLst>
                                  <p:childTnLst>
                                    <p:animEffect transition="out" filter="fade">
                                      <p:cBhvr>
                                        <p:cTn id="10" dur="500"/>
                                        <p:tgtEl>
                                          <p:spTgt spid="4"/>
                                        </p:tgtEl>
                                      </p:cBhvr>
                                    </p:animEffect>
                                    <p:set>
                                      <p:cBhvr>
                                        <p:cTn id="11" dur="1" fill="hold">
                                          <p:stCondLst>
                                            <p:cond delay="500"/>
                                          </p:stCondLst>
                                        </p:cTn>
                                        <p:tgtEl>
                                          <p:spTgt spid="4"/>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5"/>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5"/>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nodeType="afterGroup">
                            <p:stCondLst>
                              <p:cond delay="1501"/>
                            </p:stCondLst>
                            <p:childTnLst>
                              <p:par>
                                <p:cTn id="29" presetID="21"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500"/>
                                        <p:tgtEl>
                                          <p:spTgt spid="8"/>
                                        </p:tgtEl>
                                      </p:cBhvr>
                                    </p:animEffect>
                                  </p:childTnLst>
                                </p:cTn>
                              </p:par>
                            </p:childTnLst>
                          </p:cTn>
                        </p:par>
                        <p:par>
                          <p:cTn id="32" fill="hold" nodeType="afterGroup">
                            <p:stCondLst>
                              <p:cond delay="2001"/>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par>
                          <p:cTn id="38" fill="hold" nodeType="afterGroup">
                            <p:stCondLst>
                              <p:cond delay="2501"/>
                            </p:stCondLst>
                            <p:childTnLst>
                              <p:par>
                                <p:cTn id="39" presetID="22" presetClass="entr" presetSubtype="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2"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right)">
                                      <p:cBhvr>
                                        <p:cTn id="44" dur="500"/>
                                        <p:tgtEl>
                                          <p:spTgt spid="11"/>
                                        </p:tgtEl>
                                      </p:cBhvr>
                                    </p:animEffect>
                                  </p:childTnLst>
                                </p:cTn>
                              </p:par>
                            </p:childTnLst>
                          </p:cTn>
                        </p:par>
                        <p:par>
                          <p:cTn id="45" fill="hold" nodeType="afterGroup">
                            <p:stCondLst>
                              <p:cond delay="3001"/>
                            </p:stCondLst>
                            <p:childTnLst>
                              <p:par>
                                <p:cTn id="46" presetID="14" presetClass="entr" presetSubtype="1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randombar(horizontal)">
                                      <p:cBhvr>
                                        <p:cTn id="48" dur="500"/>
                                        <p:tgtEl>
                                          <p:spTgt spid="12"/>
                                        </p:tgtEl>
                                      </p:cBhvr>
                                    </p:animEffect>
                                  </p:childTnLst>
                                </p:cTn>
                              </p:par>
                            </p:childTnLst>
                          </p:cTn>
                        </p:par>
                        <p:par>
                          <p:cTn id="49" fill="hold" nodeType="afterGroup">
                            <p:stCondLst>
                              <p:cond delay="3501"/>
                            </p:stCondLst>
                            <p:childTnLst>
                              <p:par>
                                <p:cTn id="50" presetID="22" presetClass="entr" presetSubtype="8"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2"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nodeType="afterGroup">
                            <p:stCondLst>
                              <p:cond delay="4001"/>
                            </p:stCondLst>
                            <p:childTnLst>
                              <p:par>
                                <p:cTn id="57" presetID="14" presetClass="entr" presetSubtype="1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randombar(horizontal)">
                                      <p:cBhvr>
                                        <p:cTn id="59" dur="500"/>
                                        <p:tgtEl>
                                          <p:spTgt spid="21"/>
                                        </p:tgtEl>
                                      </p:cBhvr>
                                    </p:animEffect>
                                  </p:childTnLst>
                                </p:cTn>
                              </p:par>
                            </p:childTnLst>
                          </p:cTn>
                        </p:par>
                        <p:par>
                          <p:cTn id="60" fill="hold" nodeType="afterGroup">
                            <p:stCondLst>
                              <p:cond delay="4501"/>
                            </p:stCondLst>
                            <p:childTnLst>
                              <p:par>
                                <p:cTn id="61" presetID="22" presetClass="entr" presetSubtype="8"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left)">
                                      <p:cBhvr>
                                        <p:cTn id="63" dur="500"/>
                                        <p:tgtEl>
                                          <p:spTgt spid="22"/>
                                        </p:tgtEl>
                                      </p:cBhvr>
                                    </p:animEffect>
                                  </p:childTnLst>
                                </p:cTn>
                              </p:par>
                              <p:par>
                                <p:cTn id="64" presetID="22" presetClass="entr" presetSubtype="2" fill="hold"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right)">
                                      <p:cBhvr>
                                        <p:cTn id="66" dur="500"/>
                                        <p:tgtEl>
                                          <p:spTgt spid="23"/>
                                        </p:tgtEl>
                                      </p:cBhvr>
                                    </p:animEffect>
                                  </p:childTnLst>
                                </p:cTn>
                              </p:par>
                            </p:childTnLst>
                          </p:cTn>
                        </p:par>
                        <p:par>
                          <p:cTn id="67" fill="hold" nodeType="afterGroup">
                            <p:stCondLst>
                              <p:cond delay="5001"/>
                            </p:stCondLst>
                            <p:childTnLst>
                              <p:par>
                                <p:cTn id="68" presetID="14" presetClass="entr" presetSubtype="1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randombar(horizontal)">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P spid="12" grpId="0"/>
      <p:bldP spid="21"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9">
            <a:extLst>
              <a:ext uri="{28A0092B-C50C-407E-A947-70E740481C1C}">
                <a14:useLocalDpi xmlns:a14="http://schemas.microsoft.com/office/drawing/2010/main" val="0"/>
              </a:ext>
            </a:extLst>
          </a:blip>
          <a:srcRect l="22817" r="22817"/>
          <a:stretch>
            <a:fillRect/>
          </a:stretch>
        </p:blipFill>
        <p:spPr>
          <a:ln>
            <a:solidFill>
              <a:schemeClr val="bg1"/>
            </a:solidFill>
          </a:ln>
        </p:spPr>
      </p:pic>
      <p:pic>
        <p:nvPicPr>
          <p:cNvPr id="9" name="图片占位符 8"/>
          <p:cNvPicPr>
            <a:picLocks noGrp="1" noChangeAspect="1"/>
          </p:cNvPicPr>
          <p:nvPr>
            <p:ph type="pic" sz="quarter" idx="11"/>
          </p:nvPr>
        </p:nvPicPr>
        <p:blipFill>
          <a:blip r:embed="rId10">
            <a:extLst>
              <a:ext uri="{28A0092B-C50C-407E-A947-70E740481C1C}">
                <a14:useLocalDpi xmlns:a14="http://schemas.microsoft.com/office/drawing/2010/main" val="0"/>
              </a:ext>
            </a:extLst>
          </a:blip>
          <a:srcRect l="21910" r="21910"/>
          <a:stretch>
            <a:fillRect/>
          </a:stretch>
        </p:blipFill>
        <p:spPr>
          <a:ln>
            <a:solidFill>
              <a:schemeClr val="bg1"/>
            </a:solidFill>
          </a:ln>
        </p:spPr>
      </p:pic>
      <p:pic>
        <p:nvPicPr>
          <p:cNvPr id="8" name="图片占位符 7"/>
          <p:cNvPicPr>
            <a:picLocks noGrp="1" noChangeAspect="1"/>
          </p:cNvPicPr>
          <p:nvPr>
            <p:ph type="pic" sz="quarter" idx="12"/>
          </p:nvPr>
        </p:nvPicPr>
        <p:blipFill>
          <a:blip r:embed="rId11" cstate="print">
            <a:extLst>
              <a:ext uri="{28A0092B-C50C-407E-A947-70E740481C1C}">
                <a14:useLocalDpi xmlns:a14="http://schemas.microsoft.com/office/drawing/2010/main" val="0"/>
              </a:ext>
            </a:extLst>
          </a:blip>
          <a:srcRect l="16662" r="16662"/>
          <a:stretch>
            <a:fillRect/>
          </a:stretch>
        </p:blipFill>
        <p:spPr>
          <a:ln>
            <a:solidFill>
              <a:schemeClr val="bg1"/>
            </a:solidFill>
          </a:ln>
        </p:spPr>
      </p:pic>
      <p:pic>
        <p:nvPicPr>
          <p:cNvPr id="7" name="图片占位符 6"/>
          <p:cNvPicPr>
            <a:picLocks noGrp="1" noChangeAspect="1"/>
          </p:cNvPicPr>
          <p:nvPr>
            <p:ph type="pic" sz="quarter" idx="13"/>
          </p:nvPr>
        </p:nvPicPr>
        <p:blipFill>
          <a:blip r:embed="rId12">
            <a:extLst>
              <a:ext uri="{28A0092B-C50C-407E-A947-70E740481C1C}">
                <a14:useLocalDpi xmlns:a14="http://schemas.microsoft.com/office/drawing/2010/main" val="0"/>
              </a:ext>
            </a:extLst>
          </a:blip>
          <a:srcRect l="12442" r="12442"/>
          <a:stretch>
            <a:fillRect/>
          </a:stretch>
        </p:blipFill>
        <p:spPr>
          <a:ln>
            <a:solidFill>
              <a:schemeClr val="bg1"/>
            </a:solidFill>
          </a:ln>
        </p:spPr>
      </p:pic>
      <p:sp>
        <p:nvSpPr>
          <p:cNvPr id="10"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11"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12" name="直接连接符 11"/>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sp>
        <p:nvSpPr>
          <p:cNvPr id="16" name="PA_直接连接符 49"/>
          <p:cNvSpPr/>
          <p:nvPr>
            <p:custDataLst>
              <p:tags r:id="rId1"/>
            </p:custDataLst>
          </p:nvPr>
        </p:nvSpPr>
        <p:spPr>
          <a:xfrm flipH="1">
            <a:off x="4684713" y="4941888"/>
            <a:ext cx="2217737" cy="0"/>
          </a:xfrm>
          <a:prstGeom prst="line">
            <a:avLst/>
          </a:prstGeom>
          <a:ln>
            <a:solidFill>
              <a:srgbClr val="793948"/>
            </a:solidFill>
          </a:ln>
          <a:effectLst>
            <a:outerShdw blurRad="50800" dist="38100" algn="l" rotWithShape="0">
              <a:prstClr val="black">
                <a:alpha val="40000"/>
              </a:prstClr>
            </a:outerShdw>
          </a:effectLst>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7" name="PA_直接连接符 50"/>
          <p:cNvSpPr/>
          <p:nvPr>
            <p:custDataLst>
              <p:tags r:id="rId2"/>
            </p:custDataLst>
          </p:nvPr>
        </p:nvSpPr>
        <p:spPr>
          <a:xfrm flipH="1">
            <a:off x="5448300" y="3716338"/>
            <a:ext cx="2019300" cy="0"/>
          </a:xfrm>
          <a:prstGeom prst="line">
            <a:avLst/>
          </a:prstGeom>
          <a:ln>
            <a:solidFill>
              <a:srgbClr val="793948"/>
            </a:solidFill>
          </a:ln>
          <a:effectLst>
            <a:outerShdw blurRad="50800" dist="38100" algn="l" rotWithShape="0">
              <a:prstClr val="black">
                <a:alpha val="40000"/>
              </a:prstClr>
            </a:outerShdw>
          </a:effectLst>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8" name="PA_直接连接符 51"/>
          <p:cNvSpPr/>
          <p:nvPr>
            <p:custDataLst>
              <p:tags r:id="rId3"/>
            </p:custDataLst>
          </p:nvPr>
        </p:nvSpPr>
        <p:spPr>
          <a:xfrm flipH="1">
            <a:off x="6167438" y="2492375"/>
            <a:ext cx="1730375" cy="0"/>
          </a:xfrm>
          <a:prstGeom prst="line">
            <a:avLst/>
          </a:prstGeom>
          <a:ln>
            <a:solidFill>
              <a:srgbClr val="793948"/>
            </a:solidFill>
          </a:ln>
          <a:effectLst>
            <a:outerShdw blurRad="50800" dist="38100" algn="l" rotWithShape="0">
              <a:prstClr val="black">
                <a:alpha val="40000"/>
              </a:prstClr>
            </a:outerShdw>
          </a:effectLst>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grpSp>
        <p:nvGrpSpPr>
          <p:cNvPr id="27" name="组合 26"/>
          <p:cNvGrpSpPr>
            <a:grpSpLocks/>
          </p:cNvGrpSpPr>
          <p:nvPr/>
        </p:nvGrpSpPr>
        <p:grpSpPr bwMode="auto">
          <a:xfrm>
            <a:off x="2692400" y="1973263"/>
            <a:ext cx="3173413" cy="1060450"/>
            <a:chOff x="2691913" y="1973620"/>
            <a:chExt cx="3173728" cy="1059738"/>
          </a:xfrm>
        </p:grpSpPr>
        <p:sp>
          <p:nvSpPr>
            <p:cNvPr id="19" name="PA_文本框 61"/>
            <p:cNvSpPr txBox="1">
              <a:spLocks noChangeArrowheads="1"/>
            </p:cNvSpPr>
            <p:nvPr>
              <p:custDataLst>
                <p:tags r:id="rId6"/>
              </p:custDataLst>
            </p:nvPr>
          </p:nvSpPr>
          <p:spPr bwMode="auto">
            <a:xfrm>
              <a:off x="2736367" y="2149714"/>
              <a:ext cx="3084819" cy="70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sz="2000" dirty="0">
                  <a:solidFill>
                    <a:srgbClr val="793948"/>
                  </a:solidFill>
                  <a:latin typeface="微软雅黑" panose="020B0503020204020204" pitchFamily="34" charset="-122"/>
                  <a:ea typeface="微软雅黑" panose="020B0503020204020204" pitchFamily="34" charset="-122"/>
                </a:rPr>
                <a:t>请输入内容请输入内容</a:t>
              </a:r>
              <a:endParaRPr lang="en-US" altLang="zh-CN" sz="2000" dirty="0">
                <a:solidFill>
                  <a:srgbClr val="793948"/>
                </a:solidFill>
                <a:latin typeface="微软雅黑" panose="020B0503020204020204" pitchFamily="34" charset="-122"/>
                <a:ea typeface="微软雅黑" panose="020B0503020204020204" pitchFamily="34" charset="-122"/>
              </a:endParaRPr>
            </a:p>
            <a:p>
              <a:pPr algn="ctr">
                <a:defRPr/>
              </a:pPr>
              <a:r>
                <a:rPr lang="zh-CN" altLang="en-US" sz="2000" dirty="0">
                  <a:solidFill>
                    <a:srgbClr val="793948"/>
                  </a:solidFill>
                  <a:latin typeface="微软雅黑" panose="020B0503020204020204" pitchFamily="34" charset="-122"/>
                  <a:ea typeface="微软雅黑" panose="020B0503020204020204" pitchFamily="34" charset="-122"/>
                </a:rPr>
                <a:t>请输入内容请</a:t>
              </a:r>
              <a:r>
                <a:rPr lang="zh-CN" altLang="en-US" sz="2000" spc="120" dirty="0">
                  <a:solidFill>
                    <a:srgbClr val="793948"/>
                  </a:solidFill>
                  <a:latin typeface="微软雅黑" panose="020B0503020204020204" pitchFamily="34" charset="-122"/>
                  <a:ea typeface="微软雅黑" panose="020B0503020204020204" pitchFamily="34" charset="-122"/>
                </a:rPr>
                <a:t>输入</a:t>
              </a:r>
              <a:r>
                <a:rPr lang="zh-CN" altLang="en-US" sz="2000" dirty="0">
                  <a:solidFill>
                    <a:srgbClr val="793948"/>
                  </a:solidFill>
                  <a:latin typeface="微软雅黑" panose="020B0503020204020204" pitchFamily="34" charset="-122"/>
                  <a:ea typeface="微软雅黑" panose="020B0503020204020204" pitchFamily="34" charset="-122"/>
                </a:rPr>
                <a:t>内容</a:t>
              </a:r>
            </a:p>
          </p:txBody>
        </p:sp>
        <p:sp>
          <p:nvSpPr>
            <p:cNvPr id="24" name="任意多边形 23"/>
            <p:cNvSpPr/>
            <p:nvPr/>
          </p:nvSpPr>
          <p:spPr>
            <a:xfrm>
              <a:off x="2691913" y="1973620"/>
              <a:ext cx="3173728" cy="1059738"/>
            </a:xfrm>
            <a:custGeom>
              <a:avLst/>
              <a:gdLst>
                <a:gd name="connsiteX0" fmla="*/ 0 w 1946415"/>
                <a:gd name="connsiteY0" fmla="*/ 135866 h 815178"/>
                <a:gd name="connsiteX1" fmla="*/ 135866 w 1946415"/>
                <a:gd name="connsiteY1" fmla="*/ 0 h 815178"/>
                <a:gd name="connsiteX2" fmla="*/ 1810549 w 1946415"/>
                <a:gd name="connsiteY2" fmla="*/ 0 h 815178"/>
                <a:gd name="connsiteX3" fmla="*/ 1946415 w 1946415"/>
                <a:gd name="connsiteY3" fmla="*/ 135866 h 815178"/>
                <a:gd name="connsiteX4" fmla="*/ 1946415 w 1946415"/>
                <a:gd name="connsiteY4" fmla="*/ 679312 h 815178"/>
                <a:gd name="connsiteX5" fmla="*/ 1810549 w 1946415"/>
                <a:gd name="connsiteY5" fmla="*/ 815178 h 815178"/>
                <a:gd name="connsiteX6" fmla="*/ 135866 w 1946415"/>
                <a:gd name="connsiteY6" fmla="*/ 815178 h 815178"/>
                <a:gd name="connsiteX7" fmla="*/ 0 w 1946415"/>
                <a:gd name="connsiteY7" fmla="*/ 679312 h 815178"/>
                <a:gd name="connsiteX8" fmla="*/ 0 w 1946415"/>
                <a:gd name="connsiteY8" fmla="*/ 135866 h 815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6415" h="815178">
                  <a:moveTo>
                    <a:pt x="0" y="135866"/>
                  </a:moveTo>
                  <a:cubicBezTo>
                    <a:pt x="0" y="60829"/>
                    <a:pt x="60829" y="0"/>
                    <a:pt x="135866" y="0"/>
                  </a:cubicBezTo>
                  <a:lnTo>
                    <a:pt x="1810549" y="0"/>
                  </a:lnTo>
                  <a:cubicBezTo>
                    <a:pt x="1885586" y="0"/>
                    <a:pt x="1946415" y="60829"/>
                    <a:pt x="1946415" y="135866"/>
                  </a:cubicBezTo>
                  <a:lnTo>
                    <a:pt x="1946415" y="679312"/>
                  </a:lnTo>
                  <a:cubicBezTo>
                    <a:pt x="1946415" y="754349"/>
                    <a:pt x="1885586" y="815178"/>
                    <a:pt x="1810549" y="815178"/>
                  </a:cubicBezTo>
                  <a:lnTo>
                    <a:pt x="135866" y="815178"/>
                  </a:lnTo>
                  <a:cubicBezTo>
                    <a:pt x="60829" y="815178"/>
                    <a:pt x="0" y="754349"/>
                    <a:pt x="0" y="679312"/>
                  </a:cubicBezTo>
                  <a:lnTo>
                    <a:pt x="0" y="135866"/>
                  </a:lnTo>
                  <a:close/>
                </a:path>
              </a:pathLst>
            </a:custGeom>
            <a:noFill/>
            <a:ln>
              <a:solidFill>
                <a:srgbClr val="79394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57904" tIns="157904" rIns="157904" bIns="157904" spcCol="1270" anchor="ctr"/>
            <a:lstStyle/>
            <a:p>
              <a:pPr algn="ctr" defTabSz="1377950">
                <a:lnSpc>
                  <a:spcPct val="90000"/>
                </a:lnSpc>
                <a:spcAft>
                  <a:spcPct val="35000"/>
                </a:spcAft>
                <a:defRPr/>
              </a:pPr>
              <a:endParaRPr lang="zh-CN" altLang="en-US" sz="3100"/>
            </a:p>
          </p:txBody>
        </p:sp>
      </p:grpSp>
      <p:grpSp>
        <p:nvGrpSpPr>
          <p:cNvPr id="28" name="组合 27"/>
          <p:cNvGrpSpPr>
            <a:grpSpLocks/>
          </p:cNvGrpSpPr>
          <p:nvPr/>
        </p:nvGrpSpPr>
        <p:grpSpPr bwMode="auto">
          <a:xfrm>
            <a:off x="2008188" y="3187700"/>
            <a:ext cx="3175000" cy="1058863"/>
            <a:chOff x="2008873" y="3187163"/>
            <a:chExt cx="3173728" cy="1059738"/>
          </a:xfrm>
        </p:grpSpPr>
        <p:sp>
          <p:nvSpPr>
            <p:cNvPr id="22" name="PA_文本框 61"/>
            <p:cNvSpPr txBox="1">
              <a:spLocks noChangeArrowheads="1"/>
            </p:cNvSpPr>
            <p:nvPr>
              <p:custDataLst>
                <p:tags r:id="rId5"/>
              </p:custDataLst>
            </p:nvPr>
          </p:nvSpPr>
          <p:spPr bwMode="auto">
            <a:xfrm>
              <a:off x="2053305" y="3357166"/>
              <a:ext cx="3084864" cy="707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sz="2000" dirty="0">
                  <a:solidFill>
                    <a:srgbClr val="793948"/>
                  </a:solidFill>
                  <a:latin typeface="微软雅黑" panose="020B0503020204020204" pitchFamily="34" charset="-122"/>
                  <a:ea typeface="微软雅黑" panose="020B0503020204020204" pitchFamily="34" charset="-122"/>
                </a:rPr>
                <a:t>请输入内容请输入内容</a:t>
              </a:r>
              <a:endParaRPr lang="en-US" altLang="zh-CN" sz="2000" dirty="0">
                <a:solidFill>
                  <a:srgbClr val="793948"/>
                </a:solidFill>
                <a:latin typeface="微软雅黑" panose="020B0503020204020204" pitchFamily="34" charset="-122"/>
                <a:ea typeface="微软雅黑" panose="020B0503020204020204" pitchFamily="34" charset="-122"/>
              </a:endParaRPr>
            </a:p>
            <a:p>
              <a:pPr algn="ctr">
                <a:defRPr/>
              </a:pPr>
              <a:r>
                <a:rPr lang="zh-CN" altLang="en-US" sz="2000" dirty="0">
                  <a:solidFill>
                    <a:srgbClr val="793948"/>
                  </a:solidFill>
                  <a:latin typeface="微软雅黑" panose="020B0503020204020204" pitchFamily="34" charset="-122"/>
                  <a:ea typeface="微软雅黑" panose="020B0503020204020204" pitchFamily="34" charset="-122"/>
                </a:rPr>
                <a:t>请输入内容请</a:t>
              </a:r>
              <a:r>
                <a:rPr lang="zh-CN" altLang="en-US" sz="2000" spc="120" dirty="0">
                  <a:solidFill>
                    <a:srgbClr val="793948"/>
                  </a:solidFill>
                  <a:latin typeface="微软雅黑" panose="020B0503020204020204" pitchFamily="34" charset="-122"/>
                  <a:ea typeface="微软雅黑" panose="020B0503020204020204" pitchFamily="34" charset="-122"/>
                </a:rPr>
                <a:t>输入</a:t>
              </a:r>
              <a:r>
                <a:rPr lang="zh-CN" altLang="en-US" sz="2000" dirty="0">
                  <a:solidFill>
                    <a:srgbClr val="793948"/>
                  </a:solidFill>
                  <a:latin typeface="微软雅黑" panose="020B0503020204020204" pitchFamily="34" charset="-122"/>
                  <a:ea typeface="微软雅黑" panose="020B0503020204020204" pitchFamily="34" charset="-122"/>
                </a:rPr>
                <a:t>内容</a:t>
              </a:r>
            </a:p>
          </p:txBody>
        </p:sp>
        <p:sp>
          <p:nvSpPr>
            <p:cNvPr id="25" name="任意多边形 24"/>
            <p:cNvSpPr/>
            <p:nvPr/>
          </p:nvSpPr>
          <p:spPr>
            <a:xfrm>
              <a:off x="2008873" y="3187163"/>
              <a:ext cx="3173728" cy="1059738"/>
            </a:xfrm>
            <a:custGeom>
              <a:avLst/>
              <a:gdLst>
                <a:gd name="connsiteX0" fmla="*/ 0 w 1946415"/>
                <a:gd name="connsiteY0" fmla="*/ 135866 h 815178"/>
                <a:gd name="connsiteX1" fmla="*/ 135866 w 1946415"/>
                <a:gd name="connsiteY1" fmla="*/ 0 h 815178"/>
                <a:gd name="connsiteX2" fmla="*/ 1810549 w 1946415"/>
                <a:gd name="connsiteY2" fmla="*/ 0 h 815178"/>
                <a:gd name="connsiteX3" fmla="*/ 1946415 w 1946415"/>
                <a:gd name="connsiteY3" fmla="*/ 135866 h 815178"/>
                <a:gd name="connsiteX4" fmla="*/ 1946415 w 1946415"/>
                <a:gd name="connsiteY4" fmla="*/ 679312 h 815178"/>
                <a:gd name="connsiteX5" fmla="*/ 1810549 w 1946415"/>
                <a:gd name="connsiteY5" fmla="*/ 815178 h 815178"/>
                <a:gd name="connsiteX6" fmla="*/ 135866 w 1946415"/>
                <a:gd name="connsiteY6" fmla="*/ 815178 h 815178"/>
                <a:gd name="connsiteX7" fmla="*/ 0 w 1946415"/>
                <a:gd name="connsiteY7" fmla="*/ 679312 h 815178"/>
                <a:gd name="connsiteX8" fmla="*/ 0 w 1946415"/>
                <a:gd name="connsiteY8" fmla="*/ 135866 h 815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6415" h="815178">
                  <a:moveTo>
                    <a:pt x="0" y="135866"/>
                  </a:moveTo>
                  <a:cubicBezTo>
                    <a:pt x="0" y="60829"/>
                    <a:pt x="60829" y="0"/>
                    <a:pt x="135866" y="0"/>
                  </a:cubicBezTo>
                  <a:lnTo>
                    <a:pt x="1810549" y="0"/>
                  </a:lnTo>
                  <a:cubicBezTo>
                    <a:pt x="1885586" y="0"/>
                    <a:pt x="1946415" y="60829"/>
                    <a:pt x="1946415" y="135866"/>
                  </a:cubicBezTo>
                  <a:lnTo>
                    <a:pt x="1946415" y="679312"/>
                  </a:lnTo>
                  <a:cubicBezTo>
                    <a:pt x="1946415" y="754349"/>
                    <a:pt x="1885586" y="815178"/>
                    <a:pt x="1810549" y="815178"/>
                  </a:cubicBezTo>
                  <a:lnTo>
                    <a:pt x="135866" y="815178"/>
                  </a:lnTo>
                  <a:cubicBezTo>
                    <a:pt x="60829" y="815178"/>
                    <a:pt x="0" y="754349"/>
                    <a:pt x="0" y="679312"/>
                  </a:cubicBezTo>
                  <a:lnTo>
                    <a:pt x="0" y="135866"/>
                  </a:lnTo>
                  <a:close/>
                </a:path>
              </a:pathLst>
            </a:custGeom>
            <a:noFill/>
            <a:ln>
              <a:solidFill>
                <a:srgbClr val="79394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57904" tIns="157904" rIns="157904" bIns="157904" spcCol="1270" anchor="ctr"/>
            <a:lstStyle/>
            <a:p>
              <a:pPr algn="ctr" defTabSz="1377950">
                <a:lnSpc>
                  <a:spcPct val="90000"/>
                </a:lnSpc>
                <a:spcAft>
                  <a:spcPct val="35000"/>
                </a:spcAft>
                <a:defRPr/>
              </a:pPr>
              <a:endParaRPr lang="zh-CN" altLang="en-US" sz="3100"/>
            </a:p>
          </p:txBody>
        </p:sp>
      </p:grpSp>
      <p:grpSp>
        <p:nvGrpSpPr>
          <p:cNvPr id="29" name="组合 28"/>
          <p:cNvGrpSpPr>
            <a:grpSpLocks/>
          </p:cNvGrpSpPr>
          <p:nvPr/>
        </p:nvGrpSpPr>
        <p:grpSpPr bwMode="auto">
          <a:xfrm>
            <a:off x="1309688" y="4400550"/>
            <a:ext cx="3173412" cy="1060450"/>
            <a:chOff x="1310004" y="4400640"/>
            <a:chExt cx="3173728" cy="1059738"/>
          </a:xfrm>
        </p:grpSpPr>
        <p:sp>
          <p:nvSpPr>
            <p:cNvPr id="23" name="PA_文本框 61"/>
            <p:cNvSpPr txBox="1">
              <a:spLocks noChangeArrowheads="1"/>
            </p:cNvSpPr>
            <p:nvPr>
              <p:custDataLst>
                <p:tags r:id="rId4"/>
              </p:custDataLst>
            </p:nvPr>
          </p:nvSpPr>
          <p:spPr bwMode="auto">
            <a:xfrm>
              <a:off x="1354458" y="4560870"/>
              <a:ext cx="3084819" cy="709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sz="2000" dirty="0">
                  <a:solidFill>
                    <a:srgbClr val="793948"/>
                  </a:solidFill>
                  <a:latin typeface="微软雅黑" panose="020B0503020204020204" pitchFamily="34" charset="-122"/>
                  <a:ea typeface="微软雅黑" panose="020B0503020204020204" pitchFamily="34" charset="-122"/>
                </a:rPr>
                <a:t>请输入内容请输入内容</a:t>
              </a:r>
              <a:endParaRPr lang="en-US" altLang="zh-CN" sz="2000" dirty="0">
                <a:solidFill>
                  <a:srgbClr val="793948"/>
                </a:solidFill>
                <a:latin typeface="微软雅黑" panose="020B0503020204020204" pitchFamily="34" charset="-122"/>
                <a:ea typeface="微软雅黑" panose="020B0503020204020204" pitchFamily="34" charset="-122"/>
              </a:endParaRPr>
            </a:p>
            <a:p>
              <a:pPr algn="ctr">
                <a:defRPr/>
              </a:pPr>
              <a:r>
                <a:rPr lang="zh-CN" altLang="en-US" sz="2000" dirty="0">
                  <a:solidFill>
                    <a:srgbClr val="793948"/>
                  </a:solidFill>
                  <a:latin typeface="微软雅黑" panose="020B0503020204020204" pitchFamily="34" charset="-122"/>
                  <a:ea typeface="微软雅黑" panose="020B0503020204020204" pitchFamily="34" charset="-122"/>
                </a:rPr>
                <a:t>请输入内容请</a:t>
              </a:r>
              <a:r>
                <a:rPr lang="zh-CN" altLang="en-US" sz="2000" spc="120" dirty="0">
                  <a:solidFill>
                    <a:srgbClr val="793948"/>
                  </a:solidFill>
                  <a:latin typeface="微软雅黑" panose="020B0503020204020204" pitchFamily="34" charset="-122"/>
                  <a:ea typeface="微软雅黑" panose="020B0503020204020204" pitchFamily="34" charset="-122"/>
                </a:rPr>
                <a:t>输入</a:t>
              </a:r>
              <a:r>
                <a:rPr lang="zh-CN" altLang="en-US" sz="2000" dirty="0">
                  <a:solidFill>
                    <a:srgbClr val="793948"/>
                  </a:solidFill>
                  <a:latin typeface="微软雅黑" panose="020B0503020204020204" pitchFamily="34" charset="-122"/>
                  <a:ea typeface="微软雅黑" panose="020B0503020204020204" pitchFamily="34" charset="-122"/>
                </a:rPr>
                <a:t>内容</a:t>
              </a:r>
            </a:p>
          </p:txBody>
        </p:sp>
        <p:sp>
          <p:nvSpPr>
            <p:cNvPr id="26" name="任意多边形 25"/>
            <p:cNvSpPr/>
            <p:nvPr/>
          </p:nvSpPr>
          <p:spPr>
            <a:xfrm>
              <a:off x="1310004" y="4400640"/>
              <a:ext cx="3173728" cy="1059738"/>
            </a:xfrm>
            <a:custGeom>
              <a:avLst/>
              <a:gdLst>
                <a:gd name="connsiteX0" fmla="*/ 0 w 1946415"/>
                <a:gd name="connsiteY0" fmla="*/ 135866 h 815178"/>
                <a:gd name="connsiteX1" fmla="*/ 135866 w 1946415"/>
                <a:gd name="connsiteY1" fmla="*/ 0 h 815178"/>
                <a:gd name="connsiteX2" fmla="*/ 1810549 w 1946415"/>
                <a:gd name="connsiteY2" fmla="*/ 0 h 815178"/>
                <a:gd name="connsiteX3" fmla="*/ 1946415 w 1946415"/>
                <a:gd name="connsiteY3" fmla="*/ 135866 h 815178"/>
                <a:gd name="connsiteX4" fmla="*/ 1946415 w 1946415"/>
                <a:gd name="connsiteY4" fmla="*/ 679312 h 815178"/>
                <a:gd name="connsiteX5" fmla="*/ 1810549 w 1946415"/>
                <a:gd name="connsiteY5" fmla="*/ 815178 h 815178"/>
                <a:gd name="connsiteX6" fmla="*/ 135866 w 1946415"/>
                <a:gd name="connsiteY6" fmla="*/ 815178 h 815178"/>
                <a:gd name="connsiteX7" fmla="*/ 0 w 1946415"/>
                <a:gd name="connsiteY7" fmla="*/ 679312 h 815178"/>
                <a:gd name="connsiteX8" fmla="*/ 0 w 1946415"/>
                <a:gd name="connsiteY8" fmla="*/ 135866 h 815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6415" h="815178">
                  <a:moveTo>
                    <a:pt x="0" y="135866"/>
                  </a:moveTo>
                  <a:cubicBezTo>
                    <a:pt x="0" y="60829"/>
                    <a:pt x="60829" y="0"/>
                    <a:pt x="135866" y="0"/>
                  </a:cubicBezTo>
                  <a:lnTo>
                    <a:pt x="1810549" y="0"/>
                  </a:lnTo>
                  <a:cubicBezTo>
                    <a:pt x="1885586" y="0"/>
                    <a:pt x="1946415" y="60829"/>
                    <a:pt x="1946415" y="135866"/>
                  </a:cubicBezTo>
                  <a:lnTo>
                    <a:pt x="1946415" y="679312"/>
                  </a:lnTo>
                  <a:cubicBezTo>
                    <a:pt x="1946415" y="754349"/>
                    <a:pt x="1885586" y="815178"/>
                    <a:pt x="1810549" y="815178"/>
                  </a:cubicBezTo>
                  <a:lnTo>
                    <a:pt x="135866" y="815178"/>
                  </a:lnTo>
                  <a:cubicBezTo>
                    <a:pt x="60829" y="815178"/>
                    <a:pt x="0" y="754349"/>
                    <a:pt x="0" y="679312"/>
                  </a:cubicBezTo>
                  <a:lnTo>
                    <a:pt x="0" y="135866"/>
                  </a:lnTo>
                  <a:close/>
                </a:path>
              </a:pathLst>
            </a:custGeom>
            <a:noFill/>
            <a:ln>
              <a:solidFill>
                <a:srgbClr val="79394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57904" tIns="157904" rIns="157904" bIns="157904" spcCol="1270" anchor="ctr"/>
            <a:lstStyle/>
            <a:p>
              <a:pPr algn="ctr" defTabSz="1377950">
                <a:lnSpc>
                  <a:spcPct val="90000"/>
                </a:lnSpc>
                <a:spcAft>
                  <a:spcPct val="35000"/>
                </a:spcAft>
                <a:defRPr/>
              </a:pPr>
              <a:endParaRPr lang="zh-CN" altLang="en-US" sz="31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10"/>
                                        </p:tgtEl>
                                      </p:cBhvr>
                                      <p:by x="150000" y="150000"/>
                                    </p:animScale>
                                  </p:childTnLst>
                                </p:cTn>
                              </p:par>
                              <p:par>
                                <p:cTn id="9" presetID="10" presetClass="exit" presetSubtype="0" fill="hold" nodeType="withEffect">
                                  <p:stCondLst>
                                    <p:cond delay="0"/>
                                  </p:stCondLst>
                                  <p:childTnLst>
                                    <p:animEffect transition="out" filter="fade">
                                      <p:cBhvr>
                                        <p:cTn id="10" dur="500"/>
                                        <p:tgtEl>
                                          <p:spTgt spid="10"/>
                                        </p:tgtEl>
                                      </p:cBhvr>
                                    </p:animEffect>
                                    <p:set>
                                      <p:cBhvr>
                                        <p:cTn id="11" dur="1" fill="hold">
                                          <p:stCondLst>
                                            <p:cond delay="500"/>
                                          </p:stCondLst>
                                        </p:cTn>
                                        <p:tgtEl>
                                          <p:spTgt spid="10"/>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11"/>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11"/>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nodeType="afterGroup">
                            <p:stCondLst>
                              <p:cond delay="1501"/>
                            </p:stCondLst>
                            <p:childTnLst>
                              <p:par>
                                <p:cTn id="29" presetID="14" presetClass="entr" presetSubtype="1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childTnLst>
                          </p:cTn>
                        </p:par>
                        <p:par>
                          <p:cTn id="32" fill="hold" nodeType="afterGroup">
                            <p:stCondLst>
                              <p:cond delay="2001"/>
                            </p:stCondLst>
                            <p:childTnLst>
                              <p:par>
                                <p:cTn id="33" presetID="49" presetClass="entr" presetSubtype="0" decel="10000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 calcmode="lin" valueType="num">
                                      <p:cBhvr>
                                        <p:cTn id="37" dur="500" fill="hold"/>
                                        <p:tgtEl>
                                          <p:spTgt spid="7"/>
                                        </p:tgtEl>
                                        <p:attrNameLst>
                                          <p:attrName>style.rotation</p:attrName>
                                        </p:attrNameLst>
                                      </p:cBhvr>
                                      <p:tavLst>
                                        <p:tav tm="0">
                                          <p:val>
                                            <p:fltVal val="360"/>
                                          </p:val>
                                        </p:tav>
                                        <p:tav tm="100000">
                                          <p:val>
                                            <p:fltVal val="0"/>
                                          </p:val>
                                        </p:tav>
                                      </p:tavLst>
                                    </p:anim>
                                    <p:animEffect transition="in" filter="fade">
                                      <p:cBhvr>
                                        <p:cTn id="38" dur="500"/>
                                        <p:tgtEl>
                                          <p:spTgt spid="7"/>
                                        </p:tgtEl>
                                      </p:cBhvr>
                                    </p:animEffect>
                                  </p:childTnLst>
                                </p:cTn>
                              </p:par>
                            </p:childTnLst>
                          </p:cTn>
                        </p:par>
                        <p:par>
                          <p:cTn id="39" fill="hold" nodeType="afterGroup">
                            <p:stCondLst>
                              <p:cond delay="2501"/>
                            </p:stCondLst>
                            <p:childTnLst>
                              <p:par>
                                <p:cTn id="40" presetID="22" presetClass="entr" presetSubtype="2"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right)">
                                      <p:cBhvr>
                                        <p:cTn id="42" dur="500"/>
                                        <p:tgtEl>
                                          <p:spTgt spid="18"/>
                                        </p:tgtEl>
                                      </p:cBhvr>
                                    </p:animEffect>
                                  </p:childTnLst>
                                </p:cTn>
                              </p:par>
                            </p:childTnLst>
                          </p:cTn>
                        </p:par>
                        <p:par>
                          <p:cTn id="43" fill="hold" nodeType="afterGroup">
                            <p:stCondLst>
                              <p:cond delay="3001"/>
                            </p:stCondLst>
                            <p:childTnLst>
                              <p:par>
                                <p:cTn id="44" presetID="14" presetClass="entr" presetSubtype="10"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randombar(horizontal)">
                                      <p:cBhvr>
                                        <p:cTn id="46" dur="500"/>
                                        <p:tgtEl>
                                          <p:spTgt spid="27"/>
                                        </p:tgtEl>
                                      </p:cBhvr>
                                    </p:animEffect>
                                  </p:childTnLst>
                                </p:cTn>
                              </p:par>
                            </p:childTnLst>
                          </p:cTn>
                        </p:par>
                        <p:par>
                          <p:cTn id="47" fill="hold" nodeType="afterGroup">
                            <p:stCondLst>
                              <p:cond delay="3501"/>
                            </p:stCondLst>
                            <p:childTnLst>
                              <p:par>
                                <p:cTn id="48" presetID="49" presetClass="entr" presetSubtype="0" decel="100000"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anim calcmode="lin" valueType="num">
                                      <p:cBhvr>
                                        <p:cTn id="52" dur="500" fill="hold"/>
                                        <p:tgtEl>
                                          <p:spTgt spid="8"/>
                                        </p:tgtEl>
                                        <p:attrNameLst>
                                          <p:attrName>style.rotation</p:attrName>
                                        </p:attrNameLst>
                                      </p:cBhvr>
                                      <p:tavLst>
                                        <p:tav tm="0">
                                          <p:val>
                                            <p:fltVal val="360"/>
                                          </p:val>
                                        </p:tav>
                                        <p:tav tm="100000">
                                          <p:val>
                                            <p:fltVal val="0"/>
                                          </p:val>
                                        </p:tav>
                                      </p:tavLst>
                                    </p:anim>
                                    <p:animEffect transition="in" filter="fade">
                                      <p:cBhvr>
                                        <p:cTn id="53" dur="500"/>
                                        <p:tgtEl>
                                          <p:spTgt spid="8"/>
                                        </p:tgtEl>
                                      </p:cBhvr>
                                    </p:animEffect>
                                  </p:childTnLst>
                                </p:cTn>
                              </p:par>
                            </p:childTnLst>
                          </p:cTn>
                        </p:par>
                        <p:par>
                          <p:cTn id="54" fill="hold" nodeType="afterGroup">
                            <p:stCondLst>
                              <p:cond delay="4001"/>
                            </p:stCondLst>
                            <p:childTnLst>
                              <p:par>
                                <p:cTn id="55" presetID="22" presetClass="entr" presetSubtype="2"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right)">
                                      <p:cBhvr>
                                        <p:cTn id="57" dur="500"/>
                                        <p:tgtEl>
                                          <p:spTgt spid="17"/>
                                        </p:tgtEl>
                                      </p:cBhvr>
                                    </p:animEffect>
                                  </p:childTnLst>
                                </p:cTn>
                              </p:par>
                            </p:childTnLst>
                          </p:cTn>
                        </p:par>
                        <p:par>
                          <p:cTn id="58" fill="hold" nodeType="afterGroup">
                            <p:stCondLst>
                              <p:cond delay="4501"/>
                            </p:stCondLst>
                            <p:childTnLst>
                              <p:par>
                                <p:cTn id="59" presetID="14" presetClass="entr" presetSubtype="10"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randombar(horizontal)">
                                      <p:cBhvr>
                                        <p:cTn id="61" dur="500"/>
                                        <p:tgtEl>
                                          <p:spTgt spid="28"/>
                                        </p:tgtEl>
                                      </p:cBhvr>
                                    </p:animEffect>
                                  </p:childTnLst>
                                </p:cTn>
                              </p:par>
                            </p:childTnLst>
                          </p:cTn>
                        </p:par>
                        <p:par>
                          <p:cTn id="62" fill="hold" nodeType="afterGroup">
                            <p:stCondLst>
                              <p:cond delay="5001"/>
                            </p:stCondLst>
                            <p:childTnLst>
                              <p:par>
                                <p:cTn id="63" presetID="49" presetClass="entr" presetSubtype="0" decel="10000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500" fill="hold"/>
                                        <p:tgtEl>
                                          <p:spTgt spid="9"/>
                                        </p:tgtEl>
                                        <p:attrNameLst>
                                          <p:attrName>ppt_w</p:attrName>
                                        </p:attrNameLst>
                                      </p:cBhvr>
                                      <p:tavLst>
                                        <p:tav tm="0">
                                          <p:val>
                                            <p:fltVal val="0"/>
                                          </p:val>
                                        </p:tav>
                                        <p:tav tm="100000">
                                          <p:val>
                                            <p:strVal val="#ppt_w"/>
                                          </p:val>
                                        </p:tav>
                                      </p:tavLst>
                                    </p:anim>
                                    <p:anim calcmode="lin" valueType="num">
                                      <p:cBhvr>
                                        <p:cTn id="66" dur="500" fill="hold"/>
                                        <p:tgtEl>
                                          <p:spTgt spid="9"/>
                                        </p:tgtEl>
                                        <p:attrNameLst>
                                          <p:attrName>ppt_h</p:attrName>
                                        </p:attrNameLst>
                                      </p:cBhvr>
                                      <p:tavLst>
                                        <p:tav tm="0">
                                          <p:val>
                                            <p:fltVal val="0"/>
                                          </p:val>
                                        </p:tav>
                                        <p:tav tm="100000">
                                          <p:val>
                                            <p:strVal val="#ppt_h"/>
                                          </p:val>
                                        </p:tav>
                                      </p:tavLst>
                                    </p:anim>
                                    <p:anim calcmode="lin" valueType="num">
                                      <p:cBhvr>
                                        <p:cTn id="67" dur="500" fill="hold"/>
                                        <p:tgtEl>
                                          <p:spTgt spid="9"/>
                                        </p:tgtEl>
                                        <p:attrNameLst>
                                          <p:attrName>style.rotation</p:attrName>
                                        </p:attrNameLst>
                                      </p:cBhvr>
                                      <p:tavLst>
                                        <p:tav tm="0">
                                          <p:val>
                                            <p:fltVal val="360"/>
                                          </p:val>
                                        </p:tav>
                                        <p:tav tm="100000">
                                          <p:val>
                                            <p:fltVal val="0"/>
                                          </p:val>
                                        </p:tav>
                                      </p:tavLst>
                                    </p:anim>
                                    <p:animEffect transition="in" filter="fade">
                                      <p:cBhvr>
                                        <p:cTn id="68" dur="500"/>
                                        <p:tgtEl>
                                          <p:spTgt spid="9"/>
                                        </p:tgtEl>
                                      </p:cBhvr>
                                    </p:animEffect>
                                  </p:childTnLst>
                                </p:cTn>
                              </p:par>
                            </p:childTnLst>
                          </p:cTn>
                        </p:par>
                        <p:par>
                          <p:cTn id="69" fill="hold" nodeType="afterGroup">
                            <p:stCondLst>
                              <p:cond delay="5501"/>
                            </p:stCondLst>
                            <p:childTnLst>
                              <p:par>
                                <p:cTn id="70" presetID="22" presetClass="entr" presetSubtype="2"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right)">
                                      <p:cBhvr>
                                        <p:cTn id="72" dur="500"/>
                                        <p:tgtEl>
                                          <p:spTgt spid="16"/>
                                        </p:tgtEl>
                                      </p:cBhvr>
                                    </p:animEffect>
                                  </p:childTnLst>
                                </p:cTn>
                              </p:par>
                            </p:childTnLst>
                          </p:cTn>
                        </p:par>
                        <p:par>
                          <p:cTn id="73" fill="hold" nodeType="afterGroup">
                            <p:stCondLst>
                              <p:cond delay="6001"/>
                            </p:stCondLst>
                            <p:childTnLst>
                              <p:par>
                                <p:cTn id="74" presetID="14" presetClass="entr" presetSubtype="10" fill="hold"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randombar(horizontal)">
                                      <p:cBhvr>
                                        <p:cTn id="7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12"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25" name="直接连接符 24"/>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graphicFrame>
        <p:nvGraphicFramePr>
          <p:cNvPr id="2" name="图表 4"/>
          <p:cNvGraphicFramePr>
            <a:graphicFrameLocks/>
          </p:cNvGraphicFramePr>
          <p:nvPr/>
        </p:nvGraphicFramePr>
        <p:xfrm>
          <a:off x="369888" y="1662113"/>
          <a:ext cx="6283325" cy="4464050"/>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0"/>
          <p:cNvSpPr txBox="1">
            <a:spLocks noChangeArrowheads="1"/>
          </p:cNvSpPr>
          <p:nvPr/>
        </p:nvSpPr>
        <p:spPr bwMode="auto">
          <a:xfrm>
            <a:off x="8399463" y="2636838"/>
            <a:ext cx="1730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13" name="文本框 12"/>
          <p:cNvSpPr txBox="1">
            <a:spLocks noChangeArrowheads="1"/>
          </p:cNvSpPr>
          <p:nvPr/>
        </p:nvSpPr>
        <p:spPr bwMode="auto">
          <a:xfrm>
            <a:off x="7188200" y="3141663"/>
            <a:ext cx="4152900"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rPr>
              <a:t>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10"/>
                                        </p:tgtEl>
                                      </p:cBhvr>
                                      <p:by x="150000" y="150000"/>
                                    </p:animScale>
                                  </p:childTnLst>
                                </p:cTn>
                              </p:par>
                              <p:par>
                                <p:cTn id="9" presetID="10" presetClass="exit" presetSubtype="0" fill="hold" nodeType="withEffect">
                                  <p:stCondLst>
                                    <p:cond delay="0"/>
                                  </p:stCondLst>
                                  <p:childTnLst>
                                    <p:animEffect transition="out" filter="fade">
                                      <p:cBhvr>
                                        <p:cTn id="10" dur="500"/>
                                        <p:tgtEl>
                                          <p:spTgt spid="10"/>
                                        </p:tgtEl>
                                      </p:cBhvr>
                                    </p:animEffect>
                                    <p:set>
                                      <p:cBhvr>
                                        <p:cTn id="11" dur="1" fill="hold">
                                          <p:stCondLst>
                                            <p:cond delay="500"/>
                                          </p:stCondLst>
                                        </p:cTn>
                                        <p:tgtEl>
                                          <p:spTgt spid="10"/>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12"/>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12"/>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1501"/>
                            </p:stCondLst>
                            <p:childTnLst>
                              <p:par>
                                <p:cTn id="29" presetID="22" presetClass="entr" presetSubtype="8" fill="hold" grpId="0" nodeType="afterEffect">
                                  <p:stCondLst>
                                    <p:cond delay="0"/>
                                  </p:stCondLst>
                                  <p:childTnLst>
                                    <p:set>
                                      <p:cBhvr>
                                        <p:cTn id="30"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31" dur="500"/>
                                        <p:tgtEl>
                                          <p:spTgt spid="2">
                                            <p:graphicEl>
                                              <a:chart seriesIdx="-3" categoryIdx="-3" bldStep="gridLegend"/>
                                            </p:graphicEl>
                                          </p:spTgt>
                                        </p:tgtEl>
                                      </p:cBhvr>
                                    </p:animEffect>
                                  </p:childTnLst>
                                </p:cTn>
                              </p:par>
                            </p:childTnLst>
                          </p:cTn>
                        </p:par>
                        <p:par>
                          <p:cTn id="32" fill="hold">
                            <p:stCondLst>
                              <p:cond delay="2001"/>
                            </p:stCondLst>
                            <p:childTnLst>
                              <p:par>
                                <p:cTn id="33" presetID="22" presetClass="entr" presetSubtype="8" fill="hold" grpId="0" nodeType="afterEffect">
                                  <p:stCondLst>
                                    <p:cond delay="0"/>
                                  </p:stCondLst>
                                  <p:childTnLst>
                                    <p:set>
                                      <p:cBhvr>
                                        <p:cTn id="34"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35" dur="500"/>
                                        <p:tgtEl>
                                          <p:spTgt spid="2">
                                            <p:graphicEl>
                                              <a:chart seriesIdx="0" categoryIdx="-4" bldStep="series"/>
                                            </p:graphicEl>
                                          </p:spTgt>
                                        </p:tgtEl>
                                      </p:cBhvr>
                                    </p:animEffect>
                                  </p:childTnLst>
                                </p:cTn>
                              </p:par>
                            </p:childTnLst>
                          </p:cTn>
                        </p:par>
                        <p:par>
                          <p:cTn id="36" fill="hold">
                            <p:stCondLst>
                              <p:cond delay="2501"/>
                            </p:stCondLst>
                            <p:childTnLst>
                              <p:par>
                                <p:cTn id="37" presetID="22" presetClass="entr" presetSubtype="8" fill="hold" grpId="0" nodeType="afterEffect">
                                  <p:stCondLst>
                                    <p:cond delay="0"/>
                                  </p:stCondLst>
                                  <p:childTnLst>
                                    <p:set>
                                      <p:cBhvr>
                                        <p:cTn id="38"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39" dur="500"/>
                                        <p:tgtEl>
                                          <p:spTgt spid="2">
                                            <p:graphicEl>
                                              <a:chart seriesIdx="1" categoryIdx="-4" bldStep="series"/>
                                            </p:graphicEl>
                                          </p:spTgt>
                                        </p:tgtEl>
                                      </p:cBhvr>
                                    </p:animEffect>
                                  </p:childTnLst>
                                </p:cTn>
                              </p:par>
                            </p:childTnLst>
                          </p:cTn>
                        </p:par>
                        <p:par>
                          <p:cTn id="40" fill="hold" nodeType="afterGroup">
                            <p:stCondLst>
                              <p:cond delay="3001"/>
                            </p:stCondLst>
                            <p:childTnLst>
                              <p:par>
                                <p:cTn id="41" presetID="5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par>
                          <p:cTn id="46" fill="hold" nodeType="afterGroup">
                            <p:stCondLst>
                              <p:cond delay="3501"/>
                            </p:stCondLst>
                            <p:childTnLst>
                              <p:par>
                                <p:cTn id="47" presetID="14" presetClass="entr" presetSubtype="1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randombar(horizontal)">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Graphic spid="2" grpId="0">
        <p:bldSub>
          <a:bldChart bld="series"/>
        </p:bldSub>
      </p:bldGraphic>
      <p:bldP spid="11"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a:grpSpLocks/>
          </p:cNvGrpSpPr>
          <p:nvPr/>
        </p:nvGrpSpPr>
        <p:grpSpPr bwMode="auto">
          <a:xfrm>
            <a:off x="-28575" y="-19050"/>
            <a:ext cx="3441700" cy="6877050"/>
            <a:chOff x="-27806" y="-19566"/>
            <a:chExt cx="3440507" cy="6877566"/>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rcRect r="71845"/>
            <a:stretch>
              <a:fillRect/>
            </a:stretch>
          </p:blipFill>
          <p:spPr>
            <a:xfrm>
              <a:off x="-27806" y="-19566"/>
              <a:ext cx="3440507" cy="6877566"/>
            </a:xfrm>
            <a:custGeom>
              <a:avLst/>
              <a:gdLst>
                <a:gd name="connsiteX0" fmla="*/ 0 w 3440507"/>
                <a:gd name="connsiteY0" fmla="*/ 0 h 6877566"/>
                <a:gd name="connsiteX1" fmla="*/ 136364 w 3440507"/>
                <a:gd name="connsiteY1" fmla="*/ 0 h 6877566"/>
                <a:gd name="connsiteX2" fmla="*/ 177048 w 3440507"/>
                <a:gd name="connsiteY2" fmla="*/ 1029 h 6877566"/>
                <a:gd name="connsiteX3" fmla="*/ 3440507 w 3440507"/>
                <a:gd name="connsiteY3" fmla="*/ 3437059 h 6877566"/>
                <a:gd name="connsiteX4" fmla="*/ 0 w 3440507"/>
                <a:gd name="connsiteY4" fmla="*/ 6877566 h 6877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0507" h="6877566">
                  <a:moveTo>
                    <a:pt x="0" y="0"/>
                  </a:moveTo>
                  <a:lnTo>
                    <a:pt x="136364" y="0"/>
                  </a:lnTo>
                  <a:lnTo>
                    <a:pt x="177048" y="1029"/>
                  </a:lnTo>
                  <a:cubicBezTo>
                    <a:pt x="1994909" y="93176"/>
                    <a:pt x="3440507" y="1596299"/>
                    <a:pt x="3440507" y="3437059"/>
                  </a:cubicBezTo>
                  <a:cubicBezTo>
                    <a:pt x="3440507" y="5337199"/>
                    <a:pt x="1900140" y="6877566"/>
                    <a:pt x="0" y="6877566"/>
                  </a:cubicBezTo>
                  <a:close/>
                </a:path>
              </a:pathLst>
            </a:custGeom>
          </p:spPr>
        </p:pic>
        <p:sp>
          <p:nvSpPr>
            <p:cNvPr id="18444" name="文本框 7"/>
            <p:cNvSpPr txBox="1">
              <a:spLocks noChangeArrowheads="1"/>
            </p:cNvSpPr>
            <p:nvPr/>
          </p:nvSpPr>
          <p:spPr bwMode="auto">
            <a:xfrm>
              <a:off x="540319" y="2449721"/>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en-US" altLang="zh-CN" sz="12000" dirty="0">
                  <a:solidFill>
                    <a:schemeClr val="bg1">
                      <a:alpha val="50000"/>
                    </a:schemeClr>
                  </a:solidFill>
                  <a:latin typeface="Rockwell Extra Bold" panose="02060903040505020403" pitchFamily="18" charset="0"/>
                  <a:ea typeface="Gungsuh" panose="02030600000101010101" pitchFamily="18" charset="-127"/>
                </a:rPr>
                <a:t>04</a:t>
              </a:r>
              <a:endParaRPr lang="zh-CN" altLang="en-US" sz="12000" dirty="0">
                <a:solidFill>
                  <a:schemeClr val="bg1">
                    <a:alpha val="50000"/>
                  </a:schemeClr>
                </a:solidFill>
                <a:latin typeface="Rockwell Extra Bold" panose="02060903040505020403" pitchFamily="18" charset="0"/>
                <a:ea typeface="Gungsuh" panose="02030600000101010101" pitchFamily="18" charset="-127"/>
              </a:endParaRPr>
            </a:p>
          </p:txBody>
        </p:sp>
      </p:grpSp>
      <p:cxnSp>
        <p:nvCxnSpPr>
          <p:cNvPr id="19" name="直接连接符 18"/>
          <p:cNvCxnSpPr/>
          <p:nvPr/>
        </p:nvCxnSpPr>
        <p:spPr>
          <a:xfrm>
            <a:off x="4727575" y="2349500"/>
            <a:ext cx="5329238" cy="0"/>
          </a:xfrm>
          <a:prstGeom prst="line">
            <a:avLst/>
          </a:prstGeom>
          <a:ln w="28575">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727575" y="4508500"/>
            <a:ext cx="5329238" cy="0"/>
          </a:xfrm>
          <a:prstGeom prst="line">
            <a:avLst/>
          </a:prstGeom>
          <a:ln w="38100">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7" idx="3"/>
          </p:cNvCxnSpPr>
          <p:nvPr/>
        </p:nvCxnSpPr>
        <p:spPr>
          <a:xfrm>
            <a:off x="3413125" y="3417888"/>
            <a:ext cx="3978275" cy="1587"/>
          </a:xfrm>
          <a:prstGeom prst="line">
            <a:avLst/>
          </a:prstGeom>
          <a:ln w="57150">
            <a:solidFill>
              <a:srgbClr val="793948"/>
            </a:solidFill>
            <a:prstDash val="sysDot"/>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6973888" y="3340100"/>
            <a:ext cx="1008062" cy="155575"/>
          </a:xfrm>
          <a:prstGeom prst="rect">
            <a:avLst/>
          </a:pr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矩形 27"/>
          <p:cNvSpPr/>
          <p:nvPr/>
        </p:nvSpPr>
        <p:spPr>
          <a:xfrm>
            <a:off x="6977063" y="3351213"/>
            <a:ext cx="1008062" cy="155575"/>
          </a:xfrm>
          <a:prstGeom prst="rect">
            <a:avLst/>
          </a:pr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9" name="直接连接符 28"/>
          <p:cNvCxnSpPr/>
          <p:nvPr/>
        </p:nvCxnSpPr>
        <p:spPr>
          <a:xfrm>
            <a:off x="4727575" y="2349500"/>
            <a:ext cx="5329238" cy="0"/>
          </a:xfrm>
          <a:prstGeom prst="line">
            <a:avLst/>
          </a:prstGeom>
          <a:ln w="28575">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727575" y="4508500"/>
            <a:ext cx="5329238" cy="0"/>
          </a:xfrm>
          <a:prstGeom prst="line">
            <a:avLst/>
          </a:prstGeom>
          <a:ln w="38100">
            <a:solidFill>
              <a:srgbClr val="793948"/>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a:spLocks noChangeArrowheads="1"/>
          </p:cNvSpPr>
          <p:nvPr/>
        </p:nvSpPr>
        <p:spPr bwMode="auto">
          <a:xfrm>
            <a:off x="4729163" y="3063875"/>
            <a:ext cx="5327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4000" b="1">
                <a:solidFill>
                  <a:srgbClr val="793948"/>
                </a:solidFill>
                <a:latin typeface="微软雅黑" panose="020B0503020204020204" pitchFamily="34" charset="-122"/>
                <a:ea typeface="微软雅黑" panose="020B0503020204020204" pitchFamily="34" charset="-122"/>
              </a:rPr>
              <a:t>请输入第四部分内容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nodeType="after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childTnLst>
                          </p:cTn>
                        </p:par>
                        <p:par>
                          <p:cTn id="11" fill="hold" nodeType="afterGroup">
                            <p:stCondLst>
                              <p:cond delay="500"/>
                            </p:stCondLst>
                            <p:childTnLst>
                              <p:par>
                                <p:cTn id="12" presetID="22" presetClass="exit" presetSubtype="8" fill="hold" nodeType="afterEffect">
                                  <p:stCondLst>
                                    <p:cond delay="0"/>
                                  </p:stCondLst>
                                  <p:childTnLst>
                                    <p:animEffect transition="out" filter="wipe(left)">
                                      <p:cBhvr>
                                        <p:cTn id="13" dur="500"/>
                                        <p:tgtEl>
                                          <p:spTgt spid="26"/>
                                        </p:tgtEl>
                                      </p:cBhvr>
                                    </p:animEffect>
                                    <p:set>
                                      <p:cBhvr>
                                        <p:cTn id="14" dur="1" fill="hold">
                                          <p:stCondLst>
                                            <p:cond delay="499"/>
                                          </p:stCondLst>
                                        </p:cTn>
                                        <p:tgtEl>
                                          <p:spTgt spid="26"/>
                                        </p:tgtEl>
                                        <p:attrNameLst>
                                          <p:attrName>style.visibility</p:attrName>
                                        </p:attrNameLst>
                                      </p:cBhvr>
                                      <p:to>
                                        <p:strVal val="hidden"/>
                                      </p:to>
                                    </p:set>
                                  </p:childTnLst>
                                </p:cTn>
                              </p:par>
                              <p:par>
                                <p:cTn id="15" presetID="53" presetClass="entr" presetSubtype="16"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10" presetClass="exit" presetSubtype="0" fill="hold" grpId="1" nodeType="withEffect">
                                  <p:stCondLst>
                                    <p:cond delay="0"/>
                                  </p:stCondLst>
                                  <p:childTnLst>
                                    <p:animEffect transition="out" filter="fade">
                                      <p:cBhvr>
                                        <p:cTn id="26" dur="2000"/>
                                        <p:tgtEl>
                                          <p:spTgt spid="28"/>
                                        </p:tgtEl>
                                      </p:cBhvr>
                                    </p:animEffect>
                                    <p:set>
                                      <p:cBhvr>
                                        <p:cTn id="27" dur="1" fill="hold">
                                          <p:stCondLst>
                                            <p:cond delay="1999"/>
                                          </p:stCondLst>
                                        </p:cTn>
                                        <p:tgtEl>
                                          <p:spTgt spid="28"/>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2000"/>
                                        <p:tgtEl>
                                          <p:spTgt spid="19"/>
                                        </p:tgtEl>
                                      </p:cBhvr>
                                    </p:animEffect>
                                  </p:childTnLst>
                                </p:cTn>
                              </p:par>
                              <p:par>
                                <p:cTn id="31" presetID="63" presetClass="path" presetSubtype="0" accel="50000" decel="50000" fill="hold" grpId="2" nodeType="withEffect">
                                  <p:stCondLst>
                                    <p:cond delay="0"/>
                                  </p:stCondLst>
                                  <p:childTnLst>
                                    <p:animMotion origin="layout" path="M 0 0 L -0.007317 -0.157498 E" pathEditMode="relative" ptsTypes="">
                                      <p:cBhvr>
                                        <p:cTn id="32" dur="2000" fill="hold"/>
                                        <p:tgtEl>
                                          <p:spTgt spid="28"/>
                                        </p:tgtEl>
                                        <p:attrNameLst>
                                          <p:attrName>ppt_x</p:attrName>
                                          <p:attrName>ppt_y</p:attrName>
                                        </p:attrNameLst>
                                      </p:cBhvr>
                                    </p:animMotion>
                                  </p:childTnLst>
                                </p:cTn>
                              </p:par>
                              <p:par>
                                <p:cTn id="33" presetID="6" presetClass="emph" presetSubtype="0" accel="50000" decel="50000" fill="hold" grpId="3" nodeType="withEffect">
                                  <p:stCondLst>
                                    <p:cond delay="0"/>
                                  </p:stCondLst>
                                  <p:childTnLst>
                                    <p:animScale>
                                      <p:cBhvr>
                                        <p:cTn id="34" dur="2000" fill="hold"/>
                                        <p:tgtEl>
                                          <p:spTgt spid="28"/>
                                        </p:tgtEl>
                                      </p:cBhvr>
                                      <p:by x="150000" y="150000"/>
                                      <p:to x="528571" y="0"/>
                                    </p:animScale>
                                  </p:childTnLst>
                                </p:cTn>
                              </p:par>
                              <p:par>
                                <p:cTn id="35" presetID="63" presetClass="path" presetSubtype="0" accel="50000" decel="50000" fill="hold" nodeType="withEffect">
                                  <p:stCondLst>
                                    <p:cond delay="0"/>
                                  </p:stCondLst>
                                  <p:childTnLst>
                                    <p:animMotion origin="layout" path="M 0.007317 0.157498 L 0 0 E" pathEditMode="relative" ptsTypes="">
                                      <p:cBhvr>
                                        <p:cTn id="36" dur="2000" fill="hold"/>
                                        <p:tgtEl>
                                          <p:spTgt spid="19"/>
                                        </p:tgtEl>
                                        <p:attrNameLst>
                                          <p:attrName>ppt_x</p:attrName>
                                          <p:attrName>ppt_y</p:attrName>
                                        </p:attrNameLst>
                                      </p:cBhvr>
                                    </p:animMotion>
                                  </p:childTnLst>
                                </p:cTn>
                              </p:par>
                              <p:par>
                                <p:cTn id="37" presetID="6" presetClass="emph" presetSubtype="0" accel="50000" decel="50000" fill="hold" nodeType="withEffect">
                                  <p:stCondLst>
                                    <p:cond delay="0"/>
                                  </p:stCondLst>
                                  <p:childTnLst>
                                    <p:animScale>
                                      <p:cBhvr>
                                        <p:cTn id="38" dur="2000" fill="hold"/>
                                        <p:tgtEl>
                                          <p:spTgt spid="19"/>
                                        </p:tgtEl>
                                      </p:cBhvr>
                                      <p:by x="150000" y="150000"/>
                                      <p:from x="18919" y="-2147483648"/>
                                      <p:to x="100000" y="100000"/>
                                    </p:animScale>
                                  </p:childTnLst>
                                </p:cTn>
                              </p:par>
                              <p:par>
                                <p:cTn id="39" presetID="10" presetClass="exit" presetSubtype="0" fill="hold" grpId="1" nodeType="withEffect">
                                  <p:stCondLst>
                                    <p:cond delay="0"/>
                                  </p:stCondLst>
                                  <p:childTnLst>
                                    <p:animEffect transition="out" filter="fade">
                                      <p:cBhvr>
                                        <p:cTn id="40" dur="2000"/>
                                        <p:tgtEl>
                                          <p:spTgt spid="27"/>
                                        </p:tgtEl>
                                      </p:cBhvr>
                                    </p:animEffect>
                                    <p:set>
                                      <p:cBhvr>
                                        <p:cTn id="41" dur="1" fill="hold">
                                          <p:stCondLst>
                                            <p:cond delay="1999"/>
                                          </p:stCondLst>
                                        </p:cTn>
                                        <p:tgtEl>
                                          <p:spTgt spid="27"/>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2000"/>
                                        <p:tgtEl>
                                          <p:spTgt spid="20"/>
                                        </p:tgtEl>
                                      </p:cBhvr>
                                    </p:animEffect>
                                  </p:childTnLst>
                                </p:cTn>
                              </p:par>
                              <p:par>
                                <p:cTn id="45" presetID="63" presetClass="path" presetSubtype="0" accel="50000" decel="50000" fill="hold" grpId="2" nodeType="withEffect">
                                  <p:stCondLst>
                                    <p:cond delay="0"/>
                                  </p:stCondLst>
                                  <p:childTnLst>
                                    <p:animMotion origin="layout" path="M 0 0 L -0.007069 0.159176 E" pathEditMode="relative" ptsTypes="">
                                      <p:cBhvr>
                                        <p:cTn id="46" dur="2000" fill="hold"/>
                                        <p:tgtEl>
                                          <p:spTgt spid="27"/>
                                        </p:tgtEl>
                                        <p:attrNameLst>
                                          <p:attrName>ppt_x</p:attrName>
                                          <p:attrName>ppt_y</p:attrName>
                                        </p:attrNameLst>
                                      </p:cBhvr>
                                    </p:animMotion>
                                  </p:childTnLst>
                                </p:cTn>
                              </p:par>
                              <p:par>
                                <p:cTn id="47" presetID="6" presetClass="emph" presetSubtype="0" accel="50000" decel="50000" fill="hold" grpId="3" nodeType="withEffect">
                                  <p:stCondLst>
                                    <p:cond delay="0"/>
                                  </p:stCondLst>
                                  <p:childTnLst>
                                    <p:animScale>
                                      <p:cBhvr>
                                        <p:cTn id="48" dur="2000" fill="hold"/>
                                        <p:tgtEl>
                                          <p:spTgt spid="27"/>
                                        </p:tgtEl>
                                      </p:cBhvr>
                                      <p:by x="150000" y="150000"/>
                                      <p:to x="528571" y="0"/>
                                    </p:animScale>
                                  </p:childTnLst>
                                </p:cTn>
                              </p:par>
                              <p:par>
                                <p:cTn id="49" presetID="63" presetClass="path" presetSubtype="0" accel="50000" decel="50000" fill="hold" nodeType="withEffect">
                                  <p:stCondLst>
                                    <p:cond delay="0"/>
                                  </p:stCondLst>
                                  <p:childTnLst>
                                    <p:animMotion origin="layout" path="M 0.007069 -0.159176 L 0 0 E" pathEditMode="relative" ptsTypes="">
                                      <p:cBhvr>
                                        <p:cTn id="50" dur="2000" fill="hold"/>
                                        <p:tgtEl>
                                          <p:spTgt spid="20"/>
                                        </p:tgtEl>
                                        <p:attrNameLst>
                                          <p:attrName>ppt_x</p:attrName>
                                          <p:attrName>ppt_y</p:attrName>
                                        </p:attrNameLst>
                                      </p:cBhvr>
                                    </p:animMotion>
                                  </p:childTnLst>
                                </p:cTn>
                              </p:par>
                              <p:par>
                                <p:cTn id="51" presetID="6" presetClass="emph" presetSubtype="0" accel="50000" decel="50000" fill="hold" nodeType="withEffect">
                                  <p:stCondLst>
                                    <p:cond delay="0"/>
                                  </p:stCondLst>
                                  <p:childTnLst>
                                    <p:animScale>
                                      <p:cBhvr>
                                        <p:cTn id="52" dur="2000" fill="hold"/>
                                        <p:tgtEl>
                                          <p:spTgt spid="20"/>
                                        </p:tgtEl>
                                      </p:cBhvr>
                                      <p:by x="150000" y="150000"/>
                                      <p:from x="18919" y="-2147483648"/>
                                      <p:to x="100000" y="100000"/>
                                    </p:animScale>
                                  </p:childTnLst>
                                </p:cTn>
                              </p:par>
                              <p:par>
                                <p:cTn id="53" presetID="10"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2000"/>
                                        <p:tgtEl>
                                          <p:spTgt spid="29"/>
                                        </p:tgtEl>
                                      </p:cBhvr>
                                    </p:animEffect>
                                  </p:childTnLst>
                                </p:cTn>
                              </p:par>
                              <p:par>
                                <p:cTn id="56" presetID="63" presetClass="path" presetSubtype="0" accel="50000" decel="50000" fill="hold" nodeType="withEffect">
                                  <p:stCondLst>
                                    <p:cond delay="0"/>
                                  </p:stCondLst>
                                  <p:childTnLst>
                                    <p:animMotion origin="layout" path="M 0.00729 0.15741 L 1.11022E-16 -2.59259E-6 " pathEditMode="relative" rAng="0" ptsTypes="AA">
                                      <p:cBhvr>
                                        <p:cTn id="57" dur="2000" fill="hold"/>
                                        <p:tgtEl>
                                          <p:spTgt spid="29"/>
                                        </p:tgtEl>
                                        <p:attrNameLst>
                                          <p:attrName>ppt_x</p:attrName>
                                          <p:attrName>ppt_y</p:attrName>
                                        </p:attrNameLst>
                                      </p:cBhvr>
                                      <p:rCtr x="-365" y="-7870"/>
                                    </p:animMotion>
                                  </p:childTnLst>
                                </p:cTn>
                              </p:par>
                              <p:par>
                                <p:cTn id="58" presetID="10" presetClass="entr" presetSubtype="0" fill="hold"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2000"/>
                                        <p:tgtEl>
                                          <p:spTgt spid="30"/>
                                        </p:tgtEl>
                                      </p:cBhvr>
                                    </p:animEffect>
                                  </p:childTnLst>
                                </p:cTn>
                              </p:par>
                              <p:par>
                                <p:cTn id="61" presetID="63" presetClass="path" presetSubtype="0" accel="50000" decel="50000" fill="hold" nodeType="withEffect">
                                  <p:stCondLst>
                                    <p:cond delay="0"/>
                                  </p:stCondLst>
                                  <p:childTnLst>
                                    <p:animMotion origin="layout" path="M 0.00703 -0.15926 L 1.11022E-16 2.59259E-6 " pathEditMode="relative" rAng="0" ptsTypes="AA">
                                      <p:cBhvr>
                                        <p:cTn id="62" dur="2000" fill="hold"/>
                                        <p:tgtEl>
                                          <p:spTgt spid="30"/>
                                        </p:tgtEl>
                                        <p:attrNameLst>
                                          <p:attrName>ppt_x</p:attrName>
                                          <p:attrName>ppt_y</p:attrName>
                                        </p:attrNameLst>
                                      </p:cBhvr>
                                      <p:rCtr x="-352" y="7963"/>
                                    </p:animMotion>
                                  </p:childTnLst>
                                </p:cTn>
                              </p:par>
                            </p:childTnLst>
                          </p:cTn>
                        </p:par>
                        <p:par>
                          <p:cTn id="63" fill="hold" nodeType="afterGroup">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7" grpId="2" animBg="1"/>
      <p:bldP spid="27" grpId="3" animBg="1"/>
      <p:bldP spid="28" grpId="0" animBg="1"/>
      <p:bldP spid="28" grpId="1" animBg="1"/>
      <p:bldP spid="28" grpId="2" animBg="1"/>
      <p:bldP spid="28" grpId="3" animBg="1"/>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12"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25" name="直接连接符 24"/>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grpSp>
        <p:nvGrpSpPr>
          <p:cNvPr id="6" name="Group 2"/>
          <p:cNvGrpSpPr>
            <a:grpSpLocks/>
          </p:cNvGrpSpPr>
          <p:nvPr/>
        </p:nvGrpSpPr>
        <p:grpSpPr bwMode="auto">
          <a:xfrm>
            <a:off x="342478" y="2132856"/>
            <a:ext cx="8194675" cy="3632200"/>
            <a:chOff x="0" y="0"/>
            <a:chExt cx="7942263" cy="3521075"/>
          </a:xfrm>
          <a:solidFill>
            <a:schemeClr val="bg2">
              <a:lumMod val="50000"/>
            </a:schemeClr>
          </a:solidFill>
        </p:grpSpPr>
        <p:sp>
          <p:nvSpPr>
            <p:cNvPr id="7" name="Oval 5"/>
            <p:cNvSpPr>
              <a:spLocks noChangeArrowheads="1"/>
            </p:cNvSpPr>
            <p:nvPr/>
          </p:nvSpPr>
          <p:spPr bwMode="auto">
            <a:xfrm>
              <a:off x="1239838" y="387350"/>
              <a:ext cx="1588" cy="1588"/>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8" name="Freeform 6"/>
            <p:cNvSpPr>
              <a:spLocks noChangeArrowheads="1"/>
            </p:cNvSpPr>
            <p:nvPr/>
          </p:nvSpPr>
          <p:spPr bwMode="auto">
            <a:xfrm>
              <a:off x="1276350" y="303213"/>
              <a:ext cx="11113" cy="3175"/>
            </a:xfrm>
            <a:custGeom>
              <a:avLst/>
              <a:gdLst>
                <a:gd name="T0" fmla="*/ 1 w 4"/>
                <a:gd name="T1" fmla="*/ 0 h 1"/>
                <a:gd name="T2" fmla="*/ 3 w 4"/>
                <a:gd name="T3" fmla="*/ 1 h 1"/>
                <a:gd name="T4" fmla="*/ 3 w 4"/>
                <a:gd name="T5" fmla="*/ 1 h 1"/>
                <a:gd name="T6" fmla="*/ 3 w 4"/>
                <a:gd name="T7" fmla="*/ 1 h 1"/>
                <a:gd name="T8" fmla="*/ 3 w 4"/>
                <a:gd name="T9" fmla="*/ 1 h 1"/>
                <a:gd name="T10" fmla="*/ 3 w 4"/>
                <a:gd name="T11" fmla="*/ 1 h 1"/>
                <a:gd name="T12" fmla="*/ 4 w 4"/>
                <a:gd name="T13" fmla="*/ 1 h 1"/>
                <a:gd name="T14" fmla="*/ 4 w 4"/>
                <a:gd name="T15" fmla="*/ 1 h 1"/>
                <a:gd name="T16" fmla="*/ 2 w 4"/>
                <a:gd name="T17" fmla="*/ 0 h 1"/>
                <a:gd name="T18" fmla="*/ 1 w 4"/>
                <a:gd name="T19" fmla="*/ 0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
                <a:gd name="T32" fmla="*/ 4 w 4"/>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
                  <a:moveTo>
                    <a:pt x="1" y="0"/>
                  </a:moveTo>
                  <a:cubicBezTo>
                    <a:pt x="2" y="1"/>
                    <a:pt x="3" y="1"/>
                    <a:pt x="3" y="1"/>
                  </a:cubicBezTo>
                  <a:cubicBezTo>
                    <a:pt x="3" y="1"/>
                    <a:pt x="3" y="1"/>
                    <a:pt x="3" y="1"/>
                  </a:cubicBezTo>
                  <a:cubicBezTo>
                    <a:pt x="3" y="1"/>
                    <a:pt x="3" y="1"/>
                    <a:pt x="3" y="1"/>
                  </a:cubicBezTo>
                  <a:cubicBezTo>
                    <a:pt x="3" y="1"/>
                    <a:pt x="3" y="1"/>
                    <a:pt x="3" y="1"/>
                  </a:cubicBezTo>
                  <a:cubicBezTo>
                    <a:pt x="3" y="1"/>
                    <a:pt x="3" y="1"/>
                    <a:pt x="3" y="1"/>
                  </a:cubicBezTo>
                  <a:cubicBezTo>
                    <a:pt x="3" y="1"/>
                    <a:pt x="4" y="1"/>
                    <a:pt x="4" y="1"/>
                  </a:cubicBezTo>
                  <a:cubicBezTo>
                    <a:pt x="4" y="1"/>
                    <a:pt x="4" y="1"/>
                    <a:pt x="4" y="1"/>
                  </a:cubicBezTo>
                  <a:cubicBezTo>
                    <a:pt x="4" y="0"/>
                    <a:pt x="3" y="0"/>
                    <a:pt x="2" y="0"/>
                  </a:cubicBezTo>
                  <a:cubicBezTo>
                    <a:pt x="1" y="0"/>
                    <a:pt x="0"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9" name="Freeform 7"/>
            <p:cNvSpPr>
              <a:spLocks noChangeArrowheads="1"/>
            </p:cNvSpPr>
            <p:nvPr/>
          </p:nvSpPr>
          <p:spPr bwMode="auto">
            <a:xfrm>
              <a:off x="1301750" y="346075"/>
              <a:ext cx="1588" cy="3175"/>
            </a:xfrm>
            <a:custGeom>
              <a:avLst/>
              <a:gdLst>
                <a:gd name="T0" fmla="*/ 1 w 1"/>
                <a:gd name="T1" fmla="*/ 1 h 1"/>
                <a:gd name="T2" fmla="*/ 1 w 1"/>
                <a:gd name="T3" fmla="*/ 0 h 1"/>
                <a:gd name="T4" fmla="*/ 1 w 1"/>
                <a:gd name="T5" fmla="*/ 1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cubicBezTo>
                    <a:pt x="1" y="1"/>
                    <a:pt x="1" y="0"/>
                    <a:pt x="1" y="0"/>
                  </a:cubicBezTo>
                  <a:cubicBezTo>
                    <a:pt x="1" y="0"/>
                    <a:pt x="1" y="1"/>
                    <a:pt x="1" y="1"/>
                  </a:cubicBezTo>
                  <a:cubicBezTo>
                    <a:pt x="0" y="1"/>
                    <a:pt x="1" y="1"/>
                    <a:pt x="1"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1" name="Freeform 8"/>
            <p:cNvSpPr>
              <a:spLocks noChangeArrowheads="1"/>
            </p:cNvSpPr>
            <p:nvPr/>
          </p:nvSpPr>
          <p:spPr bwMode="auto">
            <a:xfrm>
              <a:off x="1338263" y="379413"/>
              <a:ext cx="12700" cy="23813"/>
            </a:xfrm>
            <a:custGeom>
              <a:avLst/>
              <a:gdLst>
                <a:gd name="T0" fmla="*/ 4 w 5"/>
                <a:gd name="T1" fmla="*/ 7 h 9"/>
                <a:gd name="T2" fmla="*/ 5 w 5"/>
                <a:gd name="T3" fmla="*/ 9 h 9"/>
                <a:gd name="T4" fmla="*/ 4 w 5"/>
                <a:gd name="T5" fmla="*/ 6 h 9"/>
                <a:gd name="T6" fmla="*/ 1 w 5"/>
                <a:gd name="T7" fmla="*/ 1 h 9"/>
                <a:gd name="T8" fmla="*/ 1 w 5"/>
                <a:gd name="T9" fmla="*/ 1 h 9"/>
                <a:gd name="T10" fmla="*/ 4 w 5"/>
                <a:gd name="T11" fmla="*/ 7 h 9"/>
                <a:gd name="T12" fmla="*/ 0 60000 65536"/>
                <a:gd name="T13" fmla="*/ 0 60000 65536"/>
                <a:gd name="T14" fmla="*/ 0 60000 65536"/>
                <a:gd name="T15" fmla="*/ 0 60000 65536"/>
                <a:gd name="T16" fmla="*/ 0 60000 65536"/>
                <a:gd name="T17" fmla="*/ 0 60000 65536"/>
                <a:gd name="T18" fmla="*/ 0 w 5"/>
                <a:gd name="T19" fmla="*/ 0 h 9"/>
                <a:gd name="T20" fmla="*/ 5 w 5"/>
                <a:gd name="T21" fmla="*/ 9 h 9"/>
              </a:gdLst>
              <a:ahLst/>
              <a:cxnLst>
                <a:cxn ang="T12">
                  <a:pos x="T0" y="T1"/>
                </a:cxn>
                <a:cxn ang="T13">
                  <a:pos x="T2" y="T3"/>
                </a:cxn>
                <a:cxn ang="T14">
                  <a:pos x="T4" y="T5"/>
                </a:cxn>
                <a:cxn ang="T15">
                  <a:pos x="T6" y="T7"/>
                </a:cxn>
                <a:cxn ang="T16">
                  <a:pos x="T8" y="T9"/>
                </a:cxn>
                <a:cxn ang="T17">
                  <a:pos x="T10" y="T11"/>
                </a:cxn>
              </a:cxnLst>
              <a:rect l="T18" t="T19" r="T20" b="T21"/>
              <a:pathLst>
                <a:path w="5" h="9">
                  <a:moveTo>
                    <a:pt x="4" y="7"/>
                  </a:moveTo>
                  <a:cubicBezTo>
                    <a:pt x="5" y="8"/>
                    <a:pt x="5" y="9"/>
                    <a:pt x="5" y="9"/>
                  </a:cubicBezTo>
                  <a:cubicBezTo>
                    <a:pt x="5" y="9"/>
                    <a:pt x="5" y="8"/>
                    <a:pt x="4" y="6"/>
                  </a:cubicBezTo>
                  <a:cubicBezTo>
                    <a:pt x="3" y="5"/>
                    <a:pt x="2" y="2"/>
                    <a:pt x="1" y="1"/>
                  </a:cubicBezTo>
                  <a:cubicBezTo>
                    <a:pt x="0" y="0"/>
                    <a:pt x="0" y="0"/>
                    <a:pt x="1" y="1"/>
                  </a:cubicBezTo>
                  <a:cubicBezTo>
                    <a:pt x="2" y="3"/>
                    <a:pt x="4" y="5"/>
                    <a:pt x="4"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3" name="Freeform 9"/>
            <p:cNvSpPr>
              <a:spLocks noChangeArrowheads="1"/>
            </p:cNvSpPr>
            <p:nvPr/>
          </p:nvSpPr>
          <p:spPr bwMode="auto">
            <a:xfrm>
              <a:off x="4344988" y="200025"/>
              <a:ext cx="87313" cy="19050"/>
            </a:xfrm>
            <a:custGeom>
              <a:avLst/>
              <a:gdLst>
                <a:gd name="T0" fmla="*/ 9 w 33"/>
                <a:gd name="T1" fmla="*/ 7 h 7"/>
                <a:gd name="T2" fmla="*/ 11 w 33"/>
                <a:gd name="T3" fmla="*/ 7 h 7"/>
                <a:gd name="T4" fmla="*/ 30 w 33"/>
                <a:gd name="T5" fmla="*/ 6 h 7"/>
                <a:gd name="T6" fmla="*/ 32 w 33"/>
                <a:gd name="T7" fmla="*/ 6 h 7"/>
                <a:gd name="T8" fmla="*/ 33 w 33"/>
                <a:gd name="T9" fmla="*/ 3 h 7"/>
                <a:gd name="T10" fmla="*/ 33 w 33"/>
                <a:gd name="T11" fmla="*/ 3 h 7"/>
                <a:gd name="T12" fmla="*/ 32 w 33"/>
                <a:gd name="T13" fmla="*/ 0 h 7"/>
                <a:gd name="T14" fmla="*/ 9 w 33"/>
                <a:gd name="T15" fmla="*/ 1 h 7"/>
                <a:gd name="T16" fmla="*/ 0 w 33"/>
                <a:gd name="T17" fmla="*/ 3 h 7"/>
                <a:gd name="T18" fmla="*/ 9 w 33"/>
                <a:gd name="T19" fmla="*/ 7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7"/>
                <a:gd name="T32" fmla="*/ 33 w 33"/>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7">
                  <a:moveTo>
                    <a:pt x="9" y="7"/>
                  </a:moveTo>
                  <a:cubicBezTo>
                    <a:pt x="9" y="7"/>
                    <a:pt x="9" y="7"/>
                    <a:pt x="11" y="7"/>
                  </a:cubicBezTo>
                  <a:cubicBezTo>
                    <a:pt x="13" y="7"/>
                    <a:pt x="27" y="6"/>
                    <a:pt x="30" y="6"/>
                  </a:cubicBezTo>
                  <a:cubicBezTo>
                    <a:pt x="32" y="6"/>
                    <a:pt x="32" y="6"/>
                    <a:pt x="32" y="6"/>
                  </a:cubicBezTo>
                  <a:cubicBezTo>
                    <a:pt x="33" y="6"/>
                    <a:pt x="33" y="3"/>
                    <a:pt x="33" y="3"/>
                  </a:cubicBezTo>
                  <a:cubicBezTo>
                    <a:pt x="33" y="3"/>
                    <a:pt x="33" y="3"/>
                    <a:pt x="33" y="3"/>
                  </a:cubicBezTo>
                  <a:cubicBezTo>
                    <a:pt x="32" y="0"/>
                    <a:pt x="32" y="0"/>
                    <a:pt x="32" y="0"/>
                  </a:cubicBezTo>
                  <a:cubicBezTo>
                    <a:pt x="24" y="1"/>
                    <a:pt x="13" y="1"/>
                    <a:pt x="9" y="1"/>
                  </a:cubicBezTo>
                  <a:cubicBezTo>
                    <a:pt x="4" y="1"/>
                    <a:pt x="0" y="2"/>
                    <a:pt x="0" y="3"/>
                  </a:cubicBezTo>
                  <a:cubicBezTo>
                    <a:pt x="0" y="4"/>
                    <a:pt x="4" y="6"/>
                    <a:pt x="9"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4" name="Freeform 10"/>
            <p:cNvSpPr>
              <a:spLocks noChangeArrowheads="1"/>
            </p:cNvSpPr>
            <p:nvPr/>
          </p:nvSpPr>
          <p:spPr bwMode="auto">
            <a:xfrm>
              <a:off x="1416050" y="290513"/>
              <a:ext cx="4763" cy="3175"/>
            </a:xfrm>
            <a:custGeom>
              <a:avLst/>
              <a:gdLst>
                <a:gd name="T0" fmla="*/ 0 w 2"/>
                <a:gd name="T1" fmla="*/ 0 h 1"/>
                <a:gd name="T2" fmla="*/ 2 w 2"/>
                <a:gd name="T3" fmla="*/ 1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0" y="1"/>
                    <a:pt x="0" y="1"/>
                    <a:pt x="2" y="1"/>
                  </a:cubicBezTo>
                  <a:cubicBezTo>
                    <a:pt x="1"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5" name="Freeform 11"/>
            <p:cNvSpPr>
              <a:spLocks noChangeArrowheads="1"/>
            </p:cNvSpPr>
            <p:nvPr/>
          </p:nvSpPr>
          <p:spPr bwMode="auto">
            <a:xfrm>
              <a:off x="1412875" y="1863725"/>
              <a:ext cx="3175" cy="1"/>
            </a:xfrm>
            <a:custGeom>
              <a:avLst/>
              <a:gdLst>
                <a:gd name="T0" fmla="*/ 0 w 1"/>
                <a:gd name="T1" fmla="*/ 0 h 1"/>
                <a:gd name="T2" fmla="*/ 1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6" name="Freeform 12"/>
            <p:cNvSpPr>
              <a:spLocks noChangeArrowheads="1"/>
            </p:cNvSpPr>
            <p:nvPr/>
          </p:nvSpPr>
          <p:spPr bwMode="auto">
            <a:xfrm>
              <a:off x="4381500" y="279400"/>
              <a:ext cx="3175" cy="3175"/>
            </a:xfrm>
            <a:custGeom>
              <a:avLst/>
              <a:gdLst>
                <a:gd name="T0" fmla="*/ 1 w 1"/>
                <a:gd name="T1" fmla="*/ 1 h 1"/>
                <a:gd name="T2" fmla="*/ 1 w 1"/>
                <a:gd name="T3" fmla="*/ 1 h 1"/>
                <a:gd name="T4" fmla="*/ 0 w 1"/>
                <a:gd name="T5" fmla="*/ 1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cubicBezTo>
                    <a:pt x="1" y="0"/>
                    <a:pt x="1" y="0"/>
                    <a:pt x="1" y="1"/>
                  </a:cubicBezTo>
                  <a:cubicBezTo>
                    <a:pt x="0" y="1"/>
                    <a:pt x="0" y="1"/>
                    <a:pt x="0" y="1"/>
                  </a:cubicBezTo>
                  <a:cubicBezTo>
                    <a:pt x="0" y="1"/>
                    <a:pt x="0" y="1"/>
                    <a:pt x="1"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7" name="Freeform 13"/>
            <p:cNvSpPr>
              <a:spLocks noChangeArrowheads="1"/>
            </p:cNvSpPr>
            <p:nvPr/>
          </p:nvSpPr>
          <p:spPr bwMode="auto">
            <a:xfrm>
              <a:off x="5021263" y="349250"/>
              <a:ext cx="196850" cy="171450"/>
            </a:xfrm>
            <a:custGeom>
              <a:avLst/>
              <a:gdLst>
                <a:gd name="T0" fmla="*/ 7 w 74"/>
                <a:gd name="T1" fmla="*/ 54 h 64"/>
                <a:gd name="T2" fmla="*/ 17 w 74"/>
                <a:gd name="T3" fmla="*/ 58 h 64"/>
                <a:gd name="T4" fmla="*/ 19 w 74"/>
                <a:gd name="T5" fmla="*/ 59 h 64"/>
                <a:gd name="T6" fmla="*/ 19 w 74"/>
                <a:gd name="T7" fmla="*/ 62 h 64"/>
                <a:gd name="T8" fmla="*/ 19 w 74"/>
                <a:gd name="T9" fmla="*/ 64 h 64"/>
                <a:gd name="T10" fmla="*/ 21 w 74"/>
                <a:gd name="T11" fmla="*/ 64 h 64"/>
                <a:gd name="T12" fmla="*/ 26 w 74"/>
                <a:gd name="T13" fmla="*/ 61 h 64"/>
                <a:gd name="T14" fmla="*/ 29 w 74"/>
                <a:gd name="T15" fmla="*/ 50 h 64"/>
                <a:gd name="T16" fmla="*/ 29 w 74"/>
                <a:gd name="T17" fmla="*/ 38 h 64"/>
                <a:gd name="T18" fmla="*/ 27 w 74"/>
                <a:gd name="T19" fmla="*/ 34 h 64"/>
                <a:gd name="T20" fmla="*/ 27 w 74"/>
                <a:gd name="T21" fmla="*/ 34 h 64"/>
                <a:gd name="T22" fmla="*/ 38 w 74"/>
                <a:gd name="T23" fmla="*/ 31 h 64"/>
                <a:gd name="T24" fmla="*/ 57 w 74"/>
                <a:gd name="T25" fmla="*/ 24 h 64"/>
                <a:gd name="T26" fmla="*/ 67 w 74"/>
                <a:gd name="T27" fmla="*/ 15 h 64"/>
                <a:gd name="T28" fmla="*/ 73 w 74"/>
                <a:gd name="T29" fmla="*/ 7 h 64"/>
                <a:gd name="T30" fmla="*/ 70 w 74"/>
                <a:gd name="T31" fmla="*/ 2 h 64"/>
                <a:gd name="T32" fmla="*/ 58 w 74"/>
                <a:gd name="T33" fmla="*/ 1 h 64"/>
                <a:gd name="T34" fmla="*/ 47 w 74"/>
                <a:gd name="T35" fmla="*/ 4 h 64"/>
                <a:gd name="T36" fmla="*/ 44 w 74"/>
                <a:gd name="T37" fmla="*/ 7 h 64"/>
                <a:gd name="T38" fmla="*/ 41 w 74"/>
                <a:gd name="T39" fmla="*/ 9 h 64"/>
                <a:gd name="T40" fmla="*/ 39 w 74"/>
                <a:gd name="T41" fmla="*/ 12 h 64"/>
                <a:gd name="T42" fmla="*/ 35 w 74"/>
                <a:gd name="T43" fmla="*/ 15 h 64"/>
                <a:gd name="T44" fmla="*/ 35 w 74"/>
                <a:gd name="T45" fmla="*/ 17 h 64"/>
                <a:gd name="T46" fmla="*/ 35 w 74"/>
                <a:gd name="T47" fmla="*/ 18 h 64"/>
                <a:gd name="T48" fmla="*/ 30 w 74"/>
                <a:gd name="T49" fmla="*/ 28 h 64"/>
                <a:gd name="T50" fmla="*/ 25 w 74"/>
                <a:gd name="T51" fmla="*/ 31 h 64"/>
                <a:gd name="T52" fmla="*/ 23 w 74"/>
                <a:gd name="T53" fmla="*/ 36 h 64"/>
                <a:gd name="T54" fmla="*/ 19 w 74"/>
                <a:gd name="T55" fmla="*/ 44 h 64"/>
                <a:gd name="T56" fmla="*/ 13 w 74"/>
                <a:gd name="T57" fmla="*/ 48 h 64"/>
                <a:gd name="T58" fmla="*/ 12 w 74"/>
                <a:gd name="T59" fmla="*/ 48 h 64"/>
                <a:gd name="T60" fmla="*/ 6 w 74"/>
                <a:gd name="T61" fmla="*/ 47 h 64"/>
                <a:gd name="T62" fmla="*/ 0 w 74"/>
                <a:gd name="T63" fmla="*/ 49 h 64"/>
                <a:gd name="T64" fmla="*/ 7 w 74"/>
                <a:gd name="T65" fmla="*/ 54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4"/>
                <a:gd name="T100" fmla="*/ 0 h 64"/>
                <a:gd name="T101" fmla="*/ 74 w 74"/>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4" h="64">
                  <a:moveTo>
                    <a:pt x="7" y="54"/>
                  </a:moveTo>
                  <a:cubicBezTo>
                    <a:pt x="11" y="55"/>
                    <a:pt x="16" y="56"/>
                    <a:pt x="17" y="58"/>
                  </a:cubicBezTo>
                  <a:cubicBezTo>
                    <a:pt x="19" y="59"/>
                    <a:pt x="19" y="59"/>
                    <a:pt x="19" y="59"/>
                  </a:cubicBezTo>
                  <a:cubicBezTo>
                    <a:pt x="18" y="59"/>
                    <a:pt x="18" y="60"/>
                    <a:pt x="19" y="62"/>
                  </a:cubicBezTo>
                  <a:cubicBezTo>
                    <a:pt x="19" y="63"/>
                    <a:pt x="20" y="64"/>
                    <a:pt x="19" y="64"/>
                  </a:cubicBezTo>
                  <a:cubicBezTo>
                    <a:pt x="19" y="64"/>
                    <a:pt x="20" y="64"/>
                    <a:pt x="21" y="64"/>
                  </a:cubicBezTo>
                  <a:cubicBezTo>
                    <a:pt x="23" y="64"/>
                    <a:pt x="25" y="63"/>
                    <a:pt x="26" y="61"/>
                  </a:cubicBezTo>
                  <a:cubicBezTo>
                    <a:pt x="27" y="60"/>
                    <a:pt x="28" y="55"/>
                    <a:pt x="29" y="50"/>
                  </a:cubicBezTo>
                  <a:cubicBezTo>
                    <a:pt x="30" y="46"/>
                    <a:pt x="30" y="41"/>
                    <a:pt x="29" y="38"/>
                  </a:cubicBezTo>
                  <a:cubicBezTo>
                    <a:pt x="28" y="36"/>
                    <a:pt x="27" y="34"/>
                    <a:pt x="27" y="34"/>
                  </a:cubicBezTo>
                  <a:cubicBezTo>
                    <a:pt x="27" y="34"/>
                    <a:pt x="27" y="34"/>
                    <a:pt x="27" y="34"/>
                  </a:cubicBezTo>
                  <a:cubicBezTo>
                    <a:pt x="27" y="34"/>
                    <a:pt x="32" y="33"/>
                    <a:pt x="38" y="31"/>
                  </a:cubicBezTo>
                  <a:cubicBezTo>
                    <a:pt x="44" y="30"/>
                    <a:pt x="52" y="26"/>
                    <a:pt x="57" y="24"/>
                  </a:cubicBezTo>
                  <a:cubicBezTo>
                    <a:pt x="61" y="21"/>
                    <a:pt x="66" y="18"/>
                    <a:pt x="67" y="15"/>
                  </a:cubicBezTo>
                  <a:cubicBezTo>
                    <a:pt x="69" y="13"/>
                    <a:pt x="72" y="9"/>
                    <a:pt x="73" y="7"/>
                  </a:cubicBezTo>
                  <a:cubicBezTo>
                    <a:pt x="74" y="4"/>
                    <a:pt x="73" y="2"/>
                    <a:pt x="70" y="2"/>
                  </a:cubicBezTo>
                  <a:cubicBezTo>
                    <a:pt x="66" y="2"/>
                    <a:pt x="61" y="2"/>
                    <a:pt x="58" y="1"/>
                  </a:cubicBezTo>
                  <a:cubicBezTo>
                    <a:pt x="55" y="0"/>
                    <a:pt x="47" y="2"/>
                    <a:pt x="47" y="4"/>
                  </a:cubicBezTo>
                  <a:cubicBezTo>
                    <a:pt x="47" y="6"/>
                    <a:pt x="46" y="7"/>
                    <a:pt x="44" y="7"/>
                  </a:cubicBezTo>
                  <a:cubicBezTo>
                    <a:pt x="42" y="7"/>
                    <a:pt x="41" y="8"/>
                    <a:pt x="41" y="9"/>
                  </a:cubicBezTo>
                  <a:cubicBezTo>
                    <a:pt x="41" y="11"/>
                    <a:pt x="40" y="12"/>
                    <a:pt x="39" y="12"/>
                  </a:cubicBezTo>
                  <a:cubicBezTo>
                    <a:pt x="38" y="12"/>
                    <a:pt x="35" y="13"/>
                    <a:pt x="35" y="15"/>
                  </a:cubicBezTo>
                  <a:cubicBezTo>
                    <a:pt x="35" y="15"/>
                    <a:pt x="35" y="15"/>
                    <a:pt x="35" y="17"/>
                  </a:cubicBezTo>
                  <a:cubicBezTo>
                    <a:pt x="35" y="18"/>
                    <a:pt x="35" y="18"/>
                    <a:pt x="35" y="18"/>
                  </a:cubicBezTo>
                  <a:cubicBezTo>
                    <a:pt x="35" y="22"/>
                    <a:pt x="32" y="26"/>
                    <a:pt x="30" y="28"/>
                  </a:cubicBezTo>
                  <a:cubicBezTo>
                    <a:pt x="29" y="30"/>
                    <a:pt x="26" y="31"/>
                    <a:pt x="25" y="31"/>
                  </a:cubicBezTo>
                  <a:cubicBezTo>
                    <a:pt x="24" y="31"/>
                    <a:pt x="23" y="33"/>
                    <a:pt x="23" y="36"/>
                  </a:cubicBezTo>
                  <a:cubicBezTo>
                    <a:pt x="23" y="38"/>
                    <a:pt x="22" y="42"/>
                    <a:pt x="19" y="44"/>
                  </a:cubicBezTo>
                  <a:cubicBezTo>
                    <a:pt x="17" y="46"/>
                    <a:pt x="14" y="48"/>
                    <a:pt x="13" y="48"/>
                  </a:cubicBezTo>
                  <a:cubicBezTo>
                    <a:pt x="12" y="48"/>
                    <a:pt x="12" y="48"/>
                    <a:pt x="12" y="48"/>
                  </a:cubicBezTo>
                  <a:cubicBezTo>
                    <a:pt x="12" y="48"/>
                    <a:pt x="9" y="47"/>
                    <a:pt x="6" y="47"/>
                  </a:cubicBezTo>
                  <a:cubicBezTo>
                    <a:pt x="2" y="46"/>
                    <a:pt x="0" y="47"/>
                    <a:pt x="0" y="49"/>
                  </a:cubicBezTo>
                  <a:cubicBezTo>
                    <a:pt x="0" y="51"/>
                    <a:pt x="3" y="53"/>
                    <a:pt x="7" y="5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8" name="Freeform 14"/>
            <p:cNvSpPr>
              <a:spLocks noChangeArrowheads="1"/>
            </p:cNvSpPr>
            <p:nvPr/>
          </p:nvSpPr>
          <p:spPr bwMode="auto">
            <a:xfrm>
              <a:off x="1204913" y="368300"/>
              <a:ext cx="1" cy="4763"/>
            </a:xfrm>
            <a:custGeom>
              <a:avLst/>
              <a:gdLst>
                <a:gd name="T0" fmla="*/ 0 w 1"/>
                <a:gd name="T1" fmla="*/ 1 h 2"/>
                <a:gd name="T2" fmla="*/ 0 w 1"/>
                <a:gd name="T3" fmla="*/ 0 h 2"/>
                <a:gd name="T4" fmla="*/ 0 w 1"/>
                <a:gd name="T5" fmla="*/ 1 h 2"/>
                <a:gd name="T6" fmla="*/ 0 w 1"/>
                <a:gd name="T7" fmla="*/ 1 h 2"/>
                <a:gd name="T8" fmla="*/ 0 w 1"/>
                <a:gd name="T9" fmla="*/ 1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cubicBezTo>
                    <a:pt x="0" y="1"/>
                    <a:pt x="0" y="0"/>
                    <a:pt x="0" y="0"/>
                  </a:cubicBezTo>
                  <a:cubicBezTo>
                    <a:pt x="0" y="0"/>
                    <a:pt x="0" y="0"/>
                    <a:pt x="0" y="1"/>
                  </a:cubicBezTo>
                  <a:cubicBezTo>
                    <a:pt x="0" y="1"/>
                    <a:pt x="0" y="1"/>
                    <a:pt x="0" y="1"/>
                  </a:cubicBezTo>
                  <a:cubicBezTo>
                    <a:pt x="0" y="2"/>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9" name="Freeform 15"/>
            <p:cNvSpPr>
              <a:spLocks noChangeArrowheads="1"/>
            </p:cNvSpPr>
            <p:nvPr/>
          </p:nvSpPr>
          <p:spPr bwMode="auto">
            <a:xfrm>
              <a:off x="1204913" y="368300"/>
              <a:ext cx="1" cy="3175"/>
            </a:xfrm>
            <a:custGeom>
              <a:avLst/>
              <a:gdLst>
                <a:gd name="T0" fmla="*/ 0 w 1"/>
                <a:gd name="T1" fmla="*/ 1 h 1"/>
                <a:gd name="T2" fmla="*/ 0 w 1"/>
                <a:gd name="T3" fmla="*/ 0 h 1"/>
                <a:gd name="T4" fmla="*/ 0 w 1"/>
                <a:gd name="T5" fmla="*/ 1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cubicBezTo>
                    <a:pt x="0" y="1"/>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20" name="Freeform 16"/>
            <p:cNvSpPr>
              <a:spLocks noChangeArrowheads="1"/>
            </p:cNvSpPr>
            <p:nvPr/>
          </p:nvSpPr>
          <p:spPr bwMode="auto">
            <a:xfrm>
              <a:off x="0" y="671513"/>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21" name="Freeform 17"/>
            <p:cNvSpPr>
              <a:spLocks noChangeArrowheads="1"/>
            </p:cNvSpPr>
            <p:nvPr/>
          </p:nvSpPr>
          <p:spPr bwMode="auto">
            <a:xfrm>
              <a:off x="1420813" y="293688"/>
              <a:ext cx="3175" cy="1"/>
            </a:xfrm>
            <a:custGeom>
              <a:avLst/>
              <a:gdLst>
                <a:gd name="T0" fmla="*/ 1 w 1"/>
                <a:gd name="T1" fmla="*/ 0 h 1"/>
                <a:gd name="T2" fmla="*/ 0 w 1"/>
                <a:gd name="T3" fmla="*/ 0 h 1"/>
                <a:gd name="T4" fmla="*/ 0 w 1"/>
                <a:gd name="T5" fmla="*/ 0 h 1"/>
                <a:gd name="T6" fmla="*/ 1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22" name="Freeform 18"/>
            <p:cNvSpPr>
              <a:spLocks noChangeArrowheads="1"/>
            </p:cNvSpPr>
            <p:nvPr/>
          </p:nvSpPr>
          <p:spPr bwMode="auto">
            <a:xfrm>
              <a:off x="1762125" y="376238"/>
              <a:ext cx="3175" cy="3175"/>
            </a:xfrm>
            <a:custGeom>
              <a:avLst/>
              <a:gdLst>
                <a:gd name="T0" fmla="*/ 1 w 1"/>
                <a:gd name="T1" fmla="*/ 0 h 1"/>
                <a:gd name="T2" fmla="*/ 1 w 1"/>
                <a:gd name="T3" fmla="*/ 1 h 1"/>
                <a:gd name="T4" fmla="*/ 0 w 1"/>
                <a:gd name="T5" fmla="*/ 1 h 1"/>
                <a:gd name="T6" fmla="*/ 1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cubicBezTo>
                    <a:pt x="1" y="1"/>
                    <a:pt x="1" y="1"/>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23" name="Oval 19"/>
            <p:cNvSpPr>
              <a:spLocks noChangeArrowheads="1"/>
            </p:cNvSpPr>
            <p:nvPr/>
          </p:nvSpPr>
          <p:spPr bwMode="auto">
            <a:xfrm>
              <a:off x="4379913" y="282575"/>
              <a:ext cx="1588" cy="1588"/>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24" name="Freeform 20"/>
            <p:cNvSpPr>
              <a:spLocks noChangeArrowheads="1"/>
            </p:cNvSpPr>
            <p:nvPr/>
          </p:nvSpPr>
          <p:spPr bwMode="auto">
            <a:xfrm>
              <a:off x="2198688" y="212725"/>
              <a:ext cx="3175" cy="3175"/>
            </a:xfrm>
            <a:custGeom>
              <a:avLst/>
              <a:gdLst>
                <a:gd name="T0" fmla="*/ 0 w 1"/>
                <a:gd name="T1" fmla="*/ 1 h 1"/>
                <a:gd name="T2" fmla="*/ 1 w 1"/>
                <a:gd name="T3" fmla="*/ 1 h 1"/>
                <a:gd name="T4" fmla="*/ 1 w 1"/>
                <a:gd name="T5" fmla="*/ 0 h 1"/>
                <a:gd name="T6" fmla="*/ 0 w 1"/>
                <a:gd name="T7" fmla="*/ 1 h 1"/>
                <a:gd name="T8" fmla="*/ 0 w 1"/>
                <a:gd name="T9" fmla="*/ 1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1"/>
                  </a:moveTo>
                  <a:cubicBezTo>
                    <a:pt x="1" y="1"/>
                    <a:pt x="1" y="1"/>
                    <a:pt x="1" y="1"/>
                  </a:cubicBezTo>
                  <a:cubicBezTo>
                    <a:pt x="1" y="1"/>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21"/>
            <p:cNvSpPr>
              <a:spLocks noChangeArrowheads="1"/>
            </p:cNvSpPr>
            <p:nvPr/>
          </p:nvSpPr>
          <p:spPr bwMode="auto">
            <a:xfrm>
              <a:off x="1741488" y="482600"/>
              <a:ext cx="1588" cy="3175"/>
            </a:xfrm>
            <a:custGeom>
              <a:avLst/>
              <a:gdLst>
                <a:gd name="T0" fmla="*/ 1 w 1"/>
                <a:gd name="T1" fmla="*/ 0 h 1"/>
                <a:gd name="T2" fmla="*/ 1 w 1"/>
                <a:gd name="T3" fmla="*/ 0 h 1"/>
                <a:gd name="T4" fmla="*/ 0 w 1"/>
                <a:gd name="T5" fmla="*/ 1 h 1"/>
                <a:gd name="T6" fmla="*/ 0 w 1"/>
                <a:gd name="T7" fmla="*/ 1 h 1"/>
                <a:gd name="T8" fmla="*/ 1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1" y="0"/>
                  </a:moveTo>
                  <a:cubicBezTo>
                    <a:pt x="1" y="0"/>
                    <a:pt x="1" y="0"/>
                    <a:pt x="1" y="0"/>
                  </a:cubicBezTo>
                  <a:cubicBezTo>
                    <a:pt x="0" y="0"/>
                    <a:pt x="0" y="0"/>
                    <a:pt x="0" y="1"/>
                  </a:cubicBezTo>
                  <a:cubicBezTo>
                    <a:pt x="0" y="1"/>
                    <a:pt x="0" y="1"/>
                    <a:pt x="0" y="1"/>
                  </a:cubicBezTo>
                  <a:cubicBezTo>
                    <a:pt x="1" y="0"/>
                    <a:pt x="1"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28" name="Freeform 22"/>
            <p:cNvSpPr>
              <a:spLocks noChangeArrowheads="1"/>
            </p:cNvSpPr>
            <p:nvPr/>
          </p:nvSpPr>
          <p:spPr bwMode="auto">
            <a:xfrm>
              <a:off x="3667125" y="862013"/>
              <a:ext cx="234950" cy="228600"/>
            </a:xfrm>
            <a:custGeom>
              <a:avLst/>
              <a:gdLst>
                <a:gd name="T0" fmla="*/ 7 w 88"/>
                <a:gd name="T1" fmla="*/ 50 h 86"/>
                <a:gd name="T2" fmla="*/ 0 w 88"/>
                <a:gd name="T3" fmla="*/ 60 h 86"/>
                <a:gd name="T4" fmla="*/ 2 w 88"/>
                <a:gd name="T5" fmla="*/ 68 h 86"/>
                <a:gd name="T6" fmla="*/ 14 w 88"/>
                <a:gd name="T7" fmla="*/ 72 h 86"/>
                <a:gd name="T8" fmla="*/ 24 w 88"/>
                <a:gd name="T9" fmla="*/ 71 h 86"/>
                <a:gd name="T10" fmla="*/ 26 w 88"/>
                <a:gd name="T11" fmla="*/ 70 h 86"/>
                <a:gd name="T12" fmla="*/ 28 w 88"/>
                <a:gd name="T13" fmla="*/ 69 h 86"/>
                <a:gd name="T14" fmla="*/ 29 w 88"/>
                <a:gd name="T15" fmla="*/ 51 h 86"/>
                <a:gd name="T16" fmla="*/ 32 w 88"/>
                <a:gd name="T17" fmla="*/ 43 h 86"/>
                <a:gd name="T18" fmla="*/ 41 w 88"/>
                <a:gd name="T19" fmla="*/ 43 h 86"/>
                <a:gd name="T20" fmla="*/ 47 w 88"/>
                <a:gd name="T21" fmla="*/ 49 h 86"/>
                <a:gd name="T22" fmla="*/ 44 w 88"/>
                <a:gd name="T23" fmla="*/ 61 h 86"/>
                <a:gd name="T24" fmla="*/ 40 w 88"/>
                <a:gd name="T25" fmla="*/ 67 h 86"/>
                <a:gd name="T26" fmla="*/ 35 w 88"/>
                <a:gd name="T27" fmla="*/ 73 h 86"/>
                <a:gd name="T28" fmla="*/ 38 w 88"/>
                <a:gd name="T29" fmla="*/ 81 h 86"/>
                <a:gd name="T30" fmla="*/ 52 w 88"/>
                <a:gd name="T31" fmla="*/ 86 h 86"/>
                <a:gd name="T32" fmla="*/ 72 w 88"/>
                <a:gd name="T33" fmla="*/ 83 h 86"/>
                <a:gd name="T34" fmla="*/ 86 w 88"/>
                <a:gd name="T35" fmla="*/ 81 h 86"/>
                <a:gd name="T36" fmla="*/ 88 w 88"/>
                <a:gd name="T37" fmla="*/ 75 h 86"/>
                <a:gd name="T38" fmla="*/ 87 w 88"/>
                <a:gd name="T39" fmla="*/ 60 h 86"/>
                <a:gd name="T40" fmla="*/ 82 w 88"/>
                <a:gd name="T41" fmla="*/ 53 h 86"/>
                <a:gd name="T42" fmla="*/ 64 w 88"/>
                <a:gd name="T43" fmla="*/ 35 h 86"/>
                <a:gd name="T44" fmla="*/ 62 w 88"/>
                <a:gd name="T45" fmla="*/ 31 h 86"/>
                <a:gd name="T46" fmla="*/ 54 w 88"/>
                <a:gd name="T47" fmla="*/ 22 h 86"/>
                <a:gd name="T48" fmla="*/ 47 w 88"/>
                <a:gd name="T49" fmla="*/ 4 h 86"/>
                <a:gd name="T50" fmla="*/ 39 w 88"/>
                <a:gd name="T51" fmla="*/ 0 h 86"/>
                <a:gd name="T52" fmla="*/ 39 w 88"/>
                <a:gd name="T53" fmla="*/ 0 h 86"/>
                <a:gd name="T54" fmla="*/ 35 w 88"/>
                <a:gd name="T55" fmla="*/ 7 h 86"/>
                <a:gd name="T56" fmla="*/ 35 w 88"/>
                <a:gd name="T57" fmla="*/ 24 h 86"/>
                <a:gd name="T58" fmla="*/ 34 w 88"/>
                <a:gd name="T59" fmla="*/ 33 h 86"/>
                <a:gd name="T60" fmla="*/ 29 w 88"/>
                <a:gd name="T61" fmla="*/ 33 h 86"/>
                <a:gd name="T62" fmla="*/ 29 w 88"/>
                <a:gd name="T63" fmla="*/ 33 h 86"/>
                <a:gd name="T64" fmla="*/ 29 w 88"/>
                <a:gd name="T65" fmla="*/ 30 h 86"/>
                <a:gd name="T66" fmla="*/ 22 w 88"/>
                <a:gd name="T67" fmla="*/ 31 h 86"/>
                <a:gd name="T68" fmla="*/ 17 w 88"/>
                <a:gd name="T69" fmla="*/ 41 h 86"/>
                <a:gd name="T70" fmla="*/ 7 w 88"/>
                <a:gd name="T71" fmla="*/ 50 h 8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8"/>
                <a:gd name="T109" fmla="*/ 0 h 86"/>
                <a:gd name="T110" fmla="*/ 88 w 88"/>
                <a:gd name="T111" fmla="*/ 86 h 8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8" h="86">
                  <a:moveTo>
                    <a:pt x="7" y="50"/>
                  </a:moveTo>
                  <a:cubicBezTo>
                    <a:pt x="3" y="52"/>
                    <a:pt x="0" y="57"/>
                    <a:pt x="0" y="60"/>
                  </a:cubicBezTo>
                  <a:cubicBezTo>
                    <a:pt x="0" y="64"/>
                    <a:pt x="1" y="68"/>
                    <a:pt x="2" y="68"/>
                  </a:cubicBezTo>
                  <a:cubicBezTo>
                    <a:pt x="4" y="69"/>
                    <a:pt x="9" y="71"/>
                    <a:pt x="14" y="72"/>
                  </a:cubicBezTo>
                  <a:cubicBezTo>
                    <a:pt x="18" y="72"/>
                    <a:pt x="23" y="72"/>
                    <a:pt x="24" y="71"/>
                  </a:cubicBezTo>
                  <a:cubicBezTo>
                    <a:pt x="24" y="71"/>
                    <a:pt x="24" y="71"/>
                    <a:pt x="26" y="70"/>
                  </a:cubicBezTo>
                  <a:cubicBezTo>
                    <a:pt x="28" y="69"/>
                    <a:pt x="28" y="69"/>
                    <a:pt x="28" y="69"/>
                  </a:cubicBezTo>
                  <a:cubicBezTo>
                    <a:pt x="29" y="64"/>
                    <a:pt x="29" y="55"/>
                    <a:pt x="29" y="51"/>
                  </a:cubicBezTo>
                  <a:cubicBezTo>
                    <a:pt x="29" y="47"/>
                    <a:pt x="31" y="43"/>
                    <a:pt x="32" y="43"/>
                  </a:cubicBezTo>
                  <a:cubicBezTo>
                    <a:pt x="41" y="43"/>
                    <a:pt x="41" y="43"/>
                    <a:pt x="41" y="43"/>
                  </a:cubicBezTo>
                  <a:cubicBezTo>
                    <a:pt x="44" y="43"/>
                    <a:pt x="47" y="46"/>
                    <a:pt x="47" y="49"/>
                  </a:cubicBezTo>
                  <a:cubicBezTo>
                    <a:pt x="47" y="53"/>
                    <a:pt x="46" y="58"/>
                    <a:pt x="44" y="61"/>
                  </a:cubicBezTo>
                  <a:cubicBezTo>
                    <a:pt x="42" y="64"/>
                    <a:pt x="40" y="66"/>
                    <a:pt x="40" y="67"/>
                  </a:cubicBezTo>
                  <a:cubicBezTo>
                    <a:pt x="39" y="67"/>
                    <a:pt x="36" y="71"/>
                    <a:pt x="35" y="73"/>
                  </a:cubicBezTo>
                  <a:cubicBezTo>
                    <a:pt x="34" y="74"/>
                    <a:pt x="35" y="78"/>
                    <a:pt x="38" y="81"/>
                  </a:cubicBezTo>
                  <a:cubicBezTo>
                    <a:pt x="41" y="84"/>
                    <a:pt x="47" y="86"/>
                    <a:pt x="52" y="86"/>
                  </a:cubicBezTo>
                  <a:cubicBezTo>
                    <a:pt x="57" y="86"/>
                    <a:pt x="66" y="85"/>
                    <a:pt x="72" y="83"/>
                  </a:cubicBezTo>
                  <a:cubicBezTo>
                    <a:pt x="78" y="82"/>
                    <a:pt x="84" y="81"/>
                    <a:pt x="86" y="81"/>
                  </a:cubicBezTo>
                  <a:cubicBezTo>
                    <a:pt x="87" y="81"/>
                    <a:pt x="88" y="78"/>
                    <a:pt x="88" y="75"/>
                  </a:cubicBezTo>
                  <a:cubicBezTo>
                    <a:pt x="88" y="71"/>
                    <a:pt x="88" y="64"/>
                    <a:pt x="87" y="60"/>
                  </a:cubicBezTo>
                  <a:cubicBezTo>
                    <a:pt x="87" y="56"/>
                    <a:pt x="85" y="53"/>
                    <a:pt x="82" y="53"/>
                  </a:cubicBezTo>
                  <a:cubicBezTo>
                    <a:pt x="80" y="53"/>
                    <a:pt x="72" y="45"/>
                    <a:pt x="64" y="35"/>
                  </a:cubicBezTo>
                  <a:cubicBezTo>
                    <a:pt x="64" y="35"/>
                    <a:pt x="64" y="35"/>
                    <a:pt x="62" y="31"/>
                  </a:cubicBezTo>
                  <a:cubicBezTo>
                    <a:pt x="59" y="27"/>
                    <a:pt x="56" y="23"/>
                    <a:pt x="54" y="22"/>
                  </a:cubicBezTo>
                  <a:cubicBezTo>
                    <a:pt x="51" y="21"/>
                    <a:pt x="47" y="6"/>
                    <a:pt x="47" y="4"/>
                  </a:cubicBezTo>
                  <a:cubicBezTo>
                    <a:pt x="46" y="2"/>
                    <a:pt x="43" y="0"/>
                    <a:pt x="39" y="0"/>
                  </a:cubicBezTo>
                  <a:cubicBezTo>
                    <a:pt x="39" y="0"/>
                    <a:pt x="39" y="0"/>
                    <a:pt x="39" y="0"/>
                  </a:cubicBezTo>
                  <a:cubicBezTo>
                    <a:pt x="37" y="0"/>
                    <a:pt x="35" y="4"/>
                    <a:pt x="35" y="7"/>
                  </a:cubicBezTo>
                  <a:cubicBezTo>
                    <a:pt x="35" y="11"/>
                    <a:pt x="35" y="19"/>
                    <a:pt x="35" y="24"/>
                  </a:cubicBezTo>
                  <a:cubicBezTo>
                    <a:pt x="35" y="29"/>
                    <a:pt x="34" y="33"/>
                    <a:pt x="34" y="33"/>
                  </a:cubicBezTo>
                  <a:cubicBezTo>
                    <a:pt x="34" y="33"/>
                    <a:pt x="29" y="34"/>
                    <a:pt x="29" y="33"/>
                  </a:cubicBezTo>
                  <a:cubicBezTo>
                    <a:pt x="29" y="33"/>
                    <a:pt x="29" y="33"/>
                    <a:pt x="29" y="33"/>
                  </a:cubicBezTo>
                  <a:cubicBezTo>
                    <a:pt x="29" y="30"/>
                    <a:pt x="29" y="30"/>
                    <a:pt x="29" y="30"/>
                  </a:cubicBezTo>
                  <a:cubicBezTo>
                    <a:pt x="29" y="29"/>
                    <a:pt x="22" y="30"/>
                    <a:pt x="22" y="31"/>
                  </a:cubicBezTo>
                  <a:cubicBezTo>
                    <a:pt x="21" y="33"/>
                    <a:pt x="19" y="38"/>
                    <a:pt x="17" y="41"/>
                  </a:cubicBezTo>
                  <a:cubicBezTo>
                    <a:pt x="15" y="44"/>
                    <a:pt x="10" y="48"/>
                    <a:pt x="7" y="5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29" name="Freeform 23"/>
            <p:cNvSpPr>
              <a:spLocks noChangeArrowheads="1"/>
            </p:cNvSpPr>
            <p:nvPr/>
          </p:nvSpPr>
          <p:spPr bwMode="auto">
            <a:xfrm>
              <a:off x="4156075" y="212725"/>
              <a:ext cx="157163" cy="104775"/>
            </a:xfrm>
            <a:custGeom>
              <a:avLst/>
              <a:gdLst>
                <a:gd name="T0" fmla="*/ 3 w 59"/>
                <a:gd name="T1" fmla="*/ 12 h 39"/>
                <a:gd name="T2" fmla="*/ 10 w 59"/>
                <a:gd name="T3" fmla="*/ 16 h 39"/>
                <a:gd name="T4" fmla="*/ 21 w 59"/>
                <a:gd name="T5" fmla="*/ 20 h 39"/>
                <a:gd name="T6" fmla="*/ 29 w 59"/>
                <a:gd name="T7" fmla="*/ 24 h 39"/>
                <a:gd name="T8" fmla="*/ 34 w 59"/>
                <a:gd name="T9" fmla="*/ 31 h 39"/>
                <a:gd name="T10" fmla="*/ 37 w 59"/>
                <a:gd name="T11" fmla="*/ 34 h 39"/>
                <a:gd name="T12" fmla="*/ 38 w 59"/>
                <a:gd name="T13" fmla="*/ 36 h 39"/>
                <a:gd name="T14" fmla="*/ 35 w 59"/>
                <a:gd name="T15" fmla="*/ 38 h 39"/>
                <a:gd name="T16" fmla="*/ 35 w 59"/>
                <a:gd name="T17" fmla="*/ 39 h 39"/>
                <a:gd name="T18" fmla="*/ 44 w 59"/>
                <a:gd name="T19" fmla="*/ 39 h 39"/>
                <a:gd name="T20" fmla="*/ 53 w 59"/>
                <a:gd name="T21" fmla="*/ 39 h 39"/>
                <a:gd name="T22" fmla="*/ 53 w 59"/>
                <a:gd name="T23" fmla="*/ 38 h 39"/>
                <a:gd name="T24" fmla="*/ 52 w 59"/>
                <a:gd name="T25" fmla="*/ 34 h 39"/>
                <a:gd name="T26" fmla="*/ 55 w 59"/>
                <a:gd name="T27" fmla="*/ 29 h 39"/>
                <a:gd name="T28" fmla="*/ 58 w 59"/>
                <a:gd name="T29" fmla="*/ 25 h 39"/>
                <a:gd name="T30" fmla="*/ 57 w 59"/>
                <a:gd name="T31" fmla="*/ 20 h 39"/>
                <a:gd name="T32" fmla="*/ 58 w 59"/>
                <a:gd name="T33" fmla="*/ 16 h 39"/>
                <a:gd name="T34" fmla="*/ 59 w 59"/>
                <a:gd name="T35" fmla="*/ 11 h 39"/>
                <a:gd name="T36" fmla="*/ 57 w 59"/>
                <a:gd name="T37" fmla="*/ 7 h 39"/>
                <a:gd name="T38" fmla="*/ 56 w 59"/>
                <a:gd name="T39" fmla="*/ 3 h 39"/>
                <a:gd name="T40" fmla="*/ 51 w 59"/>
                <a:gd name="T41" fmla="*/ 1 h 39"/>
                <a:gd name="T42" fmla="*/ 25 w 59"/>
                <a:gd name="T43" fmla="*/ 1 h 39"/>
                <a:gd name="T44" fmla="*/ 1 w 59"/>
                <a:gd name="T45" fmla="*/ 3 h 39"/>
                <a:gd name="T46" fmla="*/ 3 w 59"/>
                <a:gd name="T47" fmla="*/ 12 h 3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9"/>
                <a:gd name="T73" fmla="*/ 0 h 39"/>
                <a:gd name="T74" fmla="*/ 59 w 59"/>
                <a:gd name="T75" fmla="*/ 39 h 3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9" h="39">
                  <a:moveTo>
                    <a:pt x="3" y="12"/>
                  </a:moveTo>
                  <a:cubicBezTo>
                    <a:pt x="5" y="12"/>
                    <a:pt x="8" y="14"/>
                    <a:pt x="10" y="16"/>
                  </a:cubicBezTo>
                  <a:cubicBezTo>
                    <a:pt x="11" y="18"/>
                    <a:pt x="16" y="20"/>
                    <a:pt x="21" y="20"/>
                  </a:cubicBezTo>
                  <a:cubicBezTo>
                    <a:pt x="26" y="20"/>
                    <a:pt x="29" y="22"/>
                    <a:pt x="29" y="24"/>
                  </a:cubicBezTo>
                  <a:cubicBezTo>
                    <a:pt x="29" y="26"/>
                    <a:pt x="32" y="29"/>
                    <a:pt x="34" y="31"/>
                  </a:cubicBezTo>
                  <a:cubicBezTo>
                    <a:pt x="34" y="31"/>
                    <a:pt x="34" y="31"/>
                    <a:pt x="37" y="34"/>
                  </a:cubicBezTo>
                  <a:cubicBezTo>
                    <a:pt x="38" y="36"/>
                    <a:pt x="38" y="36"/>
                    <a:pt x="38" y="36"/>
                  </a:cubicBezTo>
                  <a:cubicBezTo>
                    <a:pt x="37" y="37"/>
                    <a:pt x="36" y="38"/>
                    <a:pt x="35" y="38"/>
                  </a:cubicBezTo>
                  <a:cubicBezTo>
                    <a:pt x="35" y="38"/>
                    <a:pt x="35" y="38"/>
                    <a:pt x="35" y="39"/>
                  </a:cubicBezTo>
                  <a:cubicBezTo>
                    <a:pt x="35" y="39"/>
                    <a:pt x="39" y="39"/>
                    <a:pt x="44" y="39"/>
                  </a:cubicBezTo>
                  <a:cubicBezTo>
                    <a:pt x="49" y="39"/>
                    <a:pt x="53" y="39"/>
                    <a:pt x="53" y="39"/>
                  </a:cubicBezTo>
                  <a:cubicBezTo>
                    <a:pt x="53" y="39"/>
                    <a:pt x="53" y="38"/>
                    <a:pt x="53" y="38"/>
                  </a:cubicBezTo>
                  <a:cubicBezTo>
                    <a:pt x="53" y="37"/>
                    <a:pt x="52" y="35"/>
                    <a:pt x="52" y="34"/>
                  </a:cubicBezTo>
                  <a:cubicBezTo>
                    <a:pt x="52" y="32"/>
                    <a:pt x="53" y="30"/>
                    <a:pt x="55" y="29"/>
                  </a:cubicBezTo>
                  <a:cubicBezTo>
                    <a:pt x="57" y="28"/>
                    <a:pt x="58" y="26"/>
                    <a:pt x="58" y="25"/>
                  </a:cubicBezTo>
                  <a:cubicBezTo>
                    <a:pt x="58" y="24"/>
                    <a:pt x="57" y="22"/>
                    <a:pt x="57" y="20"/>
                  </a:cubicBezTo>
                  <a:cubicBezTo>
                    <a:pt x="57" y="19"/>
                    <a:pt x="58" y="17"/>
                    <a:pt x="58" y="16"/>
                  </a:cubicBezTo>
                  <a:cubicBezTo>
                    <a:pt x="58" y="14"/>
                    <a:pt x="59" y="13"/>
                    <a:pt x="59" y="11"/>
                  </a:cubicBezTo>
                  <a:cubicBezTo>
                    <a:pt x="59" y="10"/>
                    <a:pt x="58" y="9"/>
                    <a:pt x="57" y="7"/>
                  </a:cubicBezTo>
                  <a:cubicBezTo>
                    <a:pt x="56" y="6"/>
                    <a:pt x="56" y="4"/>
                    <a:pt x="56" y="3"/>
                  </a:cubicBezTo>
                  <a:cubicBezTo>
                    <a:pt x="56" y="1"/>
                    <a:pt x="53" y="1"/>
                    <a:pt x="51" y="1"/>
                  </a:cubicBezTo>
                  <a:cubicBezTo>
                    <a:pt x="49" y="2"/>
                    <a:pt x="37" y="2"/>
                    <a:pt x="25" y="1"/>
                  </a:cubicBezTo>
                  <a:cubicBezTo>
                    <a:pt x="13" y="0"/>
                    <a:pt x="3" y="2"/>
                    <a:pt x="1" y="3"/>
                  </a:cubicBezTo>
                  <a:cubicBezTo>
                    <a:pt x="0" y="5"/>
                    <a:pt x="1" y="11"/>
                    <a:pt x="3" y="1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30" name="Freeform 24"/>
            <p:cNvSpPr>
              <a:spLocks noChangeArrowheads="1"/>
            </p:cNvSpPr>
            <p:nvPr/>
          </p:nvSpPr>
          <p:spPr bwMode="auto">
            <a:xfrm>
              <a:off x="3706813" y="36513"/>
              <a:ext cx="1" cy="3175"/>
            </a:xfrm>
            <a:custGeom>
              <a:avLst/>
              <a:gdLst>
                <a:gd name="T0" fmla="*/ 0 w 1"/>
                <a:gd name="T1" fmla="*/ 0 h 1"/>
                <a:gd name="T2" fmla="*/ 0 w 1"/>
                <a:gd name="T3" fmla="*/ 0 h 1"/>
                <a:gd name="T4" fmla="*/ 0 w 1"/>
                <a:gd name="T5" fmla="*/ 0 h 1"/>
                <a:gd name="T6" fmla="*/ 0 w 1"/>
                <a:gd name="T7" fmla="*/ 1 h 1"/>
                <a:gd name="T8" fmla="*/ 0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0"/>
                  </a:moveTo>
                  <a:cubicBezTo>
                    <a:pt x="0" y="0"/>
                    <a:pt x="0" y="0"/>
                    <a:pt x="0" y="0"/>
                  </a:cubicBezTo>
                  <a:cubicBezTo>
                    <a:pt x="0"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31" name="Freeform 25"/>
            <p:cNvSpPr>
              <a:spLocks noChangeArrowheads="1"/>
            </p:cNvSpPr>
            <p:nvPr/>
          </p:nvSpPr>
          <p:spPr bwMode="auto">
            <a:xfrm>
              <a:off x="2295525" y="120650"/>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32" name="Freeform 26"/>
            <p:cNvSpPr>
              <a:spLocks noChangeArrowheads="1"/>
            </p:cNvSpPr>
            <p:nvPr/>
          </p:nvSpPr>
          <p:spPr bwMode="auto">
            <a:xfrm>
              <a:off x="1455738" y="469900"/>
              <a:ext cx="3175" cy="1588"/>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1"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33" name="Freeform 27"/>
            <p:cNvSpPr>
              <a:spLocks noChangeArrowheads="1"/>
            </p:cNvSpPr>
            <p:nvPr/>
          </p:nvSpPr>
          <p:spPr bwMode="auto">
            <a:xfrm>
              <a:off x="1460500" y="477838"/>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34" name="Freeform 28"/>
            <p:cNvSpPr>
              <a:spLocks noChangeArrowheads="1"/>
            </p:cNvSpPr>
            <p:nvPr/>
          </p:nvSpPr>
          <p:spPr bwMode="auto">
            <a:xfrm>
              <a:off x="1584325" y="498475"/>
              <a:ext cx="4763" cy="1"/>
            </a:xfrm>
            <a:custGeom>
              <a:avLst/>
              <a:gdLst>
                <a:gd name="T0" fmla="*/ 2 w 2"/>
                <a:gd name="T1" fmla="*/ 0 h 1"/>
                <a:gd name="T2" fmla="*/ 0 w 2"/>
                <a:gd name="T3" fmla="*/ 0 h 1"/>
                <a:gd name="T4" fmla="*/ 1 w 2"/>
                <a:gd name="T5" fmla="*/ 0 h 1"/>
                <a:gd name="T6" fmla="*/ 2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cubicBezTo>
                    <a:pt x="2" y="0"/>
                    <a:pt x="1" y="0"/>
                    <a:pt x="0" y="0"/>
                  </a:cubicBezTo>
                  <a:cubicBezTo>
                    <a:pt x="1" y="0"/>
                    <a:pt x="1" y="0"/>
                    <a:pt x="1" y="0"/>
                  </a:cubicBezTo>
                  <a:cubicBezTo>
                    <a:pt x="1" y="0"/>
                    <a:pt x="2" y="0"/>
                    <a:pt x="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35" name="Freeform 29"/>
            <p:cNvSpPr>
              <a:spLocks noChangeArrowheads="1"/>
            </p:cNvSpPr>
            <p:nvPr/>
          </p:nvSpPr>
          <p:spPr bwMode="auto">
            <a:xfrm>
              <a:off x="6311900" y="2506663"/>
              <a:ext cx="881063" cy="598488"/>
            </a:xfrm>
            <a:custGeom>
              <a:avLst/>
              <a:gdLst>
                <a:gd name="T0" fmla="*/ 315 w 331"/>
                <a:gd name="T1" fmla="*/ 101 h 224"/>
                <a:gd name="T2" fmla="*/ 275 w 331"/>
                <a:gd name="T3" fmla="*/ 60 h 224"/>
                <a:gd name="T4" fmla="*/ 242 w 331"/>
                <a:gd name="T5" fmla="*/ 35 h 224"/>
                <a:gd name="T6" fmla="*/ 231 w 331"/>
                <a:gd name="T7" fmla="*/ 20 h 224"/>
                <a:gd name="T8" fmla="*/ 221 w 331"/>
                <a:gd name="T9" fmla="*/ 5 h 224"/>
                <a:gd name="T10" fmla="*/ 207 w 331"/>
                <a:gd name="T11" fmla="*/ 24 h 224"/>
                <a:gd name="T12" fmla="*/ 201 w 331"/>
                <a:gd name="T13" fmla="*/ 38 h 224"/>
                <a:gd name="T14" fmla="*/ 182 w 331"/>
                <a:gd name="T15" fmla="*/ 37 h 224"/>
                <a:gd name="T16" fmla="*/ 175 w 331"/>
                <a:gd name="T17" fmla="*/ 15 h 224"/>
                <a:gd name="T18" fmla="*/ 178 w 331"/>
                <a:gd name="T19" fmla="*/ 7 h 224"/>
                <a:gd name="T20" fmla="*/ 178 w 331"/>
                <a:gd name="T21" fmla="*/ 6 h 224"/>
                <a:gd name="T22" fmla="*/ 177 w 331"/>
                <a:gd name="T23" fmla="*/ 5 h 224"/>
                <a:gd name="T24" fmla="*/ 153 w 331"/>
                <a:gd name="T25" fmla="*/ 3 h 224"/>
                <a:gd name="T26" fmla="*/ 123 w 331"/>
                <a:gd name="T27" fmla="*/ 11 h 224"/>
                <a:gd name="T28" fmla="*/ 92 w 331"/>
                <a:gd name="T29" fmla="*/ 18 h 224"/>
                <a:gd name="T30" fmla="*/ 73 w 331"/>
                <a:gd name="T31" fmla="*/ 24 h 224"/>
                <a:gd name="T32" fmla="*/ 59 w 331"/>
                <a:gd name="T33" fmla="*/ 44 h 224"/>
                <a:gd name="T34" fmla="*/ 67 w 331"/>
                <a:gd name="T35" fmla="*/ 59 h 224"/>
                <a:gd name="T36" fmla="*/ 46 w 331"/>
                <a:gd name="T37" fmla="*/ 62 h 224"/>
                <a:gd name="T38" fmla="*/ 30 w 331"/>
                <a:gd name="T39" fmla="*/ 66 h 224"/>
                <a:gd name="T40" fmla="*/ 11 w 331"/>
                <a:gd name="T41" fmla="*/ 81 h 224"/>
                <a:gd name="T42" fmla="*/ 4 w 331"/>
                <a:gd name="T43" fmla="*/ 102 h 224"/>
                <a:gd name="T44" fmla="*/ 3 w 331"/>
                <a:gd name="T45" fmla="*/ 117 h 224"/>
                <a:gd name="T46" fmla="*/ 22 w 331"/>
                <a:gd name="T47" fmla="*/ 161 h 224"/>
                <a:gd name="T48" fmla="*/ 23 w 331"/>
                <a:gd name="T49" fmla="*/ 169 h 224"/>
                <a:gd name="T50" fmla="*/ 19 w 331"/>
                <a:gd name="T51" fmla="*/ 179 h 224"/>
                <a:gd name="T52" fmla="*/ 20 w 331"/>
                <a:gd name="T53" fmla="*/ 191 h 224"/>
                <a:gd name="T54" fmla="*/ 30 w 331"/>
                <a:gd name="T55" fmla="*/ 189 h 224"/>
                <a:gd name="T56" fmla="*/ 36 w 331"/>
                <a:gd name="T57" fmla="*/ 187 h 224"/>
                <a:gd name="T58" fmla="*/ 48 w 331"/>
                <a:gd name="T59" fmla="*/ 181 h 224"/>
                <a:gd name="T60" fmla="*/ 77 w 331"/>
                <a:gd name="T61" fmla="*/ 178 h 224"/>
                <a:gd name="T62" fmla="*/ 125 w 331"/>
                <a:gd name="T63" fmla="*/ 165 h 224"/>
                <a:gd name="T64" fmla="*/ 188 w 331"/>
                <a:gd name="T65" fmla="*/ 189 h 224"/>
                <a:gd name="T66" fmla="*/ 218 w 331"/>
                <a:gd name="T67" fmla="*/ 213 h 224"/>
                <a:gd name="T68" fmla="*/ 252 w 331"/>
                <a:gd name="T69" fmla="*/ 224 h 224"/>
                <a:gd name="T70" fmla="*/ 288 w 331"/>
                <a:gd name="T71" fmla="*/ 210 h 224"/>
                <a:gd name="T72" fmla="*/ 305 w 331"/>
                <a:gd name="T73" fmla="*/ 181 h 224"/>
                <a:gd name="T74" fmla="*/ 322 w 331"/>
                <a:gd name="T75" fmla="*/ 170 h 224"/>
                <a:gd name="T76" fmla="*/ 325 w 331"/>
                <a:gd name="T77" fmla="*/ 124 h 2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31"/>
                <a:gd name="T118" fmla="*/ 0 h 224"/>
                <a:gd name="T119" fmla="*/ 331 w 331"/>
                <a:gd name="T120" fmla="*/ 224 h 2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31" h="224">
                  <a:moveTo>
                    <a:pt x="319" y="110"/>
                  </a:moveTo>
                  <a:cubicBezTo>
                    <a:pt x="319" y="105"/>
                    <a:pt x="317" y="101"/>
                    <a:pt x="315" y="101"/>
                  </a:cubicBezTo>
                  <a:cubicBezTo>
                    <a:pt x="313" y="101"/>
                    <a:pt x="305" y="93"/>
                    <a:pt x="298" y="83"/>
                  </a:cubicBezTo>
                  <a:cubicBezTo>
                    <a:pt x="291" y="74"/>
                    <a:pt x="281" y="63"/>
                    <a:pt x="275" y="60"/>
                  </a:cubicBezTo>
                  <a:cubicBezTo>
                    <a:pt x="269" y="57"/>
                    <a:pt x="259" y="52"/>
                    <a:pt x="253" y="50"/>
                  </a:cubicBezTo>
                  <a:cubicBezTo>
                    <a:pt x="247" y="48"/>
                    <a:pt x="242" y="41"/>
                    <a:pt x="242" y="35"/>
                  </a:cubicBezTo>
                  <a:cubicBezTo>
                    <a:pt x="242" y="30"/>
                    <a:pt x="240" y="25"/>
                    <a:pt x="238" y="25"/>
                  </a:cubicBezTo>
                  <a:cubicBezTo>
                    <a:pt x="235" y="25"/>
                    <a:pt x="232" y="22"/>
                    <a:pt x="231" y="20"/>
                  </a:cubicBezTo>
                  <a:cubicBezTo>
                    <a:pt x="229" y="17"/>
                    <a:pt x="228" y="13"/>
                    <a:pt x="228" y="11"/>
                  </a:cubicBezTo>
                  <a:cubicBezTo>
                    <a:pt x="228" y="9"/>
                    <a:pt x="225" y="7"/>
                    <a:pt x="221" y="5"/>
                  </a:cubicBezTo>
                  <a:cubicBezTo>
                    <a:pt x="217" y="4"/>
                    <a:pt x="213" y="12"/>
                    <a:pt x="207" y="22"/>
                  </a:cubicBezTo>
                  <a:cubicBezTo>
                    <a:pt x="207" y="22"/>
                    <a:pt x="207" y="22"/>
                    <a:pt x="207" y="24"/>
                  </a:cubicBezTo>
                  <a:cubicBezTo>
                    <a:pt x="207" y="26"/>
                    <a:pt x="207" y="26"/>
                    <a:pt x="207" y="26"/>
                  </a:cubicBezTo>
                  <a:cubicBezTo>
                    <a:pt x="201" y="29"/>
                    <a:pt x="201" y="34"/>
                    <a:pt x="201" y="38"/>
                  </a:cubicBezTo>
                  <a:cubicBezTo>
                    <a:pt x="201" y="41"/>
                    <a:pt x="199" y="44"/>
                    <a:pt x="197" y="44"/>
                  </a:cubicBezTo>
                  <a:cubicBezTo>
                    <a:pt x="194" y="44"/>
                    <a:pt x="188" y="40"/>
                    <a:pt x="182" y="37"/>
                  </a:cubicBezTo>
                  <a:cubicBezTo>
                    <a:pt x="176" y="33"/>
                    <a:pt x="172" y="27"/>
                    <a:pt x="172" y="24"/>
                  </a:cubicBezTo>
                  <a:cubicBezTo>
                    <a:pt x="172" y="20"/>
                    <a:pt x="173" y="16"/>
                    <a:pt x="175" y="15"/>
                  </a:cubicBezTo>
                  <a:cubicBezTo>
                    <a:pt x="176" y="13"/>
                    <a:pt x="178" y="11"/>
                    <a:pt x="178" y="10"/>
                  </a:cubicBezTo>
                  <a:cubicBezTo>
                    <a:pt x="178" y="8"/>
                    <a:pt x="178" y="7"/>
                    <a:pt x="178" y="7"/>
                  </a:cubicBezTo>
                  <a:cubicBezTo>
                    <a:pt x="178" y="7"/>
                    <a:pt x="178" y="7"/>
                    <a:pt x="178" y="7"/>
                  </a:cubicBezTo>
                  <a:cubicBezTo>
                    <a:pt x="178" y="7"/>
                    <a:pt x="178" y="7"/>
                    <a:pt x="178" y="6"/>
                  </a:cubicBezTo>
                  <a:cubicBezTo>
                    <a:pt x="178" y="6"/>
                    <a:pt x="178" y="6"/>
                    <a:pt x="178" y="6"/>
                  </a:cubicBezTo>
                  <a:cubicBezTo>
                    <a:pt x="178" y="6"/>
                    <a:pt x="178" y="6"/>
                    <a:pt x="177" y="5"/>
                  </a:cubicBezTo>
                  <a:cubicBezTo>
                    <a:pt x="176" y="4"/>
                    <a:pt x="170" y="4"/>
                    <a:pt x="164" y="6"/>
                  </a:cubicBezTo>
                  <a:cubicBezTo>
                    <a:pt x="164" y="6"/>
                    <a:pt x="164" y="6"/>
                    <a:pt x="153" y="3"/>
                  </a:cubicBezTo>
                  <a:cubicBezTo>
                    <a:pt x="142" y="0"/>
                    <a:pt x="142" y="0"/>
                    <a:pt x="142" y="0"/>
                  </a:cubicBezTo>
                  <a:cubicBezTo>
                    <a:pt x="137" y="1"/>
                    <a:pt x="128" y="6"/>
                    <a:pt x="123" y="11"/>
                  </a:cubicBezTo>
                  <a:cubicBezTo>
                    <a:pt x="118" y="16"/>
                    <a:pt x="109" y="20"/>
                    <a:pt x="104" y="20"/>
                  </a:cubicBezTo>
                  <a:cubicBezTo>
                    <a:pt x="99" y="20"/>
                    <a:pt x="94" y="19"/>
                    <a:pt x="92" y="18"/>
                  </a:cubicBezTo>
                  <a:cubicBezTo>
                    <a:pt x="91" y="16"/>
                    <a:pt x="87" y="16"/>
                    <a:pt x="85" y="16"/>
                  </a:cubicBezTo>
                  <a:cubicBezTo>
                    <a:pt x="82" y="16"/>
                    <a:pt x="77" y="20"/>
                    <a:pt x="73" y="24"/>
                  </a:cubicBezTo>
                  <a:cubicBezTo>
                    <a:pt x="70" y="27"/>
                    <a:pt x="64" y="32"/>
                    <a:pt x="62" y="35"/>
                  </a:cubicBezTo>
                  <a:cubicBezTo>
                    <a:pt x="59" y="37"/>
                    <a:pt x="58" y="41"/>
                    <a:pt x="59" y="44"/>
                  </a:cubicBezTo>
                  <a:cubicBezTo>
                    <a:pt x="60" y="47"/>
                    <a:pt x="63" y="51"/>
                    <a:pt x="65" y="52"/>
                  </a:cubicBezTo>
                  <a:cubicBezTo>
                    <a:pt x="67" y="54"/>
                    <a:pt x="68" y="57"/>
                    <a:pt x="67" y="59"/>
                  </a:cubicBezTo>
                  <a:cubicBezTo>
                    <a:pt x="65" y="61"/>
                    <a:pt x="61" y="63"/>
                    <a:pt x="58" y="63"/>
                  </a:cubicBezTo>
                  <a:cubicBezTo>
                    <a:pt x="54" y="63"/>
                    <a:pt x="49" y="62"/>
                    <a:pt x="46" y="62"/>
                  </a:cubicBezTo>
                  <a:cubicBezTo>
                    <a:pt x="44" y="62"/>
                    <a:pt x="30" y="65"/>
                    <a:pt x="30" y="65"/>
                  </a:cubicBezTo>
                  <a:cubicBezTo>
                    <a:pt x="30" y="66"/>
                    <a:pt x="30" y="66"/>
                    <a:pt x="30" y="66"/>
                  </a:cubicBezTo>
                  <a:cubicBezTo>
                    <a:pt x="30" y="66"/>
                    <a:pt x="27" y="67"/>
                    <a:pt x="25" y="69"/>
                  </a:cubicBezTo>
                  <a:cubicBezTo>
                    <a:pt x="22" y="70"/>
                    <a:pt x="12" y="79"/>
                    <a:pt x="11" y="81"/>
                  </a:cubicBezTo>
                  <a:cubicBezTo>
                    <a:pt x="10" y="83"/>
                    <a:pt x="8" y="92"/>
                    <a:pt x="8" y="96"/>
                  </a:cubicBezTo>
                  <a:cubicBezTo>
                    <a:pt x="8" y="99"/>
                    <a:pt x="6" y="102"/>
                    <a:pt x="4" y="102"/>
                  </a:cubicBezTo>
                  <a:cubicBezTo>
                    <a:pt x="2" y="102"/>
                    <a:pt x="0" y="105"/>
                    <a:pt x="0" y="108"/>
                  </a:cubicBezTo>
                  <a:cubicBezTo>
                    <a:pt x="0" y="112"/>
                    <a:pt x="2" y="116"/>
                    <a:pt x="3" y="117"/>
                  </a:cubicBezTo>
                  <a:cubicBezTo>
                    <a:pt x="5" y="119"/>
                    <a:pt x="8" y="125"/>
                    <a:pt x="10" y="131"/>
                  </a:cubicBezTo>
                  <a:cubicBezTo>
                    <a:pt x="11" y="137"/>
                    <a:pt x="20" y="157"/>
                    <a:pt x="22" y="161"/>
                  </a:cubicBezTo>
                  <a:cubicBezTo>
                    <a:pt x="23" y="165"/>
                    <a:pt x="24" y="169"/>
                    <a:pt x="24" y="169"/>
                  </a:cubicBezTo>
                  <a:cubicBezTo>
                    <a:pt x="24" y="169"/>
                    <a:pt x="24" y="169"/>
                    <a:pt x="23" y="169"/>
                  </a:cubicBezTo>
                  <a:cubicBezTo>
                    <a:pt x="23" y="169"/>
                    <a:pt x="22" y="170"/>
                    <a:pt x="22" y="172"/>
                  </a:cubicBezTo>
                  <a:cubicBezTo>
                    <a:pt x="22" y="174"/>
                    <a:pt x="20" y="177"/>
                    <a:pt x="19" y="179"/>
                  </a:cubicBezTo>
                  <a:cubicBezTo>
                    <a:pt x="17" y="180"/>
                    <a:pt x="16" y="184"/>
                    <a:pt x="16" y="186"/>
                  </a:cubicBezTo>
                  <a:cubicBezTo>
                    <a:pt x="16" y="189"/>
                    <a:pt x="17" y="191"/>
                    <a:pt x="20" y="191"/>
                  </a:cubicBezTo>
                  <a:cubicBezTo>
                    <a:pt x="27" y="191"/>
                    <a:pt x="27" y="191"/>
                    <a:pt x="27" y="191"/>
                  </a:cubicBezTo>
                  <a:cubicBezTo>
                    <a:pt x="28" y="191"/>
                    <a:pt x="30" y="190"/>
                    <a:pt x="30" y="189"/>
                  </a:cubicBezTo>
                  <a:cubicBezTo>
                    <a:pt x="30" y="188"/>
                    <a:pt x="30" y="188"/>
                    <a:pt x="30" y="188"/>
                  </a:cubicBezTo>
                  <a:cubicBezTo>
                    <a:pt x="30" y="188"/>
                    <a:pt x="32" y="187"/>
                    <a:pt x="36" y="187"/>
                  </a:cubicBezTo>
                  <a:cubicBezTo>
                    <a:pt x="39" y="187"/>
                    <a:pt x="42" y="185"/>
                    <a:pt x="42" y="183"/>
                  </a:cubicBezTo>
                  <a:cubicBezTo>
                    <a:pt x="42" y="182"/>
                    <a:pt x="45" y="180"/>
                    <a:pt x="48" y="181"/>
                  </a:cubicBezTo>
                  <a:cubicBezTo>
                    <a:pt x="52" y="181"/>
                    <a:pt x="60" y="181"/>
                    <a:pt x="66" y="181"/>
                  </a:cubicBezTo>
                  <a:cubicBezTo>
                    <a:pt x="72" y="181"/>
                    <a:pt x="77" y="180"/>
                    <a:pt x="77" y="178"/>
                  </a:cubicBezTo>
                  <a:cubicBezTo>
                    <a:pt x="77" y="176"/>
                    <a:pt x="82" y="172"/>
                    <a:pt x="88" y="170"/>
                  </a:cubicBezTo>
                  <a:cubicBezTo>
                    <a:pt x="94" y="168"/>
                    <a:pt x="111" y="166"/>
                    <a:pt x="125" y="165"/>
                  </a:cubicBezTo>
                  <a:cubicBezTo>
                    <a:pt x="139" y="164"/>
                    <a:pt x="157" y="169"/>
                    <a:pt x="166" y="175"/>
                  </a:cubicBezTo>
                  <a:cubicBezTo>
                    <a:pt x="175" y="181"/>
                    <a:pt x="185" y="187"/>
                    <a:pt x="188" y="189"/>
                  </a:cubicBezTo>
                  <a:cubicBezTo>
                    <a:pt x="192" y="191"/>
                    <a:pt x="198" y="196"/>
                    <a:pt x="202" y="200"/>
                  </a:cubicBezTo>
                  <a:cubicBezTo>
                    <a:pt x="206" y="204"/>
                    <a:pt x="213" y="210"/>
                    <a:pt x="218" y="213"/>
                  </a:cubicBezTo>
                  <a:cubicBezTo>
                    <a:pt x="223" y="215"/>
                    <a:pt x="228" y="219"/>
                    <a:pt x="229" y="221"/>
                  </a:cubicBezTo>
                  <a:cubicBezTo>
                    <a:pt x="230" y="223"/>
                    <a:pt x="240" y="224"/>
                    <a:pt x="252" y="224"/>
                  </a:cubicBezTo>
                  <a:cubicBezTo>
                    <a:pt x="263" y="224"/>
                    <a:pt x="275" y="221"/>
                    <a:pt x="277" y="217"/>
                  </a:cubicBezTo>
                  <a:cubicBezTo>
                    <a:pt x="279" y="213"/>
                    <a:pt x="284" y="210"/>
                    <a:pt x="288" y="210"/>
                  </a:cubicBezTo>
                  <a:cubicBezTo>
                    <a:pt x="292" y="210"/>
                    <a:pt x="296" y="204"/>
                    <a:pt x="296" y="196"/>
                  </a:cubicBezTo>
                  <a:cubicBezTo>
                    <a:pt x="296" y="189"/>
                    <a:pt x="300" y="182"/>
                    <a:pt x="305" y="181"/>
                  </a:cubicBezTo>
                  <a:cubicBezTo>
                    <a:pt x="309" y="180"/>
                    <a:pt x="313" y="177"/>
                    <a:pt x="313" y="175"/>
                  </a:cubicBezTo>
                  <a:cubicBezTo>
                    <a:pt x="313" y="174"/>
                    <a:pt x="317" y="171"/>
                    <a:pt x="322" y="170"/>
                  </a:cubicBezTo>
                  <a:cubicBezTo>
                    <a:pt x="327" y="169"/>
                    <a:pt x="331" y="159"/>
                    <a:pt x="331" y="148"/>
                  </a:cubicBezTo>
                  <a:cubicBezTo>
                    <a:pt x="331" y="137"/>
                    <a:pt x="329" y="126"/>
                    <a:pt x="325" y="124"/>
                  </a:cubicBezTo>
                  <a:cubicBezTo>
                    <a:pt x="322" y="121"/>
                    <a:pt x="319" y="115"/>
                    <a:pt x="319" y="1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36" name="Freeform 30"/>
            <p:cNvSpPr>
              <a:spLocks noChangeArrowheads="1"/>
            </p:cNvSpPr>
            <p:nvPr/>
          </p:nvSpPr>
          <p:spPr bwMode="auto">
            <a:xfrm>
              <a:off x="6988175" y="3168650"/>
              <a:ext cx="46038" cy="50800"/>
            </a:xfrm>
            <a:custGeom>
              <a:avLst/>
              <a:gdLst>
                <a:gd name="T0" fmla="*/ 16 w 17"/>
                <a:gd name="T1" fmla="*/ 13 h 19"/>
                <a:gd name="T2" fmla="*/ 15 w 17"/>
                <a:gd name="T3" fmla="*/ 6 h 19"/>
                <a:gd name="T4" fmla="*/ 11 w 17"/>
                <a:gd name="T5" fmla="*/ 5 h 19"/>
                <a:gd name="T6" fmla="*/ 8 w 17"/>
                <a:gd name="T7" fmla="*/ 2 h 19"/>
                <a:gd name="T8" fmla="*/ 3 w 17"/>
                <a:gd name="T9" fmla="*/ 0 h 19"/>
                <a:gd name="T10" fmla="*/ 0 w 17"/>
                <a:gd name="T11" fmla="*/ 2 h 19"/>
                <a:gd name="T12" fmla="*/ 0 w 17"/>
                <a:gd name="T13" fmla="*/ 7 h 19"/>
                <a:gd name="T14" fmla="*/ 2 w 17"/>
                <a:gd name="T15" fmla="*/ 9 h 19"/>
                <a:gd name="T16" fmla="*/ 4 w 17"/>
                <a:gd name="T17" fmla="*/ 10 h 19"/>
                <a:gd name="T18" fmla="*/ 7 w 17"/>
                <a:gd name="T19" fmla="*/ 10 h 19"/>
                <a:gd name="T20" fmla="*/ 5 w 17"/>
                <a:gd name="T21" fmla="*/ 14 h 19"/>
                <a:gd name="T22" fmla="*/ 6 w 17"/>
                <a:gd name="T23" fmla="*/ 17 h 19"/>
                <a:gd name="T24" fmla="*/ 9 w 17"/>
                <a:gd name="T25" fmla="*/ 19 h 19"/>
                <a:gd name="T26" fmla="*/ 14 w 17"/>
                <a:gd name="T27" fmla="*/ 18 h 19"/>
                <a:gd name="T28" fmla="*/ 17 w 17"/>
                <a:gd name="T29" fmla="*/ 15 h 19"/>
                <a:gd name="T30" fmla="*/ 17 w 17"/>
                <a:gd name="T31" fmla="*/ 14 h 19"/>
                <a:gd name="T32" fmla="*/ 16 w 17"/>
                <a:gd name="T33" fmla="*/ 13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19"/>
                <a:gd name="T53" fmla="*/ 17 w 1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19">
                  <a:moveTo>
                    <a:pt x="16" y="13"/>
                  </a:moveTo>
                  <a:cubicBezTo>
                    <a:pt x="16" y="9"/>
                    <a:pt x="16" y="6"/>
                    <a:pt x="15" y="6"/>
                  </a:cubicBezTo>
                  <a:cubicBezTo>
                    <a:pt x="14" y="6"/>
                    <a:pt x="12" y="6"/>
                    <a:pt x="11" y="5"/>
                  </a:cubicBezTo>
                  <a:cubicBezTo>
                    <a:pt x="10" y="5"/>
                    <a:pt x="8" y="4"/>
                    <a:pt x="8" y="2"/>
                  </a:cubicBezTo>
                  <a:cubicBezTo>
                    <a:pt x="7" y="1"/>
                    <a:pt x="5" y="0"/>
                    <a:pt x="3" y="0"/>
                  </a:cubicBezTo>
                  <a:cubicBezTo>
                    <a:pt x="1" y="0"/>
                    <a:pt x="0" y="1"/>
                    <a:pt x="0" y="2"/>
                  </a:cubicBezTo>
                  <a:cubicBezTo>
                    <a:pt x="0" y="3"/>
                    <a:pt x="0" y="5"/>
                    <a:pt x="0" y="7"/>
                  </a:cubicBezTo>
                  <a:cubicBezTo>
                    <a:pt x="0" y="8"/>
                    <a:pt x="1" y="9"/>
                    <a:pt x="2" y="9"/>
                  </a:cubicBezTo>
                  <a:cubicBezTo>
                    <a:pt x="2" y="9"/>
                    <a:pt x="2" y="9"/>
                    <a:pt x="4" y="10"/>
                  </a:cubicBezTo>
                  <a:cubicBezTo>
                    <a:pt x="7" y="10"/>
                    <a:pt x="7" y="10"/>
                    <a:pt x="7" y="10"/>
                  </a:cubicBezTo>
                  <a:cubicBezTo>
                    <a:pt x="6" y="11"/>
                    <a:pt x="5" y="13"/>
                    <a:pt x="5" y="14"/>
                  </a:cubicBezTo>
                  <a:cubicBezTo>
                    <a:pt x="5" y="15"/>
                    <a:pt x="6" y="16"/>
                    <a:pt x="6" y="17"/>
                  </a:cubicBezTo>
                  <a:cubicBezTo>
                    <a:pt x="7" y="18"/>
                    <a:pt x="8" y="19"/>
                    <a:pt x="9" y="19"/>
                  </a:cubicBezTo>
                  <a:cubicBezTo>
                    <a:pt x="10" y="19"/>
                    <a:pt x="12" y="18"/>
                    <a:pt x="14" y="18"/>
                  </a:cubicBezTo>
                  <a:cubicBezTo>
                    <a:pt x="15" y="17"/>
                    <a:pt x="17" y="16"/>
                    <a:pt x="17" y="15"/>
                  </a:cubicBezTo>
                  <a:cubicBezTo>
                    <a:pt x="17" y="15"/>
                    <a:pt x="17" y="15"/>
                    <a:pt x="17" y="14"/>
                  </a:cubicBezTo>
                  <a:cubicBezTo>
                    <a:pt x="16" y="13"/>
                    <a:pt x="16" y="13"/>
                    <a:pt x="16" y="1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37" name="Freeform 31"/>
            <p:cNvSpPr>
              <a:spLocks noChangeArrowheads="1"/>
            </p:cNvSpPr>
            <p:nvPr/>
          </p:nvSpPr>
          <p:spPr bwMode="auto">
            <a:xfrm>
              <a:off x="6419850" y="1889125"/>
              <a:ext cx="112713" cy="87313"/>
            </a:xfrm>
            <a:custGeom>
              <a:avLst/>
              <a:gdLst>
                <a:gd name="T0" fmla="*/ 32 w 42"/>
                <a:gd name="T1" fmla="*/ 12 h 33"/>
                <a:gd name="T2" fmla="*/ 22 w 42"/>
                <a:gd name="T3" fmla="*/ 21 h 33"/>
                <a:gd name="T4" fmla="*/ 19 w 42"/>
                <a:gd name="T5" fmla="*/ 23 h 33"/>
                <a:gd name="T6" fmla="*/ 16 w 42"/>
                <a:gd name="T7" fmla="*/ 24 h 33"/>
                <a:gd name="T8" fmla="*/ 8 w 42"/>
                <a:gd name="T9" fmla="*/ 15 h 33"/>
                <a:gd name="T10" fmla="*/ 6 w 42"/>
                <a:gd name="T11" fmla="*/ 16 h 33"/>
                <a:gd name="T12" fmla="*/ 5 w 42"/>
                <a:gd name="T13" fmla="*/ 16 h 33"/>
                <a:gd name="T14" fmla="*/ 2 w 42"/>
                <a:gd name="T15" fmla="*/ 19 h 33"/>
                <a:gd name="T16" fmla="*/ 4 w 42"/>
                <a:gd name="T17" fmla="*/ 22 h 33"/>
                <a:gd name="T18" fmla="*/ 7 w 42"/>
                <a:gd name="T19" fmla="*/ 25 h 33"/>
                <a:gd name="T20" fmla="*/ 15 w 42"/>
                <a:gd name="T21" fmla="*/ 30 h 33"/>
                <a:gd name="T22" fmla="*/ 23 w 42"/>
                <a:gd name="T23" fmla="*/ 33 h 33"/>
                <a:gd name="T24" fmla="*/ 29 w 42"/>
                <a:gd name="T25" fmla="*/ 29 h 33"/>
                <a:gd name="T26" fmla="*/ 31 w 42"/>
                <a:gd name="T27" fmla="*/ 22 h 33"/>
                <a:gd name="T28" fmla="*/ 39 w 42"/>
                <a:gd name="T29" fmla="*/ 16 h 33"/>
                <a:gd name="T30" fmla="*/ 40 w 42"/>
                <a:gd name="T31" fmla="*/ 15 h 33"/>
                <a:gd name="T32" fmla="*/ 42 w 42"/>
                <a:gd name="T33" fmla="*/ 14 h 33"/>
                <a:gd name="T34" fmla="*/ 42 w 42"/>
                <a:gd name="T35" fmla="*/ 6 h 33"/>
                <a:gd name="T36" fmla="*/ 40 w 42"/>
                <a:gd name="T37" fmla="*/ 0 h 33"/>
                <a:gd name="T38" fmla="*/ 37 w 42"/>
                <a:gd name="T39" fmla="*/ 0 h 33"/>
                <a:gd name="T40" fmla="*/ 36 w 42"/>
                <a:gd name="T41" fmla="*/ 0 h 33"/>
                <a:gd name="T42" fmla="*/ 36 w 42"/>
                <a:gd name="T43" fmla="*/ 4 h 33"/>
                <a:gd name="T44" fmla="*/ 32 w 42"/>
                <a:gd name="T45" fmla="*/ 12 h 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
                <a:gd name="T70" fmla="*/ 0 h 33"/>
                <a:gd name="T71" fmla="*/ 42 w 42"/>
                <a:gd name="T72" fmla="*/ 33 h 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 h="33">
                  <a:moveTo>
                    <a:pt x="32" y="12"/>
                  </a:moveTo>
                  <a:cubicBezTo>
                    <a:pt x="30" y="14"/>
                    <a:pt x="25" y="18"/>
                    <a:pt x="22" y="21"/>
                  </a:cubicBezTo>
                  <a:cubicBezTo>
                    <a:pt x="22" y="21"/>
                    <a:pt x="22" y="21"/>
                    <a:pt x="19" y="23"/>
                  </a:cubicBezTo>
                  <a:cubicBezTo>
                    <a:pt x="16" y="24"/>
                    <a:pt x="16" y="24"/>
                    <a:pt x="16" y="24"/>
                  </a:cubicBezTo>
                  <a:cubicBezTo>
                    <a:pt x="15" y="21"/>
                    <a:pt x="11" y="17"/>
                    <a:pt x="8" y="15"/>
                  </a:cubicBezTo>
                  <a:cubicBezTo>
                    <a:pt x="8" y="15"/>
                    <a:pt x="8" y="15"/>
                    <a:pt x="6" y="16"/>
                  </a:cubicBezTo>
                  <a:cubicBezTo>
                    <a:pt x="5" y="16"/>
                    <a:pt x="5" y="16"/>
                    <a:pt x="5" y="16"/>
                  </a:cubicBezTo>
                  <a:cubicBezTo>
                    <a:pt x="1" y="16"/>
                    <a:pt x="0" y="17"/>
                    <a:pt x="2" y="19"/>
                  </a:cubicBezTo>
                  <a:cubicBezTo>
                    <a:pt x="2" y="19"/>
                    <a:pt x="2" y="19"/>
                    <a:pt x="4" y="22"/>
                  </a:cubicBezTo>
                  <a:cubicBezTo>
                    <a:pt x="7" y="25"/>
                    <a:pt x="7" y="25"/>
                    <a:pt x="7" y="25"/>
                  </a:cubicBezTo>
                  <a:cubicBezTo>
                    <a:pt x="9" y="26"/>
                    <a:pt x="13" y="28"/>
                    <a:pt x="15" y="30"/>
                  </a:cubicBezTo>
                  <a:cubicBezTo>
                    <a:pt x="17" y="32"/>
                    <a:pt x="20" y="33"/>
                    <a:pt x="23" y="33"/>
                  </a:cubicBezTo>
                  <a:cubicBezTo>
                    <a:pt x="25" y="33"/>
                    <a:pt x="28" y="31"/>
                    <a:pt x="29" y="29"/>
                  </a:cubicBezTo>
                  <a:cubicBezTo>
                    <a:pt x="30" y="26"/>
                    <a:pt x="31" y="23"/>
                    <a:pt x="31" y="22"/>
                  </a:cubicBezTo>
                  <a:cubicBezTo>
                    <a:pt x="32" y="21"/>
                    <a:pt x="35" y="18"/>
                    <a:pt x="39" y="16"/>
                  </a:cubicBezTo>
                  <a:cubicBezTo>
                    <a:pt x="39" y="16"/>
                    <a:pt x="39" y="16"/>
                    <a:pt x="40" y="15"/>
                  </a:cubicBezTo>
                  <a:cubicBezTo>
                    <a:pt x="42" y="14"/>
                    <a:pt x="42" y="14"/>
                    <a:pt x="42" y="14"/>
                  </a:cubicBezTo>
                  <a:cubicBezTo>
                    <a:pt x="42" y="12"/>
                    <a:pt x="42" y="8"/>
                    <a:pt x="42" y="6"/>
                  </a:cubicBezTo>
                  <a:cubicBezTo>
                    <a:pt x="42" y="4"/>
                    <a:pt x="41" y="5"/>
                    <a:pt x="40" y="0"/>
                  </a:cubicBezTo>
                  <a:cubicBezTo>
                    <a:pt x="40" y="0"/>
                    <a:pt x="40" y="0"/>
                    <a:pt x="37" y="0"/>
                  </a:cubicBezTo>
                  <a:cubicBezTo>
                    <a:pt x="36" y="0"/>
                    <a:pt x="36" y="0"/>
                    <a:pt x="36" y="0"/>
                  </a:cubicBezTo>
                  <a:cubicBezTo>
                    <a:pt x="36" y="0"/>
                    <a:pt x="36" y="2"/>
                    <a:pt x="36" y="4"/>
                  </a:cubicBezTo>
                  <a:cubicBezTo>
                    <a:pt x="36" y="6"/>
                    <a:pt x="34" y="10"/>
                    <a:pt x="32" y="1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38" name="Freeform 32"/>
            <p:cNvSpPr>
              <a:spLocks noChangeArrowheads="1"/>
            </p:cNvSpPr>
            <p:nvPr/>
          </p:nvSpPr>
          <p:spPr bwMode="auto">
            <a:xfrm>
              <a:off x="6516688" y="1866900"/>
              <a:ext cx="4763" cy="22225"/>
            </a:xfrm>
            <a:custGeom>
              <a:avLst/>
              <a:gdLst>
                <a:gd name="T0" fmla="*/ 1 w 2"/>
                <a:gd name="T1" fmla="*/ 7 h 8"/>
                <a:gd name="T2" fmla="*/ 1 w 2"/>
                <a:gd name="T3" fmla="*/ 2 h 8"/>
                <a:gd name="T4" fmla="*/ 0 w 2"/>
                <a:gd name="T5" fmla="*/ 4 h 8"/>
                <a:gd name="T6" fmla="*/ 1 w 2"/>
                <a:gd name="T7" fmla="*/ 7 h 8"/>
                <a:gd name="T8" fmla="*/ 0 60000 65536"/>
                <a:gd name="T9" fmla="*/ 0 60000 65536"/>
                <a:gd name="T10" fmla="*/ 0 60000 65536"/>
                <a:gd name="T11" fmla="*/ 0 60000 65536"/>
                <a:gd name="T12" fmla="*/ 0 w 2"/>
                <a:gd name="T13" fmla="*/ 0 h 8"/>
                <a:gd name="T14" fmla="*/ 2 w 2"/>
                <a:gd name="T15" fmla="*/ 8 h 8"/>
              </a:gdLst>
              <a:ahLst/>
              <a:cxnLst>
                <a:cxn ang="T8">
                  <a:pos x="T0" y="T1"/>
                </a:cxn>
                <a:cxn ang="T9">
                  <a:pos x="T2" y="T3"/>
                </a:cxn>
                <a:cxn ang="T10">
                  <a:pos x="T4" y="T5"/>
                </a:cxn>
                <a:cxn ang="T11">
                  <a:pos x="T6" y="T7"/>
                </a:cxn>
              </a:cxnLst>
              <a:rect l="T12" t="T13" r="T14" b="T15"/>
              <a:pathLst>
                <a:path w="2" h="8">
                  <a:moveTo>
                    <a:pt x="1" y="7"/>
                  </a:moveTo>
                  <a:cubicBezTo>
                    <a:pt x="2" y="6"/>
                    <a:pt x="2" y="3"/>
                    <a:pt x="1" y="2"/>
                  </a:cubicBezTo>
                  <a:cubicBezTo>
                    <a:pt x="1" y="0"/>
                    <a:pt x="0" y="1"/>
                    <a:pt x="0" y="4"/>
                  </a:cubicBezTo>
                  <a:cubicBezTo>
                    <a:pt x="0" y="7"/>
                    <a:pt x="1" y="8"/>
                    <a:pt x="1"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39" name="Freeform 33"/>
            <p:cNvSpPr>
              <a:spLocks noChangeArrowheads="1"/>
            </p:cNvSpPr>
            <p:nvPr/>
          </p:nvSpPr>
          <p:spPr bwMode="auto">
            <a:xfrm>
              <a:off x="6170613" y="2117725"/>
              <a:ext cx="188913" cy="214313"/>
            </a:xfrm>
            <a:custGeom>
              <a:avLst/>
              <a:gdLst>
                <a:gd name="T0" fmla="*/ 59 w 71"/>
                <a:gd name="T1" fmla="*/ 78 h 80"/>
                <a:gd name="T2" fmla="*/ 62 w 71"/>
                <a:gd name="T3" fmla="*/ 74 h 80"/>
                <a:gd name="T4" fmla="*/ 65 w 71"/>
                <a:gd name="T5" fmla="*/ 62 h 80"/>
                <a:gd name="T6" fmla="*/ 68 w 71"/>
                <a:gd name="T7" fmla="*/ 51 h 80"/>
                <a:gd name="T8" fmla="*/ 71 w 71"/>
                <a:gd name="T9" fmla="*/ 24 h 80"/>
                <a:gd name="T10" fmla="*/ 67 w 71"/>
                <a:gd name="T11" fmla="*/ 0 h 80"/>
                <a:gd name="T12" fmla="*/ 59 w 71"/>
                <a:gd name="T13" fmla="*/ 1 h 80"/>
                <a:gd name="T14" fmla="*/ 56 w 71"/>
                <a:gd name="T15" fmla="*/ 6 h 80"/>
                <a:gd name="T16" fmla="*/ 51 w 71"/>
                <a:gd name="T17" fmla="*/ 11 h 80"/>
                <a:gd name="T18" fmla="*/ 44 w 71"/>
                <a:gd name="T19" fmla="*/ 14 h 80"/>
                <a:gd name="T20" fmla="*/ 36 w 71"/>
                <a:gd name="T21" fmla="*/ 20 h 80"/>
                <a:gd name="T22" fmla="*/ 23 w 71"/>
                <a:gd name="T23" fmla="*/ 30 h 80"/>
                <a:gd name="T24" fmla="*/ 14 w 71"/>
                <a:gd name="T25" fmla="*/ 36 h 80"/>
                <a:gd name="T26" fmla="*/ 6 w 71"/>
                <a:gd name="T27" fmla="*/ 38 h 80"/>
                <a:gd name="T28" fmla="*/ 0 w 71"/>
                <a:gd name="T29" fmla="*/ 43 h 80"/>
                <a:gd name="T30" fmla="*/ 3 w 71"/>
                <a:gd name="T31" fmla="*/ 51 h 80"/>
                <a:gd name="T32" fmla="*/ 6 w 71"/>
                <a:gd name="T33" fmla="*/ 61 h 80"/>
                <a:gd name="T34" fmla="*/ 10 w 71"/>
                <a:gd name="T35" fmla="*/ 71 h 80"/>
                <a:gd name="T36" fmla="*/ 17 w 71"/>
                <a:gd name="T37" fmla="*/ 73 h 80"/>
                <a:gd name="T38" fmla="*/ 23 w 71"/>
                <a:gd name="T39" fmla="*/ 75 h 80"/>
                <a:gd name="T40" fmla="*/ 36 w 71"/>
                <a:gd name="T41" fmla="*/ 76 h 80"/>
                <a:gd name="T42" fmla="*/ 47 w 71"/>
                <a:gd name="T43" fmla="*/ 78 h 80"/>
                <a:gd name="T44" fmla="*/ 53 w 71"/>
                <a:gd name="T45" fmla="*/ 80 h 80"/>
                <a:gd name="T46" fmla="*/ 59 w 71"/>
                <a:gd name="T47" fmla="*/ 78 h 8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80"/>
                <a:gd name="T74" fmla="*/ 71 w 71"/>
                <a:gd name="T75" fmla="*/ 80 h 8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80">
                  <a:moveTo>
                    <a:pt x="59" y="78"/>
                  </a:moveTo>
                  <a:cubicBezTo>
                    <a:pt x="59" y="76"/>
                    <a:pt x="60" y="74"/>
                    <a:pt x="62" y="74"/>
                  </a:cubicBezTo>
                  <a:cubicBezTo>
                    <a:pt x="64" y="73"/>
                    <a:pt x="65" y="68"/>
                    <a:pt x="65" y="62"/>
                  </a:cubicBezTo>
                  <a:cubicBezTo>
                    <a:pt x="65" y="57"/>
                    <a:pt x="66" y="52"/>
                    <a:pt x="68" y="51"/>
                  </a:cubicBezTo>
                  <a:cubicBezTo>
                    <a:pt x="70" y="49"/>
                    <a:pt x="71" y="37"/>
                    <a:pt x="71" y="24"/>
                  </a:cubicBezTo>
                  <a:cubicBezTo>
                    <a:pt x="71" y="11"/>
                    <a:pt x="69" y="0"/>
                    <a:pt x="67" y="0"/>
                  </a:cubicBezTo>
                  <a:cubicBezTo>
                    <a:pt x="64" y="0"/>
                    <a:pt x="61" y="0"/>
                    <a:pt x="59" y="1"/>
                  </a:cubicBezTo>
                  <a:cubicBezTo>
                    <a:pt x="58" y="2"/>
                    <a:pt x="56" y="4"/>
                    <a:pt x="56" y="6"/>
                  </a:cubicBezTo>
                  <a:cubicBezTo>
                    <a:pt x="55" y="7"/>
                    <a:pt x="53" y="10"/>
                    <a:pt x="51" y="11"/>
                  </a:cubicBezTo>
                  <a:cubicBezTo>
                    <a:pt x="48" y="13"/>
                    <a:pt x="45" y="14"/>
                    <a:pt x="44" y="14"/>
                  </a:cubicBezTo>
                  <a:cubicBezTo>
                    <a:pt x="42" y="14"/>
                    <a:pt x="38" y="16"/>
                    <a:pt x="36" y="20"/>
                  </a:cubicBezTo>
                  <a:cubicBezTo>
                    <a:pt x="33" y="23"/>
                    <a:pt x="27" y="27"/>
                    <a:pt x="23" y="30"/>
                  </a:cubicBezTo>
                  <a:cubicBezTo>
                    <a:pt x="19" y="32"/>
                    <a:pt x="15" y="35"/>
                    <a:pt x="14" y="36"/>
                  </a:cubicBezTo>
                  <a:cubicBezTo>
                    <a:pt x="13" y="37"/>
                    <a:pt x="9" y="38"/>
                    <a:pt x="6" y="38"/>
                  </a:cubicBezTo>
                  <a:cubicBezTo>
                    <a:pt x="3" y="38"/>
                    <a:pt x="0" y="40"/>
                    <a:pt x="0" y="43"/>
                  </a:cubicBezTo>
                  <a:cubicBezTo>
                    <a:pt x="0" y="47"/>
                    <a:pt x="1" y="50"/>
                    <a:pt x="3" y="51"/>
                  </a:cubicBezTo>
                  <a:cubicBezTo>
                    <a:pt x="5" y="52"/>
                    <a:pt x="6" y="57"/>
                    <a:pt x="6" y="61"/>
                  </a:cubicBezTo>
                  <a:cubicBezTo>
                    <a:pt x="6" y="66"/>
                    <a:pt x="8" y="70"/>
                    <a:pt x="10" y="71"/>
                  </a:cubicBezTo>
                  <a:cubicBezTo>
                    <a:pt x="12" y="73"/>
                    <a:pt x="15" y="73"/>
                    <a:pt x="17" y="73"/>
                  </a:cubicBezTo>
                  <a:cubicBezTo>
                    <a:pt x="19" y="73"/>
                    <a:pt x="21" y="74"/>
                    <a:pt x="23" y="75"/>
                  </a:cubicBezTo>
                  <a:cubicBezTo>
                    <a:pt x="24" y="75"/>
                    <a:pt x="30" y="76"/>
                    <a:pt x="36" y="76"/>
                  </a:cubicBezTo>
                  <a:cubicBezTo>
                    <a:pt x="42" y="76"/>
                    <a:pt x="47" y="77"/>
                    <a:pt x="47" y="78"/>
                  </a:cubicBezTo>
                  <a:cubicBezTo>
                    <a:pt x="47" y="79"/>
                    <a:pt x="50" y="80"/>
                    <a:pt x="53" y="80"/>
                  </a:cubicBezTo>
                  <a:cubicBezTo>
                    <a:pt x="57" y="80"/>
                    <a:pt x="59" y="79"/>
                    <a:pt x="59" y="7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40" name="Freeform 34"/>
            <p:cNvSpPr>
              <a:spLocks noChangeArrowheads="1"/>
            </p:cNvSpPr>
            <p:nvPr/>
          </p:nvSpPr>
          <p:spPr bwMode="auto">
            <a:xfrm>
              <a:off x="6445250" y="1984375"/>
              <a:ext cx="92075" cy="138113"/>
            </a:xfrm>
            <a:custGeom>
              <a:avLst/>
              <a:gdLst>
                <a:gd name="T0" fmla="*/ 8 w 35"/>
                <a:gd name="T1" fmla="*/ 36 h 52"/>
                <a:gd name="T2" fmla="*/ 7 w 35"/>
                <a:gd name="T3" fmla="*/ 39 h 52"/>
                <a:gd name="T4" fmla="*/ 12 w 35"/>
                <a:gd name="T5" fmla="*/ 41 h 52"/>
                <a:gd name="T6" fmla="*/ 18 w 35"/>
                <a:gd name="T7" fmla="*/ 45 h 52"/>
                <a:gd name="T8" fmla="*/ 22 w 35"/>
                <a:gd name="T9" fmla="*/ 51 h 52"/>
                <a:gd name="T10" fmla="*/ 25 w 35"/>
                <a:gd name="T11" fmla="*/ 51 h 52"/>
                <a:gd name="T12" fmla="*/ 35 w 35"/>
                <a:gd name="T13" fmla="*/ 46 h 52"/>
                <a:gd name="T14" fmla="*/ 34 w 35"/>
                <a:gd name="T15" fmla="*/ 45 h 52"/>
                <a:gd name="T16" fmla="*/ 33 w 35"/>
                <a:gd name="T17" fmla="*/ 43 h 52"/>
                <a:gd name="T18" fmla="*/ 31 w 35"/>
                <a:gd name="T19" fmla="*/ 22 h 52"/>
                <a:gd name="T20" fmla="*/ 22 w 35"/>
                <a:gd name="T21" fmla="*/ 17 h 52"/>
                <a:gd name="T22" fmla="*/ 14 w 35"/>
                <a:gd name="T23" fmla="*/ 11 h 52"/>
                <a:gd name="T24" fmla="*/ 9 w 35"/>
                <a:gd name="T25" fmla="*/ 5 h 52"/>
                <a:gd name="T26" fmla="*/ 3 w 35"/>
                <a:gd name="T27" fmla="*/ 1 h 52"/>
                <a:gd name="T28" fmla="*/ 3 w 35"/>
                <a:gd name="T29" fmla="*/ 12 h 52"/>
                <a:gd name="T30" fmla="*/ 4 w 35"/>
                <a:gd name="T31" fmla="*/ 15 h 52"/>
                <a:gd name="T32" fmla="*/ 7 w 35"/>
                <a:gd name="T33" fmla="*/ 22 h 52"/>
                <a:gd name="T34" fmla="*/ 11 w 35"/>
                <a:gd name="T35" fmla="*/ 24 h 52"/>
                <a:gd name="T36" fmla="*/ 9 w 35"/>
                <a:gd name="T37" fmla="*/ 34 h 52"/>
                <a:gd name="T38" fmla="*/ 8 w 35"/>
                <a:gd name="T39" fmla="*/ 36 h 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5"/>
                <a:gd name="T61" fmla="*/ 0 h 52"/>
                <a:gd name="T62" fmla="*/ 35 w 35"/>
                <a:gd name="T63" fmla="*/ 52 h 5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5" h="52">
                  <a:moveTo>
                    <a:pt x="8" y="36"/>
                  </a:moveTo>
                  <a:cubicBezTo>
                    <a:pt x="7" y="36"/>
                    <a:pt x="7" y="38"/>
                    <a:pt x="7" y="39"/>
                  </a:cubicBezTo>
                  <a:cubicBezTo>
                    <a:pt x="8" y="40"/>
                    <a:pt x="10" y="41"/>
                    <a:pt x="12" y="41"/>
                  </a:cubicBezTo>
                  <a:cubicBezTo>
                    <a:pt x="14" y="41"/>
                    <a:pt x="17" y="43"/>
                    <a:pt x="18" y="45"/>
                  </a:cubicBezTo>
                  <a:cubicBezTo>
                    <a:pt x="19" y="47"/>
                    <a:pt x="21" y="49"/>
                    <a:pt x="22" y="51"/>
                  </a:cubicBezTo>
                  <a:cubicBezTo>
                    <a:pt x="22" y="52"/>
                    <a:pt x="24" y="52"/>
                    <a:pt x="25" y="51"/>
                  </a:cubicBezTo>
                  <a:cubicBezTo>
                    <a:pt x="26" y="50"/>
                    <a:pt x="31" y="47"/>
                    <a:pt x="35" y="46"/>
                  </a:cubicBezTo>
                  <a:cubicBezTo>
                    <a:pt x="35" y="46"/>
                    <a:pt x="35" y="46"/>
                    <a:pt x="34" y="45"/>
                  </a:cubicBezTo>
                  <a:cubicBezTo>
                    <a:pt x="33" y="43"/>
                    <a:pt x="33" y="43"/>
                    <a:pt x="33" y="43"/>
                  </a:cubicBezTo>
                  <a:cubicBezTo>
                    <a:pt x="33" y="34"/>
                    <a:pt x="32" y="24"/>
                    <a:pt x="31" y="22"/>
                  </a:cubicBezTo>
                  <a:cubicBezTo>
                    <a:pt x="30" y="20"/>
                    <a:pt x="26" y="18"/>
                    <a:pt x="22" y="17"/>
                  </a:cubicBezTo>
                  <a:cubicBezTo>
                    <a:pt x="19" y="15"/>
                    <a:pt x="15" y="13"/>
                    <a:pt x="14" y="11"/>
                  </a:cubicBezTo>
                  <a:cubicBezTo>
                    <a:pt x="13" y="10"/>
                    <a:pt x="10" y="7"/>
                    <a:pt x="9" y="5"/>
                  </a:cubicBezTo>
                  <a:cubicBezTo>
                    <a:pt x="8" y="3"/>
                    <a:pt x="5" y="1"/>
                    <a:pt x="3" y="1"/>
                  </a:cubicBezTo>
                  <a:cubicBezTo>
                    <a:pt x="1" y="0"/>
                    <a:pt x="0" y="5"/>
                    <a:pt x="3" y="12"/>
                  </a:cubicBezTo>
                  <a:cubicBezTo>
                    <a:pt x="3" y="12"/>
                    <a:pt x="3" y="12"/>
                    <a:pt x="4" y="15"/>
                  </a:cubicBezTo>
                  <a:cubicBezTo>
                    <a:pt x="4" y="17"/>
                    <a:pt x="4" y="20"/>
                    <a:pt x="7" y="22"/>
                  </a:cubicBezTo>
                  <a:cubicBezTo>
                    <a:pt x="11" y="24"/>
                    <a:pt x="11" y="24"/>
                    <a:pt x="11" y="24"/>
                  </a:cubicBezTo>
                  <a:cubicBezTo>
                    <a:pt x="10" y="29"/>
                    <a:pt x="9" y="33"/>
                    <a:pt x="9" y="34"/>
                  </a:cubicBezTo>
                  <a:cubicBezTo>
                    <a:pt x="9" y="35"/>
                    <a:pt x="9" y="36"/>
                    <a:pt x="8"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41" name="Freeform 35"/>
            <p:cNvSpPr>
              <a:spLocks noChangeArrowheads="1"/>
            </p:cNvSpPr>
            <p:nvPr/>
          </p:nvSpPr>
          <p:spPr bwMode="auto">
            <a:xfrm>
              <a:off x="4808538" y="2524125"/>
              <a:ext cx="149225" cy="239713"/>
            </a:xfrm>
            <a:custGeom>
              <a:avLst/>
              <a:gdLst>
                <a:gd name="T0" fmla="*/ 52 w 56"/>
                <a:gd name="T1" fmla="*/ 0 h 90"/>
                <a:gd name="T2" fmla="*/ 47 w 56"/>
                <a:gd name="T3" fmla="*/ 0 h 90"/>
                <a:gd name="T4" fmla="*/ 46 w 56"/>
                <a:gd name="T5" fmla="*/ 5 h 90"/>
                <a:gd name="T6" fmla="*/ 45 w 56"/>
                <a:gd name="T7" fmla="*/ 8 h 90"/>
                <a:gd name="T8" fmla="*/ 45 w 56"/>
                <a:gd name="T9" fmla="*/ 8 h 90"/>
                <a:gd name="T10" fmla="*/ 42 w 56"/>
                <a:gd name="T11" fmla="*/ 9 h 90"/>
                <a:gd name="T12" fmla="*/ 39 w 56"/>
                <a:gd name="T13" fmla="*/ 9 h 90"/>
                <a:gd name="T14" fmla="*/ 38 w 56"/>
                <a:gd name="T15" fmla="*/ 13 h 90"/>
                <a:gd name="T16" fmla="*/ 34 w 56"/>
                <a:gd name="T17" fmla="*/ 18 h 90"/>
                <a:gd name="T18" fmla="*/ 26 w 56"/>
                <a:gd name="T19" fmla="*/ 21 h 90"/>
                <a:gd name="T20" fmla="*/ 22 w 56"/>
                <a:gd name="T21" fmla="*/ 26 h 90"/>
                <a:gd name="T22" fmla="*/ 18 w 56"/>
                <a:gd name="T23" fmla="*/ 36 h 90"/>
                <a:gd name="T24" fmla="*/ 19 w 56"/>
                <a:gd name="T25" fmla="*/ 37 h 90"/>
                <a:gd name="T26" fmla="*/ 19 w 56"/>
                <a:gd name="T27" fmla="*/ 38 h 90"/>
                <a:gd name="T28" fmla="*/ 13 w 56"/>
                <a:gd name="T29" fmla="*/ 42 h 90"/>
                <a:gd name="T30" fmla="*/ 9 w 56"/>
                <a:gd name="T31" fmla="*/ 47 h 90"/>
                <a:gd name="T32" fmla="*/ 9 w 56"/>
                <a:gd name="T33" fmla="*/ 58 h 90"/>
                <a:gd name="T34" fmla="*/ 8 w 56"/>
                <a:gd name="T35" fmla="*/ 59 h 90"/>
                <a:gd name="T36" fmla="*/ 7 w 56"/>
                <a:gd name="T37" fmla="*/ 60 h 90"/>
                <a:gd name="T38" fmla="*/ 3 w 56"/>
                <a:gd name="T39" fmla="*/ 62 h 90"/>
                <a:gd name="T40" fmla="*/ 1 w 56"/>
                <a:gd name="T41" fmla="*/ 66 h 90"/>
                <a:gd name="T42" fmla="*/ 1 w 56"/>
                <a:gd name="T43" fmla="*/ 73 h 90"/>
                <a:gd name="T44" fmla="*/ 4 w 56"/>
                <a:gd name="T45" fmla="*/ 81 h 90"/>
                <a:gd name="T46" fmla="*/ 6 w 56"/>
                <a:gd name="T47" fmla="*/ 89 h 90"/>
                <a:gd name="T48" fmla="*/ 13 w 56"/>
                <a:gd name="T49" fmla="*/ 89 h 90"/>
                <a:gd name="T50" fmla="*/ 21 w 56"/>
                <a:gd name="T51" fmla="*/ 84 h 90"/>
                <a:gd name="T52" fmla="*/ 26 w 56"/>
                <a:gd name="T53" fmla="*/ 80 h 90"/>
                <a:gd name="T54" fmla="*/ 31 w 56"/>
                <a:gd name="T55" fmla="*/ 78 h 90"/>
                <a:gd name="T56" fmla="*/ 34 w 56"/>
                <a:gd name="T57" fmla="*/ 77 h 90"/>
                <a:gd name="T58" fmla="*/ 37 w 56"/>
                <a:gd name="T59" fmla="*/ 76 h 90"/>
                <a:gd name="T60" fmla="*/ 39 w 56"/>
                <a:gd name="T61" fmla="*/ 68 h 90"/>
                <a:gd name="T62" fmla="*/ 40 w 56"/>
                <a:gd name="T63" fmla="*/ 58 h 90"/>
                <a:gd name="T64" fmla="*/ 40 w 56"/>
                <a:gd name="T65" fmla="*/ 55 h 90"/>
                <a:gd name="T66" fmla="*/ 40 w 56"/>
                <a:gd name="T67" fmla="*/ 55 h 90"/>
                <a:gd name="T68" fmla="*/ 41 w 56"/>
                <a:gd name="T69" fmla="*/ 54 h 90"/>
                <a:gd name="T70" fmla="*/ 41 w 56"/>
                <a:gd name="T71" fmla="*/ 50 h 90"/>
                <a:gd name="T72" fmla="*/ 45 w 56"/>
                <a:gd name="T73" fmla="*/ 47 h 90"/>
                <a:gd name="T74" fmla="*/ 50 w 56"/>
                <a:gd name="T75" fmla="*/ 43 h 90"/>
                <a:gd name="T76" fmla="*/ 53 w 56"/>
                <a:gd name="T77" fmla="*/ 37 h 90"/>
                <a:gd name="T78" fmla="*/ 56 w 56"/>
                <a:gd name="T79" fmla="*/ 17 h 90"/>
                <a:gd name="T80" fmla="*/ 52 w 56"/>
                <a:gd name="T81" fmla="*/ 0 h 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
                <a:gd name="T124" fmla="*/ 0 h 90"/>
                <a:gd name="T125" fmla="*/ 56 w 56"/>
                <a:gd name="T126" fmla="*/ 90 h 9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 h="90">
                  <a:moveTo>
                    <a:pt x="52" y="0"/>
                  </a:moveTo>
                  <a:cubicBezTo>
                    <a:pt x="49" y="0"/>
                    <a:pt x="47" y="0"/>
                    <a:pt x="47" y="0"/>
                  </a:cubicBezTo>
                  <a:cubicBezTo>
                    <a:pt x="47" y="1"/>
                    <a:pt x="47" y="3"/>
                    <a:pt x="46" y="5"/>
                  </a:cubicBezTo>
                  <a:cubicBezTo>
                    <a:pt x="46" y="7"/>
                    <a:pt x="45" y="8"/>
                    <a:pt x="45" y="8"/>
                  </a:cubicBezTo>
                  <a:cubicBezTo>
                    <a:pt x="45" y="8"/>
                    <a:pt x="45" y="8"/>
                    <a:pt x="45" y="8"/>
                  </a:cubicBezTo>
                  <a:cubicBezTo>
                    <a:pt x="45" y="9"/>
                    <a:pt x="44" y="9"/>
                    <a:pt x="42" y="9"/>
                  </a:cubicBezTo>
                  <a:cubicBezTo>
                    <a:pt x="41" y="9"/>
                    <a:pt x="39" y="9"/>
                    <a:pt x="39" y="9"/>
                  </a:cubicBezTo>
                  <a:cubicBezTo>
                    <a:pt x="39" y="9"/>
                    <a:pt x="38" y="11"/>
                    <a:pt x="38" y="13"/>
                  </a:cubicBezTo>
                  <a:cubicBezTo>
                    <a:pt x="38" y="15"/>
                    <a:pt x="36" y="18"/>
                    <a:pt x="34" y="18"/>
                  </a:cubicBezTo>
                  <a:cubicBezTo>
                    <a:pt x="32" y="18"/>
                    <a:pt x="28" y="20"/>
                    <a:pt x="26" y="21"/>
                  </a:cubicBezTo>
                  <a:cubicBezTo>
                    <a:pt x="24" y="23"/>
                    <a:pt x="22" y="25"/>
                    <a:pt x="22" y="26"/>
                  </a:cubicBezTo>
                  <a:cubicBezTo>
                    <a:pt x="22" y="27"/>
                    <a:pt x="21" y="32"/>
                    <a:pt x="18" y="36"/>
                  </a:cubicBezTo>
                  <a:cubicBezTo>
                    <a:pt x="18" y="36"/>
                    <a:pt x="18" y="36"/>
                    <a:pt x="19" y="37"/>
                  </a:cubicBezTo>
                  <a:cubicBezTo>
                    <a:pt x="19" y="38"/>
                    <a:pt x="19" y="38"/>
                    <a:pt x="19" y="38"/>
                  </a:cubicBezTo>
                  <a:cubicBezTo>
                    <a:pt x="18" y="40"/>
                    <a:pt x="15" y="42"/>
                    <a:pt x="13" y="42"/>
                  </a:cubicBezTo>
                  <a:cubicBezTo>
                    <a:pt x="11" y="42"/>
                    <a:pt x="9" y="44"/>
                    <a:pt x="9" y="47"/>
                  </a:cubicBezTo>
                  <a:cubicBezTo>
                    <a:pt x="9" y="49"/>
                    <a:pt x="9" y="54"/>
                    <a:pt x="9" y="58"/>
                  </a:cubicBezTo>
                  <a:cubicBezTo>
                    <a:pt x="9" y="58"/>
                    <a:pt x="9" y="58"/>
                    <a:pt x="8" y="59"/>
                  </a:cubicBezTo>
                  <a:cubicBezTo>
                    <a:pt x="7" y="60"/>
                    <a:pt x="7" y="60"/>
                    <a:pt x="7" y="60"/>
                  </a:cubicBezTo>
                  <a:cubicBezTo>
                    <a:pt x="5" y="61"/>
                    <a:pt x="3" y="62"/>
                    <a:pt x="3" y="62"/>
                  </a:cubicBezTo>
                  <a:cubicBezTo>
                    <a:pt x="3" y="62"/>
                    <a:pt x="2" y="64"/>
                    <a:pt x="1" y="66"/>
                  </a:cubicBezTo>
                  <a:cubicBezTo>
                    <a:pt x="0" y="68"/>
                    <a:pt x="0" y="71"/>
                    <a:pt x="1" y="73"/>
                  </a:cubicBezTo>
                  <a:cubicBezTo>
                    <a:pt x="2" y="74"/>
                    <a:pt x="3" y="78"/>
                    <a:pt x="4" y="81"/>
                  </a:cubicBezTo>
                  <a:cubicBezTo>
                    <a:pt x="4" y="84"/>
                    <a:pt x="5" y="87"/>
                    <a:pt x="6" y="89"/>
                  </a:cubicBezTo>
                  <a:cubicBezTo>
                    <a:pt x="6" y="90"/>
                    <a:pt x="10" y="90"/>
                    <a:pt x="13" y="89"/>
                  </a:cubicBezTo>
                  <a:cubicBezTo>
                    <a:pt x="16" y="87"/>
                    <a:pt x="20" y="85"/>
                    <a:pt x="21" y="84"/>
                  </a:cubicBezTo>
                  <a:cubicBezTo>
                    <a:pt x="23" y="83"/>
                    <a:pt x="25" y="81"/>
                    <a:pt x="26" y="80"/>
                  </a:cubicBezTo>
                  <a:cubicBezTo>
                    <a:pt x="27" y="79"/>
                    <a:pt x="29" y="78"/>
                    <a:pt x="31" y="78"/>
                  </a:cubicBezTo>
                  <a:cubicBezTo>
                    <a:pt x="32" y="78"/>
                    <a:pt x="34" y="77"/>
                    <a:pt x="34" y="77"/>
                  </a:cubicBezTo>
                  <a:cubicBezTo>
                    <a:pt x="35" y="76"/>
                    <a:pt x="36" y="76"/>
                    <a:pt x="37" y="76"/>
                  </a:cubicBezTo>
                  <a:cubicBezTo>
                    <a:pt x="38" y="76"/>
                    <a:pt x="39" y="72"/>
                    <a:pt x="39" y="68"/>
                  </a:cubicBezTo>
                  <a:cubicBezTo>
                    <a:pt x="40" y="63"/>
                    <a:pt x="40" y="59"/>
                    <a:pt x="40" y="58"/>
                  </a:cubicBezTo>
                  <a:cubicBezTo>
                    <a:pt x="40" y="56"/>
                    <a:pt x="40" y="55"/>
                    <a:pt x="40" y="55"/>
                  </a:cubicBezTo>
                  <a:cubicBezTo>
                    <a:pt x="40" y="55"/>
                    <a:pt x="40" y="55"/>
                    <a:pt x="40" y="55"/>
                  </a:cubicBezTo>
                  <a:cubicBezTo>
                    <a:pt x="40" y="54"/>
                    <a:pt x="41" y="54"/>
                    <a:pt x="41" y="54"/>
                  </a:cubicBezTo>
                  <a:cubicBezTo>
                    <a:pt x="41" y="53"/>
                    <a:pt x="41" y="52"/>
                    <a:pt x="41" y="50"/>
                  </a:cubicBezTo>
                  <a:cubicBezTo>
                    <a:pt x="42" y="49"/>
                    <a:pt x="44" y="47"/>
                    <a:pt x="45" y="47"/>
                  </a:cubicBezTo>
                  <a:cubicBezTo>
                    <a:pt x="47" y="46"/>
                    <a:pt x="49" y="45"/>
                    <a:pt x="50" y="43"/>
                  </a:cubicBezTo>
                  <a:cubicBezTo>
                    <a:pt x="50" y="41"/>
                    <a:pt x="52" y="39"/>
                    <a:pt x="53" y="37"/>
                  </a:cubicBezTo>
                  <a:cubicBezTo>
                    <a:pt x="55" y="36"/>
                    <a:pt x="56" y="27"/>
                    <a:pt x="56" y="17"/>
                  </a:cubicBezTo>
                  <a:cubicBezTo>
                    <a:pt x="56" y="7"/>
                    <a:pt x="54" y="0"/>
                    <a:pt x="5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42" name="Freeform 36"/>
            <p:cNvSpPr>
              <a:spLocks noChangeArrowheads="1"/>
            </p:cNvSpPr>
            <p:nvPr/>
          </p:nvSpPr>
          <p:spPr bwMode="auto">
            <a:xfrm>
              <a:off x="2398713" y="0"/>
              <a:ext cx="1306513" cy="736600"/>
            </a:xfrm>
            <a:custGeom>
              <a:avLst/>
              <a:gdLst>
                <a:gd name="T0" fmla="*/ 385 w 490"/>
                <a:gd name="T1" fmla="*/ 166 h 276"/>
                <a:gd name="T2" fmla="*/ 387 w 490"/>
                <a:gd name="T3" fmla="*/ 152 h 276"/>
                <a:gd name="T4" fmla="*/ 409 w 490"/>
                <a:gd name="T5" fmla="*/ 153 h 276"/>
                <a:gd name="T6" fmla="*/ 401 w 490"/>
                <a:gd name="T7" fmla="*/ 146 h 276"/>
                <a:gd name="T8" fmla="*/ 389 w 490"/>
                <a:gd name="T9" fmla="*/ 132 h 276"/>
                <a:gd name="T10" fmla="*/ 417 w 490"/>
                <a:gd name="T11" fmla="*/ 123 h 276"/>
                <a:gd name="T12" fmla="*/ 417 w 490"/>
                <a:gd name="T13" fmla="*/ 124 h 276"/>
                <a:gd name="T14" fmla="*/ 416 w 490"/>
                <a:gd name="T15" fmla="*/ 126 h 276"/>
                <a:gd name="T16" fmla="*/ 417 w 490"/>
                <a:gd name="T17" fmla="*/ 126 h 276"/>
                <a:gd name="T18" fmla="*/ 428 w 490"/>
                <a:gd name="T19" fmla="*/ 102 h 276"/>
                <a:gd name="T20" fmla="*/ 428 w 490"/>
                <a:gd name="T21" fmla="*/ 75 h 276"/>
                <a:gd name="T22" fmla="*/ 429 w 490"/>
                <a:gd name="T23" fmla="*/ 49 h 276"/>
                <a:gd name="T24" fmla="*/ 463 w 490"/>
                <a:gd name="T25" fmla="*/ 34 h 276"/>
                <a:gd name="T26" fmla="*/ 477 w 490"/>
                <a:gd name="T27" fmla="*/ 15 h 276"/>
                <a:gd name="T28" fmla="*/ 435 w 490"/>
                <a:gd name="T29" fmla="*/ 20 h 276"/>
                <a:gd name="T30" fmla="*/ 399 w 490"/>
                <a:gd name="T31" fmla="*/ 28 h 276"/>
                <a:gd name="T32" fmla="*/ 399 w 490"/>
                <a:gd name="T33" fmla="*/ 28 h 276"/>
                <a:gd name="T34" fmla="*/ 399 w 490"/>
                <a:gd name="T35" fmla="*/ 27 h 276"/>
                <a:gd name="T36" fmla="*/ 402 w 490"/>
                <a:gd name="T37" fmla="*/ 4 h 276"/>
                <a:gd name="T38" fmla="*/ 344 w 490"/>
                <a:gd name="T39" fmla="*/ 6 h 276"/>
                <a:gd name="T40" fmla="*/ 320 w 490"/>
                <a:gd name="T41" fmla="*/ 7 h 276"/>
                <a:gd name="T42" fmla="*/ 249 w 490"/>
                <a:gd name="T43" fmla="*/ 10 h 276"/>
                <a:gd name="T44" fmla="*/ 180 w 490"/>
                <a:gd name="T45" fmla="*/ 16 h 276"/>
                <a:gd name="T46" fmla="*/ 172 w 490"/>
                <a:gd name="T47" fmla="*/ 29 h 276"/>
                <a:gd name="T48" fmla="*/ 149 w 490"/>
                <a:gd name="T49" fmla="*/ 15 h 276"/>
                <a:gd name="T50" fmla="*/ 98 w 490"/>
                <a:gd name="T51" fmla="*/ 29 h 276"/>
                <a:gd name="T52" fmla="*/ 71 w 490"/>
                <a:gd name="T53" fmla="*/ 34 h 276"/>
                <a:gd name="T54" fmla="*/ 40 w 490"/>
                <a:gd name="T55" fmla="*/ 34 h 276"/>
                <a:gd name="T56" fmla="*/ 66 w 490"/>
                <a:gd name="T57" fmla="*/ 38 h 276"/>
                <a:gd name="T58" fmla="*/ 69 w 490"/>
                <a:gd name="T59" fmla="*/ 43 h 276"/>
                <a:gd name="T60" fmla="*/ 70 w 490"/>
                <a:gd name="T61" fmla="*/ 44 h 276"/>
                <a:gd name="T62" fmla="*/ 62 w 490"/>
                <a:gd name="T63" fmla="*/ 56 h 276"/>
                <a:gd name="T64" fmla="*/ 15 w 490"/>
                <a:gd name="T65" fmla="*/ 58 h 276"/>
                <a:gd name="T66" fmla="*/ 24 w 490"/>
                <a:gd name="T67" fmla="*/ 67 h 276"/>
                <a:gd name="T68" fmla="*/ 44 w 490"/>
                <a:gd name="T69" fmla="*/ 77 h 276"/>
                <a:gd name="T70" fmla="*/ 31 w 490"/>
                <a:gd name="T71" fmla="*/ 85 h 276"/>
                <a:gd name="T72" fmla="*/ 75 w 490"/>
                <a:gd name="T73" fmla="*/ 95 h 276"/>
                <a:gd name="T74" fmla="*/ 160 w 490"/>
                <a:gd name="T75" fmla="*/ 167 h 276"/>
                <a:gd name="T76" fmla="*/ 174 w 490"/>
                <a:gd name="T77" fmla="*/ 180 h 276"/>
                <a:gd name="T78" fmla="*/ 163 w 490"/>
                <a:gd name="T79" fmla="*/ 197 h 276"/>
                <a:gd name="T80" fmla="*/ 162 w 490"/>
                <a:gd name="T81" fmla="*/ 200 h 276"/>
                <a:gd name="T82" fmla="*/ 175 w 490"/>
                <a:gd name="T83" fmla="*/ 212 h 276"/>
                <a:gd name="T84" fmla="*/ 175 w 490"/>
                <a:gd name="T85" fmla="*/ 214 h 276"/>
                <a:gd name="T86" fmla="*/ 180 w 490"/>
                <a:gd name="T87" fmla="*/ 228 h 276"/>
                <a:gd name="T88" fmla="*/ 207 w 490"/>
                <a:gd name="T89" fmla="*/ 266 h 276"/>
                <a:gd name="T90" fmla="*/ 234 w 490"/>
                <a:gd name="T91" fmla="*/ 273 h 276"/>
                <a:gd name="T92" fmla="*/ 262 w 490"/>
                <a:gd name="T93" fmla="*/ 236 h 276"/>
                <a:gd name="T94" fmla="*/ 280 w 490"/>
                <a:gd name="T95" fmla="*/ 213 h 276"/>
                <a:gd name="T96" fmla="*/ 315 w 490"/>
                <a:gd name="T97" fmla="*/ 209 h 276"/>
                <a:gd name="T98" fmla="*/ 344 w 490"/>
                <a:gd name="T99" fmla="*/ 195 h 276"/>
                <a:gd name="T100" fmla="*/ 384 w 490"/>
                <a:gd name="T101" fmla="*/ 186 h 27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276"/>
                <a:gd name="T155" fmla="*/ 490 w 490"/>
                <a:gd name="T156" fmla="*/ 276 h 27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276">
                  <a:moveTo>
                    <a:pt x="384" y="186"/>
                  </a:moveTo>
                  <a:cubicBezTo>
                    <a:pt x="389" y="181"/>
                    <a:pt x="393" y="175"/>
                    <a:pt x="393" y="172"/>
                  </a:cubicBezTo>
                  <a:cubicBezTo>
                    <a:pt x="393" y="169"/>
                    <a:pt x="389" y="167"/>
                    <a:pt x="385" y="166"/>
                  </a:cubicBezTo>
                  <a:cubicBezTo>
                    <a:pt x="381" y="165"/>
                    <a:pt x="380" y="162"/>
                    <a:pt x="382" y="158"/>
                  </a:cubicBezTo>
                  <a:cubicBezTo>
                    <a:pt x="385" y="155"/>
                    <a:pt x="387" y="152"/>
                    <a:pt x="387" y="152"/>
                  </a:cubicBezTo>
                  <a:cubicBezTo>
                    <a:pt x="387" y="152"/>
                    <a:pt x="387" y="152"/>
                    <a:pt x="387" y="152"/>
                  </a:cubicBezTo>
                  <a:cubicBezTo>
                    <a:pt x="387" y="152"/>
                    <a:pt x="390" y="153"/>
                    <a:pt x="394" y="153"/>
                  </a:cubicBezTo>
                  <a:cubicBezTo>
                    <a:pt x="397" y="154"/>
                    <a:pt x="402" y="154"/>
                    <a:pt x="404" y="154"/>
                  </a:cubicBezTo>
                  <a:cubicBezTo>
                    <a:pt x="407" y="153"/>
                    <a:pt x="409" y="153"/>
                    <a:pt x="409" y="153"/>
                  </a:cubicBezTo>
                  <a:cubicBezTo>
                    <a:pt x="409" y="153"/>
                    <a:pt x="409" y="153"/>
                    <a:pt x="408" y="152"/>
                  </a:cubicBezTo>
                  <a:cubicBezTo>
                    <a:pt x="407" y="150"/>
                    <a:pt x="405" y="147"/>
                    <a:pt x="404" y="147"/>
                  </a:cubicBezTo>
                  <a:cubicBezTo>
                    <a:pt x="401" y="146"/>
                    <a:pt x="401" y="146"/>
                    <a:pt x="401" y="146"/>
                  </a:cubicBezTo>
                  <a:cubicBezTo>
                    <a:pt x="394" y="141"/>
                    <a:pt x="389" y="136"/>
                    <a:pt x="389" y="135"/>
                  </a:cubicBezTo>
                  <a:cubicBezTo>
                    <a:pt x="389" y="135"/>
                    <a:pt x="389" y="135"/>
                    <a:pt x="389" y="134"/>
                  </a:cubicBezTo>
                  <a:cubicBezTo>
                    <a:pt x="389" y="134"/>
                    <a:pt x="389" y="133"/>
                    <a:pt x="389" y="132"/>
                  </a:cubicBezTo>
                  <a:cubicBezTo>
                    <a:pt x="389" y="130"/>
                    <a:pt x="389" y="129"/>
                    <a:pt x="390" y="127"/>
                  </a:cubicBezTo>
                  <a:cubicBezTo>
                    <a:pt x="392" y="124"/>
                    <a:pt x="393" y="121"/>
                    <a:pt x="395" y="121"/>
                  </a:cubicBezTo>
                  <a:cubicBezTo>
                    <a:pt x="398" y="121"/>
                    <a:pt x="417" y="121"/>
                    <a:pt x="417" y="123"/>
                  </a:cubicBezTo>
                  <a:cubicBezTo>
                    <a:pt x="417" y="124"/>
                    <a:pt x="417" y="124"/>
                    <a:pt x="417" y="124"/>
                  </a:cubicBezTo>
                  <a:cubicBezTo>
                    <a:pt x="417" y="124"/>
                    <a:pt x="417" y="124"/>
                    <a:pt x="417" y="124"/>
                  </a:cubicBezTo>
                  <a:cubicBezTo>
                    <a:pt x="417" y="124"/>
                    <a:pt x="417" y="124"/>
                    <a:pt x="417" y="124"/>
                  </a:cubicBezTo>
                  <a:cubicBezTo>
                    <a:pt x="417" y="125"/>
                    <a:pt x="417" y="125"/>
                    <a:pt x="417" y="125"/>
                  </a:cubicBezTo>
                  <a:cubicBezTo>
                    <a:pt x="417" y="125"/>
                    <a:pt x="414" y="125"/>
                    <a:pt x="414" y="125"/>
                  </a:cubicBezTo>
                  <a:cubicBezTo>
                    <a:pt x="415" y="125"/>
                    <a:pt x="416" y="126"/>
                    <a:pt x="416" y="126"/>
                  </a:cubicBezTo>
                  <a:cubicBezTo>
                    <a:pt x="416" y="126"/>
                    <a:pt x="416" y="126"/>
                    <a:pt x="416" y="126"/>
                  </a:cubicBezTo>
                  <a:cubicBezTo>
                    <a:pt x="416" y="126"/>
                    <a:pt x="416" y="126"/>
                    <a:pt x="416" y="126"/>
                  </a:cubicBezTo>
                  <a:cubicBezTo>
                    <a:pt x="416" y="126"/>
                    <a:pt x="416" y="126"/>
                    <a:pt x="417" y="126"/>
                  </a:cubicBezTo>
                  <a:cubicBezTo>
                    <a:pt x="421" y="126"/>
                    <a:pt x="421" y="126"/>
                    <a:pt x="421" y="126"/>
                  </a:cubicBezTo>
                  <a:cubicBezTo>
                    <a:pt x="423" y="124"/>
                    <a:pt x="425" y="121"/>
                    <a:pt x="426" y="118"/>
                  </a:cubicBezTo>
                  <a:cubicBezTo>
                    <a:pt x="427" y="116"/>
                    <a:pt x="428" y="109"/>
                    <a:pt x="428" y="102"/>
                  </a:cubicBezTo>
                  <a:cubicBezTo>
                    <a:pt x="428" y="95"/>
                    <a:pt x="427" y="89"/>
                    <a:pt x="425" y="87"/>
                  </a:cubicBezTo>
                  <a:cubicBezTo>
                    <a:pt x="423" y="86"/>
                    <a:pt x="423" y="83"/>
                    <a:pt x="425" y="81"/>
                  </a:cubicBezTo>
                  <a:cubicBezTo>
                    <a:pt x="427" y="79"/>
                    <a:pt x="428" y="76"/>
                    <a:pt x="428" y="75"/>
                  </a:cubicBezTo>
                  <a:cubicBezTo>
                    <a:pt x="428" y="73"/>
                    <a:pt x="426" y="72"/>
                    <a:pt x="422" y="72"/>
                  </a:cubicBezTo>
                  <a:cubicBezTo>
                    <a:pt x="419" y="72"/>
                    <a:pt x="417" y="68"/>
                    <a:pt x="417" y="63"/>
                  </a:cubicBezTo>
                  <a:cubicBezTo>
                    <a:pt x="417" y="58"/>
                    <a:pt x="422" y="51"/>
                    <a:pt x="429" y="49"/>
                  </a:cubicBezTo>
                  <a:cubicBezTo>
                    <a:pt x="436" y="46"/>
                    <a:pt x="443" y="43"/>
                    <a:pt x="446" y="42"/>
                  </a:cubicBezTo>
                  <a:cubicBezTo>
                    <a:pt x="446" y="42"/>
                    <a:pt x="446" y="42"/>
                    <a:pt x="450" y="40"/>
                  </a:cubicBezTo>
                  <a:cubicBezTo>
                    <a:pt x="455" y="38"/>
                    <a:pt x="462" y="35"/>
                    <a:pt x="463" y="34"/>
                  </a:cubicBezTo>
                  <a:cubicBezTo>
                    <a:pt x="466" y="33"/>
                    <a:pt x="478" y="30"/>
                    <a:pt x="485" y="27"/>
                  </a:cubicBezTo>
                  <a:cubicBezTo>
                    <a:pt x="489" y="25"/>
                    <a:pt x="489" y="25"/>
                    <a:pt x="489" y="25"/>
                  </a:cubicBezTo>
                  <a:cubicBezTo>
                    <a:pt x="490" y="19"/>
                    <a:pt x="485" y="15"/>
                    <a:pt x="477" y="15"/>
                  </a:cubicBezTo>
                  <a:cubicBezTo>
                    <a:pt x="470" y="15"/>
                    <a:pt x="453" y="15"/>
                    <a:pt x="440" y="15"/>
                  </a:cubicBezTo>
                  <a:cubicBezTo>
                    <a:pt x="440" y="15"/>
                    <a:pt x="440" y="15"/>
                    <a:pt x="437" y="17"/>
                  </a:cubicBezTo>
                  <a:cubicBezTo>
                    <a:pt x="434" y="20"/>
                    <a:pt x="435" y="20"/>
                    <a:pt x="435" y="20"/>
                  </a:cubicBezTo>
                  <a:cubicBezTo>
                    <a:pt x="424" y="23"/>
                    <a:pt x="411" y="28"/>
                    <a:pt x="399" y="30"/>
                  </a:cubicBezTo>
                  <a:cubicBezTo>
                    <a:pt x="399" y="30"/>
                    <a:pt x="399" y="30"/>
                    <a:pt x="399" y="28"/>
                  </a:cubicBezTo>
                  <a:cubicBezTo>
                    <a:pt x="399" y="28"/>
                    <a:pt x="399" y="28"/>
                    <a:pt x="399" y="28"/>
                  </a:cubicBezTo>
                  <a:cubicBezTo>
                    <a:pt x="399" y="28"/>
                    <a:pt x="399" y="28"/>
                    <a:pt x="399" y="28"/>
                  </a:cubicBezTo>
                  <a:cubicBezTo>
                    <a:pt x="399" y="28"/>
                    <a:pt x="399" y="28"/>
                    <a:pt x="399" y="28"/>
                  </a:cubicBezTo>
                  <a:cubicBezTo>
                    <a:pt x="399" y="28"/>
                    <a:pt x="399" y="28"/>
                    <a:pt x="399" y="28"/>
                  </a:cubicBezTo>
                  <a:cubicBezTo>
                    <a:pt x="399" y="27"/>
                    <a:pt x="399" y="27"/>
                    <a:pt x="399" y="27"/>
                  </a:cubicBezTo>
                  <a:cubicBezTo>
                    <a:pt x="399" y="27"/>
                    <a:pt x="399" y="27"/>
                    <a:pt x="399" y="27"/>
                  </a:cubicBezTo>
                  <a:cubicBezTo>
                    <a:pt x="399" y="27"/>
                    <a:pt x="399" y="27"/>
                    <a:pt x="399" y="27"/>
                  </a:cubicBezTo>
                  <a:cubicBezTo>
                    <a:pt x="399" y="25"/>
                    <a:pt x="399" y="25"/>
                    <a:pt x="399" y="25"/>
                  </a:cubicBezTo>
                  <a:cubicBezTo>
                    <a:pt x="403" y="16"/>
                    <a:pt x="405" y="7"/>
                    <a:pt x="404" y="6"/>
                  </a:cubicBezTo>
                  <a:cubicBezTo>
                    <a:pt x="403" y="5"/>
                    <a:pt x="402" y="4"/>
                    <a:pt x="402" y="4"/>
                  </a:cubicBezTo>
                  <a:cubicBezTo>
                    <a:pt x="402" y="3"/>
                    <a:pt x="398" y="3"/>
                    <a:pt x="393" y="2"/>
                  </a:cubicBezTo>
                  <a:cubicBezTo>
                    <a:pt x="389" y="1"/>
                    <a:pt x="376" y="0"/>
                    <a:pt x="366" y="0"/>
                  </a:cubicBezTo>
                  <a:cubicBezTo>
                    <a:pt x="355" y="0"/>
                    <a:pt x="345" y="3"/>
                    <a:pt x="344" y="6"/>
                  </a:cubicBezTo>
                  <a:cubicBezTo>
                    <a:pt x="342" y="9"/>
                    <a:pt x="339" y="9"/>
                    <a:pt x="337" y="6"/>
                  </a:cubicBezTo>
                  <a:cubicBezTo>
                    <a:pt x="335" y="3"/>
                    <a:pt x="331" y="0"/>
                    <a:pt x="328" y="0"/>
                  </a:cubicBezTo>
                  <a:cubicBezTo>
                    <a:pt x="325" y="0"/>
                    <a:pt x="322" y="3"/>
                    <a:pt x="320" y="7"/>
                  </a:cubicBezTo>
                  <a:cubicBezTo>
                    <a:pt x="318" y="10"/>
                    <a:pt x="312" y="12"/>
                    <a:pt x="306" y="11"/>
                  </a:cubicBezTo>
                  <a:cubicBezTo>
                    <a:pt x="301" y="11"/>
                    <a:pt x="293" y="10"/>
                    <a:pt x="289" y="10"/>
                  </a:cubicBezTo>
                  <a:cubicBezTo>
                    <a:pt x="249" y="10"/>
                    <a:pt x="249" y="10"/>
                    <a:pt x="249" y="10"/>
                  </a:cubicBezTo>
                  <a:cubicBezTo>
                    <a:pt x="231" y="10"/>
                    <a:pt x="216" y="12"/>
                    <a:pt x="214" y="14"/>
                  </a:cubicBezTo>
                  <a:cubicBezTo>
                    <a:pt x="213" y="16"/>
                    <a:pt x="207" y="18"/>
                    <a:pt x="202" y="17"/>
                  </a:cubicBezTo>
                  <a:cubicBezTo>
                    <a:pt x="197" y="16"/>
                    <a:pt x="186" y="16"/>
                    <a:pt x="180" y="16"/>
                  </a:cubicBezTo>
                  <a:cubicBezTo>
                    <a:pt x="180" y="16"/>
                    <a:pt x="180" y="16"/>
                    <a:pt x="180" y="20"/>
                  </a:cubicBezTo>
                  <a:cubicBezTo>
                    <a:pt x="180" y="24"/>
                    <a:pt x="180" y="24"/>
                    <a:pt x="180" y="24"/>
                  </a:cubicBezTo>
                  <a:cubicBezTo>
                    <a:pt x="180" y="26"/>
                    <a:pt x="176" y="29"/>
                    <a:pt x="172" y="29"/>
                  </a:cubicBezTo>
                  <a:cubicBezTo>
                    <a:pt x="167" y="29"/>
                    <a:pt x="163" y="27"/>
                    <a:pt x="161" y="24"/>
                  </a:cubicBezTo>
                  <a:cubicBezTo>
                    <a:pt x="160" y="22"/>
                    <a:pt x="159" y="20"/>
                    <a:pt x="158" y="19"/>
                  </a:cubicBezTo>
                  <a:cubicBezTo>
                    <a:pt x="157" y="19"/>
                    <a:pt x="153" y="17"/>
                    <a:pt x="149" y="15"/>
                  </a:cubicBezTo>
                  <a:cubicBezTo>
                    <a:pt x="145" y="14"/>
                    <a:pt x="133" y="13"/>
                    <a:pt x="124" y="13"/>
                  </a:cubicBezTo>
                  <a:cubicBezTo>
                    <a:pt x="115" y="14"/>
                    <a:pt x="105" y="17"/>
                    <a:pt x="103" y="20"/>
                  </a:cubicBezTo>
                  <a:cubicBezTo>
                    <a:pt x="101" y="24"/>
                    <a:pt x="99" y="28"/>
                    <a:pt x="98" y="29"/>
                  </a:cubicBezTo>
                  <a:cubicBezTo>
                    <a:pt x="97" y="30"/>
                    <a:pt x="96" y="31"/>
                    <a:pt x="95" y="31"/>
                  </a:cubicBezTo>
                  <a:cubicBezTo>
                    <a:pt x="95" y="32"/>
                    <a:pt x="90" y="32"/>
                    <a:pt x="85" y="33"/>
                  </a:cubicBezTo>
                  <a:cubicBezTo>
                    <a:pt x="79" y="33"/>
                    <a:pt x="73" y="34"/>
                    <a:pt x="71" y="34"/>
                  </a:cubicBezTo>
                  <a:cubicBezTo>
                    <a:pt x="69" y="34"/>
                    <a:pt x="63" y="33"/>
                    <a:pt x="59" y="33"/>
                  </a:cubicBezTo>
                  <a:cubicBezTo>
                    <a:pt x="54" y="32"/>
                    <a:pt x="49" y="32"/>
                    <a:pt x="46" y="32"/>
                  </a:cubicBezTo>
                  <a:cubicBezTo>
                    <a:pt x="43" y="33"/>
                    <a:pt x="40" y="34"/>
                    <a:pt x="40" y="34"/>
                  </a:cubicBezTo>
                  <a:cubicBezTo>
                    <a:pt x="40" y="34"/>
                    <a:pt x="40" y="34"/>
                    <a:pt x="41" y="34"/>
                  </a:cubicBezTo>
                  <a:cubicBezTo>
                    <a:pt x="47" y="34"/>
                    <a:pt x="55" y="38"/>
                    <a:pt x="61" y="38"/>
                  </a:cubicBezTo>
                  <a:cubicBezTo>
                    <a:pt x="66" y="38"/>
                    <a:pt x="66" y="38"/>
                    <a:pt x="66" y="38"/>
                  </a:cubicBezTo>
                  <a:cubicBezTo>
                    <a:pt x="68" y="38"/>
                    <a:pt x="68" y="43"/>
                    <a:pt x="68" y="43"/>
                  </a:cubicBezTo>
                  <a:cubicBezTo>
                    <a:pt x="68" y="43"/>
                    <a:pt x="68" y="43"/>
                    <a:pt x="68" y="43"/>
                  </a:cubicBezTo>
                  <a:cubicBezTo>
                    <a:pt x="68" y="43"/>
                    <a:pt x="69" y="43"/>
                    <a:pt x="69" y="43"/>
                  </a:cubicBezTo>
                  <a:cubicBezTo>
                    <a:pt x="69" y="43"/>
                    <a:pt x="69" y="44"/>
                    <a:pt x="69" y="44"/>
                  </a:cubicBezTo>
                  <a:cubicBezTo>
                    <a:pt x="69" y="44"/>
                    <a:pt x="69" y="44"/>
                    <a:pt x="69" y="44"/>
                  </a:cubicBezTo>
                  <a:cubicBezTo>
                    <a:pt x="69" y="44"/>
                    <a:pt x="70" y="44"/>
                    <a:pt x="70" y="44"/>
                  </a:cubicBezTo>
                  <a:cubicBezTo>
                    <a:pt x="70" y="44"/>
                    <a:pt x="69" y="45"/>
                    <a:pt x="68" y="47"/>
                  </a:cubicBezTo>
                  <a:cubicBezTo>
                    <a:pt x="67" y="49"/>
                    <a:pt x="66" y="50"/>
                    <a:pt x="66" y="50"/>
                  </a:cubicBezTo>
                  <a:cubicBezTo>
                    <a:pt x="66" y="50"/>
                    <a:pt x="64" y="52"/>
                    <a:pt x="62" y="56"/>
                  </a:cubicBezTo>
                  <a:cubicBezTo>
                    <a:pt x="59" y="59"/>
                    <a:pt x="51" y="62"/>
                    <a:pt x="44" y="62"/>
                  </a:cubicBezTo>
                  <a:cubicBezTo>
                    <a:pt x="37" y="62"/>
                    <a:pt x="28" y="61"/>
                    <a:pt x="23" y="59"/>
                  </a:cubicBezTo>
                  <a:cubicBezTo>
                    <a:pt x="19" y="57"/>
                    <a:pt x="15" y="57"/>
                    <a:pt x="15" y="58"/>
                  </a:cubicBezTo>
                  <a:cubicBezTo>
                    <a:pt x="15" y="59"/>
                    <a:pt x="8" y="62"/>
                    <a:pt x="0" y="67"/>
                  </a:cubicBezTo>
                  <a:cubicBezTo>
                    <a:pt x="0" y="67"/>
                    <a:pt x="0" y="67"/>
                    <a:pt x="6" y="67"/>
                  </a:cubicBezTo>
                  <a:cubicBezTo>
                    <a:pt x="13" y="67"/>
                    <a:pt x="20" y="66"/>
                    <a:pt x="24" y="67"/>
                  </a:cubicBezTo>
                  <a:cubicBezTo>
                    <a:pt x="24" y="67"/>
                    <a:pt x="25" y="67"/>
                    <a:pt x="25" y="67"/>
                  </a:cubicBezTo>
                  <a:cubicBezTo>
                    <a:pt x="30" y="69"/>
                    <a:pt x="30" y="68"/>
                    <a:pt x="30" y="68"/>
                  </a:cubicBezTo>
                  <a:cubicBezTo>
                    <a:pt x="38" y="73"/>
                    <a:pt x="44" y="77"/>
                    <a:pt x="44" y="77"/>
                  </a:cubicBezTo>
                  <a:cubicBezTo>
                    <a:pt x="44" y="77"/>
                    <a:pt x="43" y="78"/>
                    <a:pt x="41" y="79"/>
                  </a:cubicBezTo>
                  <a:cubicBezTo>
                    <a:pt x="39" y="80"/>
                    <a:pt x="36" y="81"/>
                    <a:pt x="35" y="82"/>
                  </a:cubicBezTo>
                  <a:cubicBezTo>
                    <a:pt x="34" y="83"/>
                    <a:pt x="32" y="84"/>
                    <a:pt x="31" y="85"/>
                  </a:cubicBezTo>
                  <a:cubicBezTo>
                    <a:pt x="31" y="86"/>
                    <a:pt x="32" y="88"/>
                    <a:pt x="35" y="89"/>
                  </a:cubicBezTo>
                  <a:cubicBezTo>
                    <a:pt x="37" y="90"/>
                    <a:pt x="39" y="92"/>
                    <a:pt x="40" y="93"/>
                  </a:cubicBezTo>
                  <a:cubicBezTo>
                    <a:pt x="40" y="94"/>
                    <a:pt x="56" y="95"/>
                    <a:pt x="75" y="95"/>
                  </a:cubicBezTo>
                  <a:cubicBezTo>
                    <a:pt x="93" y="95"/>
                    <a:pt x="121" y="107"/>
                    <a:pt x="135" y="122"/>
                  </a:cubicBezTo>
                  <a:cubicBezTo>
                    <a:pt x="150" y="137"/>
                    <a:pt x="162" y="153"/>
                    <a:pt x="162" y="158"/>
                  </a:cubicBezTo>
                  <a:cubicBezTo>
                    <a:pt x="162" y="163"/>
                    <a:pt x="161" y="167"/>
                    <a:pt x="160" y="167"/>
                  </a:cubicBezTo>
                  <a:cubicBezTo>
                    <a:pt x="159" y="167"/>
                    <a:pt x="160" y="169"/>
                    <a:pt x="162" y="171"/>
                  </a:cubicBezTo>
                  <a:cubicBezTo>
                    <a:pt x="163" y="174"/>
                    <a:pt x="167" y="176"/>
                    <a:pt x="169" y="176"/>
                  </a:cubicBezTo>
                  <a:cubicBezTo>
                    <a:pt x="172" y="176"/>
                    <a:pt x="174" y="178"/>
                    <a:pt x="174" y="180"/>
                  </a:cubicBezTo>
                  <a:cubicBezTo>
                    <a:pt x="174" y="182"/>
                    <a:pt x="172" y="186"/>
                    <a:pt x="169" y="189"/>
                  </a:cubicBezTo>
                  <a:cubicBezTo>
                    <a:pt x="166" y="192"/>
                    <a:pt x="163" y="194"/>
                    <a:pt x="163" y="194"/>
                  </a:cubicBezTo>
                  <a:cubicBezTo>
                    <a:pt x="163" y="195"/>
                    <a:pt x="163" y="196"/>
                    <a:pt x="163" y="197"/>
                  </a:cubicBezTo>
                  <a:cubicBezTo>
                    <a:pt x="163" y="198"/>
                    <a:pt x="162" y="199"/>
                    <a:pt x="162" y="199"/>
                  </a:cubicBezTo>
                  <a:cubicBezTo>
                    <a:pt x="162" y="200"/>
                    <a:pt x="162" y="200"/>
                    <a:pt x="162" y="200"/>
                  </a:cubicBezTo>
                  <a:cubicBezTo>
                    <a:pt x="162" y="200"/>
                    <a:pt x="162" y="200"/>
                    <a:pt x="162" y="200"/>
                  </a:cubicBezTo>
                  <a:cubicBezTo>
                    <a:pt x="162" y="200"/>
                    <a:pt x="164" y="200"/>
                    <a:pt x="166" y="200"/>
                  </a:cubicBezTo>
                  <a:cubicBezTo>
                    <a:pt x="169" y="200"/>
                    <a:pt x="172" y="203"/>
                    <a:pt x="173" y="206"/>
                  </a:cubicBezTo>
                  <a:cubicBezTo>
                    <a:pt x="174" y="209"/>
                    <a:pt x="175" y="212"/>
                    <a:pt x="175" y="212"/>
                  </a:cubicBezTo>
                  <a:cubicBezTo>
                    <a:pt x="175" y="212"/>
                    <a:pt x="175" y="212"/>
                    <a:pt x="175" y="213"/>
                  </a:cubicBezTo>
                  <a:cubicBezTo>
                    <a:pt x="175" y="213"/>
                    <a:pt x="175" y="213"/>
                    <a:pt x="175" y="213"/>
                  </a:cubicBezTo>
                  <a:cubicBezTo>
                    <a:pt x="175" y="214"/>
                    <a:pt x="175" y="214"/>
                    <a:pt x="175" y="214"/>
                  </a:cubicBezTo>
                  <a:cubicBezTo>
                    <a:pt x="175" y="214"/>
                    <a:pt x="174" y="216"/>
                    <a:pt x="173" y="219"/>
                  </a:cubicBezTo>
                  <a:cubicBezTo>
                    <a:pt x="172" y="223"/>
                    <a:pt x="172" y="226"/>
                    <a:pt x="173" y="227"/>
                  </a:cubicBezTo>
                  <a:cubicBezTo>
                    <a:pt x="174" y="228"/>
                    <a:pt x="177" y="228"/>
                    <a:pt x="180" y="228"/>
                  </a:cubicBezTo>
                  <a:cubicBezTo>
                    <a:pt x="184" y="228"/>
                    <a:pt x="186" y="234"/>
                    <a:pt x="186" y="241"/>
                  </a:cubicBezTo>
                  <a:cubicBezTo>
                    <a:pt x="186" y="247"/>
                    <a:pt x="189" y="256"/>
                    <a:pt x="192" y="259"/>
                  </a:cubicBezTo>
                  <a:cubicBezTo>
                    <a:pt x="195" y="262"/>
                    <a:pt x="202" y="265"/>
                    <a:pt x="207" y="266"/>
                  </a:cubicBezTo>
                  <a:cubicBezTo>
                    <a:pt x="212" y="267"/>
                    <a:pt x="216" y="270"/>
                    <a:pt x="216" y="272"/>
                  </a:cubicBezTo>
                  <a:cubicBezTo>
                    <a:pt x="216" y="274"/>
                    <a:pt x="219" y="276"/>
                    <a:pt x="224" y="276"/>
                  </a:cubicBezTo>
                  <a:cubicBezTo>
                    <a:pt x="228" y="276"/>
                    <a:pt x="233" y="275"/>
                    <a:pt x="234" y="273"/>
                  </a:cubicBezTo>
                  <a:cubicBezTo>
                    <a:pt x="235" y="272"/>
                    <a:pt x="238" y="266"/>
                    <a:pt x="241" y="261"/>
                  </a:cubicBezTo>
                  <a:cubicBezTo>
                    <a:pt x="244" y="255"/>
                    <a:pt x="250" y="249"/>
                    <a:pt x="253" y="247"/>
                  </a:cubicBezTo>
                  <a:cubicBezTo>
                    <a:pt x="256" y="245"/>
                    <a:pt x="260" y="240"/>
                    <a:pt x="262" y="236"/>
                  </a:cubicBezTo>
                  <a:cubicBezTo>
                    <a:pt x="265" y="232"/>
                    <a:pt x="268" y="226"/>
                    <a:pt x="269" y="222"/>
                  </a:cubicBezTo>
                  <a:cubicBezTo>
                    <a:pt x="270" y="218"/>
                    <a:pt x="272" y="214"/>
                    <a:pt x="273" y="214"/>
                  </a:cubicBezTo>
                  <a:cubicBezTo>
                    <a:pt x="274" y="214"/>
                    <a:pt x="280" y="213"/>
                    <a:pt x="280" y="213"/>
                  </a:cubicBezTo>
                  <a:cubicBezTo>
                    <a:pt x="280" y="213"/>
                    <a:pt x="291" y="209"/>
                    <a:pt x="304" y="209"/>
                  </a:cubicBezTo>
                  <a:cubicBezTo>
                    <a:pt x="304" y="209"/>
                    <a:pt x="304" y="209"/>
                    <a:pt x="308" y="209"/>
                  </a:cubicBezTo>
                  <a:cubicBezTo>
                    <a:pt x="315" y="209"/>
                    <a:pt x="315" y="209"/>
                    <a:pt x="315" y="209"/>
                  </a:cubicBezTo>
                  <a:cubicBezTo>
                    <a:pt x="319" y="205"/>
                    <a:pt x="326" y="195"/>
                    <a:pt x="332" y="195"/>
                  </a:cubicBezTo>
                  <a:cubicBezTo>
                    <a:pt x="332" y="195"/>
                    <a:pt x="332" y="195"/>
                    <a:pt x="338" y="195"/>
                  </a:cubicBezTo>
                  <a:cubicBezTo>
                    <a:pt x="344" y="195"/>
                    <a:pt x="344" y="195"/>
                    <a:pt x="344" y="195"/>
                  </a:cubicBezTo>
                  <a:cubicBezTo>
                    <a:pt x="351" y="190"/>
                    <a:pt x="361" y="186"/>
                    <a:pt x="366" y="186"/>
                  </a:cubicBezTo>
                  <a:cubicBezTo>
                    <a:pt x="366" y="186"/>
                    <a:pt x="366" y="186"/>
                    <a:pt x="375" y="186"/>
                  </a:cubicBezTo>
                  <a:cubicBezTo>
                    <a:pt x="384" y="186"/>
                    <a:pt x="384" y="186"/>
                    <a:pt x="384" y="18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43" name="Freeform 37"/>
            <p:cNvSpPr>
              <a:spLocks noChangeArrowheads="1"/>
            </p:cNvSpPr>
            <p:nvPr/>
          </p:nvSpPr>
          <p:spPr bwMode="auto">
            <a:xfrm>
              <a:off x="2479675" y="2179638"/>
              <a:ext cx="4763" cy="4763"/>
            </a:xfrm>
            <a:custGeom>
              <a:avLst/>
              <a:gdLst>
                <a:gd name="T0" fmla="*/ 2 w 2"/>
                <a:gd name="T1" fmla="*/ 2 h 2"/>
                <a:gd name="T2" fmla="*/ 1 w 2"/>
                <a:gd name="T3" fmla="*/ 0 h 2"/>
                <a:gd name="T4" fmla="*/ 0 w 2"/>
                <a:gd name="T5" fmla="*/ 1 h 2"/>
                <a:gd name="T6" fmla="*/ 2 w 2"/>
                <a:gd name="T7" fmla="*/ 2 h 2"/>
                <a:gd name="T8" fmla="*/ 2 w 2"/>
                <a:gd name="T9" fmla="*/ 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cubicBezTo>
                    <a:pt x="2" y="1"/>
                    <a:pt x="2" y="0"/>
                    <a:pt x="1" y="0"/>
                  </a:cubicBezTo>
                  <a:cubicBezTo>
                    <a:pt x="0" y="0"/>
                    <a:pt x="0" y="1"/>
                    <a:pt x="0" y="1"/>
                  </a:cubicBezTo>
                  <a:cubicBezTo>
                    <a:pt x="1" y="1"/>
                    <a:pt x="1" y="2"/>
                    <a:pt x="2" y="2"/>
                  </a:cubicBezTo>
                  <a:cubicBezTo>
                    <a:pt x="2" y="2"/>
                    <a:pt x="2" y="2"/>
                    <a:pt x="2"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44" name="Freeform 38"/>
            <p:cNvSpPr>
              <a:spLocks noChangeArrowheads="1"/>
            </p:cNvSpPr>
            <p:nvPr/>
          </p:nvSpPr>
          <p:spPr bwMode="auto">
            <a:xfrm>
              <a:off x="3395663" y="639763"/>
              <a:ext cx="228600" cy="80963"/>
            </a:xfrm>
            <a:custGeom>
              <a:avLst/>
              <a:gdLst>
                <a:gd name="T0" fmla="*/ 43 w 86"/>
                <a:gd name="T1" fmla="*/ 23 h 30"/>
                <a:gd name="T2" fmla="*/ 43 w 86"/>
                <a:gd name="T3" fmla="*/ 22 h 30"/>
                <a:gd name="T4" fmla="*/ 43 w 86"/>
                <a:gd name="T5" fmla="*/ 22 h 30"/>
                <a:gd name="T6" fmla="*/ 43 w 86"/>
                <a:gd name="T7" fmla="*/ 22 h 30"/>
                <a:gd name="T8" fmla="*/ 43 w 86"/>
                <a:gd name="T9" fmla="*/ 22 h 30"/>
                <a:gd name="T10" fmla="*/ 43 w 86"/>
                <a:gd name="T11" fmla="*/ 22 h 30"/>
                <a:gd name="T12" fmla="*/ 56 w 86"/>
                <a:gd name="T13" fmla="*/ 23 h 30"/>
                <a:gd name="T14" fmla="*/ 58 w 86"/>
                <a:gd name="T15" fmla="*/ 23 h 30"/>
                <a:gd name="T16" fmla="*/ 69 w 86"/>
                <a:gd name="T17" fmla="*/ 25 h 30"/>
                <a:gd name="T18" fmla="*/ 70 w 86"/>
                <a:gd name="T19" fmla="*/ 25 h 30"/>
                <a:gd name="T20" fmla="*/ 72 w 86"/>
                <a:gd name="T21" fmla="*/ 19 h 30"/>
                <a:gd name="T22" fmla="*/ 79 w 86"/>
                <a:gd name="T23" fmla="*/ 10 h 30"/>
                <a:gd name="T24" fmla="*/ 86 w 86"/>
                <a:gd name="T25" fmla="*/ 8 h 30"/>
                <a:gd name="T26" fmla="*/ 85 w 86"/>
                <a:gd name="T27" fmla="*/ 7 h 30"/>
                <a:gd name="T28" fmla="*/ 83 w 86"/>
                <a:gd name="T29" fmla="*/ 6 h 30"/>
                <a:gd name="T30" fmla="*/ 82 w 86"/>
                <a:gd name="T31" fmla="*/ 6 h 30"/>
                <a:gd name="T32" fmla="*/ 82 w 86"/>
                <a:gd name="T33" fmla="*/ 6 h 30"/>
                <a:gd name="T34" fmla="*/ 80 w 86"/>
                <a:gd name="T35" fmla="*/ 5 h 30"/>
                <a:gd name="T36" fmla="*/ 79 w 86"/>
                <a:gd name="T37" fmla="*/ 3 h 30"/>
                <a:gd name="T38" fmla="*/ 79 w 86"/>
                <a:gd name="T39" fmla="*/ 3 h 30"/>
                <a:gd name="T40" fmla="*/ 70 w 86"/>
                <a:gd name="T41" fmla="*/ 1 h 30"/>
                <a:gd name="T42" fmla="*/ 55 w 86"/>
                <a:gd name="T43" fmla="*/ 3 h 30"/>
                <a:gd name="T44" fmla="*/ 53 w 86"/>
                <a:gd name="T45" fmla="*/ 3 h 30"/>
                <a:gd name="T46" fmla="*/ 42 w 86"/>
                <a:gd name="T47" fmla="*/ 3 h 30"/>
                <a:gd name="T48" fmla="*/ 31 w 86"/>
                <a:gd name="T49" fmla="*/ 5 h 30"/>
                <a:gd name="T50" fmla="*/ 21 w 86"/>
                <a:gd name="T51" fmla="*/ 7 h 30"/>
                <a:gd name="T52" fmla="*/ 14 w 86"/>
                <a:gd name="T53" fmla="*/ 4 h 30"/>
                <a:gd name="T54" fmla="*/ 10 w 86"/>
                <a:gd name="T55" fmla="*/ 0 h 30"/>
                <a:gd name="T56" fmla="*/ 8 w 86"/>
                <a:gd name="T57" fmla="*/ 0 h 30"/>
                <a:gd name="T58" fmla="*/ 0 w 86"/>
                <a:gd name="T59" fmla="*/ 7 h 30"/>
                <a:gd name="T60" fmla="*/ 0 w 86"/>
                <a:gd name="T61" fmla="*/ 8 h 30"/>
                <a:gd name="T62" fmla="*/ 3 w 86"/>
                <a:gd name="T63" fmla="*/ 14 h 30"/>
                <a:gd name="T64" fmla="*/ 4 w 86"/>
                <a:gd name="T65" fmla="*/ 16 h 30"/>
                <a:gd name="T66" fmla="*/ 13 w 86"/>
                <a:gd name="T67" fmla="*/ 22 h 30"/>
                <a:gd name="T68" fmla="*/ 14 w 86"/>
                <a:gd name="T69" fmla="*/ 23 h 30"/>
                <a:gd name="T70" fmla="*/ 26 w 86"/>
                <a:gd name="T71" fmla="*/ 29 h 30"/>
                <a:gd name="T72" fmla="*/ 32 w 86"/>
                <a:gd name="T73" fmla="*/ 28 h 30"/>
                <a:gd name="T74" fmla="*/ 38 w 86"/>
                <a:gd name="T75" fmla="*/ 27 h 30"/>
                <a:gd name="T76" fmla="*/ 44 w 86"/>
                <a:gd name="T77" fmla="*/ 27 h 30"/>
                <a:gd name="T78" fmla="*/ 44 w 86"/>
                <a:gd name="T79" fmla="*/ 26 h 30"/>
                <a:gd name="T80" fmla="*/ 44 w 86"/>
                <a:gd name="T81" fmla="*/ 25 h 30"/>
                <a:gd name="T82" fmla="*/ 43 w 86"/>
                <a:gd name="T83" fmla="*/ 23 h 30"/>
                <a:gd name="T84" fmla="*/ 43 w 86"/>
                <a:gd name="T85" fmla="*/ 23 h 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6"/>
                <a:gd name="T130" fmla="*/ 0 h 30"/>
                <a:gd name="T131" fmla="*/ 86 w 86"/>
                <a:gd name="T132" fmla="*/ 30 h 3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6" h="30">
                  <a:moveTo>
                    <a:pt x="43" y="23"/>
                  </a:move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4" y="22"/>
                    <a:pt x="49" y="22"/>
                    <a:pt x="56" y="23"/>
                  </a:cubicBezTo>
                  <a:cubicBezTo>
                    <a:pt x="56" y="23"/>
                    <a:pt x="56" y="23"/>
                    <a:pt x="58" y="23"/>
                  </a:cubicBezTo>
                  <a:cubicBezTo>
                    <a:pt x="59" y="23"/>
                    <a:pt x="65" y="24"/>
                    <a:pt x="69" y="25"/>
                  </a:cubicBezTo>
                  <a:cubicBezTo>
                    <a:pt x="70" y="25"/>
                    <a:pt x="70" y="25"/>
                    <a:pt x="70" y="25"/>
                  </a:cubicBezTo>
                  <a:cubicBezTo>
                    <a:pt x="71" y="25"/>
                    <a:pt x="72" y="22"/>
                    <a:pt x="72" y="19"/>
                  </a:cubicBezTo>
                  <a:cubicBezTo>
                    <a:pt x="72" y="16"/>
                    <a:pt x="75" y="12"/>
                    <a:pt x="79" y="10"/>
                  </a:cubicBezTo>
                  <a:cubicBezTo>
                    <a:pt x="83" y="9"/>
                    <a:pt x="86" y="8"/>
                    <a:pt x="86" y="8"/>
                  </a:cubicBezTo>
                  <a:cubicBezTo>
                    <a:pt x="86" y="8"/>
                    <a:pt x="85" y="7"/>
                    <a:pt x="85" y="7"/>
                  </a:cubicBezTo>
                  <a:cubicBezTo>
                    <a:pt x="85" y="7"/>
                    <a:pt x="83" y="6"/>
                    <a:pt x="83" y="6"/>
                  </a:cubicBezTo>
                  <a:cubicBezTo>
                    <a:pt x="83" y="6"/>
                    <a:pt x="83" y="6"/>
                    <a:pt x="82" y="6"/>
                  </a:cubicBezTo>
                  <a:cubicBezTo>
                    <a:pt x="82" y="6"/>
                    <a:pt x="82" y="6"/>
                    <a:pt x="82" y="6"/>
                  </a:cubicBezTo>
                  <a:cubicBezTo>
                    <a:pt x="81" y="6"/>
                    <a:pt x="81" y="5"/>
                    <a:pt x="80" y="5"/>
                  </a:cubicBezTo>
                  <a:cubicBezTo>
                    <a:pt x="80" y="4"/>
                    <a:pt x="79" y="3"/>
                    <a:pt x="79" y="3"/>
                  </a:cubicBezTo>
                  <a:cubicBezTo>
                    <a:pt x="79" y="3"/>
                    <a:pt x="79" y="3"/>
                    <a:pt x="79" y="3"/>
                  </a:cubicBezTo>
                  <a:cubicBezTo>
                    <a:pt x="77" y="3"/>
                    <a:pt x="71" y="0"/>
                    <a:pt x="70" y="1"/>
                  </a:cubicBezTo>
                  <a:cubicBezTo>
                    <a:pt x="69" y="2"/>
                    <a:pt x="59" y="3"/>
                    <a:pt x="55" y="3"/>
                  </a:cubicBezTo>
                  <a:cubicBezTo>
                    <a:pt x="53" y="3"/>
                    <a:pt x="53" y="3"/>
                    <a:pt x="53" y="3"/>
                  </a:cubicBezTo>
                  <a:cubicBezTo>
                    <a:pt x="52" y="3"/>
                    <a:pt x="47" y="3"/>
                    <a:pt x="42" y="3"/>
                  </a:cubicBezTo>
                  <a:cubicBezTo>
                    <a:pt x="36" y="3"/>
                    <a:pt x="31" y="4"/>
                    <a:pt x="31" y="5"/>
                  </a:cubicBezTo>
                  <a:cubicBezTo>
                    <a:pt x="30" y="6"/>
                    <a:pt x="24" y="7"/>
                    <a:pt x="21" y="7"/>
                  </a:cubicBezTo>
                  <a:cubicBezTo>
                    <a:pt x="18" y="7"/>
                    <a:pt x="15" y="6"/>
                    <a:pt x="14" y="4"/>
                  </a:cubicBezTo>
                  <a:cubicBezTo>
                    <a:pt x="14" y="2"/>
                    <a:pt x="12" y="1"/>
                    <a:pt x="10" y="0"/>
                  </a:cubicBezTo>
                  <a:cubicBezTo>
                    <a:pt x="10" y="0"/>
                    <a:pt x="10" y="0"/>
                    <a:pt x="8" y="0"/>
                  </a:cubicBezTo>
                  <a:cubicBezTo>
                    <a:pt x="5" y="1"/>
                    <a:pt x="2" y="5"/>
                    <a:pt x="0" y="7"/>
                  </a:cubicBezTo>
                  <a:cubicBezTo>
                    <a:pt x="0" y="8"/>
                    <a:pt x="0" y="8"/>
                    <a:pt x="0" y="8"/>
                  </a:cubicBezTo>
                  <a:cubicBezTo>
                    <a:pt x="0" y="8"/>
                    <a:pt x="1" y="11"/>
                    <a:pt x="3" y="14"/>
                  </a:cubicBezTo>
                  <a:cubicBezTo>
                    <a:pt x="3" y="14"/>
                    <a:pt x="3" y="14"/>
                    <a:pt x="4" y="16"/>
                  </a:cubicBezTo>
                  <a:cubicBezTo>
                    <a:pt x="5" y="18"/>
                    <a:pt x="12" y="21"/>
                    <a:pt x="13" y="22"/>
                  </a:cubicBezTo>
                  <a:cubicBezTo>
                    <a:pt x="14" y="23"/>
                    <a:pt x="14" y="23"/>
                    <a:pt x="14" y="23"/>
                  </a:cubicBezTo>
                  <a:cubicBezTo>
                    <a:pt x="18" y="27"/>
                    <a:pt x="23" y="30"/>
                    <a:pt x="26" y="29"/>
                  </a:cubicBezTo>
                  <a:cubicBezTo>
                    <a:pt x="29" y="28"/>
                    <a:pt x="32" y="28"/>
                    <a:pt x="32" y="28"/>
                  </a:cubicBezTo>
                  <a:cubicBezTo>
                    <a:pt x="32" y="28"/>
                    <a:pt x="35" y="28"/>
                    <a:pt x="38" y="27"/>
                  </a:cubicBezTo>
                  <a:cubicBezTo>
                    <a:pt x="41" y="27"/>
                    <a:pt x="44" y="27"/>
                    <a:pt x="44" y="27"/>
                  </a:cubicBezTo>
                  <a:cubicBezTo>
                    <a:pt x="44" y="27"/>
                    <a:pt x="44" y="27"/>
                    <a:pt x="44" y="26"/>
                  </a:cubicBezTo>
                  <a:cubicBezTo>
                    <a:pt x="44" y="25"/>
                    <a:pt x="44" y="25"/>
                    <a:pt x="44" y="25"/>
                  </a:cubicBezTo>
                  <a:cubicBezTo>
                    <a:pt x="44" y="24"/>
                    <a:pt x="43" y="23"/>
                    <a:pt x="43" y="23"/>
                  </a:cubicBezTo>
                  <a:cubicBezTo>
                    <a:pt x="43" y="23"/>
                    <a:pt x="43" y="23"/>
                    <a:pt x="43" y="2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45" name="Freeform 39"/>
            <p:cNvSpPr>
              <a:spLocks noChangeArrowheads="1"/>
            </p:cNvSpPr>
            <p:nvPr/>
          </p:nvSpPr>
          <p:spPr bwMode="auto">
            <a:xfrm>
              <a:off x="6875463" y="2438400"/>
              <a:ext cx="3175" cy="4763"/>
            </a:xfrm>
            <a:custGeom>
              <a:avLst/>
              <a:gdLst>
                <a:gd name="T0" fmla="*/ 1 w 1"/>
                <a:gd name="T1" fmla="*/ 0 h 2"/>
                <a:gd name="T2" fmla="*/ 0 w 1"/>
                <a:gd name="T3" fmla="*/ 0 h 2"/>
                <a:gd name="T4" fmla="*/ 1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1" y="0"/>
                  </a:moveTo>
                  <a:cubicBezTo>
                    <a:pt x="0" y="0"/>
                    <a:pt x="0" y="0"/>
                    <a:pt x="0" y="0"/>
                  </a:cubicBezTo>
                  <a:cubicBezTo>
                    <a:pt x="0" y="0"/>
                    <a:pt x="1" y="2"/>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46" name="Freeform 40"/>
            <p:cNvSpPr>
              <a:spLocks noChangeArrowheads="1"/>
            </p:cNvSpPr>
            <p:nvPr/>
          </p:nvSpPr>
          <p:spPr bwMode="auto">
            <a:xfrm>
              <a:off x="4349750" y="973138"/>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47" name="Freeform 41"/>
            <p:cNvSpPr>
              <a:spLocks noChangeArrowheads="1"/>
            </p:cNvSpPr>
            <p:nvPr/>
          </p:nvSpPr>
          <p:spPr bwMode="auto">
            <a:xfrm>
              <a:off x="4749800" y="576263"/>
              <a:ext cx="1" cy="3175"/>
            </a:xfrm>
            <a:custGeom>
              <a:avLst/>
              <a:gdLst>
                <a:gd name="T0" fmla="*/ 0 w 1"/>
                <a:gd name="T1" fmla="*/ 1 h 1"/>
                <a:gd name="T2" fmla="*/ 0 w 1"/>
                <a:gd name="T3" fmla="*/ 1 h 1"/>
                <a:gd name="T4" fmla="*/ 0 w 1"/>
                <a:gd name="T5" fmla="*/ 1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cubicBezTo>
                    <a:pt x="0"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48" name="Freeform 42"/>
            <p:cNvSpPr>
              <a:spLocks noChangeArrowheads="1"/>
            </p:cNvSpPr>
            <p:nvPr/>
          </p:nvSpPr>
          <p:spPr bwMode="auto">
            <a:xfrm>
              <a:off x="4652963" y="1533525"/>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49" name="Freeform 43"/>
            <p:cNvSpPr>
              <a:spLocks noChangeArrowheads="1"/>
            </p:cNvSpPr>
            <p:nvPr/>
          </p:nvSpPr>
          <p:spPr bwMode="auto">
            <a:xfrm>
              <a:off x="3509963" y="1408113"/>
              <a:ext cx="1466850" cy="1576388"/>
            </a:xfrm>
            <a:custGeom>
              <a:avLst/>
              <a:gdLst>
                <a:gd name="T0" fmla="*/ 528 w 550"/>
                <a:gd name="T1" fmla="*/ 218 h 591"/>
                <a:gd name="T2" fmla="*/ 511 w 550"/>
                <a:gd name="T3" fmla="*/ 222 h 591"/>
                <a:gd name="T4" fmla="*/ 499 w 550"/>
                <a:gd name="T5" fmla="*/ 218 h 591"/>
                <a:gd name="T6" fmla="*/ 496 w 550"/>
                <a:gd name="T7" fmla="*/ 209 h 591"/>
                <a:gd name="T8" fmla="*/ 484 w 550"/>
                <a:gd name="T9" fmla="*/ 205 h 591"/>
                <a:gd name="T10" fmla="*/ 469 w 550"/>
                <a:gd name="T11" fmla="*/ 199 h 591"/>
                <a:gd name="T12" fmla="*/ 465 w 550"/>
                <a:gd name="T13" fmla="*/ 195 h 591"/>
                <a:gd name="T14" fmla="*/ 461 w 550"/>
                <a:gd name="T15" fmla="*/ 191 h 591"/>
                <a:gd name="T16" fmla="*/ 454 w 550"/>
                <a:gd name="T17" fmla="*/ 179 h 591"/>
                <a:gd name="T18" fmla="*/ 431 w 550"/>
                <a:gd name="T19" fmla="*/ 144 h 591"/>
                <a:gd name="T20" fmla="*/ 420 w 550"/>
                <a:gd name="T21" fmla="*/ 98 h 591"/>
                <a:gd name="T22" fmla="*/ 406 w 550"/>
                <a:gd name="T23" fmla="*/ 67 h 591"/>
                <a:gd name="T24" fmla="*/ 395 w 550"/>
                <a:gd name="T25" fmla="*/ 63 h 591"/>
                <a:gd name="T26" fmla="*/ 348 w 550"/>
                <a:gd name="T27" fmla="*/ 55 h 591"/>
                <a:gd name="T28" fmla="*/ 298 w 550"/>
                <a:gd name="T29" fmla="*/ 50 h 591"/>
                <a:gd name="T30" fmla="*/ 297 w 550"/>
                <a:gd name="T31" fmla="*/ 59 h 591"/>
                <a:gd name="T32" fmla="*/ 297 w 550"/>
                <a:gd name="T33" fmla="*/ 59 h 591"/>
                <a:gd name="T34" fmla="*/ 293 w 550"/>
                <a:gd name="T35" fmla="*/ 62 h 591"/>
                <a:gd name="T36" fmla="*/ 277 w 550"/>
                <a:gd name="T37" fmla="*/ 53 h 591"/>
                <a:gd name="T38" fmla="*/ 253 w 550"/>
                <a:gd name="T39" fmla="*/ 44 h 591"/>
                <a:gd name="T40" fmla="*/ 219 w 550"/>
                <a:gd name="T41" fmla="*/ 22 h 591"/>
                <a:gd name="T42" fmla="*/ 181 w 550"/>
                <a:gd name="T43" fmla="*/ 0 h 591"/>
                <a:gd name="T44" fmla="*/ 126 w 550"/>
                <a:gd name="T45" fmla="*/ 12 h 591"/>
                <a:gd name="T46" fmla="*/ 108 w 550"/>
                <a:gd name="T47" fmla="*/ 18 h 591"/>
                <a:gd name="T48" fmla="*/ 95 w 550"/>
                <a:gd name="T49" fmla="*/ 20 h 591"/>
                <a:gd name="T50" fmla="*/ 83 w 550"/>
                <a:gd name="T51" fmla="*/ 23 h 591"/>
                <a:gd name="T52" fmla="*/ 53 w 550"/>
                <a:gd name="T53" fmla="*/ 59 h 591"/>
                <a:gd name="T54" fmla="*/ 0 w 550"/>
                <a:gd name="T55" fmla="*/ 153 h 591"/>
                <a:gd name="T56" fmla="*/ 29 w 550"/>
                <a:gd name="T57" fmla="*/ 224 h 591"/>
                <a:gd name="T58" fmla="*/ 44 w 550"/>
                <a:gd name="T59" fmla="*/ 242 h 591"/>
                <a:gd name="T60" fmla="*/ 62 w 550"/>
                <a:gd name="T61" fmla="*/ 264 h 591"/>
                <a:gd name="T62" fmla="*/ 122 w 550"/>
                <a:gd name="T63" fmla="*/ 272 h 591"/>
                <a:gd name="T64" fmla="*/ 157 w 550"/>
                <a:gd name="T65" fmla="*/ 260 h 591"/>
                <a:gd name="T66" fmla="*/ 215 w 550"/>
                <a:gd name="T67" fmla="*/ 277 h 591"/>
                <a:gd name="T68" fmla="*/ 231 w 550"/>
                <a:gd name="T69" fmla="*/ 332 h 591"/>
                <a:gd name="T70" fmla="*/ 249 w 550"/>
                <a:gd name="T71" fmla="*/ 371 h 591"/>
                <a:gd name="T72" fmla="*/ 255 w 550"/>
                <a:gd name="T73" fmla="*/ 377 h 591"/>
                <a:gd name="T74" fmla="*/ 255 w 550"/>
                <a:gd name="T75" fmla="*/ 403 h 591"/>
                <a:gd name="T76" fmla="*/ 237 w 550"/>
                <a:gd name="T77" fmla="*/ 443 h 591"/>
                <a:gd name="T78" fmla="*/ 254 w 550"/>
                <a:gd name="T79" fmla="*/ 511 h 591"/>
                <a:gd name="T80" fmla="*/ 269 w 550"/>
                <a:gd name="T81" fmla="*/ 580 h 591"/>
                <a:gd name="T82" fmla="*/ 287 w 550"/>
                <a:gd name="T83" fmla="*/ 590 h 591"/>
                <a:gd name="T84" fmla="*/ 370 w 550"/>
                <a:gd name="T85" fmla="*/ 562 h 591"/>
                <a:gd name="T86" fmla="*/ 395 w 550"/>
                <a:gd name="T87" fmla="*/ 535 h 591"/>
                <a:gd name="T88" fmla="*/ 395 w 550"/>
                <a:gd name="T89" fmla="*/ 525 h 591"/>
                <a:gd name="T90" fmla="*/ 414 w 550"/>
                <a:gd name="T91" fmla="*/ 485 h 591"/>
                <a:gd name="T92" fmla="*/ 461 w 550"/>
                <a:gd name="T93" fmla="*/ 415 h 591"/>
                <a:gd name="T94" fmla="*/ 453 w 550"/>
                <a:gd name="T95" fmla="*/ 375 h 591"/>
                <a:gd name="T96" fmla="*/ 454 w 550"/>
                <a:gd name="T97" fmla="*/ 363 h 591"/>
                <a:gd name="T98" fmla="*/ 462 w 550"/>
                <a:gd name="T99" fmla="*/ 348 h 591"/>
                <a:gd name="T100" fmla="*/ 477 w 550"/>
                <a:gd name="T101" fmla="*/ 326 h 591"/>
                <a:gd name="T102" fmla="*/ 508 w 550"/>
                <a:gd name="T103" fmla="*/ 300 h 591"/>
                <a:gd name="T104" fmla="*/ 550 w 550"/>
                <a:gd name="T105" fmla="*/ 228 h 59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50"/>
                <a:gd name="T160" fmla="*/ 0 h 591"/>
                <a:gd name="T161" fmla="*/ 550 w 550"/>
                <a:gd name="T162" fmla="*/ 591 h 59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50" h="591">
                  <a:moveTo>
                    <a:pt x="545" y="217"/>
                  </a:moveTo>
                  <a:cubicBezTo>
                    <a:pt x="543" y="215"/>
                    <a:pt x="535" y="216"/>
                    <a:pt x="528" y="218"/>
                  </a:cubicBezTo>
                  <a:cubicBezTo>
                    <a:pt x="522" y="220"/>
                    <a:pt x="516" y="221"/>
                    <a:pt x="516" y="222"/>
                  </a:cubicBezTo>
                  <a:cubicBezTo>
                    <a:pt x="516" y="222"/>
                    <a:pt x="514" y="222"/>
                    <a:pt x="511" y="222"/>
                  </a:cubicBezTo>
                  <a:cubicBezTo>
                    <a:pt x="508" y="223"/>
                    <a:pt x="505" y="222"/>
                    <a:pt x="503" y="221"/>
                  </a:cubicBezTo>
                  <a:cubicBezTo>
                    <a:pt x="501" y="219"/>
                    <a:pt x="499" y="218"/>
                    <a:pt x="499" y="218"/>
                  </a:cubicBezTo>
                  <a:cubicBezTo>
                    <a:pt x="499" y="218"/>
                    <a:pt x="500" y="217"/>
                    <a:pt x="500" y="216"/>
                  </a:cubicBezTo>
                  <a:cubicBezTo>
                    <a:pt x="501" y="214"/>
                    <a:pt x="499" y="211"/>
                    <a:pt x="496" y="209"/>
                  </a:cubicBezTo>
                  <a:cubicBezTo>
                    <a:pt x="494" y="207"/>
                    <a:pt x="493" y="205"/>
                    <a:pt x="492" y="204"/>
                  </a:cubicBezTo>
                  <a:cubicBezTo>
                    <a:pt x="490" y="205"/>
                    <a:pt x="487" y="205"/>
                    <a:pt x="484" y="205"/>
                  </a:cubicBezTo>
                  <a:cubicBezTo>
                    <a:pt x="479" y="205"/>
                    <a:pt x="474" y="204"/>
                    <a:pt x="473" y="203"/>
                  </a:cubicBezTo>
                  <a:cubicBezTo>
                    <a:pt x="472" y="202"/>
                    <a:pt x="470" y="200"/>
                    <a:pt x="469" y="199"/>
                  </a:cubicBezTo>
                  <a:cubicBezTo>
                    <a:pt x="467" y="198"/>
                    <a:pt x="466" y="197"/>
                    <a:pt x="466" y="196"/>
                  </a:cubicBezTo>
                  <a:cubicBezTo>
                    <a:pt x="466" y="196"/>
                    <a:pt x="466" y="195"/>
                    <a:pt x="465" y="195"/>
                  </a:cubicBezTo>
                  <a:cubicBezTo>
                    <a:pt x="465" y="194"/>
                    <a:pt x="464" y="194"/>
                    <a:pt x="464" y="194"/>
                  </a:cubicBezTo>
                  <a:cubicBezTo>
                    <a:pt x="464" y="194"/>
                    <a:pt x="463" y="193"/>
                    <a:pt x="461" y="191"/>
                  </a:cubicBezTo>
                  <a:cubicBezTo>
                    <a:pt x="460" y="190"/>
                    <a:pt x="459" y="188"/>
                    <a:pt x="459" y="188"/>
                  </a:cubicBezTo>
                  <a:cubicBezTo>
                    <a:pt x="459" y="188"/>
                    <a:pt x="456" y="184"/>
                    <a:pt x="454" y="179"/>
                  </a:cubicBezTo>
                  <a:cubicBezTo>
                    <a:pt x="451" y="174"/>
                    <a:pt x="446" y="166"/>
                    <a:pt x="443" y="162"/>
                  </a:cubicBezTo>
                  <a:cubicBezTo>
                    <a:pt x="441" y="157"/>
                    <a:pt x="435" y="149"/>
                    <a:pt x="431" y="144"/>
                  </a:cubicBezTo>
                  <a:cubicBezTo>
                    <a:pt x="427" y="139"/>
                    <a:pt x="423" y="128"/>
                    <a:pt x="423" y="120"/>
                  </a:cubicBezTo>
                  <a:cubicBezTo>
                    <a:pt x="422" y="112"/>
                    <a:pt x="421" y="102"/>
                    <a:pt x="420" y="98"/>
                  </a:cubicBezTo>
                  <a:cubicBezTo>
                    <a:pt x="418" y="94"/>
                    <a:pt x="416" y="89"/>
                    <a:pt x="414" y="87"/>
                  </a:cubicBezTo>
                  <a:cubicBezTo>
                    <a:pt x="412" y="86"/>
                    <a:pt x="408" y="76"/>
                    <a:pt x="406" y="67"/>
                  </a:cubicBezTo>
                  <a:cubicBezTo>
                    <a:pt x="405" y="66"/>
                    <a:pt x="405" y="63"/>
                    <a:pt x="405" y="63"/>
                  </a:cubicBezTo>
                  <a:cubicBezTo>
                    <a:pt x="395" y="63"/>
                    <a:pt x="395" y="63"/>
                    <a:pt x="395" y="63"/>
                  </a:cubicBezTo>
                  <a:cubicBezTo>
                    <a:pt x="389" y="63"/>
                    <a:pt x="382" y="62"/>
                    <a:pt x="380" y="59"/>
                  </a:cubicBezTo>
                  <a:cubicBezTo>
                    <a:pt x="377" y="56"/>
                    <a:pt x="362" y="55"/>
                    <a:pt x="348" y="55"/>
                  </a:cubicBezTo>
                  <a:cubicBezTo>
                    <a:pt x="313" y="55"/>
                    <a:pt x="313" y="55"/>
                    <a:pt x="313" y="55"/>
                  </a:cubicBezTo>
                  <a:cubicBezTo>
                    <a:pt x="309" y="55"/>
                    <a:pt x="303" y="52"/>
                    <a:pt x="298" y="50"/>
                  </a:cubicBezTo>
                  <a:cubicBezTo>
                    <a:pt x="293" y="48"/>
                    <a:pt x="291" y="49"/>
                    <a:pt x="293" y="53"/>
                  </a:cubicBezTo>
                  <a:cubicBezTo>
                    <a:pt x="295" y="57"/>
                    <a:pt x="297" y="59"/>
                    <a:pt x="297" y="59"/>
                  </a:cubicBezTo>
                  <a:cubicBezTo>
                    <a:pt x="297" y="59"/>
                    <a:pt x="297" y="59"/>
                    <a:pt x="297" y="59"/>
                  </a:cubicBezTo>
                  <a:cubicBezTo>
                    <a:pt x="297" y="59"/>
                    <a:pt x="297" y="59"/>
                    <a:pt x="297" y="59"/>
                  </a:cubicBezTo>
                  <a:cubicBezTo>
                    <a:pt x="297" y="59"/>
                    <a:pt x="297" y="60"/>
                    <a:pt x="295" y="61"/>
                  </a:cubicBezTo>
                  <a:cubicBezTo>
                    <a:pt x="293" y="62"/>
                    <a:pt x="293" y="62"/>
                    <a:pt x="293" y="62"/>
                  </a:cubicBezTo>
                  <a:cubicBezTo>
                    <a:pt x="293" y="58"/>
                    <a:pt x="293" y="58"/>
                    <a:pt x="293" y="58"/>
                  </a:cubicBezTo>
                  <a:cubicBezTo>
                    <a:pt x="293" y="57"/>
                    <a:pt x="285" y="54"/>
                    <a:pt x="277" y="53"/>
                  </a:cubicBezTo>
                  <a:cubicBezTo>
                    <a:pt x="269" y="52"/>
                    <a:pt x="261" y="50"/>
                    <a:pt x="261" y="49"/>
                  </a:cubicBezTo>
                  <a:cubicBezTo>
                    <a:pt x="261" y="47"/>
                    <a:pt x="257" y="45"/>
                    <a:pt x="253" y="44"/>
                  </a:cubicBezTo>
                  <a:cubicBezTo>
                    <a:pt x="249" y="43"/>
                    <a:pt x="240" y="42"/>
                    <a:pt x="233" y="42"/>
                  </a:cubicBezTo>
                  <a:cubicBezTo>
                    <a:pt x="225" y="42"/>
                    <a:pt x="219" y="33"/>
                    <a:pt x="219" y="22"/>
                  </a:cubicBezTo>
                  <a:cubicBezTo>
                    <a:pt x="219" y="11"/>
                    <a:pt x="217" y="1"/>
                    <a:pt x="214" y="1"/>
                  </a:cubicBezTo>
                  <a:cubicBezTo>
                    <a:pt x="211" y="0"/>
                    <a:pt x="197" y="0"/>
                    <a:pt x="181" y="0"/>
                  </a:cubicBezTo>
                  <a:cubicBezTo>
                    <a:pt x="166" y="0"/>
                    <a:pt x="149" y="2"/>
                    <a:pt x="144" y="5"/>
                  </a:cubicBezTo>
                  <a:cubicBezTo>
                    <a:pt x="139" y="8"/>
                    <a:pt x="131" y="11"/>
                    <a:pt x="126" y="12"/>
                  </a:cubicBezTo>
                  <a:cubicBezTo>
                    <a:pt x="122" y="13"/>
                    <a:pt x="117" y="14"/>
                    <a:pt x="116" y="14"/>
                  </a:cubicBezTo>
                  <a:cubicBezTo>
                    <a:pt x="115" y="15"/>
                    <a:pt x="111" y="16"/>
                    <a:pt x="108" y="18"/>
                  </a:cubicBezTo>
                  <a:cubicBezTo>
                    <a:pt x="104" y="19"/>
                    <a:pt x="101" y="21"/>
                    <a:pt x="101" y="20"/>
                  </a:cubicBezTo>
                  <a:cubicBezTo>
                    <a:pt x="101" y="20"/>
                    <a:pt x="98" y="20"/>
                    <a:pt x="95" y="20"/>
                  </a:cubicBezTo>
                  <a:cubicBezTo>
                    <a:pt x="92" y="21"/>
                    <a:pt x="89" y="20"/>
                    <a:pt x="89" y="19"/>
                  </a:cubicBezTo>
                  <a:cubicBezTo>
                    <a:pt x="89" y="18"/>
                    <a:pt x="86" y="20"/>
                    <a:pt x="83" y="23"/>
                  </a:cubicBezTo>
                  <a:cubicBezTo>
                    <a:pt x="81" y="27"/>
                    <a:pt x="73" y="32"/>
                    <a:pt x="66" y="35"/>
                  </a:cubicBezTo>
                  <a:cubicBezTo>
                    <a:pt x="59" y="38"/>
                    <a:pt x="53" y="49"/>
                    <a:pt x="53" y="59"/>
                  </a:cubicBezTo>
                  <a:cubicBezTo>
                    <a:pt x="53" y="69"/>
                    <a:pt x="41" y="83"/>
                    <a:pt x="27" y="92"/>
                  </a:cubicBezTo>
                  <a:cubicBezTo>
                    <a:pt x="12" y="100"/>
                    <a:pt x="0" y="128"/>
                    <a:pt x="0" y="153"/>
                  </a:cubicBezTo>
                  <a:cubicBezTo>
                    <a:pt x="0" y="178"/>
                    <a:pt x="4" y="203"/>
                    <a:pt x="9" y="207"/>
                  </a:cubicBezTo>
                  <a:cubicBezTo>
                    <a:pt x="13" y="211"/>
                    <a:pt x="23" y="219"/>
                    <a:pt x="29" y="224"/>
                  </a:cubicBezTo>
                  <a:cubicBezTo>
                    <a:pt x="36" y="230"/>
                    <a:pt x="42" y="235"/>
                    <a:pt x="42" y="235"/>
                  </a:cubicBezTo>
                  <a:cubicBezTo>
                    <a:pt x="43" y="235"/>
                    <a:pt x="43" y="239"/>
                    <a:pt x="44" y="242"/>
                  </a:cubicBezTo>
                  <a:cubicBezTo>
                    <a:pt x="44" y="246"/>
                    <a:pt x="48" y="251"/>
                    <a:pt x="53" y="254"/>
                  </a:cubicBezTo>
                  <a:cubicBezTo>
                    <a:pt x="58" y="257"/>
                    <a:pt x="62" y="261"/>
                    <a:pt x="62" y="264"/>
                  </a:cubicBezTo>
                  <a:cubicBezTo>
                    <a:pt x="63" y="267"/>
                    <a:pt x="76" y="270"/>
                    <a:pt x="93" y="271"/>
                  </a:cubicBezTo>
                  <a:cubicBezTo>
                    <a:pt x="109" y="272"/>
                    <a:pt x="122" y="272"/>
                    <a:pt x="122" y="272"/>
                  </a:cubicBezTo>
                  <a:cubicBezTo>
                    <a:pt x="122" y="272"/>
                    <a:pt x="126" y="270"/>
                    <a:pt x="131" y="267"/>
                  </a:cubicBezTo>
                  <a:cubicBezTo>
                    <a:pt x="136" y="264"/>
                    <a:pt x="148" y="261"/>
                    <a:pt x="157" y="260"/>
                  </a:cubicBezTo>
                  <a:cubicBezTo>
                    <a:pt x="167" y="259"/>
                    <a:pt x="184" y="261"/>
                    <a:pt x="195" y="265"/>
                  </a:cubicBezTo>
                  <a:cubicBezTo>
                    <a:pt x="205" y="269"/>
                    <a:pt x="215" y="274"/>
                    <a:pt x="215" y="277"/>
                  </a:cubicBezTo>
                  <a:cubicBezTo>
                    <a:pt x="215" y="281"/>
                    <a:pt x="217" y="292"/>
                    <a:pt x="218" y="302"/>
                  </a:cubicBezTo>
                  <a:cubicBezTo>
                    <a:pt x="219" y="312"/>
                    <a:pt x="225" y="325"/>
                    <a:pt x="231" y="332"/>
                  </a:cubicBezTo>
                  <a:cubicBezTo>
                    <a:pt x="236" y="339"/>
                    <a:pt x="241" y="349"/>
                    <a:pt x="242" y="355"/>
                  </a:cubicBezTo>
                  <a:cubicBezTo>
                    <a:pt x="243" y="361"/>
                    <a:pt x="248" y="368"/>
                    <a:pt x="249" y="371"/>
                  </a:cubicBezTo>
                  <a:cubicBezTo>
                    <a:pt x="251" y="374"/>
                    <a:pt x="255" y="377"/>
                    <a:pt x="255" y="377"/>
                  </a:cubicBezTo>
                  <a:cubicBezTo>
                    <a:pt x="255" y="377"/>
                    <a:pt x="255" y="377"/>
                    <a:pt x="255" y="377"/>
                  </a:cubicBezTo>
                  <a:cubicBezTo>
                    <a:pt x="255" y="377"/>
                    <a:pt x="255" y="381"/>
                    <a:pt x="255" y="385"/>
                  </a:cubicBezTo>
                  <a:cubicBezTo>
                    <a:pt x="255" y="403"/>
                    <a:pt x="255" y="403"/>
                    <a:pt x="255" y="403"/>
                  </a:cubicBezTo>
                  <a:cubicBezTo>
                    <a:pt x="255" y="408"/>
                    <a:pt x="248" y="414"/>
                    <a:pt x="244" y="417"/>
                  </a:cubicBezTo>
                  <a:cubicBezTo>
                    <a:pt x="239" y="420"/>
                    <a:pt x="235" y="431"/>
                    <a:pt x="237" y="443"/>
                  </a:cubicBezTo>
                  <a:cubicBezTo>
                    <a:pt x="239" y="454"/>
                    <a:pt x="242" y="469"/>
                    <a:pt x="246" y="476"/>
                  </a:cubicBezTo>
                  <a:cubicBezTo>
                    <a:pt x="249" y="483"/>
                    <a:pt x="252" y="498"/>
                    <a:pt x="254" y="511"/>
                  </a:cubicBezTo>
                  <a:cubicBezTo>
                    <a:pt x="256" y="524"/>
                    <a:pt x="259" y="542"/>
                    <a:pt x="260" y="553"/>
                  </a:cubicBezTo>
                  <a:cubicBezTo>
                    <a:pt x="262" y="563"/>
                    <a:pt x="266" y="575"/>
                    <a:pt x="269" y="580"/>
                  </a:cubicBezTo>
                  <a:cubicBezTo>
                    <a:pt x="272" y="584"/>
                    <a:pt x="277" y="589"/>
                    <a:pt x="280" y="590"/>
                  </a:cubicBezTo>
                  <a:cubicBezTo>
                    <a:pt x="283" y="591"/>
                    <a:pt x="286" y="591"/>
                    <a:pt x="287" y="590"/>
                  </a:cubicBezTo>
                  <a:cubicBezTo>
                    <a:pt x="288" y="589"/>
                    <a:pt x="301" y="589"/>
                    <a:pt x="316" y="589"/>
                  </a:cubicBezTo>
                  <a:cubicBezTo>
                    <a:pt x="331" y="589"/>
                    <a:pt x="355" y="577"/>
                    <a:pt x="370" y="562"/>
                  </a:cubicBezTo>
                  <a:cubicBezTo>
                    <a:pt x="384" y="548"/>
                    <a:pt x="396" y="536"/>
                    <a:pt x="396" y="535"/>
                  </a:cubicBezTo>
                  <a:cubicBezTo>
                    <a:pt x="396" y="535"/>
                    <a:pt x="396" y="535"/>
                    <a:pt x="395" y="535"/>
                  </a:cubicBezTo>
                  <a:cubicBezTo>
                    <a:pt x="394" y="535"/>
                    <a:pt x="394" y="535"/>
                    <a:pt x="393" y="535"/>
                  </a:cubicBezTo>
                  <a:cubicBezTo>
                    <a:pt x="393" y="535"/>
                    <a:pt x="394" y="530"/>
                    <a:pt x="395" y="525"/>
                  </a:cubicBezTo>
                  <a:cubicBezTo>
                    <a:pt x="397" y="518"/>
                    <a:pt x="402" y="511"/>
                    <a:pt x="406" y="507"/>
                  </a:cubicBezTo>
                  <a:cubicBezTo>
                    <a:pt x="410" y="503"/>
                    <a:pt x="414" y="494"/>
                    <a:pt x="414" y="485"/>
                  </a:cubicBezTo>
                  <a:cubicBezTo>
                    <a:pt x="414" y="477"/>
                    <a:pt x="424" y="464"/>
                    <a:pt x="437" y="456"/>
                  </a:cubicBezTo>
                  <a:cubicBezTo>
                    <a:pt x="450" y="449"/>
                    <a:pt x="461" y="430"/>
                    <a:pt x="461" y="415"/>
                  </a:cubicBezTo>
                  <a:cubicBezTo>
                    <a:pt x="461" y="399"/>
                    <a:pt x="459" y="386"/>
                    <a:pt x="456" y="384"/>
                  </a:cubicBezTo>
                  <a:cubicBezTo>
                    <a:pt x="454" y="383"/>
                    <a:pt x="452" y="379"/>
                    <a:pt x="453" y="375"/>
                  </a:cubicBezTo>
                  <a:cubicBezTo>
                    <a:pt x="453" y="372"/>
                    <a:pt x="454" y="368"/>
                    <a:pt x="454" y="367"/>
                  </a:cubicBezTo>
                  <a:cubicBezTo>
                    <a:pt x="454" y="365"/>
                    <a:pt x="454" y="364"/>
                    <a:pt x="454" y="363"/>
                  </a:cubicBezTo>
                  <a:cubicBezTo>
                    <a:pt x="454" y="363"/>
                    <a:pt x="455" y="361"/>
                    <a:pt x="456" y="359"/>
                  </a:cubicBezTo>
                  <a:cubicBezTo>
                    <a:pt x="457" y="357"/>
                    <a:pt x="460" y="352"/>
                    <a:pt x="462" y="348"/>
                  </a:cubicBezTo>
                  <a:cubicBezTo>
                    <a:pt x="464" y="345"/>
                    <a:pt x="466" y="341"/>
                    <a:pt x="466" y="340"/>
                  </a:cubicBezTo>
                  <a:cubicBezTo>
                    <a:pt x="467" y="339"/>
                    <a:pt x="472" y="333"/>
                    <a:pt x="477" y="326"/>
                  </a:cubicBezTo>
                  <a:cubicBezTo>
                    <a:pt x="482" y="319"/>
                    <a:pt x="490" y="313"/>
                    <a:pt x="493" y="313"/>
                  </a:cubicBezTo>
                  <a:cubicBezTo>
                    <a:pt x="497" y="313"/>
                    <a:pt x="503" y="307"/>
                    <a:pt x="508" y="300"/>
                  </a:cubicBezTo>
                  <a:cubicBezTo>
                    <a:pt x="513" y="293"/>
                    <a:pt x="525" y="276"/>
                    <a:pt x="534" y="262"/>
                  </a:cubicBezTo>
                  <a:cubicBezTo>
                    <a:pt x="542" y="249"/>
                    <a:pt x="550" y="233"/>
                    <a:pt x="550" y="228"/>
                  </a:cubicBezTo>
                  <a:cubicBezTo>
                    <a:pt x="550" y="223"/>
                    <a:pt x="548" y="218"/>
                    <a:pt x="545" y="21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50" name="Freeform 44"/>
            <p:cNvSpPr>
              <a:spLocks noEditPoints="1" noChangeArrowheads="1"/>
            </p:cNvSpPr>
            <p:nvPr/>
          </p:nvSpPr>
          <p:spPr bwMode="auto">
            <a:xfrm>
              <a:off x="3670300" y="314325"/>
              <a:ext cx="4271963" cy="2132013"/>
            </a:xfrm>
            <a:custGeom>
              <a:avLst/>
              <a:gdLst>
                <a:gd name="T0" fmla="*/ 1487 w 1603"/>
                <a:gd name="T1" fmla="*/ 96 h 799"/>
                <a:gd name="T2" fmla="*/ 1262 w 1603"/>
                <a:gd name="T3" fmla="*/ 66 h 799"/>
                <a:gd name="T4" fmla="*/ 1050 w 1603"/>
                <a:gd name="T5" fmla="*/ 56 h 799"/>
                <a:gd name="T6" fmla="*/ 990 w 1603"/>
                <a:gd name="T7" fmla="*/ 39 h 799"/>
                <a:gd name="T8" fmla="*/ 959 w 1603"/>
                <a:gd name="T9" fmla="*/ 11 h 799"/>
                <a:gd name="T10" fmla="*/ 818 w 1603"/>
                <a:gd name="T11" fmla="*/ 31 h 799"/>
                <a:gd name="T12" fmla="*/ 744 w 1603"/>
                <a:gd name="T13" fmla="*/ 68 h 799"/>
                <a:gd name="T14" fmla="*/ 692 w 1603"/>
                <a:gd name="T15" fmla="*/ 115 h 799"/>
                <a:gd name="T16" fmla="*/ 640 w 1603"/>
                <a:gd name="T17" fmla="*/ 92 h 799"/>
                <a:gd name="T18" fmla="*/ 570 w 1603"/>
                <a:gd name="T19" fmla="*/ 92 h 799"/>
                <a:gd name="T20" fmla="*/ 469 w 1603"/>
                <a:gd name="T21" fmla="*/ 120 h 799"/>
                <a:gd name="T22" fmla="*/ 423 w 1603"/>
                <a:gd name="T23" fmla="*/ 127 h 799"/>
                <a:gd name="T24" fmla="*/ 401 w 1603"/>
                <a:gd name="T25" fmla="*/ 99 h 799"/>
                <a:gd name="T26" fmla="*/ 213 w 1603"/>
                <a:gd name="T27" fmla="*/ 102 h 799"/>
                <a:gd name="T28" fmla="*/ 146 w 1603"/>
                <a:gd name="T29" fmla="*/ 205 h 799"/>
                <a:gd name="T30" fmla="*/ 225 w 1603"/>
                <a:gd name="T31" fmla="*/ 205 h 799"/>
                <a:gd name="T32" fmla="*/ 271 w 1603"/>
                <a:gd name="T33" fmla="*/ 131 h 799"/>
                <a:gd name="T34" fmla="*/ 296 w 1603"/>
                <a:gd name="T35" fmla="*/ 191 h 799"/>
                <a:gd name="T36" fmla="*/ 274 w 1603"/>
                <a:gd name="T37" fmla="*/ 223 h 799"/>
                <a:gd name="T38" fmla="*/ 247 w 1603"/>
                <a:gd name="T39" fmla="*/ 241 h 799"/>
                <a:gd name="T40" fmla="*/ 147 w 1603"/>
                <a:gd name="T41" fmla="*/ 237 h 799"/>
                <a:gd name="T42" fmla="*/ 68 w 1603"/>
                <a:gd name="T43" fmla="*/ 343 h 799"/>
                <a:gd name="T44" fmla="*/ 28 w 1603"/>
                <a:gd name="T45" fmla="*/ 410 h 799"/>
                <a:gd name="T46" fmla="*/ 68 w 1603"/>
                <a:gd name="T47" fmla="*/ 403 h 799"/>
                <a:gd name="T48" fmla="*/ 96 w 1603"/>
                <a:gd name="T49" fmla="*/ 375 h 799"/>
                <a:gd name="T50" fmla="*/ 176 w 1603"/>
                <a:gd name="T51" fmla="*/ 365 h 799"/>
                <a:gd name="T52" fmla="*/ 196 w 1603"/>
                <a:gd name="T53" fmla="*/ 336 h 799"/>
                <a:gd name="T54" fmla="*/ 232 w 1603"/>
                <a:gd name="T55" fmla="*/ 391 h 799"/>
                <a:gd name="T56" fmla="*/ 243 w 1603"/>
                <a:gd name="T57" fmla="*/ 408 h 799"/>
                <a:gd name="T58" fmla="*/ 252 w 1603"/>
                <a:gd name="T59" fmla="*/ 408 h 799"/>
                <a:gd name="T60" fmla="*/ 260 w 1603"/>
                <a:gd name="T61" fmla="*/ 400 h 799"/>
                <a:gd name="T62" fmla="*/ 269 w 1603"/>
                <a:gd name="T63" fmla="*/ 386 h 799"/>
                <a:gd name="T64" fmla="*/ 300 w 1603"/>
                <a:gd name="T65" fmla="*/ 423 h 799"/>
                <a:gd name="T66" fmla="*/ 351 w 1603"/>
                <a:gd name="T67" fmla="*/ 462 h 799"/>
                <a:gd name="T68" fmla="*/ 407 w 1603"/>
                <a:gd name="T69" fmla="*/ 562 h 799"/>
                <a:gd name="T70" fmla="*/ 431 w 1603"/>
                <a:gd name="T71" fmla="*/ 610 h 799"/>
                <a:gd name="T72" fmla="*/ 478 w 1603"/>
                <a:gd name="T73" fmla="*/ 610 h 799"/>
                <a:gd name="T74" fmla="*/ 514 w 1603"/>
                <a:gd name="T75" fmla="*/ 586 h 799"/>
                <a:gd name="T76" fmla="*/ 555 w 1603"/>
                <a:gd name="T77" fmla="*/ 538 h 799"/>
                <a:gd name="T78" fmla="*/ 629 w 1603"/>
                <a:gd name="T79" fmla="*/ 538 h 799"/>
                <a:gd name="T80" fmla="*/ 719 w 1603"/>
                <a:gd name="T81" fmla="*/ 667 h 799"/>
                <a:gd name="T82" fmla="*/ 735 w 1603"/>
                <a:gd name="T83" fmla="*/ 596 h 799"/>
                <a:gd name="T84" fmla="*/ 858 w 1603"/>
                <a:gd name="T85" fmla="*/ 597 h 799"/>
                <a:gd name="T86" fmla="*/ 882 w 1603"/>
                <a:gd name="T87" fmla="*/ 694 h 799"/>
                <a:gd name="T88" fmla="*/ 880 w 1603"/>
                <a:gd name="T89" fmla="*/ 728 h 799"/>
                <a:gd name="T90" fmla="*/ 947 w 1603"/>
                <a:gd name="T91" fmla="*/ 794 h 799"/>
                <a:gd name="T92" fmla="*/ 922 w 1603"/>
                <a:gd name="T93" fmla="*/ 735 h 799"/>
                <a:gd name="T94" fmla="*/ 912 w 1603"/>
                <a:gd name="T95" fmla="*/ 689 h 799"/>
                <a:gd name="T96" fmla="*/ 937 w 1603"/>
                <a:gd name="T97" fmla="*/ 650 h 799"/>
                <a:gd name="T98" fmla="*/ 942 w 1603"/>
                <a:gd name="T99" fmla="*/ 564 h 799"/>
                <a:gd name="T100" fmla="*/ 1059 w 1603"/>
                <a:gd name="T101" fmla="*/ 458 h 799"/>
                <a:gd name="T102" fmla="*/ 1088 w 1603"/>
                <a:gd name="T103" fmla="*/ 426 h 799"/>
                <a:gd name="T104" fmla="*/ 1185 w 1603"/>
                <a:gd name="T105" fmla="*/ 358 h 799"/>
                <a:gd name="T106" fmla="*/ 1246 w 1603"/>
                <a:gd name="T107" fmla="*/ 329 h 799"/>
                <a:gd name="T108" fmla="*/ 1197 w 1603"/>
                <a:gd name="T109" fmla="*/ 258 h 799"/>
                <a:gd name="T110" fmla="*/ 1330 w 1603"/>
                <a:gd name="T111" fmla="*/ 210 h 799"/>
                <a:gd name="T112" fmla="*/ 1355 w 1603"/>
                <a:gd name="T113" fmla="*/ 280 h 799"/>
                <a:gd name="T114" fmla="*/ 1497 w 1603"/>
                <a:gd name="T115" fmla="*/ 180 h 799"/>
                <a:gd name="T116" fmla="*/ 1603 w 1603"/>
                <a:gd name="T117" fmla="*/ 148 h 799"/>
                <a:gd name="T118" fmla="*/ 483 w 1603"/>
                <a:gd name="T119" fmla="*/ 411 h 799"/>
                <a:gd name="T120" fmla="*/ 494 w 1603"/>
                <a:gd name="T121" fmla="*/ 339 h 799"/>
                <a:gd name="T122" fmla="*/ 526 w 1603"/>
                <a:gd name="T123" fmla="*/ 410 h 79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03"/>
                <a:gd name="T187" fmla="*/ 0 h 799"/>
                <a:gd name="T188" fmla="*/ 1603 w 1603"/>
                <a:gd name="T189" fmla="*/ 799 h 79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03" h="799">
                  <a:moveTo>
                    <a:pt x="1573" y="134"/>
                  </a:moveTo>
                  <a:cubicBezTo>
                    <a:pt x="1569" y="134"/>
                    <a:pt x="1563" y="132"/>
                    <a:pt x="1560" y="130"/>
                  </a:cubicBezTo>
                  <a:cubicBezTo>
                    <a:pt x="1557" y="128"/>
                    <a:pt x="1559" y="129"/>
                    <a:pt x="1566" y="132"/>
                  </a:cubicBezTo>
                  <a:cubicBezTo>
                    <a:pt x="1566" y="132"/>
                    <a:pt x="1566" y="132"/>
                    <a:pt x="1562" y="127"/>
                  </a:cubicBezTo>
                  <a:cubicBezTo>
                    <a:pt x="1558" y="122"/>
                    <a:pt x="1558" y="122"/>
                    <a:pt x="1558" y="122"/>
                  </a:cubicBezTo>
                  <a:cubicBezTo>
                    <a:pt x="1550" y="120"/>
                    <a:pt x="1539" y="116"/>
                    <a:pt x="1535" y="114"/>
                  </a:cubicBezTo>
                  <a:cubicBezTo>
                    <a:pt x="1531" y="112"/>
                    <a:pt x="1526" y="109"/>
                    <a:pt x="1523" y="108"/>
                  </a:cubicBezTo>
                  <a:cubicBezTo>
                    <a:pt x="1521" y="106"/>
                    <a:pt x="1515" y="103"/>
                    <a:pt x="1510" y="101"/>
                  </a:cubicBezTo>
                  <a:cubicBezTo>
                    <a:pt x="1505" y="98"/>
                    <a:pt x="1495" y="96"/>
                    <a:pt x="1487" y="96"/>
                  </a:cubicBezTo>
                  <a:cubicBezTo>
                    <a:pt x="1480" y="96"/>
                    <a:pt x="1470" y="100"/>
                    <a:pt x="1465" y="105"/>
                  </a:cubicBezTo>
                  <a:cubicBezTo>
                    <a:pt x="1461" y="110"/>
                    <a:pt x="1455" y="114"/>
                    <a:pt x="1452" y="115"/>
                  </a:cubicBezTo>
                  <a:cubicBezTo>
                    <a:pt x="1449" y="115"/>
                    <a:pt x="1446" y="114"/>
                    <a:pt x="1444" y="113"/>
                  </a:cubicBezTo>
                  <a:cubicBezTo>
                    <a:pt x="1443" y="111"/>
                    <a:pt x="1428" y="107"/>
                    <a:pt x="1412" y="107"/>
                  </a:cubicBezTo>
                  <a:cubicBezTo>
                    <a:pt x="1412" y="107"/>
                    <a:pt x="1412" y="107"/>
                    <a:pt x="1403" y="107"/>
                  </a:cubicBezTo>
                  <a:cubicBezTo>
                    <a:pt x="1394" y="107"/>
                    <a:pt x="1394" y="107"/>
                    <a:pt x="1394" y="107"/>
                  </a:cubicBezTo>
                  <a:cubicBezTo>
                    <a:pt x="1380" y="92"/>
                    <a:pt x="1357" y="87"/>
                    <a:pt x="1343" y="87"/>
                  </a:cubicBezTo>
                  <a:cubicBezTo>
                    <a:pt x="1330" y="87"/>
                    <a:pt x="1312" y="83"/>
                    <a:pt x="1305" y="78"/>
                  </a:cubicBezTo>
                  <a:cubicBezTo>
                    <a:pt x="1298" y="73"/>
                    <a:pt x="1278" y="68"/>
                    <a:pt x="1262" y="66"/>
                  </a:cubicBezTo>
                  <a:cubicBezTo>
                    <a:pt x="1245" y="65"/>
                    <a:pt x="1217" y="66"/>
                    <a:pt x="1200" y="69"/>
                  </a:cubicBezTo>
                  <a:cubicBezTo>
                    <a:pt x="1183" y="72"/>
                    <a:pt x="1165" y="76"/>
                    <a:pt x="1161" y="78"/>
                  </a:cubicBezTo>
                  <a:cubicBezTo>
                    <a:pt x="1156" y="81"/>
                    <a:pt x="1150" y="81"/>
                    <a:pt x="1147" y="78"/>
                  </a:cubicBezTo>
                  <a:cubicBezTo>
                    <a:pt x="1144" y="76"/>
                    <a:pt x="1137" y="73"/>
                    <a:pt x="1132" y="71"/>
                  </a:cubicBezTo>
                  <a:cubicBezTo>
                    <a:pt x="1126" y="70"/>
                    <a:pt x="1122" y="65"/>
                    <a:pt x="1122" y="61"/>
                  </a:cubicBezTo>
                  <a:cubicBezTo>
                    <a:pt x="1122" y="57"/>
                    <a:pt x="1115" y="53"/>
                    <a:pt x="1106" y="53"/>
                  </a:cubicBezTo>
                  <a:cubicBezTo>
                    <a:pt x="1097" y="53"/>
                    <a:pt x="1087" y="55"/>
                    <a:pt x="1083" y="57"/>
                  </a:cubicBezTo>
                  <a:cubicBezTo>
                    <a:pt x="1079" y="59"/>
                    <a:pt x="1072" y="60"/>
                    <a:pt x="1066" y="60"/>
                  </a:cubicBezTo>
                  <a:cubicBezTo>
                    <a:pt x="1060" y="60"/>
                    <a:pt x="1053" y="58"/>
                    <a:pt x="1050" y="56"/>
                  </a:cubicBezTo>
                  <a:cubicBezTo>
                    <a:pt x="1047" y="55"/>
                    <a:pt x="1036" y="53"/>
                    <a:pt x="1028" y="53"/>
                  </a:cubicBezTo>
                  <a:cubicBezTo>
                    <a:pt x="1020" y="53"/>
                    <a:pt x="1011" y="54"/>
                    <a:pt x="1011" y="54"/>
                  </a:cubicBezTo>
                  <a:cubicBezTo>
                    <a:pt x="1011" y="56"/>
                    <a:pt x="1011" y="56"/>
                    <a:pt x="1011" y="56"/>
                  </a:cubicBezTo>
                  <a:cubicBezTo>
                    <a:pt x="1011" y="57"/>
                    <a:pt x="1004" y="58"/>
                    <a:pt x="992" y="58"/>
                  </a:cubicBezTo>
                  <a:cubicBezTo>
                    <a:pt x="981" y="58"/>
                    <a:pt x="972" y="56"/>
                    <a:pt x="971" y="53"/>
                  </a:cubicBezTo>
                  <a:cubicBezTo>
                    <a:pt x="970" y="51"/>
                    <a:pt x="970" y="49"/>
                    <a:pt x="970" y="49"/>
                  </a:cubicBezTo>
                  <a:cubicBezTo>
                    <a:pt x="970" y="49"/>
                    <a:pt x="970" y="48"/>
                    <a:pt x="970" y="46"/>
                  </a:cubicBezTo>
                  <a:cubicBezTo>
                    <a:pt x="970" y="45"/>
                    <a:pt x="973" y="44"/>
                    <a:pt x="976" y="44"/>
                  </a:cubicBezTo>
                  <a:cubicBezTo>
                    <a:pt x="980" y="44"/>
                    <a:pt x="986" y="42"/>
                    <a:pt x="990" y="39"/>
                  </a:cubicBezTo>
                  <a:cubicBezTo>
                    <a:pt x="994" y="36"/>
                    <a:pt x="998" y="34"/>
                    <a:pt x="998" y="33"/>
                  </a:cubicBezTo>
                  <a:cubicBezTo>
                    <a:pt x="999" y="33"/>
                    <a:pt x="1001" y="31"/>
                    <a:pt x="1004" y="29"/>
                  </a:cubicBezTo>
                  <a:cubicBezTo>
                    <a:pt x="1007" y="27"/>
                    <a:pt x="1010" y="23"/>
                    <a:pt x="1010" y="20"/>
                  </a:cubicBezTo>
                  <a:cubicBezTo>
                    <a:pt x="1010" y="17"/>
                    <a:pt x="1005" y="14"/>
                    <a:pt x="1000" y="13"/>
                  </a:cubicBezTo>
                  <a:cubicBezTo>
                    <a:pt x="1000" y="13"/>
                    <a:pt x="1000" y="13"/>
                    <a:pt x="991" y="13"/>
                  </a:cubicBezTo>
                  <a:cubicBezTo>
                    <a:pt x="988" y="14"/>
                    <a:pt x="987" y="14"/>
                    <a:pt x="985" y="15"/>
                  </a:cubicBezTo>
                  <a:cubicBezTo>
                    <a:pt x="984" y="15"/>
                    <a:pt x="982" y="16"/>
                    <a:pt x="979" y="16"/>
                  </a:cubicBezTo>
                  <a:cubicBezTo>
                    <a:pt x="972" y="16"/>
                    <a:pt x="972" y="16"/>
                    <a:pt x="972" y="16"/>
                  </a:cubicBezTo>
                  <a:cubicBezTo>
                    <a:pt x="965" y="15"/>
                    <a:pt x="959" y="13"/>
                    <a:pt x="959" y="11"/>
                  </a:cubicBezTo>
                  <a:cubicBezTo>
                    <a:pt x="958" y="10"/>
                    <a:pt x="953" y="6"/>
                    <a:pt x="949" y="3"/>
                  </a:cubicBezTo>
                  <a:cubicBezTo>
                    <a:pt x="944" y="0"/>
                    <a:pt x="932" y="2"/>
                    <a:pt x="923" y="6"/>
                  </a:cubicBezTo>
                  <a:cubicBezTo>
                    <a:pt x="913" y="11"/>
                    <a:pt x="897" y="16"/>
                    <a:pt x="886" y="18"/>
                  </a:cubicBezTo>
                  <a:cubicBezTo>
                    <a:pt x="875" y="19"/>
                    <a:pt x="863" y="20"/>
                    <a:pt x="859" y="20"/>
                  </a:cubicBezTo>
                  <a:cubicBezTo>
                    <a:pt x="854" y="20"/>
                    <a:pt x="851" y="21"/>
                    <a:pt x="851" y="21"/>
                  </a:cubicBezTo>
                  <a:cubicBezTo>
                    <a:pt x="851" y="23"/>
                    <a:pt x="851" y="23"/>
                    <a:pt x="851" y="23"/>
                  </a:cubicBezTo>
                  <a:cubicBezTo>
                    <a:pt x="851" y="24"/>
                    <a:pt x="844" y="25"/>
                    <a:pt x="836" y="25"/>
                  </a:cubicBezTo>
                  <a:cubicBezTo>
                    <a:pt x="828" y="25"/>
                    <a:pt x="821" y="26"/>
                    <a:pt x="821" y="28"/>
                  </a:cubicBezTo>
                  <a:cubicBezTo>
                    <a:pt x="821" y="29"/>
                    <a:pt x="819" y="31"/>
                    <a:pt x="818" y="31"/>
                  </a:cubicBezTo>
                  <a:cubicBezTo>
                    <a:pt x="809" y="31"/>
                    <a:pt x="809" y="31"/>
                    <a:pt x="809" y="31"/>
                  </a:cubicBezTo>
                  <a:cubicBezTo>
                    <a:pt x="806" y="31"/>
                    <a:pt x="802" y="33"/>
                    <a:pt x="800" y="36"/>
                  </a:cubicBezTo>
                  <a:cubicBezTo>
                    <a:pt x="798" y="39"/>
                    <a:pt x="795" y="42"/>
                    <a:pt x="795" y="45"/>
                  </a:cubicBezTo>
                  <a:cubicBezTo>
                    <a:pt x="794" y="47"/>
                    <a:pt x="783" y="49"/>
                    <a:pt x="771" y="49"/>
                  </a:cubicBezTo>
                  <a:cubicBezTo>
                    <a:pt x="758" y="49"/>
                    <a:pt x="746" y="51"/>
                    <a:pt x="744" y="53"/>
                  </a:cubicBezTo>
                  <a:cubicBezTo>
                    <a:pt x="742" y="55"/>
                    <a:pt x="741" y="59"/>
                    <a:pt x="743" y="61"/>
                  </a:cubicBezTo>
                  <a:cubicBezTo>
                    <a:pt x="745" y="63"/>
                    <a:pt x="746" y="65"/>
                    <a:pt x="746" y="66"/>
                  </a:cubicBezTo>
                  <a:cubicBezTo>
                    <a:pt x="745" y="67"/>
                    <a:pt x="744" y="68"/>
                    <a:pt x="744" y="68"/>
                  </a:cubicBezTo>
                  <a:cubicBezTo>
                    <a:pt x="744" y="68"/>
                    <a:pt x="744" y="68"/>
                    <a:pt x="744" y="68"/>
                  </a:cubicBezTo>
                  <a:cubicBezTo>
                    <a:pt x="744" y="68"/>
                    <a:pt x="741" y="66"/>
                    <a:pt x="737" y="64"/>
                  </a:cubicBezTo>
                  <a:cubicBezTo>
                    <a:pt x="733" y="62"/>
                    <a:pt x="727" y="60"/>
                    <a:pt x="723" y="60"/>
                  </a:cubicBezTo>
                  <a:cubicBezTo>
                    <a:pt x="720" y="61"/>
                    <a:pt x="713" y="64"/>
                    <a:pt x="709" y="68"/>
                  </a:cubicBezTo>
                  <a:cubicBezTo>
                    <a:pt x="705" y="71"/>
                    <a:pt x="700" y="76"/>
                    <a:pt x="699" y="78"/>
                  </a:cubicBezTo>
                  <a:cubicBezTo>
                    <a:pt x="698" y="81"/>
                    <a:pt x="697" y="84"/>
                    <a:pt x="697" y="87"/>
                  </a:cubicBezTo>
                  <a:cubicBezTo>
                    <a:pt x="697" y="90"/>
                    <a:pt x="699" y="92"/>
                    <a:pt x="702" y="93"/>
                  </a:cubicBezTo>
                  <a:cubicBezTo>
                    <a:pt x="704" y="93"/>
                    <a:pt x="706" y="96"/>
                    <a:pt x="706" y="98"/>
                  </a:cubicBezTo>
                  <a:cubicBezTo>
                    <a:pt x="705" y="101"/>
                    <a:pt x="703" y="105"/>
                    <a:pt x="701" y="107"/>
                  </a:cubicBezTo>
                  <a:cubicBezTo>
                    <a:pt x="699" y="110"/>
                    <a:pt x="695" y="113"/>
                    <a:pt x="692" y="115"/>
                  </a:cubicBezTo>
                  <a:cubicBezTo>
                    <a:pt x="688" y="117"/>
                    <a:pt x="683" y="115"/>
                    <a:pt x="681" y="109"/>
                  </a:cubicBezTo>
                  <a:cubicBezTo>
                    <a:pt x="678" y="104"/>
                    <a:pt x="675" y="97"/>
                    <a:pt x="674" y="94"/>
                  </a:cubicBezTo>
                  <a:cubicBezTo>
                    <a:pt x="672" y="91"/>
                    <a:pt x="672" y="85"/>
                    <a:pt x="672" y="81"/>
                  </a:cubicBezTo>
                  <a:cubicBezTo>
                    <a:pt x="673" y="78"/>
                    <a:pt x="671" y="70"/>
                    <a:pt x="668" y="64"/>
                  </a:cubicBezTo>
                  <a:cubicBezTo>
                    <a:pt x="665" y="58"/>
                    <a:pt x="659" y="54"/>
                    <a:pt x="655" y="54"/>
                  </a:cubicBezTo>
                  <a:cubicBezTo>
                    <a:pt x="651" y="55"/>
                    <a:pt x="646" y="58"/>
                    <a:pt x="645" y="62"/>
                  </a:cubicBezTo>
                  <a:cubicBezTo>
                    <a:pt x="643" y="65"/>
                    <a:pt x="639" y="70"/>
                    <a:pt x="636" y="71"/>
                  </a:cubicBezTo>
                  <a:cubicBezTo>
                    <a:pt x="632" y="73"/>
                    <a:pt x="630" y="77"/>
                    <a:pt x="632" y="80"/>
                  </a:cubicBezTo>
                  <a:cubicBezTo>
                    <a:pt x="633" y="84"/>
                    <a:pt x="636" y="89"/>
                    <a:pt x="640" y="92"/>
                  </a:cubicBezTo>
                  <a:cubicBezTo>
                    <a:pt x="643" y="95"/>
                    <a:pt x="645" y="98"/>
                    <a:pt x="645" y="98"/>
                  </a:cubicBezTo>
                  <a:cubicBezTo>
                    <a:pt x="645" y="98"/>
                    <a:pt x="645" y="98"/>
                    <a:pt x="645" y="98"/>
                  </a:cubicBezTo>
                  <a:cubicBezTo>
                    <a:pt x="645" y="98"/>
                    <a:pt x="645" y="100"/>
                    <a:pt x="644" y="102"/>
                  </a:cubicBezTo>
                  <a:cubicBezTo>
                    <a:pt x="642" y="105"/>
                    <a:pt x="640" y="104"/>
                    <a:pt x="637" y="101"/>
                  </a:cubicBezTo>
                  <a:cubicBezTo>
                    <a:pt x="634" y="98"/>
                    <a:pt x="629" y="94"/>
                    <a:pt x="627" y="93"/>
                  </a:cubicBezTo>
                  <a:cubicBezTo>
                    <a:pt x="624" y="93"/>
                    <a:pt x="619" y="92"/>
                    <a:pt x="615" y="91"/>
                  </a:cubicBezTo>
                  <a:cubicBezTo>
                    <a:pt x="611" y="91"/>
                    <a:pt x="606" y="90"/>
                    <a:pt x="604" y="89"/>
                  </a:cubicBezTo>
                  <a:cubicBezTo>
                    <a:pt x="601" y="87"/>
                    <a:pt x="592" y="87"/>
                    <a:pt x="584" y="87"/>
                  </a:cubicBezTo>
                  <a:cubicBezTo>
                    <a:pt x="576" y="87"/>
                    <a:pt x="570" y="89"/>
                    <a:pt x="570" y="92"/>
                  </a:cubicBezTo>
                  <a:cubicBezTo>
                    <a:pt x="571" y="94"/>
                    <a:pt x="571" y="96"/>
                    <a:pt x="571" y="96"/>
                  </a:cubicBezTo>
                  <a:cubicBezTo>
                    <a:pt x="571" y="96"/>
                    <a:pt x="571" y="97"/>
                    <a:pt x="571" y="97"/>
                  </a:cubicBezTo>
                  <a:cubicBezTo>
                    <a:pt x="571" y="98"/>
                    <a:pt x="567" y="100"/>
                    <a:pt x="561" y="102"/>
                  </a:cubicBezTo>
                  <a:cubicBezTo>
                    <a:pt x="556" y="104"/>
                    <a:pt x="548" y="106"/>
                    <a:pt x="543" y="106"/>
                  </a:cubicBezTo>
                  <a:cubicBezTo>
                    <a:pt x="539" y="106"/>
                    <a:pt x="533" y="104"/>
                    <a:pt x="530" y="102"/>
                  </a:cubicBezTo>
                  <a:cubicBezTo>
                    <a:pt x="527" y="99"/>
                    <a:pt x="521" y="97"/>
                    <a:pt x="516" y="96"/>
                  </a:cubicBezTo>
                  <a:cubicBezTo>
                    <a:pt x="511" y="96"/>
                    <a:pt x="499" y="101"/>
                    <a:pt x="488" y="108"/>
                  </a:cubicBezTo>
                  <a:cubicBezTo>
                    <a:pt x="478" y="115"/>
                    <a:pt x="469" y="120"/>
                    <a:pt x="469" y="120"/>
                  </a:cubicBezTo>
                  <a:cubicBezTo>
                    <a:pt x="469" y="120"/>
                    <a:pt x="469" y="120"/>
                    <a:pt x="469" y="120"/>
                  </a:cubicBezTo>
                  <a:cubicBezTo>
                    <a:pt x="469" y="120"/>
                    <a:pt x="467" y="119"/>
                    <a:pt x="465" y="118"/>
                  </a:cubicBezTo>
                  <a:cubicBezTo>
                    <a:pt x="462" y="116"/>
                    <a:pt x="460" y="112"/>
                    <a:pt x="459" y="109"/>
                  </a:cubicBezTo>
                  <a:cubicBezTo>
                    <a:pt x="459" y="105"/>
                    <a:pt x="456" y="101"/>
                    <a:pt x="453" y="99"/>
                  </a:cubicBezTo>
                  <a:cubicBezTo>
                    <a:pt x="450" y="97"/>
                    <a:pt x="446" y="98"/>
                    <a:pt x="445" y="100"/>
                  </a:cubicBezTo>
                  <a:cubicBezTo>
                    <a:pt x="443" y="102"/>
                    <a:pt x="442" y="107"/>
                    <a:pt x="442" y="111"/>
                  </a:cubicBezTo>
                  <a:cubicBezTo>
                    <a:pt x="442" y="115"/>
                    <a:pt x="441" y="120"/>
                    <a:pt x="439" y="122"/>
                  </a:cubicBezTo>
                  <a:cubicBezTo>
                    <a:pt x="437" y="124"/>
                    <a:pt x="433" y="126"/>
                    <a:pt x="430" y="127"/>
                  </a:cubicBezTo>
                  <a:cubicBezTo>
                    <a:pt x="427" y="127"/>
                    <a:pt x="424" y="127"/>
                    <a:pt x="424" y="127"/>
                  </a:cubicBezTo>
                  <a:cubicBezTo>
                    <a:pt x="425" y="127"/>
                    <a:pt x="424" y="127"/>
                    <a:pt x="423" y="127"/>
                  </a:cubicBezTo>
                  <a:cubicBezTo>
                    <a:pt x="422" y="127"/>
                    <a:pt x="418" y="124"/>
                    <a:pt x="414" y="120"/>
                  </a:cubicBezTo>
                  <a:cubicBezTo>
                    <a:pt x="410" y="116"/>
                    <a:pt x="407" y="111"/>
                    <a:pt x="407" y="109"/>
                  </a:cubicBezTo>
                  <a:cubicBezTo>
                    <a:pt x="407" y="107"/>
                    <a:pt x="407" y="105"/>
                    <a:pt x="408" y="105"/>
                  </a:cubicBezTo>
                  <a:cubicBezTo>
                    <a:pt x="408" y="105"/>
                    <a:pt x="408" y="104"/>
                    <a:pt x="408" y="104"/>
                  </a:cubicBezTo>
                  <a:cubicBezTo>
                    <a:pt x="407" y="103"/>
                    <a:pt x="407" y="103"/>
                    <a:pt x="407" y="103"/>
                  </a:cubicBezTo>
                  <a:cubicBezTo>
                    <a:pt x="407" y="102"/>
                    <a:pt x="406" y="101"/>
                    <a:pt x="404" y="100"/>
                  </a:cubicBezTo>
                  <a:cubicBezTo>
                    <a:pt x="403" y="99"/>
                    <a:pt x="401" y="99"/>
                    <a:pt x="401" y="99"/>
                  </a:cubicBezTo>
                  <a:cubicBezTo>
                    <a:pt x="401" y="98"/>
                    <a:pt x="401" y="99"/>
                    <a:pt x="401" y="99"/>
                  </a:cubicBezTo>
                  <a:cubicBezTo>
                    <a:pt x="401" y="99"/>
                    <a:pt x="401" y="99"/>
                    <a:pt x="401" y="99"/>
                  </a:cubicBezTo>
                  <a:cubicBezTo>
                    <a:pt x="400" y="99"/>
                    <a:pt x="401" y="98"/>
                    <a:pt x="401" y="98"/>
                  </a:cubicBezTo>
                  <a:cubicBezTo>
                    <a:pt x="401" y="97"/>
                    <a:pt x="394" y="96"/>
                    <a:pt x="384" y="96"/>
                  </a:cubicBezTo>
                  <a:cubicBezTo>
                    <a:pt x="374" y="96"/>
                    <a:pt x="361" y="95"/>
                    <a:pt x="356" y="95"/>
                  </a:cubicBezTo>
                  <a:cubicBezTo>
                    <a:pt x="350" y="94"/>
                    <a:pt x="344" y="91"/>
                    <a:pt x="341" y="87"/>
                  </a:cubicBezTo>
                  <a:cubicBezTo>
                    <a:pt x="339" y="84"/>
                    <a:pt x="321" y="82"/>
                    <a:pt x="302" y="82"/>
                  </a:cubicBezTo>
                  <a:cubicBezTo>
                    <a:pt x="283" y="82"/>
                    <a:pt x="262" y="85"/>
                    <a:pt x="256" y="88"/>
                  </a:cubicBezTo>
                  <a:cubicBezTo>
                    <a:pt x="249" y="92"/>
                    <a:pt x="240" y="94"/>
                    <a:pt x="234" y="94"/>
                  </a:cubicBezTo>
                  <a:cubicBezTo>
                    <a:pt x="228" y="94"/>
                    <a:pt x="223" y="94"/>
                    <a:pt x="222" y="94"/>
                  </a:cubicBezTo>
                  <a:cubicBezTo>
                    <a:pt x="221" y="94"/>
                    <a:pt x="217" y="97"/>
                    <a:pt x="213" y="102"/>
                  </a:cubicBezTo>
                  <a:cubicBezTo>
                    <a:pt x="209" y="106"/>
                    <a:pt x="206" y="112"/>
                    <a:pt x="206" y="116"/>
                  </a:cubicBezTo>
                  <a:cubicBezTo>
                    <a:pt x="206" y="119"/>
                    <a:pt x="199" y="125"/>
                    <a:pt x="191" y="129"/>
                  </a:cubicBezTo>
                  <a:cubicBezTo>
                    <a:pt x="183" y="133"/>
                    <a:pt x="175" y="140"/>
                    <a:pt x="174" y="144"/>
                  </a:cubicBezTo>
                  <a:cubicBezTo>
                    <a:pt x="173" y="148"/>
                    <a:pt x="162" y="155"/>
                    <a:pt x="150" y="160"/>
                  </a:cubicBezTo>
                  <a:cubicBezTo>
                    <a:pt x="137" y="165"/>
                    <a:pt x="126" y="171"/>
                    <a:pt x="126" y="173"/>
                  </a:cubicBezTo>
                  <a:cubicBezTo>
                    <a:pt x="125" y="176"/>
                    <a:pt x="127" y="181"/>
                    <a:pt x="130" y="184"/>
                  </a:cubicBezTo>
                  <a:cubicBezTo>
                    <a:pt x="133" y="187"/>
                    <a:pt x="135" y="193"/>
                    <a:pt x="134" y="196"/>
                  </a:cubicBezTo>
                  <a:cubicBezTo>
                    <a:pt x="134" y="199"/>
                    <a:pt x="134" y="202"/>
                    <a:pt x="134" y="202"/>
                  </a:cubicBezTo>
                  <a:cubicBezTo>
                    <a:pt x="134" y="202"/>
                    <a:pt x="139" y="203"/>
                    <a:pt x="146" y="205"/>
                  </a:cubicBezTo>
                  <a:cubicBezTo>
                    <a:pt x="153" y="206"/>
                    <a:pt x="164" y="206"/>
                    <a:pt x="169" y="205"/>
                  </a:cubicBezTo>
                  <a:cubicBezTo>
                    <a:pt x="174" y="204"/>
                    <a:pt x="180" y="203"/>
                    <a:pt x="180" y="203"/>
                  </a:cubicBezTo>
                  <a:cubicBezTo>
                    <a:pt x="180" y="212"/>
                    <a:pt x="180" y="212"/>
                    <a:pt x="180" y="212"/>
                  </a:cubicBezTo>
                  <a:cubicBezTo>
                    <a:pt x="180" y="217"/>
                    <a:pt x="181" y="222"/>
                    <a:pt x="185" y="224"/>
                  </a:cubicBezTo>
                  <a:cubicBezTo>
                    <a:pt x="189" y="226"/>
                    <a:pt x="191" y="230"/>
                    <a:pt x="190" y="233"/>
                  </a:cubicBezTo>
                  <a:cubicBezTo>
                    <a:pt x="189" y="236"/>
                    <a:pt x="188" y="239"/>
                    <a:pt x="188" y="239"/>
                  </a:cubicBezTo>
                  <a:cubicBezTo>
                    <a:pt x="188" y="239"/>
                    <a:pt x="190" y="237"/>
                    <a:pt x="193" y="233"/>
                  </a:cubicBezTo>
                  <a:cubicBezTo>
                    <a:pt x="196" y="229"/>
                    <a:pt x="202" y="222"/>
                    <a:pt x="208" y="216"/>
                  </a:cubicBezTo>
                  <a:cubicBezTo>
                    <a:pt x="213" y="210"/>
                    <a:pt x="221" y="205"/>
                    <a:pt x="225" y="205"/>
                  </a:cubicBezTo>
                  <a:cubicBezTo>
                    <a:pt x="230" y="205"/>
                    <a:pt x="233" y="202"/>
                    <a:pt x="232" y="198"/>
                  </a:cubicBezTo>
                  <a:cubicBezTo>
                    <a:pt x="231" y="194"/>
                    <a:pt x="228" y="189"/>
                    <a:pt x="224" y="186"/>
                  </a:cubicBezTo>
                  <a:cubicBezTo>
                    <a:pt x="221" y="183"/>
                    <a:pt x="222" y="175"/>
                    <a:pt x="229" y="169"/>
                  </a:cubicBezTo>
                  <a:cubicBezTo>
                    <a:pt x="235" y="163"/>
                    <a:pt x="241" y="158"/>
                    <a:pt x="244" y="158"/>
                  </a:cubicBezTo>
                  <a:cubicBezTo>
                    <a:pt x="246" y="158"/>
                    <a:pt x="247" y="154"/>
                    <a:pt x="247" y="150"/>
                  </a:cubicBezTo>
                  <a:cubicBezTo>
                    <a:pt x="247" y="145"/>
                    <a:pt x="250" y="139"/>
                    <a:pt x="252" y="136"/>
                  </a:cubicBezTo>
                  <a:cubicBezTo>
                    <a:pt x="255" y="133"/>
                    <a:pt x="260" y="128"/>
                    <a:pt x="264" y="126"/>
                  </a:cubicBezTo>
                  <a:cubicBezTo>
                    <a:pt x="268" y="123"/>
                    <a:pt x="271" y="122"/>
                    <a:pt x="271" y="122"/>
                  </a:cubicBezTo>
                  <a:cubicBezTo>
                    <a:pt x="271" y="131"/>
                    <a:pt x="271" y="131"/>
                    <a:pt x="271" y="131"/>
                  </a:cubicBezTo>
                  <a:cubicBezTo>
                    <a:pt x="271" y="135"/>
                    <a:pt x="273" y="137"/>
                    <a:pt x="275" y="137"/>
                  </a:cubicBezTo>
                  <a:cubicBezTo>
                    <a:pt x="280" y="137"/>
                    <a:pt x="280" y="137"/>
                    <a:pt x="280" y="137"/>
                  </a:cubicBezTo>
                  <a:cubicBezTo>
                    <a:pt x="280" y="137"/>
                    <a:pt x="278" y="142"/>
                    <a:pt x="275" y="148"/>
                  </a:cubicBezTo>
                  <a:cubicBezTo>
                    <a:pt x="272" y="153"/>
                    <a:pt x="268" y="157"/>
                    <a:pt x="265" y="157"/>
                  </a:cubicBezTo>
                  <a:cubicBezTo>
                    <a:pt x="262" y="157"/>
                    <a:pt x="259" y="163"/>
                    <a:pt x="259" y="169"/>
                  </a:cubicBezTo>
                  <a:cubicBezTo>
                    <a:pt x="259" y="175"/>
                    <a:pt x="260" y="183"/>
                    <a:pt x="262" y="188"/>
                  </a:cubicBezTo>
                  <a:cubicBezTo>
                    <a:pt x="263" y="192"/>
                    <a:pt x="267" y="196"/>
                    <a:pt x="270" y="196"/>
                  </a:cubicBezTo>
                  <a:cubicBezTo>
                    <a:pt x="273" y="196"/>
                    <a:pt x="279" y="195"/>
                    <a:pt x="283" y="193"/>
                  </a:cubicBezTo>
                  <a:cubicBezTo>
                    <a:pt x="288" y="192"/>
                    <a:pt x="294" y="191"/>
                    <a:pt x="296" y="191"/>
                  </a:cubicBezTo>
                  <a:cubicBezTo>
                    <a:pt x="299" y="191"/>
                    <a:pt x="301" y="193"/>
                    <a:pt x="301" y="196"/>
                  </a:cubicBezTo>
                  <a:cubicBezTo>
                    <a:pt x="301" y="198"/>
                    <a:pt x="297" y="201"/>
                    <a:pt x="292" y="201"/>
                  </a:cubicBezTo>
                  <a:cubicBezTo>
                    <a:pt x="288" y="201"/>
                    <a:pt x="285" y="200"/>
                    <a:pt x="283" y="200"/>
                  </a:cubicBezTo>
                  <a:cubicBezTo>
                    <a:pt x="281" y="200"/>
                    <a:pt x="279" y="200"/>
                    <a:pt x="279" y="201"/>
                  </a:cubicBezTo>
                  <a:cubicBezTo>
                    <a:pt x="279" y="201"/>
                    <a:pt x="279" y="201"/>
                    <a:pt x="279" y="201"/>
                  </a:cubicBezTo>
                  <a:cubicBezTo>
                    <a:pt x="279" y="202"/>
                    <a:pt x="279" y="204"/>
                    <a:pt x="279" y="207"/>
                  </a:cubicBezTo>
                  <a:cubicBezTo>
                    <a:pt x="280" y="212"/>
                    <a:pt x="279" y="212"/>
                    <a:pt x="279" y="212"/>
                  </a:cubicBezTo>
                  <a:cubicBezTo>
                    <a:pt x="278" y="216"/>
                    <a:pt x="277" y="220"/>
                    <a:pt x="277" y="221"/>
                  </a:cubicBezTo>
                  <a:cubicBezTo>
                    <a:pt x="277" y="222"/>
                    <a:pt x="276" y="223"/>
                    <a:pt x="274" y="223"/>
                  </a:cubicBezTo>
                  <a:cubicBezTo>
                    <a:pt x="273" y="223"/>
                    <a:pt x="271" y="223"/>
                    <a:pt x="271" y="223"/>
                  </a:cubicBezTo>
                  <a:cubicBezTo>
                    <a:pt x="271" y="223"/>
                    <a:pt x="267" y="222"/>
                    <a:pt x="262" y="221"/>
                  </a:cubicBezTo>
                  <a:cubicBezTo>
                    <a:pt x="257" y="219"/>
                    <a:pt x="253" y="216"/>
                    <a:pt x="254" y="214"/>
                  </a:cubicBezTo>
                  <a:cubicBezTo>
                    <a:pt x="255" y="211"/>
                    <a:pt x="255" y="207"/>
                    <a:pt x="255" y="207"/>
                  </a:cubicBezTo>
                  <a:cubicBezTo>
                    <a:pt x="255" y="207"/>
                    <a:pt x="255" y="207"/>
                    <a:pt x="255" y="208"/>
                  </a:cubicBezTo>
                  <a:cubicBezTo>
                    <a:pt x="252" y="213"/>
                    <a:pt x="252" y="213"/>
                    <a:pt x="252" y="213"/>
                  </a:cubicBezTo>
                  <a:cubicBezTo>
                    <a:pt x="248" y="225"/>
                    <a:pt x="245" y="235"/>
                    <a:pt x="245" y="235"/>
                  </a:cubicBezTo>
                  <a:cubicBezTo>
                    <a:pt x="245" y="235"/>
                    <a:pt x="245" y="235"/>
                    <a:pt x="245" y="235"/>
                  </a:cubicBezTo>
                  <a:cubicBezTo>
                    <a:pt x="245" y="235"/>
                    <a:pt x="246" y="237"/>
                    <a:pt x="247" y="241"/>
                  </a:cubicBezTo>
                  <a:cubicBezTo>
                    <a:pt x="249" y="244"/>
                    <a:pt x="245" y="249"/>
                    <a:pt x="240" y="250"/>
                  </a:cubicBezTo>
                  <a:cubicBezTo>
                    <a:pt x="235" y="252"/>
                    <a:pt x="231" y="253"/>
                    <a:pt x="230" y="253"/>
                  </a:cubicBezTo>
                  <a:cubicBezTo>
                    <a:pt x="230" y="253"/>
                    <a:pt x="230" y="253"/>
                    <a:pt x="230" y="254"/>
                  </a:cubicBezTo>
                  <a:cubicBezTo>
                    <a:pt x="230" y="254"/>
                    <a:pt x="224" y="253"/>
                    <a:pt x="218" y="251"/>
                  </a:cubicBezTo>
                  <a:cubicBezTo>
                    <a:pt x="211" y="250"/>
                    <a:pt x="197" y="248"/>
                    <a:pt x="187" y="248"/>
                  </a:cubicBezTo>
                  <a:cubicBezTo>
                    <a:pt x="177" y="248"/>
                    <a:pt x="169" y="245"/>
                    <a:pt x="168" y="242"/>
                  </a:cubicBezTo>
                  <a:cubicBezTo>
                    <a:pt x="168" y="239"/>
                    <a:pt x="165" y="233"/>
                    <a:pt x="163" y="230"/>
                  </a:cubicBezTo>
                  <a:cubicBezTo>
                    <a:pt x="160" y="226"/>
                    <a:pt x="155" y="224"/>
                    <a:pt x="152" y="225"/>
                  </a:cubicBezTo>
                  <a:cubicBezTo>
                    <a:pt x="149" y="226"/>
                    <a:pt x="147" y="231"/>
                    <a:pt x="147" y="237"/>
                  </a:cubicBezTo>
                  <a:cubicBezTo>
                    <a:pt x="147" y="243"/>
                    <a:pt x="147" y="251"/>
                    <a:pt x="147" y="254"/>
                  </a:cubicBezTo>
                  <a:cubicBezTo>
                    <a:pt x="147" y="258"/>
                    <a:pt x="147" y="260"/>
                    <a:pt x="147" y="261"/>
                  </a:cubicBezTo>
                  <a:cubicBezTo>
                    <a:pt x="146" y="261"/>
                    <a:pt x="142" y="262"/>
                    <a:pt x="137" y="264"/>
                  </a:cubicBezTo>
                  <a:cubicBezTo>
                    <a:pt x="131" y="266"/>
                    <a:pt x="123" y="267"/>
                    <a:pt x="120" y="267"/>
                  </a:cubicBezTo>
                  <a:cubicBezTo>
                    <a:pt x="116" y="267"/>
                    <a:pt x="105" y="275"/>
                    <a:pt x="95" y="286"/>
                  </a:cubicBezTo>
                  <a:cubicBezTo>
                    <a:pt x="85" y="296"/>
                    <a:pt x="70" y="305"/>
                    <a:pt x="61" y="306"/>
                  </a:cubicBezTo>
                  <a:cubicBezTo>
                    <a:pt x="53" y="308"/>
                    <a:pt x="50" y="313"/>
                    <a:pt x="56" y="319"/>
                  </a:cubicBezTo>
                  <a:cubicBezTo>
                    <a:pt x="62" y="324"/>
                    <a:pt x="67" y="332"/>
                    <a:pt x="68" y="336"/>
                  </a:cubicBezTo>
                  <a:cubicBezTo>
                    <a:pt x="68" y="340"/>
                    <a:pt x="68" y="343"/>
                    <a:pt x="68" y="343"/>
                  </a:cubicBezTo>
                  <a:cubicBezTo>
                    <a:pt x="68" y="343"/>
                    <a:pt x="68" y="344"/>
                    <a:pt x="68" y="346"/>
                  </a:cubicBezTo>
                  <a:cubicBezTo>
                    <a:pt x="68" y="347"/>
                    <a:pt x="66" y="348"/>
                    <a:pt x="62" y="348"/>
                  </a:cubicBezTo>
                  <a:cubicBezTo>
                    <a:pt x="59" y="348"/>
                    <a:pt x="54" y="349"/>
                    <a:pt x="51" y="350"/>
                  </a:cubicBezTo>
                  <a:cubicBezTo>
                    <a:pt x="47" y="352"/>
                    <a:pt x="39" y="353"/>
                    <a:pt x="32" y="353"/>
                  </a:cubicBezTo>
                  <a:cubicBezTo>
                    <a:pt x="25" y="353"/>
                    <a:pt x="15" y="353"/>
                    <a:pt x="10" y="353"/>
                  </a:cubicBezTo>
                  <a:cubicBezTo>
                    <a:pt x="5" y="353"/>
                    <a:pt x="1" y="362"/>
                    <a:pt x="0" y="374"/>
                  </a:cubicBezTo>
                  <a:cubicBezTo>
                    <a:pt x="0" y="385"/>
                    <a:pt x="1" y="398"/>
                    <a:pt x="2" y="401"/>
                  </a:cubicBezTo>
                  <a:cubicBezTo>
                    <a:pt x="4" y="405"/>
                    <a:pt x="9" y="409"/>
                    <a:pt x="14" y="409"/>
                  </a:cubicBezTo>
                  <a:cubicBezTo>
                    <a:pt x="20" y="409"/>
                    <a:pt x="26" y="410"/>
                    <a:pt x="28" y="410"/>
                  </a:cubicBezTo>
                  <a:cubicBezTo>
                    <a:pt x="30" y="410"/>
                    <a:pt x="32" y="411"/>
                    <a:pt x="33" y="412"/>
                  </a:cubicBezTo>
                  <a:cubicBezTo>
                    <a:pt x="34" y="414"/>
                    <a:pt x="35" y="416"/>
                    <a:pt x="36" y="417"/>
                  </a:cubicBezTo>
                  <a:cubicBezTo>
                    <a:pt x="36" y="418"/>
                    <a:pt x="37" y="419"/>
                    <a:pt x="38" y="419"/>
                  </a:cubicBezTo>
                  <a:cubicBezTo>
                    <a:pt x="38" y="419"/>
                    <a:pt x="40" y="419"/>
                    <a:pt x="43" y="417"/>
                  </a:cubicBezTo>
                  <a:cubicBezTo>
                    <a:pt x="45" y="416"/>
                    <a:pt x="48" y="415"/>
                    <a:pt x="48" y="415"/>
                  </a:cubicBezTo>
                  <a:cubicBezTo>
                    <a:pt x="48" y="415"/>
                    <a:pt x="48" y="415"/>
                    <a:pt x="48" y="415"/>
                  </a:cubicBezTo>
                  <a:cubicBezTo>
                    <a:pt x="51" y="414"/>
                    <a:pt x="58" y="412"/>
                    <a:pt x="61" y="412"/>
                  </a:cubicBezTo>
                  <a:cubicBezTo>
                    <a:pt x="64" y="412"/>
                    <a:pt x="64" y="412"/>
                    <a:pt x="64" y="412"/>
                  </a:cubicBezTo>
                  <a:cubicBezTo>
                    <a:pt x="66" y="412"/>
                    <a:pt x="68" y="404"/>
                    <a:pt x="68" y="403"/>
                  </a:cubicBezTo>
                  <a:cubicBezTo>
                    <a:pt x="68" y="401"/>
                    <a:pt x="69" y="397"/>
                    <a:pt x="69" y="393"/>
                  </a:cubicBezTo>
                  <a:cubicBezTo>
                    <a:pt x="70" y="390"/>
                    <a:pt x="69" y="384"/>
                    <a:pt x="68" y="382"/>
                  </a:cubicBezTo>
                  <a:cubicBezTo>
                    <a:pt x="67" y="379"/>
                    <a:pt x="70" y="381"/>
                    <a:pt x="70" y="381"/>
                  </a:cubicBezTo>
                  <a:cubicBezTo>
                    <a:pt x="70" y="381"/>
                    <a:pt x="70" y="381"/>
                    <a:pt x="70" y="381"/>
                  </a:cubicBezTo>
                  <a:cubicBezTo>
                    <a:pt x="70" y="381"/>
                    <a:pt x="70" y="381"/>
                    <a:pt x="70" y="381"/>
                  </a:cubicBezTo>
                  <a:cubicBezTo>
                    <a:pt x="70" y="381"/>
                    <a:pt x="70" y="381"/>
                    <a:pt x="70" y="381"/>
                  </a:cubicBezTo>
                  <a:cubicBezTo>
                    <a:pt x="71" y="381"/>
                    <a:pt x="74" y="381"/>
                    <a:pt x="77" y="381"/>
                  </a:cubicBezTo>
                  <a:cubicBezTo>
                    <a:pt x="83" y="381"/>
                    <a:pt x="83" y="381"/>
                    <a:pt x="83" y="381"/>
                  </a:cubicBezTo>
                  <a:cubicBezTo>
                    <a:pt x="88" y="381"/>
                    <a:pt x="93" y="378"/>
                    <a:pt x="96" y="375"/>
                  </a:cubicBezTo>
                  <a:cubicBezTo>
                    <a:pt x="98" y="372"/>
                    <a:pt x="100" y="367"/>
                    <a:pt x="100" y="365"/>
                  </a:cubicBezTo>
                  <a:cubicBezTo>
                    <a:pt x="100" y="363"/>
                    <a:pt x="101" y="360"/>
                    <a:pt x="103" y="360"/>
                  </a:cubicBezTo>
                  <a:cubicBezTo>
                    <a:pt x="105" y="359"/>
                    <a:pt x="110" y="357"/>
                    <a:pt x="115" y="356"/>
                  </a:cubicBezTo>
                  <a:cubicBezTo>
                    <a:pt x="120" y="354"/>
                    <a:pt x="126" y="352"/>
                    <a:pt x="130" y="352"/>
                  </a:cubicBezTo>
                  <a:cubicBezTo>
                    <a:pt x="133" y="352"/>
                    <a:pt x="137" y="351"/>
                    <a:pt x="138" y="351"/>
                  </a:cubicBezTo>
                  <a:cubicBezTo>
                    <a:pt x="138" y="351"/>
                    <a:pt x="138" y="351"/>
                    <a:pt x="145" y="351"/>
                  </a:cubicBezTo>
                  <a:cubicBezTo>
                    <a:pt x="158" y="351"/>
                    <a:pt x="158" y="351"/>
                    <a:pt x="158" y="351"/>
                  </a:cubicBezTo>
                  <a:cubicBezTo>
                    <a:pt x="160" y="351"/>
                    <a:pt x="166" y="360"/>
                    <a:pt x="171" y="363"/>
                  </a:cubicBezTo>
                  <a:cubicBezTo>
                    <a:pt x="171" y="363"/>
                    <a:pt x="171" y="364"/>
                    <a:pt x="176" y="365"/>
                  </a:cubicBezTo>
                  <a:cubicBezTo>
                    <a:pt x="180" y="366"/>
                    <a:pt x="181" y="374"/>
                    <a:pt x="185" y="376"/>
                  </a:cubicBezTo>
                  <a:cubicBezTo>
                    <a:pt x="189" y="378"/>
                    <a:pt x="189" y="378"/>
                    <a:pt x="189" y="378"/>
                  </a:cubicBezTo>
                  <a:cubicBezTo>
                    <a:pt x="198" y="384"/>
                    <a:pt x="206" y="387"/>
                    <a:pt x="207" y="387"/>
                  </a:cubicBezTo>
                  <a:cubicBezTo>
                    <a:pt x="208" y="386"/>
                    <a:pt x="208" y="383"/>
                    <a:pt x="207" y="380"/>
                  </a:cubicBezTo>
                  <a:cubicBezTo>
                    <a:pt x="206" y="378"/>
                    <a:pt x="198" y="371"/>
                    <a:pt x="191" y="366"/>
                  </a:cubicBezTo>
                  <a:cubicBezTo>
                    <a:pt x="191" y="366"/>
                    <a:pt x="191" y="366"/>
                    <a:pt x="188" y="364"/>
                  </a:cubicBezTo>
                  <a:cubicBezTo>
                    <a:pt x="185" y="361"/>
                    <a:pt x="185" y="361"/>
                    <a:pt x="185" y="361"/>
                  </a:cubicBezTo>
                  <a:cubicBezTo>
                    <a:pt x="183" y="357"/>
                    <a:pt x="181" y="351"/>
                    <a:pt x="182" y="348"/>
                  </a:cubicBezTo>
                  <a:cubicBezTo>
                    <a:pt x="182" y="346"/>
                    <a:pt x="188" y="340"/>
                    <a:pt x="196" y="336"/>
                  </a:cubicBezTo>
                  <a:cubicBezTo>
                    <a:pt x="196" y="336"/>
                    <a:pt x="196" y="336"/>
                    <a:pt x="201" y="344"/>
                  </a:cubicBezTo>
                  <a:cubicBezTo>
                    <a:pt x="205" y="353"/>
                    <a:pt x="213" y="362"/>
                    <a:pt x="216" y="362"/>
                  </a:cubicBezTo>
                  <a:cubicBezTo>
                    <a:pt x="219" y="363"/>
                    <a:pt x="228" y="370"/>
                    <a:pt x="228" y="372"/>
                  </a:cubicBezTo>
                  <a:cubicBezTo>
                    <a:pt x="228" y="372"/>
                    <a:pt x="228" y="372"/>
                    <a:pt x="229" y="373"/>
                  </a:cubicBezTo>
                  <a:cubicBezTo>
                    <a:pt x="229" y="373"/>
                    <a:pt x="229" y="373"/>
                    <a:pt x="229" y="374"/>
                  </a:cubicBezTo>
                  <a:cubicBezTo>
                    <a:pt x="230" y="377"/>
                    <a:pt x="232" y="384"/>
                    <a:pt x="232" y="386"/>
                  </a:cubicBezTo>
                  <a:cubicBezTo>
                    <a:pt x="232" y="387"/>
                    <a:pt x="232" y="387"/>
                    <a:pt x="232" y="387"/>
                  </a:cubicBezTo>
                  <a:cubicBezTo>
                    <a:pt x="232" y="387"/>
                    <a:pt x="232" y="388"/>
                    <a:pt x="232" y="389"/>
                  </a:cubicBezTo>
                  <a:cubicBezTo>
                    <a:pt x="232" y="389"/>
                    <a:pt x="232" y="389"/>
                    <a:pt x="232" y="391"/>
                  </a:cubicBezTo>
                  <a:cubicBezTo>
                    <a:pt x="232" y="394"/>
                    <a:pt x="233" y="399"/>
                    <a:pt x="235" y="400"/>
                  </a:cubicBezTo>
                  <a:cubicBezTo>
                    <a:pt x="235" y="400"/>
                    <a:pt x="235" y="400"/>
                    <a:pt x="235" y="400"/>
                  </a:cubicBezTo>
                  <a:cubicBezTo>
                    <a:pt x="235" y="400"/>
                    <a:pt x="235" y="400"/>
                    <a:pt x="235" y="400"/>
                  </a:cubicBezTo>
                  <a:cubicBezTo>
                    <a:pt x="233" y="399"/>
                    <a:pt x="232" y="394"/>
                    <a:pt x="232" y="391"/>
                  </a:cubicBezTo>
                  <a:cubicBezTo>
                    <a:pt x="232" y="394"/>
                    <a:pt x="233" y="399"/>
                    <a:pt x="235" y="400"/>
                  </a:cubicBezTo>
                  <a:cubicBezTo>
                    <a:pt x="236" y="400"/>
                    <a:pt x="236" y="400"/>
                    <a:pt x="236" y="400"/>
                  </a:cubicBezTo>
                  <a:cubicBezTo>
                    <a:pt x="238" y="400"/>
                    <a:pt x="238" y="400"/>
                    <a:pt x="238" y="400"/>
                  </a:cubicBezTo>
                  <a:cubicBezTo>
                    <a:pt x="242" y="404"/>
                    <a:pt x="245" y="407"/>
                    <a:pt x="245" y="407"/>
                  </a:cubicBezTo>
                  <a:cubicBezTo>
                    <a:pt x="245" y="407"/>
                    <a:pt x="243" y="408"/>
                    <a:pt x="243" y="408"/>
                  </a:cubicBezTo>
                  <a:cubicBezTo>
                    <a:pt x="243" y="408"/>
                    <a:pt x="241" y="408"/>
                    <a:pt x="241" y="408"/>
                  </a:cubicBezTo>
                  <a:cubicBezTo>
                    <a:pt x="241" y="408"/>
                    <a:pt x="241" y="408"/>
                    <a:pt x="241" y="408"/>
                  </a:cubicBezTo>
                  <a:cubicBezTo>
                    <a:pt x="241" y="408"/>
                    <a:pt x="244" y="408"/>
                    <a:pt x="244" y="408"/>
                  </a:cubicBezTo>
                  <a:cubicBezTo>
                    <a:pt x="244" y="408"/>
                    <a:pt x="245" y="408"/>
                    <a:pt x="245" y="408"/>
                  </a:cubicBezTo>
                  <a:cubicBezTo>
                    <a:pt x="245" y="408"/>
                    <a:pt x="246" y="408"/>
                    <a:pt x="246" y="408"/>
                  </a:cubicBezTo>
                  <a:cubicBezTo>
                    <a:pt x="246" y="408"/>
                    <a:pt x="246" y="408"/>
                    <a:pt x="246" y="408"/>
                  </a:cubicBezTo>
                  <a:cubicBezTo>
                    <a:pt x="246" y="408"/>
                    <a:pt x="248" y="408"/>
                    <a:pt x="250" y="408"/>
                  </a:cubicBezTo>
                  <a:cubicBezTo>
                    <a:pt x="250" y="408"/>
                    <a:pt x="250" y="408"/>
                    <a:pt x="251" y="408"/>
                  </a:cubicBezTo>
                  <a:cubicBezTo>
                    <a:pt x="252" y="408"/>
                    <a:pt x="252" y="408"/>
                    <a:pt x="252" y="408"/>
                  </a:cubicBezTo>
                  <a:cubicBezTo>
                    <a:pt x="256" y="408"/>
                    <a:pt x="259" y="409"/>
                    <a:pt x="259" y="409"/>
                  </a:cubicBezTo>
                  <a:cubicBezTo>
                    <a:pt x="259" y="411"/>
                    <a:pt x="256" y="414"/>
                    <a:pt x="256" y="416"/>
                  </a:cubicBezTo>
                  <a:cubicBezTo>
                    <a:pt x="256" y="417"/>
                    <a:pt x="256" y="417"/>
                    <a:pt x="256" y="417"/>
                  </a:cubicBezTo>
                  <a:cubicBezTo>
                    <a:pt x="256" y="417"/>
                    <a:pt x="257" y="417"/>
                    <a:pt x="259" y="416"/>
                  </a:cubicBezTo>
                  <a:cubicBezTo>
                    <a:pt x="260" y="414"/>
                    <a:pt x="263" y="412"/>
                    <a:pt x="264" y="411"/>
                  </a:cubicBezTo>
                  <a:cubicBezTo>
                    <a:pt x="265" y="409"/>
                    <a:pt x="267" y="407"/>
                    <a:pt x="269" y="406"/>
                  </a:cubicBezTo>
                  <a:cubicBezTo>
                    <a:pt x="270" y="405"/>
                    <a:pt x="269" y="404"/>
                    <a:pt x="267" y="403"/>
                  </a:cubicBezTo>
                  <a:cubicBezTo>
                    <a:pt x="264" y="402"/>
                    <a:pt x="262" y="401"/>
                    <a:pt x="261" y="401"/>
                  </a:cubicBezTo>
                  <a:cubicBezTo>
                    <a:pt x="261" y="401"/>
                    <a:pt x="260" y="400"/>
                    <a:pt x="260" y="400"/>
                  </a:cubicBezTo>
                  <a:cubicBezTo>
                    <a:pt x="259" y="400"/>
                    <a:pt x="257" y="400"/>
                    <a:pt x="257" y="399"/>
                  </a:cubicBezTo>
                  <a:cubicBezTo>
                    <a:pt x="257" y="398"/>
                    <a:pt x="256" y="398"/>
                    <a:pt x="256" y="398"/>
                  </a:cubicBezTo>
                  <a:cubicBezTo>
                    <a:pt x="256" y="398"/>
                    <a:pt x="256" y="398"/>
                    <a:pt x="256" y="398"/>
                  </a:cubicBezTo>
                  <a:cubicBezTo>
                    <a:pt x="256" y="398"/>
                    <a:pt x="256" y="398"/>
                    <a:pt x="256" y="398"/>
                  </a:cubicBezTo>
                  <a:cubicBezTo>
                    <a:pt x="264" y="398"/>
                    <a:pt x="264" y="397"/>
                    <a:pt x="264" y="397"/>
                  </a:cubicBezTo>
                  <a:cubicBezTo>
                    <a:pt x="264" y="397"/>
                    <a:pt x="264" y="397"/>
                    <a:pt x="264" y="397"/>
                  </a:cubicBezTo>
                  <a:cubicBezTo>
                    <a:pt x="264" y="395"/>
                    <a:pt x="264" y="386"/>
                    <a:pt x="264" y="385"/>
                  </a:cubicBezTo>
                  <a:cubicBezTo>
                    <a:pt x="264" y="385"/>
                    <a:pt x="264" y="385"/>
                    <a:pt x="264" y="385"/>
                  </a:cubicBezTo>
                  <a:cubicBezTo>
                    <a:pt x="264" y="386"/>
                    <a:pt x="266" y="386"/>
                    <a:pt x="269" y="386"/>
                  </a:cubicBezTo>
                  <a:cubicBezTo>
                    <a:pt x="272" y="386"/>
                    <a:pt x="276" y="385"/>
                    <a:pt x="278" y="384"/>
                  </a:cubicBezTo>
                  <a:cubicBezTo>
                    <a:pt x="280" y="382"/>
                    <a:pt x="283" y="381"/>
                    <a:pt x="285" y="381"/>
                  </a:cubicBezTo>
                  <a:cubicBezTo>
                    <a:pt x="287" y="381"/>
                    <a:pt x="289" y="383"/>
                    <a:pt x="289" y="384"/>
                  </a:cubicBezTo>
                  <a:cubicBezTo>
                    <a:pt x="289" y="385"/>
                    <a:pt x="291" y="389"/>
                    <a:pt x="295" y="389"/>
                  </a:cubicBezTo>
                  <a:cubicBezTo>
                    <a:pt x="295" y="389"/>
                    <a:pt x="295" y="389"/>
                    <a:pt x="298" y="389"/>
                  </a:cubicBezTo>
                  <a:cubicBezTo>
                    <a:pt x="301" y="389"/>
                    <a:pt x="301" y="389"/>
                    <a:pt x="301" y="389"/>
                  </a:cubicBezTo>
                  <a:cubicBezTo>
                    <a:pt x="301" y="397"/>
                    <a:pt x="301" y="405"/>
                    <a:pt x="301" y="409"/>
                  </a:cubicBezTo>
                  <a:cubicBezTo>
                    <a:pt x="301" y="414"/>
                    <a:pt x="299" y="420"/>
                    <a:pt x="296" y="422"/>
                  </a:cubicBezTo>
                  <a:cubicBezTo>
                    <a:pt x="296" y="422"/>
                    <a:pt x="296" y="422"/>
                    <a:pt x="300" y="423"/>
                  </a:cubicBezTo>
                  <a:cubicBezTo>
                    <a:pt x="304" y="424"/>
                    <a:pt x="304" y="424"/>
                    <a:pt x="304" y="424"/>
                  </a:cubicBezTo>
                  <a:cubicBezTo>
                    <a:pt x="309" y="422"/>
                    <a:pt x="320" y="420"/>
                    <a:pt x="328" y="420"/>
                  </a:cubicBezTo>
                  <a:cubicBezTo>
                    <a:pt x="336" y="420"/>
                    <a:pt x="345" y="419"/>
                    <a:pt x="349" y="419"/>
                  </a:cubicBezTo>
                  <a:cubicBezTo>
                    <a:pt x="352" y="419"/>
                    <a:pt x="356" y="424"/>
                    <a:pt x="358" y="430"/>
                  </a:cubicBezTo>
                  <a:cubicBezTo>
                    <a:pt x="360" y="437"/>
                    <a:pt x="361" y="445"/>
                    <a:pt x="362" y="449"/>
                  </a:cubicBezTo>
                  <a:cubicBezTo>
                    <a:pt x="363" y="453"/>
                    <a:pt x="363" y="456"/>
                    <a:pt x="363" y="456"/>
                  </a:cubicBezTo>
                  <a:cubicBezTo>
                    <a:pt x="363" y="457"/>
                    <a:pt x="363" y="457"/>
                    <a:pt x="363" y="457"/>
                  </a:cubicBezTo>
                  <a:cubicBezTo>
                    <a:pt x="363" y="457"/>
                    <a:pt x="362" y="458"/>
                    <a:pt x="361" y="459"/>
                  </a:cubicBezTo>
                  <a:cubicBezTo>
                    <a:pt x="359" y="461"/>
                    <a:pt x="355" y="462"/>
                    <a:pt x="351" y="462"/>
                  </a:cubicBezTo>
                  <a:cubicBezTo>
                    <a:pt x="348" y="462"/>
                    <a:pt x="346" y="463"/>
                    <a:pt x="345" y="465"/>
                  </a:cubicBezTo>
                  <a:cubicBezTo>
                    <a:pt x="345" y="467"/>
                    <a:pt x="346" y="471"/>
                    <a:pt x="347" y="474"/>
                  </a:cubicBezTo>
                  <a:cubicBezTo>
                    <a:pt x="349" y="479"/>
                    <a:pt x="352" y="484"/>
                    <a:pt x="354" y="484"/>
                  </a:cubicBezTo>
                  <a:cubicBezTo>
                    <a:pt x="357" y="484"/>
                    <a:pt x="362" y="489"/>
                    <a:pt x="366" y="494"/>
                  </a:cubicBezTo>
                  <a:cubicBezTo>
                    <a:pt x="371" y="500"/>
                    <a:pt x="377" y="511"/>
                    <a:pt x="380" y="518"/>
                  </a:cubicBezTo>
                  <a:cubicBezTo>
                    <a:pt x="384" y="525"/>
                    <a:pt x="393" y="536"/>
                    <a:pt x="401" y="543"/>
                  </a:cubicBezTo>
                  <a:cubicBezTo>
                    <a:pt x="401" y="543"/>
                    <a:pt x="401" y="543"/>
                    <a:pt x="401" y="544"/>
                  </a:cubicBezTo>
                  <a:cubicBezTo>
                    <a:pt x="401" y="545"/>
                    <a:pt x="405" y="554"/>
                    <a:pt x="405" y="559"/>
                  </a:cubicBezTo>
                  <a:cubicBezTo>
                    <a:pt x="405" y="562"/>
                    <a:pt x="407" y="562"/>
                    <a:pt x="407" y="562"/>
                  </a:cubicBezTo>
                  <a:cubicBezTo>
                    <a:pt x="407" y="563"/>
                    <a:pt x="409" y="563"/>
                    <a:pt x="409" y="563"/>
                  </a:cubicBezTo>
                  <a:cubicBezTo>
                    <a:pt x="409" y="563"/>
                    <a:pt x="409" y="563"/>
                    <a:pt x="409" y="563"/>
                  </a:cubicBezTo>
                  <a:cubicBezTo>
                    <a:pt x="409" y="563"/>
                    <a:pt x="409" y="563"/>
                    <a:pt x="409" y="564"/>
                  </a:cubicBezTo>
                  <a:cubicBezTo>
                    <a:pt x="409" y="564"/>
                    <a:pt x="413" y="566"/>
                    <a:pt x="421" y="569"/>
                  </a:cubicBezTo>
                  <a:cubicBezTo>
                    <a:pt x="421" y="569"/>
                    <a:pt x="420" y="569"/>
                    <a:pt x="422" y="571"/>
                  </a:cubicBezTo>
                  <a:cubicBezTo>
                    <a:pt x="423" y="573"/>
                    <a:pt x="423" y="573"/>
                    <a:pt x="423" y="573"/>
                  </a:cubicBezTo>
                  <a:cubicBezTo>
                    <a:pt x="425" y="578"/>
                    <a:pt x="427" y="587"/>
                    <a:pt x="427" y="594"/>
                  </a:cubicBezTo>
                  <a:cubicBezTo>
                    <a:pt x="427" y="600"/>
                    <a:pt x="428" y="606"/>
                    <a:pt x="429" y="608"/>
                  </a:cubicBezTo>
                  <a:cubicBezTo>
                    <a:pt x="430" y="609"/>
                    <a:pt x="431" y="610"/>
                    <a:pt x="431" y="610"/>
                  </a:cubicBezTo>
                  <a:cubicBezTo>
                    <a:pt x="431" y="610"/>
                    <a:pt x="431" y="610"/>
                    <a:pt x="432" y="611"/>
                  </a:cubicBezTo>
                  <a:cubicBezTo>
                    <a:pt x="432" y="612"/>
                    <a:pt x="432" y="613"/>
                    <a:pt x="432" y="613"/>
                  </a:cubicBezTo>
                  <a:cubicBezTo>
                    <a:pt x="434" y="613"/>
                    <a:pt x="438" y="613"/>
                    <a:pt x="443" y="612"/>
                  </a:cubicBezTo>
                  <a:cubicBezTo>
                    <a:pt x="443" y="612"/>
                    <a:pt x="443" y="612"/>
                    <a:pt x="445" y="613"/>
                  </a:cubicBezTo>
                  <a:cubicBezTo>
                    <a:pt x="447" y="614"/>
                    <a:pt x="447" y="614"/>
                    <a:pt x="447" y="614"/>
                  </a:cubicBezTo>
                  <a:cubicBezTo>
                    <a:pt x="451" y="615"/>
                    <a:pt x="457" y="617"/>
                    <a:pt x="459" y="618"/>
                  </a:cubicBezTo>
                  <a:cubicBezTo>
                    <a:pt x="461" y="619"/>
                    <a:pt x="465" y="619"/>
                    <a:pt x="467" y="618"/>
                  </a:cubicBezTo>
                  <a:cubicBezTo>
                    <a:pt x="470" y="617"/>
                    <a:pt x="473" y="615"/>
                    <a:pt x="474" y="613"/>
                  </a:cubicBezTo>
                  <a:cubicBezTo>
                    <a:pt x="476" y="612"/>
                    <a:pt x="477" y="610"/>
                    <a:pt x="478" y="610"/>
                  </a:cubicBezTo>
                  <a:cubicBezTo>
                    <a:pt x="478" y="609"/>
                    <a:pt x="485" y="609"/>
                    <a:pt x="488" y="609"/>
                  </a:cubicBezTo>
                  <a:cubicBezTo>
                    <a:pt x="492" y="609"/>
                    <a:pt x="496" y="608"/>
                    <a:pt x="498" y="607"/>
                  </a:cubicBezTo>
                  <a:cubicBezTo>
                    <a:pt x="500" y="605"/>
                    <a:pt x="503" y="603"/>
                    <a:pt x="505" y="602"/>
                  </a:cubicBezTo>
                  <a:cubicBezTo>
                    <a:pt x="507" y="601"/>
                    <a:pt x="510" y="600"/>
                    <a:pt x="511" y="600"/>
                  </a:cubicBezTo>
                  <a:cubicBezTo>
                    <a:pt x="511" y="600"/>
                    <a:pt x="511" y="599"/>
                    <a:pt x="510" y="598"/>
                  </a:cubicBezTo>
                  <a:cubicBezTo>
                    <a:pt x="509" y="597"/>
                    <a:pt x="509" y="595"/>
                    <a:pt x="511" y="594"/>
                  </a:cubicBezTo>
                  <a:cubicBezTo>
                    <a:pt x="512" y="593"/>
                    <a:pt x="512" y="591"/>
                    <a:pt x="510" y="589"/>
                  </a:cubicBezTo>
                  <a:cubicBezTo>
                    <a:pt x="509" y="588"/>
                    <a:pt x="514" y="586"/>
                    <a:pt x="514" y="586"/>
                  </a:cubicBezTo>
                  <a:cubicBezTo>
                    <a:pt x="514" y="586"/>
                    <a:pt x="514" y="586"/>
                    <a:pt x="514" y="586"/>
                  </a:cubicBezTo>
                  <a:cubicBezTo>
                    <a:pt x="514" y="586"/>
                    <a:pt x="517" y="586"/>
                    <a:pt x="519" y="587"/>
                  </a:cubicBezTo>
                  <a:cubicBezTo>
                    <a:pt x="521" y="587"/>
                    <a:pt x="525" y="587"/>
                    <a:pt x="527" y="587"/>
                  </a:cubicBezTo>
                  <a:cubicBezTo>
                    <a:pt x="529" y="586"/>
                    <a:pt x="531" y="583"/>
                    <a:pt x="531" y="579"/>
                  </a:cubicBezTo>
                  <a:cubicBezTo>
                    <a:pt x="531" y="575"/>
                    <a:pt x="532" y="572"/>
                    <a:pt x="533" y="564"/>
                  </a:cubicBezTo>
                  <a:cubicBezTo>
                    <a:pt x="533" y="564"/>
                    <a:pt x="533" y="564"/>
                    <a:pt x="537" y="564"/>
                  </a:cubicBezTo>
                  <a:cubicBezTo>
                    <a:pt x="540" y="564"/>
                    <a:pt x="540" y="564"/>
                    <a:pt x="540" y="564"/>
                  </a:cubicBezTo>
                  <a:cubicBezTo>
                    <a:pt x="544" y="564"/>
                    <a:pt x="549" y="562"/>
                    <a:pt x="551" y="559"/>
                  </a:cubicBezTo>
                  <a:cubicBezTo>
                    <a:pt x="554" y="556"/>
                    <a:pt x="555" y="552"/>
                    <a:pt x="555" y="551"/>
                  </a:cubicBezTo>
                  <a:cubicBezTo>
                    <a:pt x="555" y="549"/>
                    <a:pt x="555" y="543"/>
                    <a:pt x="555" y="538"/>
                  </a:cubicBezTo>
                  <a:cubicBezTo>
                    <a:pt x="555" y="532"/>
                    <a:pt x="556" y="525"/>
                    <a:pt x="557" y="522"/>
                  </a:cubicBezTo>
                  <a:cubicBezTo>
                    <a:pt x="559" y="519"/>
                    <a:pt x="561" y="516"/>
                    <a:pt x="563" y="515"/>
                  </a:cubicBezTo>
                  <a:cubicBezTo>
                    <a:pt x="564" y="514"/>
                    <a:pt x="567" y="512"/>
                    <a:pt x="567" y="511"/>
                  </a:cubicBezTo>
                  <a:cubicBezTo>
                    <a:pt x="567" y="509"/>
                    <a:pt x="569" y="509"/>
                    <a:pt x="569" y="511"/>
                  </a:cubicBezTo>
                  <a:cubicBezTo>
                    <a:pt x="569" y="514"/>
                    <a:pt x="569" y="514"/>
                    <a:pt x="569" y="514"/>
                  </a:cubicBezTo>
                  <a:cubicBezTo>
                    <a:pt x="569" y="514"/>
                    <a:pt x="574" y="514"/>
                    <a:pt x="583" y="514"/>
                  </a:cubicBezTo>
                  <a:cubicBezTo>
                    <a:pt x="591" y="514"/>
                    <a:pt x="600" y="514"/>
                    <a:pt x="604" y="513"/>
                  </a:cubicBezTo>
                  <a:cubicBezTo>
                    <a:pt x="607" y="513"/>
                    <a:pt x="614" y="517"/>
                    <a:pt x="619" y="521"/>
                  </a:cubicBezTo>
                  <a:cubicBezTo>
                    <a:pt x="624" y="526"/>
                    <a:pt x="629" y="533"/>
                    <a:pt x="629" y="538"/>
                  </a:cubicBezTo>
                  <a:cubicBezTo>
                    <a:pt x="630" y="542"/>
                    <a:pt x="635" y="549"/>
                    <a:pt x="641" y="553"/>
                  </a:cubicBezTo>
                  <a:cubicBezTo>
                    <a:pt x="647" y="557"/>
                    <a:pt x="653" y="558"/>
                    <a:pt x="656" y="555"/>
                  </a:cubicBezTo>
                  <a:cubicBezTo>
                    <a:pt x="658" y="552"/>
                    <a:pt x="662" y="559"/>
                    <a:pt x="665" y="572"/>
                  </a:cubicBezTo>
                  <a:cubicBezTo>
                    <a:pt x="667" y="585"/>
                    <a:pt x="674" y="602"/>
                    <a:pt x="681" y="612"/>
                  </a:cubicBezTo>
                  <a:cubicBezTo>
                    <a:pt x="687" y="621"/>
                    <a:pt x="693" y="632"/>
                    <a:pt x="694" y="637"/>
                  </a:cubicBezTo>
                  <a:cubicBezTo>
                    <a:pt x="694" y="642"/>
                    <a:pt x="696" y="649"/>
                    <a:pt x="699" y="652"/>
                  </a:cubicBezTo>
                  <a:cubicBezTo>
                    <a:pt x="702" y="656"/>
                    <a:pt x="706" y="658"/>
                    <a:pt x="707" y="657"/>
                  </a:cubicBezTo>
                  <a:cubicBezTo>
                    <a:pt x="709" y="656"/>
                    <a:pt x="713" y="657"/>
                    <a:pt x="715" y="658"/>
                  </a:cubicBezTo>
                  <a:cubicBezTo>
                    <a:pt x="717" y="660"/>
                    <a:pt x="719" y="664"/>
                    <a:pt x="719" y="667"/>
                  </a:cubicBezTo>
                  <a:cubicBezTo>
                    <a:pt x="718" y="671"/>
                    <a:pt x="721" y="673"/>
                    <a:pt x="725" y="673"/>
                  </a:cubicBezTo>
                  <a:cubicBezTo>
                    <a:pt x="729" y="672"/>
                    <a:pt x="734" y="671"/>
                    <a:pt x="736" y="671"/>
                  </a:cubicBezTo>
                  <a:cubicBezTo>
                    <a:pt x="738" y="670"/>
                    <a:pt x="739" y="668"/>
                    <a:pt x="739" y="665"/>
                  </a:cubicBezTo>
                  <a:cubicBezTo>
                    <a:pt x="739" y="663"/>
                    <a:pt x="737" y="660"/>
                    <a:pt x="735" y="660"/>
                  </a:cubicBezTo>
                  <a:cubicBezTo>
                    <a:pt x="732" y="659"/>
                    <a:pt x="731" y="656"/>
                    <a:pt x="731" y="652"/>
                  </a:cubicBezTo>
                  <a:cubicBezTo>
                    <a:pt x="732" y="649"/>
                    <a:pt x="731" y="645"/>
                    <a:pt x="729" y="644"/>
                  </a:cubicBezTo>
                  <a:cubicBezTo>
                    <a:pt x="728" y="642"/>
                    <a:pt x="726" y="642"/>
                    <a:pt x="726" y="642"/>
                  </a:cubicBezTo>
                  <a:cubicBezTo>
                    <a:pt x="726" y="642"/>
                    <a:pt x="726" y="634"/>
                    <a:pt x="725" y="624"/>
                  </a:cubicBezTo>
                  <a:cubicBezTo>
                    <a:pt x="725" y="614"/>
                    <a:pt x="729" y="601"/>
                    <a:pt x="735" y="596"/>
                  </a:cubicBezTo>
                  <a:cubicBezTo>
                    <a:pt x="741" y="590"/>
                    <a:pt x="749" y="585"/>
                    <a:pt x="753" y="585"/>
                  </a:cubicBezTo>
                  <a:cubicBezTo>
                    <a:pt x="757" y="584"/>
                    <a:pt x="762" y="581"/>
                    <a:pt x="764" y="578"/>
                  </a:cubicBezTo>
                  <a:cubicBezTo>
                    <a:pt x="766" y="575"/>
                    <a:pt x="775" y="567"/>
                    <a:pt x="783" y="560"/>
                  </a:cubicBezTo>
                  <a:cubicBezTo>
                    <a:pt x="792" y="553"/>
                    <a:pt x="802" y="549"/>
                    <a:pt x="807" y="550"/>
                  </a:cubicBezTo>
                  <a:cubicBezTo>
                    <a:pt x="811" y="551"/>
                    <a:pt x="817" y="552"/>
                    <a:pt x="822" y="552"/>
                  </a:cubicBezTo>
                  <a:cubicBezTo>
                    <a:pt x="826" y="552"/>
                    <a:pt x="829" y="557"/>
                    <a:pt x="830" y="563"/>
                  </a:cubicBezTo>
                  <a:cubicBezTo>
                    <a:pt x="830" y="568"/>
                    <a:pt x="834" y="574"/>
                    <a:pt x="837" y="575"/>
                  </a:cubicBezTo>
                  <a:cubicBezTo>
                    <a:pt x="841" y="576"/>
                    <a:pt x="845" y="582"/>
                    <a:pt x="846" y="587"/>
                  </a:cubicBezTo>
                  <a:cubicBezTo>
                    <a:pt x="847" y="592"/>
                    <a:pt x="852" y="596"/>
                    <a:pt x="858" y="597"/>
                  </a:cubicBezTo>
                  <a:cubicBezTo>
                    <a:pt x="863" y="597"/>
                    <a:pt x="867" y="601"/>
                    <a:pt x="868" y="605"/>
                  </a:cubicBezTo>
                  <a:cubicBezTo>
                    <a:pt x="868" y="609"/>
                    <a:pt x="870" y="624"/>
                    <a:pt x="872" y="639"/>
                  </a:cubicBezTo>
                  <a:cubicBezTo>
                    <a:pt x="874" y="654"/>
                    <a:pt x="878" y="667"/>
                    <a:pt x="880" y="668"/>
                  </a:cubicBezTo>
                  <a:cubicBezTo>
                    <a:pt x="882" y="669"/>
                    <a:pt x="886" y="673"/>
                    <a:pt x="888" y="676"/>
                  </a:cubicBezTo>
                  <a:cubicBezTo>
                    <a:pt x="890" y="680"/>
                    <a:pt x="892" y="687"/>
                    <a:pt x="892" y="693"/>
                  </a:cubicBezTo>
                  <a:cubicBezTo>
                    <a:pt x="892" y="698"/>
                    <a:pt x="890" y="702"/>
                    <a:pt x="889" y="702"/>
                  </a:cubicBezTo>
                  <a:cubicBezTo>
                    <a:pt x="887" y="702"/>
                    <a:pt x="886" y="702"/>
                    <a:pt x="886" y="702"/>
                  </a:cubicBezTo>
                  <a:cubicBezTo>
                    <a:pt x="886" y="702"/>
                    <a:pt x="885" y="704"/>
                    <a:pt x="883" y="704"/>
                  </a:cubicBezTo>
                  <a:cubicBezTo>
                    <a:pt x="882" y="703"/>
                    <a:pt x="881" y="701"/>
                    <a:pt x="882" y="694"/>
                  </a:cubicBezTo>
                  <a:cubicBezTo>
                    <a:pt x="882" y="694"/>
                    <a:pt x="882" y="694"/>
                    <a:pt x="877" y="694"/>
                  </a:cubicBezTo>
                  <a:cubicBezTo>
                    <a:pt x="872" y="694"/>
                    <a:pt x="872" y="694"/>
                    <a:pt x="872" y="694"/>
                  </a:cubicBezTo>
                  <a:cubicBezTo>
                    <a:pt x="868" y="686"/>
                    <a:pt x="862" y="681"/>
                    <a:pt x="860" y="684"/>
                  </a:cubicBezTo>
                  <a:cubicBezTo>
                    <a:pt x="858" y="686"/>
                    <a:pt x="856" y="689"/>
                    <a:pt x="856" y="693"/>
                  </a:cubicBezTo>
                  <a:cubicBezTo>
                    <a:pt x="856" y="696"/>
                    <a:pt x="859" y="701"/>
                    <a:pt x="862" y="705"/>
                  </a:cubicBezTo>
                  <a:cubicBezTo>
                    <a:pt x="865" y="709"/>
                    <a:pt x="870" y="715"/>
                    <a:pt x="873" y="719"/>
                  </a:cubicBezTo>
                  <a:cubicBezTo>
                    <a:pt x="877" y="723"/>
                    <a:pt x="880" y="725"/>
                    <a:pt x="880" y="725"/>
                  </a:cubicBezTo>
                  <a:cubicBezTo>
                    <a:pt x="880" y="724"/>
                    <a:pt x="880" y="723"/>
                    <a:pt x="880" y="723"/>
                  </a:cubicBezTo>
                  <a:cubicBezTo>
                    <a:pt x="880" y="723"/>
                    <a:pt x="880" y="726"/>
                    <a:pt x="880" y="728"/>
                  </a:cubicBezTo>
                  <a:cubicBezTo>
                    <a:pt x="880" y="731"/>
                    <a:pt x="882" y="737"/>
                    <a:pt x="884" y="742"/>
                  </a:cubicBezTo>
                  <a:cubicBezTo>
                    <a:pt x="886" y="747"/>
                    <a:pt x="892" y="753"/>
                    <a:pt x="895" y="757"/>
                  </a:cubicBezTo>
                  <a:cubicBezTo>
                    <a:pt x="899" y="761"/>
                    <a:pt x="905" y="765"/>
                    <a:pt x="908" y="766"/>
                  </a:cubicBezTo>
                  <a:cubicBezTo>
                    <a:pt x="911" y="766"/>
                    <a:pt x="914" y="767"/>
                    <a:pt x="914" y="767"/>
                  </a:cubicBezTo>
                  <a:cubicBezTo>
                    <a:pt x="914" y="767"/>
                    <a:pt x="914" y="768"/>
                    <a:pt x="914" y="768"/>
                  </a:cubicBezTo>
                  <a:cubicBezTo>
                    <a:pt x="914" y="768"/>
                    <a:pt x="913" y="769"/>
                    <a:pt x="912" y="771"/>
                  </a:cubicBezTo>
                  <a:cubicBezTo>
                    <a:pt x="912" y="773"/>
                    <a:pt x="915" y="778"/>
                    <a:pt x="919" y="782"/>
                  </a:cubicBezTo>
                  <a:cubicBezTo>
                    <a:pt x="923" y="786"/>
                    <a:pt x="929" y="790"/>
                    <a:pt x="933" y="790"/>
                  </a:cubicBezTo>
                  <a:cubicBezTo>
                    <a:pt x="937" y="790"/>
                    <a:pt x="943" y="792"/>
                    <a:pt x="947" y="794"/>
                  </a:cubicBezTo>
                  <a:cubicBezTo>
                    <a:pt x="951" y="797"/>
                    <a:pt x="959" y="799"/>
                    <a:pt x="964" y="799"/>
                  </a:cubicBezTo>
                  <a:cubicBezTo>
                    <a:pt x="970" y="799"/>
                    <a:pt x="973" y="798"/>
                    <a:pt x="972" y="796"/>
                  </a:cubicBezTo>
                  <a:cubicBezTo>
                    <a:pt x="970" y="794"/>
                    <a:pt x="968" y="791"/>
                    <a:pt x="968" y="789"/>
                  </a:cubicBezTo>
                  <a:cubicBezTo>
                    <a:pt x="968" y="787"/>
                    <a:pt x="968" y="785"/>
                    <a:pt x="968" y="785"/>
                  </a:cubicBezTo>
                  <a:cubicBezTo>
                    <a:pt x="968" y="785"/>
                    <a:pt x="966" y="783"/>
                    <a:pt x="965" y="780"/>
                  </a:cubicBezTo>
                  <a:cubicBezTo>
                    <a:pt x="963" y="778"/>
                    <a:pt x="955" y="775"/>
                    <a:pt x="947" y="775"/>
                  </a:cubicBezTo>
                  <a:cubicBezTo>
                    <a:pt x="939" y="775"/>
                    <a:pt x="933" y="771"/>
                    <a:pt x="933" y="765"/>
                  </a:cubicBezTo>
                  <a:cubicBezTo>
                    <a:pt x="933" y="760"/>
                    <a:pt x="932" y="752"/>
                    <a:pt x="932" y="749"/>
                  </a:cubicBezTo>
                  <a:cubicBezTo>
                    <a:pt x="931" y="746"/>
                    <a:pt x="927" y="739"/>
                    <a:pt x="922" y="735"/>
                  </a:cubicBezTo>
                  <a:cubicBezTo>
                    <a:pt x="917" y="731"/>
                    <a:pt x="908" y="726"/>
                    <a:pt x="902" y="723"/>
                  </a:cubicBezTo>
                  <a:cubicBezTo>
                    <a:pt x="896" y="721"/>
                    <a:pt x="892" y="717"/>
                    <a:pt x="892" y="714"/>
                  </a:cubicBezTo>
                  <a:cubicBezTo>
                    <a:pt x="892" y="712"/>
                    <a:pt x="894" y="709"/>
                    <a:pt x="896" y="709"/>
                  </a:cubicBezTo>
                  <a:cubicBezTo>
                    <a:pt x="898" y="709"/>
                    <a:pt x="900" y="708"/>
                    <a:pt x="901" y="709"/>
                  </a:cubicBezTo>
                  <a:cubicBezTo>
                    <a:pt x="901" y="709"/>
                    <a:pt x="901" y="709"/>
                    <a:pt x="902" y="709"/>
                  </a:cubicBezTo>
                  <a:cubicBezTo>
                    <a:pt x="902" y="708"/>
                    <a:pt x="903" y="710"/>
                    <a:pt x="904" y="711"/>
                  </a:cubicBezTo>
                  <a:cubicBezTo>
                    <a:pt x="905" y="713"/>
                    <a:pt x="906" y="713"/>
                    <a:pt x="909" y="712"/>
                  </a:cubicBezTo>
                  <a:cubicBezTo>
                    <a:pt x="911" y="711"/>
                    <a:pt x="912" y="706"/>
                    <a:pt x="912" y="701"/>
                  </a:cubicBezTo>
                  <a:cubicBezTo>
                    <a:pt x="912" y="689"/>
                    <a:pt x="912" y="689"/>
                    <a:pt x="912" y="689"/>
                  </a:cubicBezTo>
                  <a:cubicBezTo>
                    <a:pt x="912" y="686"/>
                    <a:pt x="912" y="682"/>
                    <a:pt x="910" y="680"/>
                  </a:cubicBezTo>
                  <a:cubicBezTo>
                    <a:pt x="909" y="677"/>
                    <a:pt x="906" y="673"/>
                    <a:pt x="903" y="671"/>
                  </a:cubicBezTo>
                  <a:cubicBezTo>
                    <a:pt x="901" y="669"/>
                    <a:pt x="897" y="659"/>
                    <a:pt x="895" y="650"/>
                  </a:cubicBezTo>
                  <a:cubicBezTo>
                    <a:pt x="892" y="641"/>
                    <a:pt x="890" y="633"/>
                    <a:pt x="891" y="633"/>
                  </a:cubicBezTo>
                  <a:cubicBezTo>
                    <a:pt x="891" y="633"/>
                    <a:pt x="891" y="633"/>
                    <a:pt x="891" y="633"/>
                  </a:cubicBezTo>
                  <a:cubicBezTo>
                    <a:pt x="891" y="633"/>
                    <a:pt x="893" y="632"/>
                    <a:pt x="895" y="630"/>
                  </a:cubicBezTo>
                  <a:cubicBezTo>
                    <a:pt x="897" y="629"/>
                    <a:pt x="901" y="630"/>
                    <a:pt x="906" y="633"/>
                  </a:cubicBezTo>
                  <a:cubicBezTo>
                    <a:pt x="910" y="637"/>
                    <a:pt x="917" y="643"/>
                    <a:pt x="922" y="647"/>
                  </a:cubicBezTo>
                  <a:cubicBezTo>
                    <a:pt x="926" y="650"/>
                    <a:pt x="933" y="652"/>
                    <a:pt x="937" y="650"/>
                  </a:cubicBezTo>
                  <a:cubicBezTo>
                    <a:pt x="940" y="647"/>
                    <a:pt x="943" y="637"/>
                    <a:pt x="942" y="627"/>
                  </a:cubicBezTo>
                  <a:cubicBezTo>
                    <a:pt x="942" y="617"/>
                    <a:pt x="942" y="609"/>
                    <a:pt x="942" y="609"/>
                  </a:cubicBezTo>
                  <a:cubicBezTo>
                    <a:pt x="942" y="609"/>
                    <a:pt x="942" y="608"/>
                    <a:pt x="942" y="607"/>
                  </a:cubicBezTo>
                  <a:cubicBezTo>
                    <a:pt x="942" y="605"/>
                    <a:pt x="947" y="604"/>
                    <a:pt x="952" y="604"/>
                  </a:cubicBezTo>
                  <a:cubicBezTo>
                    <a:pt x="958" y="604"/>
                    <a:pt x="962" y="603"/>
                    <a:pt x="962" y="602"/>
                  </a:cubicBezTo>
                  <a:cubicBezTo>
                    <a:pt x="961" y="601"/>
                    <a:pt x="959" y="598"/>
                    <a:pt x="957" y="595"/>
                  </a:cubicBezTo>
                  <a:cubicBezTo>
                    <a:pt x="956" y="592"/>
                    <a:pt x="951" y="590"/>
                    <a:pt x="946" y="590"/>
                  </a:cubicBezTo>
                  <a:cubicBezTo>
                    <a:pt x="942" y="590"/>
                    <a:pt x="939" y="585"/>
                    <a:pt x="939" y="577"/>
                  </a:cubicBezTo>
                  <a:cubicBezTo>
                    <a:pt x="939" y="569"/>
                    <a:pt x="940" y="564"/>
                    <a:pt x="942" y="564"/>
                  </a:cubicBezTo>
                  <a:cubicBezTo>
                    <a:pt x="956" y="564"/>
                    <a:pt x="956" y="564"/>
                    <a:pt x="956" y="564"/>
                  </a:cubicBezTo>
                  <a:cubicBezTo>
                    <a:pt x="962" y="564"/>
                    <a:pt x="972" y="561"/>
                    <a:pt x="978" y="559"/>
                  </a:cubicBezTo>
                  <a:cubicBezTo>
                    <a:pt x="984" y="557"/>
                    <a:pt x="992" y="554"/>
                    <a:pt x="994" y="552"/>
                  </a:cubicBezTo>
                  <a:cubicBezTo>
                    <a:pt x="997" y="550"/>
                    <a:pt x="1003" y="548"/>
                    <a:pt x="1008" y="548"/>
                  </a:cubicBezTo>
                  <a:cubicBezTo>
                    <a:pt x="1013" y="548"/>
                    <a:pt x="1017" y="547"/>
                    <a:pt x="1016" y="546"/>
                  </a:cubicBezTo>
                  <a:cubicBezTo>
                    <a:pt x="1016" y="544"/>
                    <a:pt x="1016" y="543"/>
                    <a:pt x="1016" y="543"/>
                  </a:cubicBezTo>
                  <a:cubicBezTo>
                    <a:pt x="1016" y="543"/>
                    <a:pt x="1026" y="537"/>
                    <a:pt x="1039" y="531"/>
                  </a:cubicBezTo>
                  <a:cubicBezTo>
                    <a:pt x="1052" y="525"/>
                    <a:pt x="1063" y="508"/>
                    <a:pt x="1063" y="492"/>
                  </a:cubicBezTo>
                  <a:cubicBezTo>
                    <a:pt x="1063" y="477"/>
                    <a:pt x="1061" y="462"/>
                    <a:pt x="1059" y="458"/>
                  </a:cubicBezTo>
                  <a:cubicBezTo>
                    <a:pt x="1057" y="454"/>
                    <a:pt x="1055" y="448"/>
                    <a:pt x="1053" y="445"/>
                  </a:cubicBezTo>
                  <a:cubicBezTo>
                    <a:pt x="1052" y="442"/>
                    <a:pt x="1052" y="437"/>
                    <a:pt x="1054" y="433"/>
                  </a:cubicBezTo>
                  <a:cubicBezTo>
                    <a:pt x="1056" y="429"/>
                    <a:pt x="1054" y="424"/>
                    <a:pt x="1050" y="420"/>
                  </a:cubicBezTo>
                  <a:cubicBezTo>
                    <a:pt x="1046" y="416"/>
                    <a:pt x="1041" y="412"/>
                    <a:pt x="1040" y="411"/>
                  </a:cubicBezTo>
                  <a:cubicBezTo>
                    <a:pt x="1038" y="410"/>
                    <a:pt x="1040" y="407"/>
                    <a:pt x="1043" y="405"/>
                  </a:cubicBezTo>
                  <a:cubicBezTo>
                    <a:pt x="1046" y="403"/>
                    <a:pt x="1050" y="401"/>
                    <a:pt x="1052" y="400"/>
                  </a:cubicBezTo>
                  <a:cubicBezTo>
                    <a:pt x="1055" y="400"/>
                    <a:pt x="1062" y="400"/>
                    <a:pt x="1069" y="400"/>
                  </a:cubicBezTo>
                  <a:cubicBezTo>
                    <a:pt x="1077" y="401"/>
                    <a:pt x="1082" y="405"/>
                    <a:pt x="1081" y="411"/>
                  </a:cubicBezTo>
                  <a:cubicBezTo>
                    <a:pt x="1081" y="416"/>
                    <a:pt x="1084" y="423"/>
                    <a:pt x="1088" y="426"/>
                  </a:cubicBezTo>
                  <a:cubicBezTo>
                    <a:pt x="1092" y="428"/>
                    <a:pt x="1097" y="434"/>
                    <a:pt x="1098" y="439"/>
                  </a:cubicBezTo>
                  <a:cubicBezTo>
                    <a:pt x="1099" y="443"/>
                    <a:pt x="1104" y="447"/>
                    <a:pt x="1108" y="447"/>
                  </a:cubicBezTo>
                  <a:cubicBezTo>
                    <a:pt x="1113" y="448"/>
                    <a:pt x="1116" y="444"/>
                    <a:pt x="1116" y="440"/>
                  </a:cubicBezTo>
                  <a:cubicBezTo>
                    <a:pt x="1116" y="435"/>
                    <a:pt x="1117" y="427"/>
                    <a:pt x="1117" y="420"/>
                  </a:cubicBezTo>
                  <a:cubicBezTo>
                    <a:pt x="1118" y="414"/>
                    <a:pt x="1118" y="406"/>
                    <a:pt x="1117" y="401"/>
                  </a:cubicBezTo>
                  <a:cubicBezTo>
                    <a:pt x="1116" y="397"/>
                    <a:pt x="1119" y="392"/>
                    <a:pt x="1124" y="390"/>
                  </a:cubicBezTo>
                  <a:cubicBezTo>
                    <a:pt x="1128" y="388"/>
                    <a:pt x="1140" y="385"/>
                    <a:pt x="1149" y="382"/>
                  </a:cubicBezTo>
                  <a:cubicBezTo>
                    <a:pt x="1158" y="379"/>
                    <a:pt x="1170" y="375"/>
                    <a:pt x="1174" y="373"/>
                  </a:cubicBezTo>
                  <a:cubicBezTo>
                    <a:pt x="1179" y="371"/>
                    <a:pt x="1184" y="364"/>
                    <a:pt x="1185" y="358"/>
                  </a:cubicBezTo>
                  <a:cubicBezTo>
                    <a:pt x="1186" y="352"/>
                    <a:pt x="1188" y="346"/>
                    <a:pt x="1188" y="347"/>
                  </a:cubicBezTo>
                  <a:cubicBezTo>
                    <a:pt x="1189" y="347"/>
                    <a:pt x="1193" y="344"/>
                    <a:pt x="1197" y="340"/>
                  </a:cubicBezTo>
                  <a:cubicBezTo>
                    <a:pt x="1202" y="336"/>
                    <a:pt x="1208" y="331"/>
                    <a:pt x="1211" y="328"/>
                  </a:cubicBezTo>
                  <a:cubicBezTo>
                    <a:pt x="1214" y="326"/>
                    <a:pt x="1217" y="321"/>
                    <a:pt x="1217" y="318"/>
                  </a:cubicBezTo>
                  <a:cubicBezTo>
                    <a:pt x="1217" y="314"/>
                    <a:pt x="1218" y="311"/>
                    <a:pt x="1219" y="310"/>
                  </a:cubicBezTo>
                  <a:cubicBezTo>
                    <a:pt x="1221" y="309"/>
                    <a:pt x="1222" y="315"/>
                    <a:pt x="1222" y="322"/>
                  </a:cubicBezTo>
                  <a:cubicBezTo>
                    <a:pt x="1222" y="330"/>
                    <a:pt x="1226" y="338"/>
                    <a:pt x="1231" y="340"/>
                  </a:cubicBezTo>
                  <a:cubicBezTo>
                    <a:pt x="1236" y="342"/>
                    <a:pt x="1240" y="342"/>
                    <a:pt x="1240" y="339"/>
                  </a:cubicBezTo>
                  <a:cubicBezTo>
                    <a:pt x="1240" y="337"/>
                    <a:pt x="1243" y="332"/>
                    <a:pt x="1246" y="329"/>
                  </a:cubicBezTo>
                  <a:cubicBezTo>
                    <a:pt x="1249" y="326"/>
                    <a:pt x="1252" y="320"/>
                    <a:pt x="1252" y="316"/>
                  </a:cubicBezTo>
                  <a:cubicBezTo>
                    <a:pt x="1252" y="312"/>
                    <a:pt x="1249" y="308"/>
                    <a:pt x="1246" y="308"/>
                  </a:cubicBezTo>
                  <a:cubicBezTo>
                    <a:pt x="1242" y="307"/>
                    <a:pt x="1239" y="302"/>
                    <a:pt x="1238" y="296"/>
                  </a:cubicBezTo>
                  <a:cubicBezTo>
                    <a:pt x="1238" y="296"/>
                    <a:pt x="1238" y="296"/>
                    <a:pt x="1237" y="291"/>
                  </a:cubicBezTo>
                  <a:cubicBezTo>
                    <a:pt x="1235" y="286"/>
                    <a:pt x="1235" y="286"/>
                    <a:pt x="1235" y="286"/>
                  </a:cubicBezTo>
                  <a:cubicBezTo>
                    <a:pt x="1233" y="278"/>
                    <a:pt x="1227" y="272"/>
                    <a:pt x="1222" y="272"/>
                  </a:cubicBezTo>
                  <a:cubicBezTo>
                    <a:pt x="1218" y="272"/>
                    <a:pt x="1210" y="271"/>
                    <a:pt x="1206" y="270"/>
                  </a:cubicBezTo>
                  <a:cubicBezTo>
                    <a:pt x="1202" y="269"/>
                    <a:pt x="1199" y="266"/>
                    <a:pt x="1199" y="263"/>
                  </a:cubicBezTo>
                  <a:cubicBezTo>
                    <a:pt x="1199" y="260"/>
                    <a:pt x="1198" y="258"/>
                    <a:pt x="1197" y="258"/>
                  </a:cubicBezTo>
                  <a:cubicBezTo>
                    <a:pt x="1197" y="258"/>
                    <a:pt x="1195" y="260"/>
                    <a:pt x="1195" y="262"/>
                  </a:cubicBezTo>
                  <a:cubicBezTo>
                    <a:pt x="1194" y="265"/>
                    <a:pt x="1190" y="267"/>
                    <a:pt x="1186" y="267"/>
                  </a:cubicBezTo>
                  <a:cubicBezTo>
                    <a:pt x="1183" y="267"/>
                    <a:pt x="1179" y="265"/>
                    <a:pt x="1179" y="263"/>
                  </a:cubicBezTo>
                  <a:cubicBezTo>
                    <a:pt x="1179" y="260"/>
                    <a:pt x="1187" y="254"/>
                    <a:pt x="1197" y="248"/>
                  </a:cubicBezTo>
                  <a:cubicBezTo>
                    <a:pt x="1197" y="248"/>
                    <a:pt x="1197" y="248"/>
                    <a:pt x="1201" y="244"/>
                  </a:cubicBezTo>
                  <a:cubicBezTo>
                    <a:pt x="1205" y="241"/>
                    <a:pt x="1205" y="241"/>
                    <a:pt x="1205" y="241"/>
                  </a:cubicBezTo>
                  <a:cubicBezTo>
                    <a:pt x="1211" y="233"/>
                    <a:pt x="1221" y="223"/>
                    <a:pt x="1227" y="220"/>
                  </a:cubicBezTo>
                  <a:cubicBezTo>
                    <a:pt x="1234" y="217"/>
                    <a:pt x="1258" y="215"/>
                    <a:pt x="1282" y="215"/>
                  </a:cubicBezTo>
                  <a:cubicBezTo>
                    <a:pt x="1305" y="215"/>
                    <a:pt x="1327" y="213"/>
                    <a:pt x="1330" y="210"/>
                  </a:cubicBezTo>
                  <a:cubicBezTo>
                    <a:pt x="1333" y="208"/>
                    <a:pt x="1333" y="204"/>
                    <a:pt x="1329" y="201"/>
                  </a:cubicBezTo>
                  <a:cubicBezTo>
                    <a:pt x="1325" y="198"/>
                    <a:pt x="1350" y="196"/>
                    <a:pt x="1356" y="196"/>
                  </a:cubicBezTo>
                  <a:cubicBezTo>
                    <a:pt x="1362" y="196"/>
                    <a:pt x="1369" y="197"/>
                    <a:pt x="1371" y="198"/>
                  </a:cubicBezTo>
                  <a:cubicBezTo>
                    <a:pt x="1372" y="199"/>
                    <a:pt x="1375" y="202"/>
                    <a:pt x="1377" y="203"/>
                  </a:cubicBezTo>
                  <a:cubicBezTo>
                    <a:pt x="1379" y="205"/>
                    <a:pt x="1376" y="209"/>
                    <a:pt x="1372" y="213"/>
                  </a:cubicBezTo>
                  <a:cubicBezTo>
                    <a:pt x="1367" y="216"/>
                    <a:pt x="1360" y="222"/>
                    <a:pt x="1356" y="226"/>
                  </a:cubicBezTo>
                  <a:cubicBezTo>
                    <a:pt x="1352" y="230"/>
                    <a:pt x="1348" y="247"/>
                    <a:pt x="1347" y="264"/>
                  </a:cubicBezTo>
                  <a:cubicBezTo>
                    <a:pt x="1346" y="281"/>
                    <a:pt x="1348" y="292"/>
                    <a:pt x="1351" y="290"/>
                  </a:cubicBezTo>
                  <a:cubicBezTo>
                    <a:pt x="1354" y="287"/>
                    <a:pt x="1356" y="283"/>
                    <a:pt x="1355" y="280"/>
                  </a:cubicBezTo>
                  <a:cubicBezTo>
                    <a:pt x="1354" y="277"/>
                    <a:pt x="1357" y="275"/>
                    <a:pt x="1362" y="275"/>
                  </a:cubicBezTo>
                  <a:cubicBezTo>
                    <a:pt x="1367" y="274"/>
                    <a:pt x="1373" y="270"/>
                    <a:pt x="1376" y="264"/>
                  </a:cubicBezTo>
                  <a:cubicBezTo>
                    <a:pt x="1379" y="258"/>
                    <a:pt x="1382" y="247"/>
                    <a:pt x="1382" y="239"/>
                  </a:cubicBezTo>
                  <a:cubicBezTo>
                    <a:pt x="1382" y="230"/>
                    <a:pt x="1385" y="221"/>
                    <a:pt x="1389" y="219"/>
                  </a:cubicBezTo>
                  <a:cubicBezTo>
                    <a:pt x="1392" y="217"/>
                    <a:pt x="1400" y="215"/>
                    <a:pt x="1407" y="215"/>
                  </a:cubicBezTo>
                  <a:cubicBezTo>
                    <a:pt x="1413" y="215"/>
                    <a:pt x="1426" y="212"/>
                    <a:pt x="1436" y="210"/>
                  </a:cubicBezTo>
                  <a:cubicBezTo>
                    <a:pt x="1446" y="207"/>
                    <a:pt x="1460" y="200"/>
                    <a:pt x="1467" y="195"/>
                  </a:cubicBezTo>
                  <a:cubicBezTo>
                    <a:pt x="1473" y="190"/>
                    <a:pt x="1482" y="186"/>
                    <a:pt x="1487" y="186"/>
                  </a:cubicBezTo>
                  <a:cubicBezTo>
                    <a:pt x="1491" y="186"/>
                    <a:pt x="1496" y="184"/>
                    <a:pt x="1497" y="180"/>
                  </a:cubicBezTo>
                  <a:cubicBezTo>
                    <a:pt x="1499" y="177"/>
                    <a:pt x="1500" y="169"/>
                    <a:pt x="1500" y="163"/>
                  </a:cubicBezTo>
                  <a:cubicBezTo>
                    <a:pt x="1500" y="156"/>
                    <a:pt x="1507" y="153"/>
                    <a:pt x="1516" y="154"/>
                  </a:cubicBezTo>
                  <a:cubicBezTo>
                    <a:pt x="1516" y="154"/>
                    <a:pt x="1516" y="157"/>
                    <a:pt x="1520" y="154"/>
                  </a:cubicBezTo>
                  <a:cubicBezTo>
                    <a:pt x="1524" y="151"/>
                    <a:pt x="1528" y="160"/>
                    <a:pt x="1531" y="160"/>
                  </a:cubicBezTo>
                  <a:cubicBezTo>
                    <a:pt x="1535" y="160"/>
                    <a:pt x="1535" y="160"/>
                    <a:pt x="1535" y="160"/>
                  </a:cubicBezTo>
                  <a:cubicBezTo>
                    <a:pt x="1547" y="168"/>
                    <a:pt x="1558" y="172"/>
                    <a:pt x="1561" y="173"/>
                  </a:cubicBezTo>
                  <a:cubicBezTo>
                    <a:pt x="1564" y="173"/>
                    <a:pt x="1574" y="164"/>
                    <a:pt x="1583" y="154"/>
                  </a:cubicBezTo>
                  <a:cubicBezTo>
                    <a:pt x="1583" y="154"/>
                    <a:pt x="1583" y="153"/>
                    <a:pt x="1593" y="151"/>
                  </a:cubicBezTo>
                  <a:cubicBezTo>
                    <a:pt x="1603" y="148"/>
                    <a:pt x="1603" y="148"/>
                    <a:pt x="1603" y="148"/>
                  </a:cubicBezTo>
                  <a:cubicBezTo>
                    <a:pt x="1591" y="141"/>
                    <a:pt x="1577" y="134"/>
                    <a:pt x="1573" y="134"/>
                  </a:cubicBezTo>
                  <a:close/>
                  <a:moveTo>
                    <a:pt x="545" y="420"/>
                  </a:moveTo>
                  <a:cubicBezTo>
                    <a:pt x="542" y="417"/>
                    <a:pt x="539" y="416"/>
                    <a:pt x="540" y="416"/>
                  </a:cubicBezTo>
                  <a:cubicBezTo>
                    <a:pt x="540" y="417"/>
                    <a:pt x="543" y="419"/>
                    <a:pt x="546" y="421"/>
                  </a:cubicBezTo>
                  <a:cubicBezTo>
                    <a:pt x="549" y="423"/>
                    <a:pt x="548" y="423"/>
                    <a:pt x="543" y="420"/>
                  </a:cubicBezTo>
                  <a:cubicBezTo>
                    <a:pt x="539" y="417"/>
                    <a:pt x="531" y="414"/>
                    <a:pt x="526" y="414"/>
                  </a:cubicBezTo>
                  <a:cubicBezTo>
                    <a:pt x="521" y="414"/>
                    <a:pt x="515" y="416"/>
                    <a:pt x="512" y="417"/>
                  </a:cubicBezTo>
                  <a:cubicBezTo>
                    <a:pt x="509" y="419"/>
                    <a:pt x="502" y="419"/>
                    <a:pt x="497" y="418"/>
                  </a:cubicBezTo>
                  <a:cubicBezTo>
                    <a:pt x="492" y="417"/>
                    <a:pt x="486" y="414"/>
                    <a:pt x="483" y="411"/>
                  </a:cubicBezTo>
                  <a:cubicBezTo>
                    <a:pt x="480" y="409"/>
                    <a:pt x="477" y="400"/>
                    <a:pt x="476" y="392"/>
                  </a:cubicBezTo>
                  <a:cubicBezTo>
                    <a:pt x="476" y="385"/>
                    <a:pt x="473" y="376"/>
                    <a:pt x="469" y="374"/>
                  </a:cubicBezTo>
                  <a:cubicBezTo>
                    <a:pt x="466" y="371"/>
                    <a:pt x="460" y="364"/>
                    <a:pt x="457" y="359"/>
                  </a:cubicBezTo>
                  <a:cubicBezTo>
                    <a:pt x="454" y="353"/>
                    <a:pt x="455" y="348"/>
                    <a:pt x="460" y="348"/>
                  </a:cubicBezTo>
                  <a:cubicBezTo>
                    <a:pt x="464" y="347"/>
                    <a:pt x="468" y="345"/>
                    <a:pt x="469" y="343"/>
                  </a:cubicBezTo>
                  <a:cubicBezTo>
                    <a:pt x="469" y="341"/>
                    <a:pt x="472" y="338"/>
                    <a:pt x="476" y="337"/>
                  </a:cubicBezTo>
                  <a:cubicBezTo>
                    <a:pt x="480" y="336"/>
                    <a:pt x="483" y="334"/>
                    <a:pt x="483" y="333"/>
                  </a:cubicBezTo>
                  <a:cubicBezTo>
                    <a:pt x="484" y="331"/>
                    <a:pt x="486" y="331"/>
                    <a:pt x="489" y="333"/>
                  </a:cubicBezTo>
                  <a:cubicBezTo>
                    <a:pt x="492" y="334"/>
                    <a:pt x="494" y="337"/>
                    <a:pt x="494" y="339"/>
                  </a:cubicBezTo>
                  <a:cubicBezTo>
                    <a:pt x="493" y="342"/>
                    <a:pt x="492" y="346"/>
                    <a:pt x="493" y="349"/>
                  </a:cubicBezTo>
                  <a:cubicBezTo>
                    <a:pt x="493" y="353"/>
                    <a:pt x="492" y="355"/>
                    <a:pt x="492" y="355"/>
                  </a:cubicBezTo>
                  <a:cubicBezTo>
                    <a:pt x="492" y="355"/>
                    <a:pt x="492" y="355"/>
                    <a:pt x="492" y="355"/>
                  </a:cubicBezTo>
                  <a:cubicBezTo>
                    <a:pt x="492" y="355"/>
                    <a:pt x="493" y="360"/>
                    <a:pt x="492" y="366"/>
                  </a:cubicBezTo>
                  <a:cubicBezTo>
                    <a:pt x="491" y="372"/>
                    <a:pt x="492" y="378"/>
                    <a:pt x="494" y="379"/>
                  </a:cubicBezTo>
                  <a:cubicBezTo>
                    <a:pt x="495" y="379"/>
                    <a:pt x="498" y="382"/>
                    <a:pt x="499" y="386"/>
                  </a:cubicBezTo>
                  <a:cubicBezTo>
                    <a:pt x="500" y="389"/>
                    <a:pt x="502" y="394"/>
                    <a:pt x="502" y="397"/>
                  </a:cubicBezTo>
                  <a:cubicBezTo>
                    <a:pt x="503" y="400"/>
                    <a:pt x="507" y="404"/>
                    <a:pt x="511" y="406"/>
                  </a:cubicBezTo>
                  <a:cubicBezTo>
                    <a:pt x="515" y="408"/>
                    <a:pt x="522" y="410"/>
                    <a:pt x="526" y="410"/>
                  </a:cubicBezTo>
                  <a:cubicBezTo>
                    <a:pt x="531" y="410"/>
                    <a:pt x="535" y="411"/>
                    <a:pt x="537" y="413"/>
                  </a:cubicBezTo>
                  <a:cubicBezTo>
                    <a:pt x="539" y="415"/>
                    <a:pt x="543" y="418"/>
                    <a:pt x="546" y="420"/>
                  </a:cubicBezTo>
                  <a:cubicBezTo>
                    <a:pt x="549" y="422"/>
                    <a:pt x="548" y="422"/>
                    <a:pt x="545" y="42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51" name="Freeform 45"/>
            <p:cNvSpPr>
              <a:spLocks noChangeArrowheads="1"/>
            </p:cNvSpPr>
            <p:nvPr/>
          </p:nvSpPr>
          <p:spPr bwMode="auto">
            <a:xfrm>
              <a:off x="4046538" y="1255713"/>
              <a:ext cx="4763" cy="1"/>
            </a:xfrm>
            <a:custGeom>
              <a:avLst/>
              <a:gdLst>
                <a:gd name="T0" fmla="*/ 1 w 2"/>
                <a:gd name="T1" fmla="*/ 0 h 1"/>
                <a:gd name="T2" fmla="*/ 1 w 2"/>
                <a:gd name="T3" fmla="*/ 0 h 1"/>
                <a:gd name="T4" fmla="*/ 1 w 2"/>
                <a:gd name="T5" fmla="*/ 0 h 1"/>
                <a:gd name="T6" fmla="*/ 1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1" y="0"/>
                  </a:moveTo>
                  <a:cubicBezTo>
                    <a:pt x="1" y="0"/>
                    <a:pt x="1" y="0"/>
                    <a:pt x="1" y="0"/>
                  </a:cubicBezTo>
                  <a:cubicBezTo>
                    <a:pt x="0" y="0"/>
                    <a:pt x="0" y="0"/>
                    <a:pt x="1" y="0"/>
                  </a:cubicBezTo>
                  <a:cubicBezTo>
                    <a:pt x="1" y="0"/>
                    <a:pt x="2"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52" name="Freeform 46"/>
            <p:cNvSpPr>
              <a:spLocks noChangeArrowheads="1"/>
            </p:cNvSpPr>
            <p:nvPr/>
          </p:nvSpPr>
          <p:spPr bwMode="auto">
            <a:xfrm>
              <a:off x="4071938" y="1003300"/>
              <a:ext cx="1" cy="4763"/>
            </a:xfrm>
            <a:custGeom>
              <a:avLst/>
              <a:gdLst>
                <a:gd name="T0" fmla="*/ 0 w 1"/>
                <a:gd name="T1" fmla="*/ 1 h 2"/>
                <a:gd name="T2" fmla="*/ 0 w 1"/>
                <a:gd name="T3" fmla="*/ 0 h 2"/>
                <a:gd name="T4" fmla="*/ 0 w 1"/>
                <a:gd name="T5" fmla="*/ 2 h 2"/>
                <a:gd name="T6" fmla="*/ 0 w 1"/>
                <a:gd name="T7" fmla="*/ 1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1"/>
                  </a:moveTo>
                  <a:cubicBezTo>
                    <a:pt x="0" y="0"/>
                    <a:pt x="0" y="0"/>
                    <a:pt x="0" y="0"/>
                  </a:cubicBezTo>
                  <a:cubicBezTo>
                    <a:pt x="0" y="1"/>
                    <a:pt x="0" y="1"/>
                    <a:pt x="0" y="2"/>
                  </a:cubicBezTo>
                  <a:cubicBezTo>
                    <a:pt x="0" y="2"/>
                    <a:pt x="0" y="2"/>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53" name="Freeform 47"/>
            <p:cNvSpPr>
              <a:spLocks noChangeArrowheads="1"/>
            </p:cNvSpPr>
            <p:nvPr/>
          </p:nvSpPr>
          <p:spPr bwMode="auto">
            <a:xfrm>
              <a:off x="6367463" y="2216150"/>
              <a:ext cx="149225" cy="141288"/>
            </a:xfrm>
            <a:custGeom>
              <a:avLst/>
              <a:gdLst>
                <a:gd name="T0" fmla="*/ 15 w 56"/>
                <a:gd name="T1" fmla="*/ 11 h 53"/>
                <a:gd name="T2" fmla="*/ 9 w 56"/>
                <a:gd name="T3" fmla="*/ 14 h 53"/>
                <a:gd name="T4" fmla="*/ 9 w 56"/>
                <a:gd name="T5" fmla="*/ 18 h 53"/>
                <a:gd name="T6" fmla="*/ 6 w 56"/>
                <a:gd name="T7" fmla="*/ 23 h 53"/>
                <a:gd name="T8" fmla="*/ 2 w 56"/>
                <a:gd name="T9" fmla="*/ 28 h 53"/>
                <a:gd name="T10" fmla="*/ 2 w 56"/>
                <a:gd name="T11" fmla="*/ 31 h 53"/>
                <a:gd name="T12" fmla="*/ 0 w 56"/>
                <a:gd name="T13" fmla="*/ 37 h 53"/>
                <a:gd name="T14" fmla="*/ 2 w 56"/>
                <a:gd name="T15" fmla="*/ 48 h 53"/>
                <a:gd name="T16" fmla="*/ 5 w 56"/>
                <a:gd name="T17" fmla="*/ 52 h 53"/>
                <a:gd name="T18" fmla="*/ 7 w 56"/>
                <a:gd name="T19" fmla="*/ 53 h 53"/>
                <a:gd name="T20" fmla="*/ 12 w 56"/>
                <a:gd name="T21" fmla="*/ 53 h 53"/>
                <a:gd name="T22" fmla="*/ 17 w 56"/>
                <a:gd name="T23" fmla="*/ 50 h 53"/>
                <a:gd name="T24" fmla="*/ 20 w 56"/>
                <a:gd name="T25" fmla="*/ 48 h 53"/>
                <a:gd name="T26" fmla="*/ 27 w 56"/>
                <a:gd name="T27" fmla="*/ 51 h 53"/>
                <a:gd name="T28" fmla="*/ 34 w 56"/>
                <a:gd name="T29" fmla="*/ 53 h 53"/>
                <a:gd name="T30" fmla="*/ 36 w 56"/>
                <a:gd name="T31" fmla="*/ 52 h 53"/>
                <a:gd name="T32" fmla="*/ 39 w 56"/>
                <a:gd name="T33" fmla="*/ 53 h 53"/>
                <a:gd name="T34" fmla="*/ 44 w 56"/>
                <a:gd name="T35" fmla="*/ 49 h 53"/>
                <a:gd name="T36" fmla="*/ 44 w 56"/>
                <a:gd name="T37" fmla="*/ 43 h 53"/>
                <a:gd name="T38" fmla="*/ 40 w 56"/>
                <a:gd name="T39" fmla="*/ 43 h 53"/>
                <a:gd name="T40" fmla="*/ 37 w 56"/>
                <a:gd name="T41" fmla="*/ 43 h 53"/>
                <a:gd name="T42" fmla="*/ 35 w 56"/>
                <a:gd name="T43" fmla="*/ 33 h 53"/>
                <a:gd name="T44" fmla="*/ 28 w 56"/>
                <a:gd name="T45" fmla="*/ 26 h 53"/>
                <a:gd name="T46" fmla="*/ 20 w 56"/>
                <a:gd name="T47" fmla="*/ 21 h 53"/>
                <a:gd name="T48" fmla="*/ 23 w 56"/>
                <a:gd name="T49" fmla="*/ 14 h 53"/>
                <a:gd name="T50" fmla="*/ 50 w 56"/>
                <a:gd name="T51" fmla="*/ 10 h 53"/>
                <a:gd name="T52" fmla="*/ 53 w 56"/>
                <a:gd name="T53" fmla="*/ 10 h 53"/>
                <a:gd name="T54" fmla="*/ 56 w 56"/>
                <a:gd name="T55" fmla="*/ 10 h 53"/>
                <a:gd name="T56" fmla="*/ 56 w 56"/>
                <a:gd name="T57" fmla="*/ 6 h 53"/>
                <a:gd name="T58" fmla="*/ 46 w 56"/>
                <a:gd name="T59" fmla="*/ 1 h 53"/>
                <a:gd name="T60" fmla="*/ 28 w 56"/>
                <a:gd name="T61" fmla="*/ 1 h 53"/>
                <a:gd name="T62" fmla="*/ 21 w 56"/>
                <a:gd name="T63" fmla="*/ 6 h 53"/>
                <a:gd name="T64" fmla="*/ 15 w 56"/>
                <a:gd name="T65" fmla="*/ 11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6"/>
                <a:gd name="T100" fmla="*/ 0 h 53"/>
                <a:gd name="T101" fmla="*/ 56 w 5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6" h="53">
                  <a:moveTo>
                    <a:pt x="15" y="11"/>
                  </a:moveTo>
                  <a:cubicBezTo>
                    <a:pt x="11" y="12"/>
                    <a:pt x="9" y="13"/>
                    <a:pt x="9" y="14"/>
                  </a:cubicBezTo>
                  <a:cubicBezTo>
                    <a:pt x="9" y="18"/>
                    <a:pt x="9" y="18"/>
                    <a:pt x="9" y="18"/>
                  </a:cubicBezTo>
                  <a:cubicBezTo>
                    <a:pt x="9" y="20"/>
                    <a:pt x="8" y="22"/>
                    <a:pt x="6" y="23"/>
                  </a:cubicBezTo>
                  <a:cubicBezTo>
                    <a:pt x="4" y="24"/>
                    <a:pt x="3" y="26"/>
                    <a:pt x="2" y="28"/>
                  </a:cubicBezTo>
                  <a:cubicBezTo>
                    <a:pt x="2" y="29"/>
                    <a:pt x="2" y="31"/>
                    <a:pt x="2" y="31"/>
                  </a:cubicBezTo>
                  <a:cubicBezTo>
                    <a:pt x="2" y="31"/>
                    <a:pt x="1" y="34"/>
                    <a:pt x="0" y="37"/>
                  </a:cubicBezTo>
                  <a:cubicBezTo>
                    <a:pt x="0" y="41"/>
                    <a:pt x="0" y="45"/>
                    <a:pt x="2" y="48"/>
                  </a:cubicBezTo>
                  <a:cubicBezTo>
                    <a:pt x="3" y="50"/>
                    <a:pt x="5" y="52"/>
                    <a:pt x="5" y="52"/>
                  </a:cubicBezTo>
                  <a:cubicBezTo>
                    <a:pt x="6" y="53"/>
                    <a:pt x="7" y="53"/>
                    <a:pt x="7" y="53"/>
                  </a:cubicBezTo>
                  <a:cubicBezTo>
                    <a:pt x="12" y="53"/>
                    <a:pt x="12" y="53"/>
                    <a:pt x="12" y="53"/>
                  </a:cubicBezTo>
                  <a:cubicBezTo>
                    <a:pt x="14" y="53"/>
                    <a:pt x="16" y="52"/>
                    <a:pt x="17" y="50"/>
                  </a:cubicBezTo>
                  <a:cubicBezTo>
                    <a:pt x="18" y="49"/>
                    <a:pt x="19" y="48"/>
                    <a:pt x="20" y="48"/>
                  </a:cubicBezTo>
                  <a:cubicBezTo>
                    <a:pt x="21" y="49"/>
                    <a:pt x="24" y="50"/>
                    <a:pt x="27" y="51"/>
                  </a:cubicBezTo>
                  <a:cubicBezTo>
                    <a:pt x="30" y="52"/>
                    <a:pt x="33" y="53"/>
                    <a:pt x="34" y="53"/>
                  </a:cubicBezTo>
                  <a:cubicBezTo>
                    <a:pt x="35" y="53"/>
                    <a:pt x="35" y="53"/>
                    <a:pt x="36" y="52"/>
                  </a:cubicBezTo>
                  <a:cubicBezTo>
                    <a:pt x="36" y="52"/>
                    <a:pt x="38" y="52"/>
                    <a:pt x="39" y="53"/>
                  </a:cubicBezTo>
                  <a:cubicBezTo>
                    <a:pt x="41" y="53"/>
                    <a:pt x="43" y="52"/>
                    <a:pt x="44" y="49"/>
                  </a:cubicBezTo>
                  <a:cubicBezTo>
                    <a:pt x="45" y="47"/>
                    <a:pt x="45" y="43"/>
                    <a:pt x="44" y="43"/>
                  </a:cubicBezTo>
                  <a:cubicBezTo>
                    <a:pt x="44" y="43"/>
                    <a:pt x="44" y="43"/>
                    <a:pt x="40" y="43"/>
                  </a:cubicBezTo>
                  <a:cubicBezTo>
                    <a:pt x="37" y="43"/>
                    <a:pt x="37" y="43"/>
                    <a:pt x="37" y="43"/>
                  </a:cubicBezTo>
                  <a:cubicBezTo>
                    <a:pt x="36" y="39"/>
                    <a:pt x="35" y="36"/>
                    <a:pt x="35" y="33"/>
                  </a:cubicBezTo>
                  <a:cubicBezTo>
                    <a:pt x="35" y="31"/>
                    <a:pt x="32" y="28"/>
                    <a:pt x="28" y="26"/>
                  </a:cubicBezTo>
                  <a:cubicBezTo>
                    <a:pt x="24" y="25"/>
                    <a:pt x="21" y="22"/>
                    <a:pt x="20" y="21"/>
                  </a:cubicBezTo>
                  <a:cubicBezTo>
                    <a:pt x="19" y="19"/>
                    <a:pt x="20" y="16"/>
                    <a:pt x="23" y="14"/>
                  </a:cubicBezTo>
                  <a:cubicBezTo>
                    <a:pt x="26" y="12"/>
                    <a:pt x="38" y="10"/>
                    <a:pt x="50" y="10"/>
                  </a:cubicBezTo>
                  <a:cubicBezTo>
                    <a:pt x="50" y="10"/>
                    <a:pt x="50" y="10"/>
                    <a:pt x="53" y="10"/>
                  </a:cubicBezTo>
                  <a:cubicBezTo>
                    <a:pt x="56" y="10"/>
                    <a:pt x="56" y="10"/>
                    <a:pt x="56" y="10"/>
                  </a:cubicBezTo>
                  <a:cubicBezTo>
                    <a:pt x="56" y="10"/>
                    <a:pt x="56" y="7"/>
                    <a:pt x="56" y="6"/>
                  </a:cubicBezTo>
                  <a:cubicBezTo>
                    <a:pt x="56" y="4"/>
                    <a:pt x="52" y="2"/>
                    <a:pt x="46" y="1"/>
                  </a:cubicBezTo>
                  <a:cubicBezTo>
                    <a:pt x="41" y="0"/>
                    <a:pt x="33" y="0"/>
                    <a:pt x="28" y="1"/>
                  </a:cubicBezTo>
                  <a:cubicBezTo>
                    <a:pt x="24" y="2"/>
                    <a:pt x="21" y="4"/>
                    <a:pt x="21" y="6"/>
                  </a:cubicBezTo>
                  <a:cubicBezTo>
                    <a:pt x="21" y="7"/>
                    <a:pt x="18" y="10"/>
                    <a:pt x="15" y="1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54" name="Freeform 48"/>
            <p:cNvSpPr>
              <a:spLocks noChangeArrowheads="1"/>
            </p:cNvSpPr>
            <p:nvPr/>
          </p:nvSpPr>
          <p:spPr bwMode="auto">
            <a:xfrm>
              <a:off x="4310063" y="1381125"/>
              <a:ext cx="26988" cy="19050"/>
            </a:xfrm>
            <a:custGeom>
              <a:avLst/>
              <a:gdLst>
                <a:gd name="T0" fmla="*/ 10 w 10"/>
                <a:gd name="T1" fmla="*/ 7 h 7"/>
                <a:gd name="T2" fmla="*/ 1 w 10"/>
                <a:gd name="T3" fmla="*/ 0 h 7"/>
                <a:gd name="T4" fmla="*/ 0 w 10"/>
                <a:gd name="T5" fmla="*/ 0 h 7"/>
                <a:gd name="T6" fmla="*/ 10 w 10"/>
                <a:gd name="T7" fmla="*/ 7 h 7"/>
                <a:gd name="T8" fmla="*/ 0 60000 65536"/>
                <a:gd name="T9" fmla="*/ 0 60000 65536"/>
                <a:gd name="T10" fmla="*/ 0 60000 65536"/>
                <a:gd name="T11" fmla="*/ 0 60000 65536"/>
                <a:gd name="T12" fmla="*/ 0 w 10"/>
                <a:gd name="T13" fmla="*/ 0 h 7"/>
                <a:gd name="T14" fmla="*/ 10 w 10"/>
                <a:gd name="T15" fmla="*/ 7 h 7"/>
              </a:gdLst>
              <a:ahLst/>
              <a:cxnLst>
                <a:cxn ang="T8">
                  <a:pos x="T0" y="T1"/>
                </a:cxn>
                <a:cxn ang="T9">
                  <a:pos x="T2" y="T3"/>
                </a:cxn>
                <a:cxn ang="T10">
                  <a:pos x="T4" y="T5"/>
                </a:cxn>
                <a:cxn ang="T11">
                  <a:pos x="T6" y="T7"/>
                </a:cxn>
              </a:cxnLst>
              <a:rect l="T12" t="T13" r="T14" b="T15"/>
              <a:pathLst>
                <a:path w="10" h="7">
                  <a:moveTo>
                    <a:pt x="10" y="7"/>
                  </a:moveTo>
                  <a:cubicBezTo>
                    <a:pt x="8" y="5"/>
                    <a:pt x="4" y="1"/>
                    <a:pt x="1" y="0"/>
                  </a:cubicBezTo>
                  <a:cubicBezTo>
                    <a:pt x="1" y="0"/>
                    <a:pt x="1" y="0"/>
                    <a:pt x="0" y="0"/>
                  </a:cubicBezTo>
                  <a:cubicBezTo>
                    <a:pt x="3" y="0"/>
                    <a:pt x="7" y="5"/>
                    <a:pt x="10"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55" name="Freeform 49"/>
            <p:cNvSpPr>
              <a:spLocks noChangeArrowheads="1"/>
            </p:cNvSpPr>
            <p:nvPr/>
          </p:nvSpPr>
          <p:spPr bwMode="auto">
            <a:xfrm>
              <a:off x="6905625" y="1255713"/>
              <a:ext cx="122238" cy="88900"/>
            </a:xfrm>
            <a:custGeom>
              <a:avLst/>
              <a:gdLst>
                <a:gd name="T0" fmla="*/ 35 w 46"/>
                <a:gd name="T1" fmla="*/ 29 h 33"/>
                <a:gd name="T2" fmla="*/ 46 w 46"/>
                <a:gd name="T3" fmla="*/ 15 h 33"/>
                <a:gd name="T4" fmla="*/ 46 w 46"/>
                <a:gd name="T5" fmla="*/ 13 h 33"/>
                <a:gd name="T6" fmla="*/ 45 w 46"/>
                <a:gd name="T7" fmla="*/ 11 h 33"/>
                <a:gd name="T8" fmla="*/ 34 w 46"/>
                <a:gd name="T9" fmla="*/ 5 h 33"/>
                <a:gd name="T10" fmla="*/ 20 w 46"/>
                <a:gd name="T11" fmla="*/ 0 h 33"/>
                <a:gd name="T12" fmla="*/ 10 w 46"/>
                <a:gd name="T13" fmla="*/ 5 h 33"/>
                <a:gd name="T14" fmla="*/ 8 w 46"/>
                <a:gd name="T15" fmla="*/ 13 h 33"/>
                <a:gd name="T16" fmla="*/ 6 w 46"/>
                <a:gd name="T17" fmla="*/ 23 h 33"/>
                <a:gd name="T18" fmla="*/ 1 w 46"/>
                <a:gd name="T19" fmla="*/ 32 h 33"/>
                <a:gd name="T20" fmla="*/ 17 w 46"/>
                <a:gd name="T21" fmla="*/ 33 h 33"/>
                <a:gd name="T22" fmla="*/ 35 w 46"/>
                <a:gd name="T23" fmla="*/ 29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33"/>
                <a:gd name="T38" fmla="*/ 46 w 46"/>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33">
                  <a:moveTo>
                    <a:pt x="35" y="29"/>
                  </a:moveTo>
                  <a:cubicBezTo>
                    <a:pt x="35" y="27"/>
                    <a:pt x="41" y="21"/>
                    <a:pt x="46" y="15"/>
                  </a:cubicBezTo>
                  <a:cubicBezTo>
                    <a:pt x="46" y="15"/>
                    <a:pt x="46" y="15"/>
                    <a:pt x="46" y="13"/>
                  </a:cubicBezTo>
                  <a:cubicBezTo>
                    <a:pt x="45" y="11"/>
                    <a:pt x="45" y="11"/>
                    <a:pt x="45" y="11"/>
                  </a:cubicBezTo>
                  <a:cubicBezTo>
                    <a:pt x="43" y="10"/>
                    <a:pt x="37" y="7"/>
                    <a:pt x="34" y="5"/>
                  </a:cubicBezTo>
                  <a:cubicBezTo>
                    <a:pt x="30" y="2"/>
                    <a:pt x="24" y="0"/>
                    <a:pt x="20" y="0"/>
                  </a:cubicBezTo>
                  <a:cubicBezTo>
                    <a:pt x="16" y="0"/>
                    <a:pt x="12" y="2"/>
                    <a:pt x="10" y="5"/>
                  </a:cubicBezTo>
                  <a:cubicBezTo>
                    <a:pt x="9" y="8"/>
                    <a:pt x="8" y="11"/>
                    <a:pt x="8" y="13"/>
                  </a:cubicBezTo>
                  <a:cubicBezTo>
                    <a:pt x="8" y="15"/>
                    <a:pt x="7" y="20"/>
                    <a:pt x="6" y="23"/>
                  </a:cubicBezTo>
                  <a:cubicBezTo>
                    <a:pt x="5" y="27"/>
                    <a:pt x="3" y="31"/>
                    <a:pt x="1" y="32"/>
                  </a:cubicBezTo>
                  <a:cubicBezTo>
                    <a:pt x="0" y="32"/>
                    <a:pt x="7" y="33"/>
                    <a:pt x="17" y="33"/>
                  </a:cubicBezTo>
                  <a:cubicBezTo>
                    <a:pt x="27" y="33"/>
                    <a:pt x="35" y="31"/>
                    <a:pt x="35" y="2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56" name="Freeform 50"/>
            <p:cNvSpPr>
              <a:spLocks noChangeArrowheads="1"/>
            </p:cNvSpPr>
            <p:nvPr/>
          </p:nvSpPr>
          <p:spPr bwMode="auto">
            <a:xfrm>
              <a:off x="6705600" y="1357313"/>
              <a:ext cx="236538" cy="198438"/>
            </a:xfrm>
            <a:custGeom>
              <a:avLst/>
              <a:gdLst>
                <a:gd name="T0" fmla="*/ 2 w 89"/>
                <a:gd name="T1" fmla="*/ 68 h 74"/>
                <a:gd name="T2" fmla="*/ 7 w 89"/>
                <a:gd name="T3" fmla="*/ 71 h 74"/>
                <a:gd name="T4" fmla="*/ 12 w 89"/>
                <a:gd name="T5" fmla="*/ 72 h 74"/>
                <a:gd name="T6" fmla="*/ 17 w 89"/>
                <a:gd name="T7" fmla="*/ 74 h 74"/>
                <a:gd name="T8" fmla="*/ 23 w 89"/>
                <a:gd name="T9" fmla="*/ 73 h 74"/>
                <a:gd name="T10" fmla="*/ 27 w 89"/>
                <a:gd name="T11" fmla="*/ 71 h 74"/>
                <a:gd name="T12" fmla="*/ 31 w 89"/>
                <a:gd name="T13" fmla="*/ 71 h 74"/>
                <a:gd name="T14" fmla="*/ 50 w 89"/>
                <a:gd name="T15" fmla="*/ 71 h 74"/>
                <a:gd name="T16" fmla="*/ 52 w 89"/>
                <a:gd name="T17" fmla="*/ 66 h 74"/>
                <a:gd name="T18" fmla="*/ 55 w 89"/>
                <a:gd name="T19" fmla="*/ 61 h 74"/>
                <a:gd name="T20" fmla="*/ 61 w 89"/>
                <a:gd name="T21" fmla="*/ 60 h 74"/>
                <a:gd name="T22" fmla="*/ 66 w 89"/>
                <a:gd name="T23" fmla="*/ 57 h 74"/>
                <a:gd name="T24" fmla="*/ 74 w 89"/>
                <a:gd name="T25" fmla="*/ 54 h 74"/>
                <a:gd name="T26" fmla="*/ 80 w 89"/>
                <a:gd name="T27" fmla="*/ 49 h 74"/>
                <a:gd name="T28" fmla="*/ 82 w 89"/>
                <a:gd name="T29" fmla="*/ 44 h 74"/>
                <a:gd name="T30" fmla="*/ 83 w 89"/>
                <a:gd name="T31" fmla="*/ 35 h 74"/>
                <a:gd name="T32" fmla="*/ 86 w 89"/>
                <a:gd name="T33" fmla="*/ 27 h 74"/>
                <a:gd name="T34" fmla="*/ 89 w 89"/>
                <a:gd name="T35" fmla="*/ 15 h 74"/>
                <a:gd name="T36" fmla="*/ 82 w 89"/>
                <a:gd name="T37" fmla="*/ 4 h 74"/>
                <a:gd name="T38" fmla="*/ 80 w 89"/>
                <a:gd name="T39" fmla="*/ 4 h 74"/>
                <a:gd name="T40" fmla="*/ 79 w 89"/>
                <a:gd name="T41" fmla="*/ 4 h 74"/>
                <a:gd name="T42" fmla="*/ 70 w 89"/>
                <a:gd name="T43" fmla="*/ 2 h 74"/>
                <a:gd name="T44" fmla="*/ 65 w 89"/>
                <a:gd name="T45" fmla="*/ 10 h 74"/>
                <a:gd name="T46" fmla="*/ 62 w 89"/>
                <a:gd name="T47" fmla="*/ 19 h 74"/>
                <a:gd name="T48" fmla="*/ 59 w 89"/>
                <a:gd name="T49" fmla="*/ 27 h 74"/>
                <a:gd name="T50" fmla="*/ 53 w 89"/>
                <a:gd name="T51" fmla="*/ 31 h 74"/>
                <a:gd name="T52" fmla="*/ 47 w 89"/>
                <a:gd name="T53" fmla="*/ 36 h 74"/>
                <a:gd name="T54" fmla="*/ 44 w 89"/>
                <a:gd name="T55" fmla="*/ 41 h 74"/>
                <a:gd name="T56" fmla="*/ 37 w 89"/>
                <a:gd name="T57" fmla="*/ 45 h 74"/>
                <a:gd name="T58" fmla="*/ 26 w 89"/>
                <a:gd name="T59" fmla="*/ 47 h 74"/>
                <a:gd name="T60" fmla="*/ 14 w 89"/>
                <a:gd name="T61" fmla="*/ 52 h 74"/>
                <a:gd name="T62" fmla="*/ 14 w 89"/>
                <a:gd name="T63" fmla="*/ 53 h 74"/>
                <a:gd name="T64" fmla="*/ 14 w 89"/>
                <a:gd name="T65" fmla="*/ 55 h 74"/>
                <a:gd name="T66" fmla="*/ 2 w 89"/>
                <a:gd name="T67" fmla="*/ 61 h 74"/>
                <a:gd name="T68" fmla="*/ 2 w 89"/>
                <a:gd name="T69" fmla="*/ 68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74"/>
                <a:gd name="T107" fmla="*/ 89 w 89"/>
                <a:gd name="T108" fmla="*/ 74 h 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74">
                  <a:moveTo>
                    <a:pt x="2" y="68"/>
                  </a:moveTo>
                  <a:cubicBezTo>
                    <a:pt x="4" y="70"/>
                    <a:pt x="6" y="71"/>
                    <a:pt x="7" y="71"/>
                  </a:cubicBezTo>
                  <a:cubicBezTo>
                    <a:pt x="8" y="71"/>
                    <a:pt x="10" y="72"/>
                    <a:pt x="12" y="72"/>
                  </a:cubicBezTo>
                  <a:cubicBezTo>
                    <a:pt x="13" y="73"/>
                    <a:pt x="15" y="74"/>
                    <a:pt x="17" y="74"/>
                  </a:cubicBezTo>
                  <a:cubicBezTo>
                    <a:pt x="18" y="74"/>
                    <a:pt x="21" y="74"/>
                    <a:pt x="23" y="73"/>
                  </a:cubicBezTo>
                  <a:cubicBezTo>
                    <a:pt x="25" y="72"/>
                    <a:pt x="26" y="72"/>
                    <a:pt x="27" y="71"/>
                  </a:cubicBezTo>
                  <a:cubicBezTo>
                    <a:pt x="27" y="71"/>
                    <a:pt x="29" y="71"/>
                    <a:pt x="31" y="71"/>
                  </a:cubicBezTo>
                  <a:cubicBezTo>
                    <a:pt x="50" y="71"/>
                    <a:pt x="50" y="71"/>
                    <a:pt x="50" y="71"/>
                  </a:cubicBezTo>
                  <a:cubicBezTo>
                    <a:pt x="51" y="71"/>
                    <a:pt x="52" y="69"/>
                    <a:pt x="52" y="66"/>
                  </a:cubicBezTo>
                  <a:cubicBezTo>
                    <a:pt x="53" y="64"/>
                    <a:pt x="54" y="61"/>
                    <a:pt x="55" y="61"/>
                  </a:cubicBezTo>
                  <a:cubicBezTo>
                    <a:pt x="56" y="61"/>
                    <a:pt x="59" y="61"/>
                    <a:pt x="61" y="60"/>
                  </a:cubicBezTo>
                  <a:cubicBezTo>
                    <a:pt x="63" y="60"/>
                    <a:pt x="65" y="58"/>
                    <a:pt x="66" y="57"/>
                  </a:cubicBezTo>
                  <a:cubicBezTo>
                    <a:pt x="67" y="57"/>
                    <a:pt x="71" y="55"/>
                    <a:pt x="74" y="54"/>
                  </a:cubicBezTo>
                  <a:cubicBezTo>
                    <a:pt x="77" y="53"/>
                    <a:pt x="79" y="51"/>
                    <a:pt x="80" y="49"/>
                  </a:cubicBezTo>
                  <a:cubicBezTo>
                    <a:pt x="80" y="48"/>
                    <a:pt x="81" y="45"/>
                    <a:pt x="82" y="44"/>
                  </a:cubicBezTo>
                  <a:cubicBezTo>
                    <a:pt x="82" y="42"/>
                    <a:pt x="83" y="38"/>
                    <a:pt x="83" y="35"/>
                  </a:cubicBezTo>
                  <a:cubicBezTo>
                    <a:pt x="83" y="31"/>
                    <a:pt x="84" y="28"/>
                    <a:pt x="86" y="27"/>
                  </a:cubicBezTo>
                  <a:cubicBezTo>
                    <a:pt x="87" y="27"/>
                    <a:pt x="89" y="22"/>
                    <a:pt x="89" y="15"/>
                  </a:cubicBezTo>
                  <a:cubicBezTo>
                    <a:pt x="89" y="9"/>
                    <a:pt x="86" y="4"/>
                    <a:pt x="82" y="4"/>
                  </a:cubicBezTo>
                  <a:cubicBezTo>
                    <a:pt x="82" y="4"/>
                    <a:pt x="82" y="4"/>
                    <a:pt x="80" y="4"/>
                  </a:cubicBezTo>
                  <a:cubicBezTo>
                    <a:pt x="79" y="4"/>
                    <a:pt x="79" y="4"/>
                    <a:pt x="79" y="4"/>
                  </a:cubicBezTo>
                  <a:cubicBezTo>
                    <a:pt x="77" y="0"/>
                    <a:pt x="73" y="1"/>
                    <a:pt x="70" y="2"/>
                  </a:cubicBezTo>
                  <a:cubicBezTo>
                    <a:pt x="67" y="4"/>
                    <a:pt x="65" y="7"/>
                    <a:pt x="65" y="10"/>
                  </a:cubicBezTo>
                  <a:cubicBezTo>
                    <a:pt x="65" y="13"/>
                    <a:pt x="64" y="17"/>
                    <a:pt x="62" y="19"/>
                  </a:cubicBezTo>
                  <a:cubicBezTo>
                    <a:pt x="61" y="22"/>
                    <a:pt x="60" y="25"/>
                    <a:pt x="59" y="27"/>
                  </a:cubicBezTo>
                  <a:cubicBezTo>
                    <a:pt x="59" y="28"/>
                    <a:pt x="56" y="30"/>
                    <a:pt x="53" y="31"/>
                  </a:cubicBezTo>
                  <a:cubicBezTo>
                    <a:pt x="50" y="32"/>
                    <a:pt x="47" y="34"/>
                    <a:pt x="47" y="36"/>
                  </a:cubicBezTo>
                  <a:cubicBezTo>
                    <a:pt x="47" y="37"/>
                    <a:pt x="46" y="39"/>
                    <a:pt x="44" y="41"/>
                  </a:cubicBezTo>
                  <a:cubicBezTo>
                    <a:pt x="42" y="42"/>
                    <a:pt x="39" y="44"/>
                    <a:pt x="37" y="45"/>
                  </a:cubicBezTo>
                  <a:cubicBezTo>
                    <a:pt x="35" y="46"/>
                    <a:pt x="30" y="47"/>
                    <a:pt x="26" y="47"/>
                  </a:cubicBezTo>
                  <a:cubicBezTo>
                    <a:pt x="23" y="47"/>
                    <a:pt x="17" y="49"/>
                    <a:pt x="14" y="52"/>
                  </a:cubicBezTo>
                  <a:cubicBezTo>
                    <a:pt x="14" y="52"/>
                    <a:pt x="14" y="52"/>
                    <a:pt x="14" y="53"/>
                  </a:cubicBezTo>
                  <a:cubicBezTo>
                    <a:pt x="14" y="55"/>
                    <a:pt x="14" y="55"/>
                    <a:pt x="14" y="55"/>
                  </a:cubicBezTo>
                  <a:cubicBezTo>
                    <a:pt x="10" y="56"/>
                    <a:pt x="5" y="60"/>
                    <a:pt x="2" y="61"/>
                  </a:cubicBezTo>
                  <a:cubicBezTo>
                    <a:pt x="0" y="63"/>
                    <a:pt x="0" y="66"/>
                    <a:pt x="2" y="6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57" name="Freeform 51"/>
            <p:cNvSpPr>
              <a:spLocks noChangeArrowheads="1"/>
            </p:cNvSpPr>
            <p:nvPr/>
          </p:nvSpPr>
          <p:spPr bwMode="auto">
            <a:xfrm>
              <a:off x="6657975" y="2265363"/>
              <a:ext cx="396875" cy="233363"/>
            </a:xfrm>
            <a:custGeom>
              <a:avLst/>
              <a:gdLst>
                <a:gd name="T0" fmla="*/ 13 w 149"/>
                <a:gd name="T1" fmla="*/ 11 h 88"/>
                <a:gd name="T2" fmla="*/ 12 w 149"/>
                <a:gd name="T3" fmla="*/ 11 h 88"/>
                <a:gd name="T4" fmla="*/ 8 w 149"/>
                <a:gd name="T5" fmla="*/ 1 h 88"/>
                <a:gd name="T6" fmla="*/ 3 w 149"/>
                <a:gd name="T7" fmla="*/ 2 h 88"/>
                <a:gd name="T8" fmla="*/ 0 w 149"/>
                <a:gd name="T9" fmla="*/ 7 h 88"/>
                <a:gd name="T10" fmla="*/ 6 w 149"/>
                <a:gd name="T11" fmla="*/ 11 h 88"/>
                <a:gd name="T12" fmla="*/ 12 w 149"/>
                <a:gd name="T13" fmla="*/ 16 h 88"/>
                <a:gd name="T14" fmla="*/ 17 w 149"/>
                <a:gd name="T15" fmla="*/ 21 h 88"/>
                <a:gd name="T16" fmla="*/ 26 w 149"/>
                <a:gd name="T17" fmla="*/ 26 h 88"/>
                <a:gd name="T18" fmla="*/ 33 w 149"/>
                <a:gd name="T19" fmla="*/ 30 h 88"/>
                <a:gd name="T20" fmla="*/ 37 w 149"/>
                <a:gd name="T21" fmla="*/ 35 h 88"/>
                <a:gd name="T22" fmla="*/ 41 w 149"/>
                <a:gd name="T23" fmla="*/ 40 h 88"/>
                <a:gd name="T24" fmla="*/ 42 w 149"/>
                <a:gd name="T25" fmla="*/ 50 h 88"/>
                <a:gd name="T26" fmla="*/ 46 w 149"/>
                <a:gd name="T27" fmla="*/ 58 h 88"/>
                <a:gd name="T28" fmla="*/ 57 w 149"/>
                <a:gd name="T29" fmla="*/ 59 h 88"/>
                <a:gd name="T30" fmla="*/ 68 w 149"/>
                <a:gd name="T31" fmla="*/ 61 h 88"/>
                <a:gd name="T32" fmla="*/ 77 w 149"/>
                <a:gd name="T33" fmla="*/ 63 h 88"/>
                <a:gd name="T34" fmla="*/ 83 w 149"/>
                <a:gd name="T35" fmla="*/ 64 h 88"/>
                <a:gd name="T36" fmla="*/ 83 w 149"/>
                <a:gd name="T37" fmla="*/ 65 h 88"/>
                <a:gd name="T38" fmla="*/ 83 w 149"/>
                <a:gd name="T39" fmla="*/ 66 h 88"/>
                <a:gd name="T40" fmla="*/ 90 w 149"/>
                <a:gd name="T41" fmla="*/ 65 h 88"/>
                <a:gd name="T42" fmla="*/ 115 w 149"/>
                <a:gd name="T43" fmla="*/ 65 h 88"/>
                <a:gd name="T44" fmla="*/ 113 w 149"/>
                <a:gd name="T45" fmla="*/ 68 h 88"/>
                <a:gd name="T46" fmla="*/ 110 w 149"/>
                <a:gd name="T47" fmla="*/ 70 h 88"/>
                <a:gd name="T48" fmla="*/ 136 w 149"/>
                <a:gd name="T49" fmla="*/ 88 h 88"/>
                <a:gd name="T50" fmla="*/ 139 w 149"/>
                <a:gd name="T51" fmla="*/ 87 h 88"/>
                <a:gd name="T52" fmla="*/ 142 w 149"/>
                <a:gd name="T53" fmla="*/ 85 h 88"/>
                <a:gd name="T54" fmla="*/ 145 w 149"/>
                <a:gd name="T55" fmla="*/ 87 h 88"/>
                <a:gd name="T56" fmla="*/ 149 w 149"/>
                <a:gd name="T57" fmla="*/ 80 h 88"/>
                <a:gd name="T58" fmla="*/ 140 w 149"/>
                <a:gd name="T59" fmla="*/ 68 h 88"/>
                <a:gd name="T60" fmla="*/ 133 w 149"/>
                <a:gd name="T61" fmla="*/ 63 h 88"/>
                <a:gd name="T62" fmla="*/ 124 w 149"/>
                <a:gd name="T63" fmla="*/ 57 h 88"/>
                <a:gd name="T64" fmla="*/ 123 w 149"/>
                <a:gd name="T65" fmla="*/ 55 h 88"/>
                <a:gd name="T66" fmla="*/ 130 w 149"/>
                <a:gd name="T67" fmla="*/ 49 h 88"/>
                <a:gd name="T68" fmla="*/ 126 w 149"/>
                <a:gd name="T69" fmla="*/ 39 h 88"/>
                <a:gd name="T70" fmla="*/ 114 w 149"/>
                <a:gd name="T71" fmla="*/ 35 h 88"/>
                <a:gd name="T72" fmla="*/ 107 w 149"/>
                <a:gd name="T73" fmla="*/ 33 h 88"/>
                <a:gd name="T74" fmla="*/ 87 w 149"/>
                <a:gd name="T75" fmla="*/ 21 h 88"/>
                <a:gd name="T76" fmla="*/ 80 w 149"/>
                <a:gd name="T77" fmla="*/ 20 h 88"/>
                <a:gd name="T78" fmla="*/ 77 w 149"/>
                <a:gd name="T79" fmla="*/ 19 h 88"/>
                <a:gd name="T80" fmla="*/ 76 w 149"/>
                <a:gd name="T81" fmla="*/ 19 h 88"/>
                <a:gd name="T82" fmla="*/ 76 w 149"/>
                <a:gd name="T83" fmla="*/ 18 h 88"/>
                <a:gd name="T84" fmla="*/ 71 w 149"/>
                <a:gd name="T85" fmla="*/ 16 h 88"/>
                <a:gd name="T86" fmla="*/ 58 w 149"/>
                <a:gd name="T87" fmla="*/ 16 h 88"/>
                <a:gd name="T88" fmla="*/ 55 w 149"/>
                <a:gd name="T89" fmla="*/ 16 h 88"/>
                <a:gd name="T90" fmla="*/ 36 w 149"/>
                <a:gd name="T91" fmla="*/ 14 h 88"/>
                <a:gd name="T92" fmla="*/ 15 w 149"/>
                <a:gd name="T93" fmla="*/ 11 h 88"/>
                <a:gd name="T94" fmla="*/ 13 w 149"/>
                <a:gd name="T95" fmla="*/ 11 h 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9"/>
                <a:gd name="T145" fmla="*/ 0 h 88"/>
                <a:gd name="T146" fmla="*/ 149 w 149"/>
                <a:gd name="T147" fmla="*/ 88 h 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9" h="88">
                  <a:moveTo>
                    <a:pt x="13" y="11"/>
                  </a:moveTo>
                  <a:cubicBezTo>
                    <a:pt x="12" y="11"/>
                    <a:pt x="12" y="11"/>
                    <a:pt x="12" y="11"/>
                  </a:cubicBezTo>
                  <a:cubicBezTo>
                    <a:pt x="11" y="6"/>
                    <a:pt x="10" y="1"/>
                    <a:pt x="8" y="1"/>
                  </a:cubicBezTo>
                  <a:cubicBezTo>
                    <a:pt x="6" y="0"/>
                    <a:pt x="4" y="1"/>
                    <a:pt x="3" y="2"/>
                  </a:cubicBezTo>
                  <a:cubicBezTo>
                    <a:pt x="1" y="4"/>
                    <a:pt x="0" y="6"/>
                    <a:pt x="0" y="7"/>
                  </a:cubicBezTo>
                  <a:cubicBezTo>
                    <a:pt x="0" y="8"/>
                    <a:pt x="3" y="10"/>
                    <a:pt x="6" y="11"/>
                  </a:cubicBezTo>
                  <a:cubicBezTo>
                    <a:pt x="9" y="12"/>
                    <a:pt x="12" y="14"/>
                    <a:pt x="12" y="16"/>
                  </a:cubicBezTo>
                  <a:cubicBezTo>
                    <a:pt x="12" y="17"/>
                    <a:pt x="14" y="20"/>
                    <a:pt x="17" y="21"/>
                  </a:cubicBezTo>
                  <a:cubicBezTo>
                    <a:pt x="19" y="23"/>
                    <a:pt x="23" y="25"/>
                    <a:pt x="26" y="26"/>
                  </a:cubicBezTo>
                  <a:cubicBezTo>
                    <a:pt x="28" y="26"/>
                    <a:pt x="31" y="28"/>
                    <a:pt x="33" y="30"/>
                  </a:cubicBezTo>
                  <a:cubicBezTo>
                    <a:pt x="34" y="32"/>
                    <a:pt x="36" y="34"/>
                    <a:pt x="37" y="35"/>
                  </a:cubicBezTo>
                  <a:cubicBezTo>
                    <a:pt x="38" y="35"/>
                    <a:pt x="40" y="38"/>
                    <a:pt x="41" y="40"/>
                  </a:cubicBezTo>
                  <a:cubicBezTo>
                    <a:pt x="41" y="42"/>
                    <a:pt x="42" y="47"/>
                    <a:pt x="42" y="50"/>
                  </a:cubicBezTo>
                  <a:cubicBezTo>
                    <a:pt x="42" y="54"/>
                    <a:pt x="44" y="57"/>
                    <a:pt x="46" y="58"/>
                  </a:cubicBezTo>
                  <a:cubicBezTo>
                    <a:pt x="48" y="58"/>
                    <a:pt x="54" y="59"/>
                    <a:pt x="57" y="59"/>
                  </a:cubicBezTo>
                  <a:cubicBezTo>
                    <a:pt x="61" y="59"/>
                    <a:pt x="66" y="60"/>
                    <a:pt x="68" y="61"/>
                  </a:cubicBezTo>
                  <a:cubicBezTo>
                    <a:pt x="70" y="62"/>
                    <a:pt x="74" y="63"/>
                    <a:pt x="77" y="63"/>
                  </a:cubicBezTo>
                  <a:cubicBezTo>
                    <a:pt x="80" y="63"/>
                    <a:pt x="83" y="64"/>
                    <a:pt x="83" y="64"/>
                  </a:cubicBezTo>
                  <a:cubicBezTo>
                    <a:pt x="83" y="65"/>
                    <a:pt x="83" y="65"/>
                    <a:pt x="83" y="65"/>
                  </a:cubicBezTo>
                  <a:cubicBezTo>
                    <a:pt x="83" y="65"/>
                    <a:pt x="83" y="66"/>
                    <a:pt x="83" y="66"/>
                  </a:cubicBezTo>
                  <a:cubicBezTo>
                    <a:pt x="83" y="67"/>
                    <a:pt x="86" y="66"/>
                    <a:pt x="90" y="65"/>
                  </a:cubicBezTo>
                  <a:cubicBezTo>
                    <a:pt x="94" y="63"/>
                    <a:pt x="105" y="64"/>
                    <a:pt x="115" y="65"/>
                  </a:cubicBezTo>
                  <a:cubicBezTo>
                    <a:pt x="115" y="65"/>
                    <a:pt x="115" y="65"/>
                    <a:pt x="113" y="68"/>
                  </a:cubicBezTo>
                  <a:cubicBezTo>
                    <a:pt x="110" y="70"/>
                    <a:pt x="110" y="70"/>
                    <a:pt x="110" y="70"/>
                  </a:cubicBezTo>
                  <a:cubicBezTo>
                    <a:pt x="115" y="73"/>
                    <a:pt x="127" y="81"/>
                    <a:pt x="136" y="88"/>
                  </a:cubicBezTo>
                  <a:cubicBezTo>
                    <a:pt x="136" y="88"/>
                    <a:pt x="136" y="88"/>
                    <a:pt x="139" y="87"/>
                  </a:cubicBezTo>
                  <a:cubicBezTo>
                    <a:pt x="142" y="85"/>
                    <a:pt x="142" y="85"/>
                    <a:pt x="142" y="85"/>
                  </a:cubicBezTo>
                  <a:cubicBezTo>
                    <a:pt x="142" y="86"/>
                    <a:pt x="143" y="87"/>
                    <a:pt x="145" y="87"/>
                  </a:cubicBezTo>
                  <a:cubicBezTo>
                    <a:pt x="147" y="87"/>
                    <a:pt x="149" y="84"/>
                    <a:pt x="149" y="80"/>
                  </a:cubicBezTo>
                  <a:cubicBezTo>
                    <a:pt x="149" y="80"/>
                    <a:pt x="149" y="80"/>
                    <a:pt x="140" y="68"/>
                  </a:cubicBezTo>
                  <a:cubicBezTo>
                    <a:pt x="131" y="56"/>
                    <a:pt x="136" y="63"/>
                    <a:pt x="133" y="63"/>
                  </a:cubicBezTo>
                  <a:cubicBezTo>
                    <a:pt x="129" y="63"/>
                    <a:pt x="125" y="60"/>
                    <a:pt x="124" y="57"/>
                  </a:cubicBezTo>
                  <a:cubicBezTo>
                    <a:pt x="123" y="55"/>
                    <a:pt x="123" y="55"/>
                    <a:pt x="123" y="55"/>
                  </a:cubicBezTo>
                  <a:cubicBezTo>
                    <a:pt x="127" y="54"/>
                    <a:pt x="130" y="51"/>
                    <a:pt x="130" y="49"/>
                  </a:cubicBezTo>
                  <a:cubicBezTo>
                    <a:pt x="130" y="46"/>
                    <a:pt x="128" y="42"/>
                    <a:pt x="126" y="39"/>
                  </a:cubicBezTo>
                  <a:cubicBezTo>
                    <a:pt x="123" y="37"/>
                    <a:pt x="118" y="35"/>
                    <a:pt x="114" y="35"/>
                  </a:cubicBezTo>
                  <a:cubicBezTo>
                    <a:pt x="110" y="35"/>
                    <a:pt x="107" y="34"/>
                    <a:pt x="107" y="33"/>
                  </a:cubicBezTo>
                  <a:cubicBezTo>
                    <a:pt x="107" y="31"/>
                    <a:pt x="98" y="26"/>
                    <a:pt x="87" y="21"/>
                  </a:cubicBezTo>
                  <a:cubicBezTo>
                    <a:pt x="87" y="21"/>
                    <a:pt x="87" y="21"/>
                    <a:pt x="80" y="20"/>
                  </a:cubicBezTo>
                  <a:cubicBezTo>
                    <a:pt x="77" y="19"/>
                    <a:pt x="77" y="19"/>
                    <a:pt x="77" y="19"/>
                  </a:cubicBezTo>
                  <a:cubicBezTo>
                    <a:pt x="77" y="20"/>
                    <a:pt x="77" y="20"/>
                    <a:pt x="76" y="19"/>
                  </a:cubicBezTo>
                  <a:cubicBezTo>
                    <a:pt x="76" y="19"/>
                    <a:pt x="76" y="19"/>
                    <a:pt x="76" y="18"/>
                  </a:cubicBezTo>
                  <a:cubicBezTo>
                    <a:pt x="76" y="15"/>
                    <a:pt x="73" y="16"/>
                    <a:pt x="71" y="16"/>
                  </a:cubicBezTo>
                  <a:cubicBezTo>
                    <a:pt x="70" y="16"/>
                    <a:pt x="60" y="16"/>
                    <a:pt x="58" y="16"/>
                  </a:cubicBezTo>
                  <a:cubicBezTo>
                    <a:pt x="55" y="16"/>
                    <a:pt x="55" y="16"/>
                    <a:pt x="55" y="16"/>
                  </a:cubicBezTo>
                  <a:cubicBezTo>
                    <a:pt x="50" y="16"/>
                    <a:pt x="41" y="14"/>
                    <a:pt x="36" y="14"/>
                  </a:cubicBezTo>
                  <a:cubicBezTo>
                    <a:pt x="30" y="13"/>
                    <a:pt x="20" y="11"/>
                    <a:pt x="15" y="11"/>
                  </a:cubicBezTo>
                  <a:cubicBezTo>
                    <a:pt x="15" y="11"/>
                    <a:pt x="15" y="11"/>
                    <a:pt x="13" y="1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58" name="Freeform 52"/>
            <p:cNvSpPr>
              <a:spLocks noChangeArrowheads="1"/>
            </p:cNvSpPr>
            <p:nvPr/>
          </p:nvSpPr>
          <p:spPr bwMode="auto">
            <a:xfrm>
              <a:off x="1908175" y="3308350"/>
              <a:ext cx="3175" cy="1588"/>
            </a:xfrm>
            <a:custGeom>
              <a:avLst/>
              <a:gdLst>
                <a:gd name="T0" fmla="*/ 1 w 1"/>
                <a:gd name="T1" fmla="*/ 0 h 1"/>
                <a:gd name="T2" fmla="*/ 0 w 1"/>
                <a:gd name="T3" fmla="*/ 1 h 1"/>
                <a:gd name="T4" fmla="*/ 1 w 1"/>
                <a:gd name="T5" fmla="*/ 1 h 1"/>
                <a:gd name="T6" fmla="*/ 1 w 1"/>
                <a:gd name="T7" fmla="*/ 0 h 1"/>
                <a:gd name="T8" fmla="*/ 1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1" y="0"/>
                  </a:moveTo>
                  <a:cubicBezTo>
                    <a:pt x="0" y="0"/>
                    <a:pt x="0" y="0"/>
                    <a:pt x="0" y="1"/>
                  </a:cubicBezTo>
                  <a:cubicBezTo>
                    <a:pt x="0" y="1"/>
                    <a:pt x="0" y="1"/>
                    <a:pt x="1" y="1"/>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59" name="Oval 53"/>
            <p:cNvSpPr>
              <a:spLocks noChangeArrowheads="1"/>
            </p:cNvSpPr>
            <p:nvPr/>
          </p:nvSpPr>
          <p:spPr bwMode="auto">
            <a:xfrm>
              <a:off x="1892300" y="1722438"/>
              <a:ext cx="26988" cy="1588"/>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60" name="Freeform 54"/>
            <p:cNvSpPr>
              <a:spLocks noChangeArrowheads="1"/>
            </p:cNvSpPr>
            <p:nvPr/>
          </p:nvSpPr>
          <p:spPr bwMode="auto">
            <a:xfrm>
              <a:off x="2182813" y="1301750"/>
              <a:ext cx="3175" cy="3175"/>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1"/>
                    <a:pt x="0" y="0"/>
                  </a:cubicBezTo>
                  <a:cubicBezTo>
                    <a:pt x="0" y="0"/>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61" name="Freeform 55"/>
            <p:cNvSpPr>
              <a:spLocks noChangeArrowheads="1"/>
            </p:cNvSpPr>
            <p:nvPr/>
          </p:nvSpPr>
          <p:spPr bwMode="auto">
            <a:xfrm>
              <a:off x="2182813" y="1296988"/>
              <a:ext cx="3175" cy="1588"/>
            </a:xfrm>
            <a:custGeom>
              <a:avLst/>
              <a:gdLst>
                <a:gd name="T0" fmla="*/ 0 w 1"/>
                <a:gd name="T1" fmla="*/ 1 h 1"/>
                <a:gd name="T2" fmla="*/ 0 w 1"/>
                <a:gd name="T3" fmla="*/ 1 h 1"/>
                <a:gd name="T4" fmla="*/ 0 w 1"/>
                <a:gd name="T5" fmla="*/ 1 h 1"/>
                <a:gd name="T6" fmla="*/ 0 w 1"/>
                <a:gd name="T7" fmla="*/ 1 h 1"/>
                <a:gd name="T8" fmla="*/ 0 w 1"/>
                <a:gd name="T9" fmla="*/ 1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1"/>
                  </a:moveTo>
                  <a:cubicBezTo>
                    <a:pt x="0" y="1"/>
                    <a:pt x="0" y="1"/>
                    <a:pt x="0" y="1"/>
                  </a:cubicBezTo>
                  <a:cubicBezTo>
                    <a:pt x="0" y="1"/>
                    <a:pt x="0" y="1"/>
                    <a:pt x="0" y="1"/>
                  </a:cubicBezTo>
                  <a:cubicBezTo>
                    <a:pt x="0" y="1"/>
                    <a:pt x="0" y="1"/>
                    <a:pt x="0" y="1"/>
                  </a:cubicBezTo>
                  <a:cubicBezTo>
                    <a:pt x="1" y="0"/>
                    <a:pt x="1" y="0"/>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62" name="Freeform 56"/>
            <p:cNvSpPr>
              <a:spLocks noChangeArrowheads="1"/>
            </p:cNvSpPr>
            <p:nvPr/>
          </p:nvSpPr>
          <p:spPr bwMode="auto">
            <a:xfrm>
              <a:off x="2182813" y="1301750"/>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63" name="Freeform 57"/>
            <p:cNvSpPr>
              <a:spLocks noChangeArrowheads="1"/>
            </p:cNvSpPr>
            <p:nvPr/>
          </p:nvSpPr>
          <p:spPr bwMode="auto">
            <a:xfrm>
              <a:off x="1746250" y="757238"/>
              <a:ext cx="1" cy="3175"/>
            </a:xfrm>
            <a:custGeom>
              <a:avLst/>
              <a:gdLst>
                <a:gd name="T0" fmla="*/ 0 w 1"/>
                <a:gd name="T1" fmla="*/ 1 h 1"/>
                <a:gd name="T2" fmla="*/ 0 w 1"/>
                <a:gd name="T3" fmla="*/ 1 h 1"/>
                <a:gd name="T4" fmla="*/ 0 w 1"/>
                <a:gd name="T5" fmla="*/ 1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cubicBezTo>
                    <a:pt x="0" y="1"/>
                    <a:pt x="0" y="1"/>
                    <a:pt x="0" y="1"/>
                  </a:cubicBez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64" name="Freeform 58"/>
            <p:cNvSpPr>
              <a:spLocks noChangeArrowheads="1"/>
            </p:cNvSpPr>
            <p:nvPr/>
          </p:nvSpPr>
          <p:spPr bwMode="auto">
            <a:xfrm>
              <a:off x="2174875" y="1258888"/>
              <a:ext cx="11113" cy="23813"/>
            </a:xfrm>
            <a:custGeom>
              <a:avLst/>
              <a:gdLst>
                <a:gd name="T0" fmla="*/ 4 w 4"/>
                <a:gd name="T1" fmla="*/ 2 h 9"/>
                <a:gd name="T2" fmla="*/ 2 w 4"/>
                <a:gd name="T3" fmla="*/ 0 h 9"/>
                <a:gd name="T4" fmla="*/ 0 w 4"/>
                <a:gd name="T5" fmla="*/ 0 h 9"/>
                <a:gd name="T6" fmla="*/ 1 w 4"/>
                <a:gd name="T7" fmla="*/ 0 h 9"/>
                <a:gd name="T8" fmla="*/ 3 w 4"/>
                <a:gd name="T9" fmla="*/ 2 h 9"/>
                <a:gd name="T10" fmla="*/ 4 w 4"/>
                <a:gd name="T11" fmla="*/ 2 h 9"/>
                <a:gd name="T12" fmla="*/ 0 60000 65536"/>
                <a:gd name="T13" fmla="*/ 0 60000 65536"/>
                <a:gd name="T14" fmla="*/ 0 60000 65536"/>
                <a:gd name="T15" fmla="*/ 0 60000 65536"/>
                <a:gd name="T16" fmla="*/ 0 60000 65536"/>
                <a:gd name="T17" fmla="*/ 0 60000 65536"/>
                <a:gd name="T18" fmla="*/ 0 w 4"/>
                <a:gd name="T19" fmla="*/ 0 h 9"/>
                <a:gd name="T20" fmla="*/ 4 w 4"/>
                <a:gd name="T21" fmla="*/ 9 h 9"/>
              </a:gdLst>
              <a:ahLst/>
              <a:cxnLst>
                <a:cxn ang="T12">
                  <a:pos x="T0" y="T1"/>
                </a:cxn>
                <a:cxn ang="T13">
                  <a:pos x="T2" y="T3"/>
                </a:cxn>
                <a:cxn ang="T14">
                  <a:pos x="T4" y="T5"/>
                </a:cxn>
                <a:cxn ang="T15">
                  <a:pos x="T6" y="T7"/>
                </a:cxn>
                <a:cxn ang="T16">
                  <a:pos x="T8" y="T9"/>
                </a:cxn>
                <a:cxn ang="T17">
                  <a:pos x="T10" y="T11"/>
                </a:cxn>
              </a:cxnLst>
              <a:rect l="T18" t="T19" r="T20" b="T21"/>
              <a:pathLst>
                <a:path w="4" h="9">
                  <a:moveTo>
                    <a:pt x="4" y="2"/>
                  </a:moveTo>
                  <a:cubicBezTo>
                    <a:pt x="4" y="2"/>
                    <a:pt x="4" y="2"/>
                    <a:pt x="2" y="0"/>
                  </a:cubicBezTo>
                  <a:cubicBezTo>
                    <a:pt x="1" y="0"/>
                    <a:pt x="0" y="0"/>
                    <a:pt x="0" y="0"/>
                  </a:cubicBezTo>
                  <a:cubicBezTo>
                    <a:pt x="0" y="0"/>
                    <a:pt x="1" y="0"/>
                    <a:pt x="1" y="0"/>
                  </a:cubicBezTo>
                  <a:cubicBezTo>
                    <a:pt x="3" y="2"/>
                    <a:pt x="3" y="2"/>
                    <a:pt x="3" y="2"/>
                  </a:cubicBezTo>
                  <a:cubicBezTo>
                    <a:pt x="4" y="9"/>
                    <a:pt x="4" y="9"/>
                    <a:pt x="4"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65" name="Oval 59"/>
            <p:cNvSpPr>
              <a:spLocks noChangeArrowheads="1"/>
            </p:cNvSpPr>
            <p:nvPr/>
          </p:nvSpPr>
          <p:spPr bwMode="auto">
            <a:xfrm>
              <a:off x="1427163" y="1878013"/>
              <a:ext cx="1588" cy="1588"/>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66" name="Freeform 60"/>
            <p:cNvSpPr>
              <a:spLocks noChangeArrowheads="1"/>
            </p:cNvSpPr>
            <p:nvPr/>
          </p:nvSpPr>
          <p:spPr bwMode="auto">
            <a:xfrm>
              <a:off x="1427163" y="1878013"/>
              <a:ext cx="1" cy="4763"/>
            </a:xfrm>
            <a:custGeom>
              <a:avLst/>
              <a:gdLst>
                <a:gd name="T0" fmla="*/ 0 w 1"/>
                <a:gd name="T1" fmla="*/ 2 h 2"/>
                <a:gd name="T2" fmla="*/ 0 w 1"/>
                <a:gd name="T3" fmla="*/ 0 h 2"/>
                <a:gd name="T4" fmla="*/ 0 w 1"/>
                <a:gd name="T5" fmla="*/ 2 h 2"/>
                <a:gd name="T6" fmla="*/ 0 w 1"/>
                <a:gd name="T7" fmla="*/ 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cubicBezTo>
                    <a:pt x="0" y="1"/>
                    <a:pt x="0" y="1"/>
                    <a:pt x="0" y="0"/>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67" name="Freeform 61"/>
            <p:cNvSpPr>
              <a:spLocks noChangeArrowheads="1"/>
            </p:cNvSpPr>
            <p:nvPr/>
          </p:nvSpPr>
          <p:spPr bwMode="auto">
            <a:xfrm>
              <a:off x="1106488" y="603250"/>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68" name="Freeform 62"/>
            <p:cNvSpPr>
              <a:spLocks noChangeArrowheads="1"/>
            </p:cNvSpPr>
            <p:nvPr/>
          </p:nvSpPr>
          <p:spPr bwMode="auto">
            <a:xfrm>
              <a:off x="1136650" y="53340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69" name="Freeform 63"/>
            <p:cNvSpPr>
              <a:spLocks noChangeArrowheads="1"/>
            </p:cNvSpPr>
            <p:nvPr/>
          </p:nvSpPr>
          <p:spPr bwMode="auto">
            <a:xfrm>
              <a:off x="2108200" y="3249613"/>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70" name="Freeform 64"/>
            <p:cNvSpPr>
              <a:spLocks noChangeArrowheads="1"/>
            </p:cNvSpPr>
            <p:nvPr/>
          </p:nvSpPr>
          <p:spPr bwMode="auto">
            <a:xfrm>
              <a:off x="2720975" y="2320925"/>
              <a:ext cx="3175" cy="7938"/>
            </a:xfrm>
            <a:custGeom>
              <a:avLst/>
              <a:gdLst>
                <a:gd name="T0" fmla="*/ 1 w 1"/>
                <a:gd name="T1" fmla="*/ 3 h 3"/>
                <a:gd name="T2" fmla="*/ 0 w 1"/>
                <a:gd name="T3" fmla="*/ 0 h 3"/>
                <a:gd name="T4" fmla="*/ 1 w 1"/>
                <a:gd name="T5" fmla="*/ 3 h 3"/>
                <a:gd name="T6" fmla="*/ 1 w 1"/>
                <a:gd name="T7" fmla="*/ 3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1" y="3"/>
                  </a:moveTo>
                  <a:cubicBezTo>
                    <a:pt x="1" y="3"/>
                    <a:pt x="1" y="2"/>
                    <a:pt x="0" y="0"/>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71" name="Freeform 65"/>
            <p:cNvSpPr>
              <a:spLocks noChangeArrowheads="1"/>
            </p:cNvSpPr>
            <p:nvPr/>
          </p:nvSpPr>
          <p:spPr bwMode="auto">
            <a:xfrm>
              <a:off x="1790700" y="2003425"/>
              <a:ext cx="1050925" cy="1471613"/>
            </a:xfrm>
            <a:custGeom>
              <a:avLst/>
              <a:gdLst>
                <a:gd name="T0" fmla="*/ 366 w 394"/>
                <a:gd name="T1" fmla="*/ 136 h 552"/>
                <a:gd name="T2" fmla="*/ 365 w 394"/>
                <a:gd name="T3" fmla="*/ 134 h 552"/>
                <a:gd name="T4" fmla="*/ 364 w 394"/>
                <a:gd name="T5" fmla="*/ 136 h 552"/>
                <a:gd name="T6" fmla="*/ 362 w 394"/>
                <a:gd name="T7" fmla="*/ 137 h 552"/>
                <a:gd name="T8" fmla="*/ 361 w 394"/>
                <a:gd name="T9" fmla="*/ 138 h 552"/>
                <a:gd name="T10" fmla="*/ 355 w 394"/>
                <a:gd name="T11" fmla="*/ 130 h 552"/>
                <a:gd name="T12" fmla="*/ 341 w 394"/>
                <a:gd name="T13" fmla="*/ 117 h 552"/>
                <a:gd name="T14" fmla="*/ 349 w 394"/>
                <a:gd name="T15" fmla="*/ 119 h 552"/>
                <a:gd name="T16" fmla="*/ 329 w 394"/>
                <a:gd name="T17" fmla="*/ 114 h 552"/>
                <a:gd name="T18" fmla="*/ 309 w 394"/>
                <a:gd name="T19" fmla="*/ 111 h 552"/>
                <a:gd name="T20" fmla="*/ 290 w 394"/>
                <a:gd name="T21" fmla="*/ 97 h 552"/>
                <a:gd name="T22" fmla="*/ 274 w 394"/>
                <a:gd name="T23" fmla="*/ 101 h 552"/>
                <a:gd name="T24" fmla="*/ 271 w 394"/>
                <a:gd name="T25" fmla="*/ 102 h 552"/>
                <a:gd name="T26" fmla="*/ 269 w 394"/>
                <a:gd name="T27" fmla="*/ 104 h 552"/>
                <a:gd name="T28" fmla="*/ 265 w 394"/>
                <a:gd name="T29" fmla="*/ 107 h 552"/>
                <a:gd name="T30" fmla="*/ 257 w 394"/>
                <a:gd name="T31" fmla="*/ 100 h 552"/>
                <a:gd name="T32" fmla="*/ 258 w 394"/>
                <a:gd name="T33" fmla="*/ 84 h 552"/>
                <a:gd name="T34" fmla="*/ 234 w 394"/>
                <a:gd name="T35" fmla="*/ 52 h 552"/>
                <a:gd name="T36" fmla="*/ 218 w 394"/>
                <a:gd name="T37" fmla="*/ 48 h 552"/>
                <a:gd name="T38" fmla="*/ 177 w 394"/>
                <a:gd name="T39" fmla="*/ 20 h 552"/>
                <a:gd name="T40" fmla="*/ 92 w 394"/>
                <a:gd name="T41" fmla="*/ 0 h 552"/>
                <a:gd name="T42" fmla="*/ 53 w 394"/>
                <a:gd name="T43" fmla="*/ 13 h 552"/>
                <a:gd name="T44" fmla="*/ 6 w 394"/>
                <a:gd name="T45" fmla="*/ 23 h 552"/>
                <a:gd name="T46" fmla="*/ 14 w 394"/>
                <a:gd name="T47" fmla="*/ 29 h 552"/>
                <a:gd name="T48" fmla="*/ 30 w 394"/>
                <a:gd name="T49" fmla="*/ 54 h 552"/>
                <a:gd name="T50" fmla="*/ 0 w 394"/>
                <a:gd name="T51" fmla="*/ 107 h 552"/>
                <a:gd name="T52" fmla="*/ 0 w 394"/>
                <a:gd name="T53" fmla="*/ 135 h 552"/>
                <a:gd name="T54" fmla="*/ 17 w 394"/>
                <a:gd name="T55" fmla="*/ 147 h 552"/>
                <a:gd name="T56" fmla="*/ 71 w 394"/>
                <a:gd name="T57" fmla="*/ 241 h 552"/>
                <a:gd name="T58" fmla="*/ 47 w 394"/>
                <a:gd name="T59" fmla="*/ 418 h 552"/>
                <a:gd name="T60" fmla="*/ 49 w 394"/>
                <a:gd name="T61" fmla="*/ 466 h 552"/>
                <a:gd name="T62" fmla="*/ 42 w 394"/>
                <a:gd name="T63" fmla="*/ 482 h 552"/>
                <a:gd name="T64" fmla="*/ 45 w 394"/>
                <a:gd name="T65" fmla="*/ 482 h 552"/>
                <a:gd name="T66" fmla="*/ 45 w 394"/>
                <a:gd name="T67" fmla="*/ 491 h 552"/>
                <a:gd name="T68" fmla="*/ 41 w 394"/>
                <a:gd name="T69" fmla="*/ 507 h 552"/>
                <a:gd name="T70" fmla="*/ 49 w 394"/>
                <a:gd name="T71" fmla="*/ 525 h 552"/>
                <a:gd name="T72" fmla="*/ 68 w 394"/>
                <a:gd name="T73" fmla="*/ 552 h 552"/>
                <a:gd name="T74" fmla="*/ 117 w 394"/>
                <a:gd name="T75" fmla="*/ 482 h 552"/>
                <a:gd name="T76" fmla="*/ 119 w 394"/>
                <a:gd name="T77" fmla="*/ 477 h 552"/>
                <a:gd name="T78" fmla="*/ 115 w 394"/>
                <a:gd name="T79" fmla="*/ 470 h 552"/>
                <a:gd name="T80" fmla="*/ 115 w 394"/>
                <a:gd name="T81" fmla="*/ 466 h 552"/>
                <a:gd name="T82" fmla="*/ 125 w 394"/>
                <a:gd name="T83" fmla="*/ 456 h 552"/>
                <a:gd name="T84" fmla="*/ 122 w 394"/>
                <a:gd name="T85" fmla="*/ 433 h 552"/>
                <a:gd name="T86" fmla="*/ 142 w 394"/>
                <a:gd name="T87" fmla="*/ 424 h 552"/>
                <a:gd name="T88" fmla="*/ 169 w 394"/>
                <a:gd name="T89" fmla="*/ 409 h 552"/>
                <a:gd name="T90" fmla="*/ 210 w 394"/>
                <a:gd name="T91" fmla="*/ 373 h 552"/>
                <a:gd name="T92" fmla="*/ 252 w 394"/>
                <a:gd name="T93" fmla="*/ 323 h 552"/>
                <a:gd name="T94" fmla="*/ 310 w 394"/>
                <a:gd name="T95" fmla="*/ 274 h 552"/>
                <a:gd name="T96" fmla="*/ 337 w 394"/>
                <a:gd name="T97" fmla="*/ 233 h 552"/>
                <a:gd name="T98" fmla="*/ 369 w 394"/>
                <a:gd name="T99" fmla="*/ 178 h 552"/>
                <a:gd name="T100" fmla="*/ 379 w 394"/>
                <a:gd name="T101" fmla="*/ 133 h 55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94"/>
                <a:gd name="T154" fmla="*/ 0 h 552"/>
                <a:gd name="T155" fmla="*/ 394 w 394"/>
                <a:gd name="T156" fmla="*/ 552 h 55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94" h="552">
                  <a:moveTo>
                    <a:pt x="379" y="133"/>
                  </a:moveTo>
                  <a:cubicBezTo>
                    <a:pt x="375" y="133"/>
                    <a:pt x="372" y="134"/>
                    <a:pt x="368" y="135"/>
                  </a:cubicBezTo>
                  <a:cubicBezTo>
                    <a:pt x="367" y="135"/>
                    <a:pt x="366" y="136"/>
                    <a:pt x="366" y="136"/>
                  </a:cubicBezTo>
                  <a:cubicBezTo>
                    <a:pt x="366" y="136"/>
                    <a:pt x="366" y="136"/>
                    <a:pt x="366" y="136"/>
                  </a:cubicBezTo>
                  <a:cubicBezTo>
                    <a:pt x="366" y="136"/>
                    <a:pt x="365" y="135"/>
                    <a:pt x="365" y="134"/>
                  </a:cubicBezTo>
                  <a:cubicBezTo>
                    <a:pt x="365" y="134"/>
                    <a:pt x="365" y="134"/>
                    <a:pt x="365" y="134"/>
                  </a:cubicBezTo>
                  <a:cubicBezTo>
                    <a:pt x="365" y="134"/>
                    <a:pt x="364" y="133"/>
                    <a:pt x="364" y="133"/>
                  </a:cubicBezTo>
                  <a:cubicBezTo>
                    <a:pt x="364" y="133"/>
                    <a:pt x="364" y="134"/>
                    <a:pt x="364" y="134"/>
                  </a:cubicBezTo>
                  <a:cubicBezTo>
                    <a:pt x="364" y="136"/>
                    <a:pt x="364" y="136"/>
                    <a:pt x="364" y="136"/>
                  </a:cubicBezTo>
                  <a:cubicBezTo>
                    <a:pt x="361" y="136"/>
                    <a:pt x="361" y="136"/>
                    <a:pt x="361" y="136"/>
                  </a:cubicBezTo>
                  <a:cubicBezTo>
                    <a:pt x="359" y="134"/>
                    <a:pt x="359" y="134"/>
                    <a:pt x="361" y="136"/>
                  </a:cubicBezTo>
                  <a:cubicBezTo>
                    <a:pt x="361" y="136"/>
                    <a:pt x="361" y="136"/>
                    <a:pt x="362" y="137"/>
                  </a:cubicBezTo>
                  <a:cubicBezTo>
                    <a:pt x="363" y="137"/>
                    <a:pt x="363" y="138"/>
                    <a:pt x="364" y="138"/>
                  </a:cubicBezTo>
                  <a:cubicBezTo>
                    <a:pt x="364" y="138"/>
                    <a:pt x="364" y="138"/>
                    <a:pt x="364" y="138"/>
                  </a:cubicBezTo>
                  <a:cubicBezTo>
                    <a:pt x="361" y="138"/>
                    <a:pt x="361" y="138"/>
                    <a:pt x="361" y="138"/>
                  </a:cubicBezTo>
                  <a:cubicBezTo>
                    <a:pt x="359" y="136"/>
                    <a:pt x="358" y="134"/>
                    <a:pt x="356" y="131"/>
                  </a:cubicBezTo>
                  <a:cubicBezTo>
                    <a:pt x="355" y="130"/>
                    <a:pt x="353" y="127"/>
                    <a:pt x="351" y="123"/>
                  </a:cubicBezTo>
                  <a:cubicBezTo>
                    <a:pt x="352" y="125"/>
                    <a:pt x="354" y="128"/>
                    <a:pt x="355" y="130"/>
                  </a:cubicBezTo>
                  <a:cubicBezTo>
                    <a:pt x="353" y="128"/>
                    <a:pt x="352" y="126"/>
                    <a:pt x="351" y="124"/>
                  </a:cubicBezTo>
                  <a:cubicBezTo>
                    <a:pt x="349" y="121"/>
                    <a:pt x="348" y="119"/>
                    <a:pt x="347" y="119"/>
                  </a:cubicBezTo>
                  <a:cubicBezTo>
                    <a:pt x="347" y="119"/>
                    <a:pt x="344" y="118"/>
                    <a:pt x="341" y="117"/>
                  </a:cubicBezTo>
                  <a:cubicBezTo>
                    <a:pt x="337" y="117"/>
                    <a:pt x="337" y="116"/>
                    <a:pt x="341" y="117"/>
                  </a:cubicBezTo>
                  <a:cubicBezTo>
                    <a:pt x="345" y="117"/>
                    <a:pt x="348" y="117"/>
                    <a:pt x="348" y="118"/>
                  </a:cubicBezTo>
                  <a:cubicBezTo>
                    <a:pt x="348" y="118"/>
                    <a:pt x="348" y="118"/>
                    <a:pt x="349" y="119"/>
                  </a:cubicBezTo>
                  <a:cubicBezTo>
                    <a:pt x="348" y="118"/>
                    <a:pt x="348" y="118"/>
                    <a:pt x="348" y="118"/>
                  </a:cubicBezTo>
                  <a:cubicBezTo>
                    <a:pt x="348" y="117"/>
                    <a:pt x="344" y="116"/>
                    <a:pt x="339" y="116"/>
                  </a:cubicBezTo>
                  <a:cubicBezTo>
                    <a:pt x="334" y="115"/>
                    <a:pt x="329" y="114"/>
                    <a:pt x="329" y="114"/>
                  </a:cubicBezTo>
                  <a:cubicBezTo>
                    <a:pt x="328" y="114"/>
                    <a:pt x="326" y="114"/>
                    <a:pt x="324" y="114"/>
                  </a:cubicBezTo>
                  <a:cubicBezTo>
                    <a:pt x="322" y="113"/>
                    <a:pt x="318" y="113"/>
                    <a:pt x="315" y="113"/>
                  </a:cubicBezTo>
                  <a:cubicBezTo>
                    <a:pt x="313" y="112"/>
                    <a:pt x="310" y="112"/>
                    <a:pt x="309" y="111"/>
                  </a:cubicBezTo>
                  <a:cubicBezTo>
                    <a:pt x="309" y="111"/>
                    <a:pt x="306" y="108"/>
                    <a:pt x="304" y="105"/>
                  </a:cubicBezTo>
                  <a:cubicBezTo>
                    <a:pt x="301" y="102"/>
                    <a:pt x="298" y="99"/>
                    <a:pt x="297" y="98"/>
                  </a:cubicBezTo>
                  <a:cubicBezTo>
                    <a:pt x="297" y="98"/>
                    <a:pt x="294" y="97"/>
                    <a:pt x="290" y="97"/>
                  </a:cubicBezTo>
                  <a:cubicBezTo>
                    <a:pt x="287" y="97"/>
                    <a:pt x="276" y="100"/>
                    <a:pt x="276" y="100"/>
                  </a:cubicBezTo>
                  <a:cubicBezTo>
                    <a:pt x="276" y="100"/>
                    <a:pt x="276" y="100"/>
                    <a:pt x="276" y="100"/>
                  </a:cubicBezTo>
                  <a:cubicBezTo>
                    <a:pt x="275" y="100"/>
                    <a:pt x="274" y="100"/>
                    <a:pt x="274" y="101"/>
                  </a:cubicBezTo>
                  <a:cubicBezTo>
                    <a:pt x="274" y="101"/>
                    <a:pt x="274" y="101"/>
                    <a:pt x="273" y="101"/>
                  </a:cubicBezTo>
                  <a:cubicBezTo>
                    <a:pt x="273" y="101"/>
                    <a:pt x="272" y="101"/>
                    <a:pt x="272" y="101"/>
                  </a:cubicBezTo>
                  <a:cubicBezTo>
                    <a:pt x="272" y="102"/>
                    <a:pt x="272" y="102"/>
                    <a:pt x="271" y="102"/>
                  </a:cubicBezTo>
                  <a:cubicBezTo>
                    <a:pt x="271" y="102"/>
                    <a:pt x="271" y="102"/>
                    <a:pt x="270" y="102"/>
                  </a:cubicBezTo>
                  <a:cubicBezTo>
                    <a:pt x="270" y="103"/>
                    <a:pt x="270" y="103"/>
                    <a:pt x="270" y="103"/>
                  </a:cubicBezTo>
                  <a:cubicBezTo>
                    <a:pt x="269" y="103"/>
                    <a:pt x="269" y="103"/>
                    <a:pt x="269" y="104"/>
                  </a:cubicBezTo>
                  <a:cubicBezTo>
                    <a:pt x="269" y="104"/>
                    <a:pt x="269" y="104"/>
                    <a:pt x="268" y="104"/>
                  </a:cubicBezTo>
                  <a:cubicBezTo>
                    <a:pt x="268" y="104"/>
                    <a:pt x="268" y="105"/>
                    <a:pt x="268" y="105"/>
                  </a:cubicBezTo>
                  <a:cubicBezTo>
                    <a:pt x="267" y="107"/>
                    <a:pt x="266" y="108"/>
                    <a:pt x="265" y="107"/>
                  </a:cubicBezTo>
                  <a:cubicBezTo>
                    <a:pt x="264" y="107"/>
                    <a:pt x="264" y="107"/>
                    <a:pt x="264" y="107"/>
                  </a:cubicBezTo>
                  <a:cubicBezTo>
                    <a:pt x="264" y="107"/>
                    <a:pt x="263" y="106"/>
                    <a:pt x="262" y="105"/>
                  </a:cubicBezTo>
                  <a:cubicBezTo>
                    <a:pt x="260" y="105"/>
                    <a:pt x="258" y="100"/>
                    <a:pt x="257" y="100"/>
                  </a:cubicBezTo>
                  <a:cubicBezTo>
                    <a:pt x="257" y="100"/>
                    <a:pt x="257" y="100"/>
                    <a:pt x="257" y="100"/>
                  </a:cubicBezTo>
                  <a:cubicBezTo>
                    <a:pt x="257" y="100"/>
                    <a:pt x="257" y="100"/>
                    <a:pt x="257" y="100"/>
                  </a:cubicBezTo>
                  <a:cubicBezTo>
                    <a:pt x="257" y="100"/>
                    <a:pt x="257" y="93"/>
                    <a:pt x="258" y="84"/>
                  </a:cubicBezTo>
                  <a:cubicBezTo>
                    <a:pt x="259" y="75"/>
                    <a:pt x="259" y="68"/>
                    <a:pt x="259" y="68"/>
                  </a:cubicBezTo>
                  <a:cubicBezTo>
                    <a:pt x="259" y="68"/>
                    <a:pt x="255" y="64"/>
                    <a:pt x="249" y="60"/>
                  </a:cubicBezTo>
                  <a:cubicBezTo>
                    <a:pt x="244" y="57"/>
                    <a:pt x="237" y="53"/>
                    <a:pt x="234" y="52"/>
                  </a:cubicBezTo>
                  <a:cubicBezTo>
                    <a:pt x="230" y="51"/>
                    <a:pt x="228" y="51"/>
                    <a:pt x="228" y="51"/>
                  </a:cubicBezTo>
                  <a:cubicBezTo>
                    <a:pt x="228" y="51"/>
                    <a:pt x="228" y="51"/>
                    <a:pt x="228" y="51"/>
                  </a:cubicBezTo>
                  <a:cubicBezTo>
                    <a:pt x="227" y="50"/>
                    <a:pt x="223" y="49"/>
                    <a:pt x="218" y="48"/>
                  </a:cubicBezTo>
                  <a:cubicBezTo>
                    <a:pt x="213" y="47"/>
                    <a:pt x="205" y="45"/>
                    <a:pt x="202" y="44"/>
                  </a:cubicBezTo>
                  <a:cubicBezTo>
                    <a:pt x="198" y="43"/>
                    <a:pt x="193" y="38"/>
                    <a:pt x="192" y="34"/>
                  </a:cubicBezTo>
                  <a:cubicBezTo>
                    <a:pt x="191" y="30"/>
                    <a:pt x="184" y="23"/>
                    <a:pt x="177" y="20"/>
                  </a:cubicBezTo>
                  <a:cubicBezTo>
                    <a:pt x="170" y="17"/>
                    <a:pt x="155" y="14"/>
                    <a:pt x="142" y="14"/>
                  </a:cubicBezTo>
                  <a:cubicBezTo>
                    <a:pt x="130" y="14"/>
                    <a:pt x="116" y="11"/>
                    <a:pt x="111" y="7"/>
                  </a:cubicBezTo>
                  <a:cubicBezTo>
                    <a:pt x="107" y="3"/>
                    <a:pt x="98" y="0"/>
                    <a:pt x="92" y="0"/>
                  </a:cubicBezTo>
                  <a:cubicBezTo>
                    <a:pt x="86" y="0"/>
                    <a:pt x="76" y="1"/>
                    <a:pt x="69" y="3"/>
                  </a:cubicBezTo>
                  <a:cubicBezTo>
                    <a:pt x="62" y="5"/>
                    <a:pt x="56" y="7"/>
                    <a:pt x="56" y="8"/>
                  </a:cubicBezTo>
                  <a:cubicBezTo>
                    <a:pt x="55" y="9"/>
                    <a:pt x="54" y="11"/>
                    <a:pt x="53" y="13"/>
                  </a:cubicBezTo>
                  <a:cubicBezTo>
                    <a:pt x="53" y="14"/>
                    <a:pt x="48" y="17"/>
                    <a:pt x="42" y="20"/>
                  </a:cubicBezTo>
                  <a:cubicBezTo>
                    <a:pt x="36" y="22"/>
                    <a:pt x="25" y="24"/>
                    <a:pt x="19" y="24"/>
                  </a:cubicBezTo>
                  <a:cubicBezTo>
                    <a:pt x="12" y="24"/>
                    <a:pt x="6" y="24"/>
                    <a:pt x="6" y="23"/>
                  </a:cubicBezTo>
                  <a:cubicBezTo>
                    <a:pt x="5" y="23"/>
                    <a:pt x="5" y="26"/>
                    <a:pt x="7" y="28"/>
                  </a:cubicBezTo>
                  <a:cubicBezTo>
                    <a:pt x="7" y="28"/>
                    <a:pt x="7" y="28"/>
                    <a:pt x="12" y="29"/>
                  </a:cubicBezTo>
                  <a:cubicBezTo>
                    <a:pt x="14" y="29"/>
                    <a:pt x="14" y="29"/>
                    <a:pt x="14" y="29"/>
                  </a:cubicBezTo>
                  <a:cubicBezTo>
                    <a:pt x="16" y="29"/>
                    <a:pt x="23" y="35"/>
                    <a:pt x="30" y="42"/>
                  </a:cubicBezTo>
                  <a:cubicBezTo>
                    <a:pt x="30" y="42"/>
                    <a:pt x="30" y="42"/>
                    <a:pt x="30" y="47"/>
                  </a:cubicBezTo>
                  <a:cubicBezTo>
                    <a:pt x="30" y="54"/>
                    <a:pt x="30" y="54"/>
                    <a:pt x="30" y="54"/>
                  </a:cubicBezTo>
                  <a:cubicBezTo>
                    <a:pt x="30" y="62"/>
                    <a:pt x="30" y="74"/>
                    <a:pt x="30" y="80"/>
                  </a:cubicBezTo>
                  <a:cubicBezTo>
                    <a:pt x="30" y="86"/>
                    <a:pt x="23" y="93"/>
                    <a:pt x="15" y="95"/>
                  </a:cubicBezTo>
                  <a:cubicBezTo>
                    <a:pt x="7" y="98"/>
                    <a:pt x="0" y="103"/>
                    <a:pt x="0" y="107"/>
                  </a:cubicBezTo>
                  <a:cubicBezTo>
                    <a:pt x="0" y="111"/>
                    <a:pt x="2" y="114"/>
                    <a:pt x="4" y="115"/>
                  </a:cubicBezTo>
                  <a:cubicBezTo>
                    <a:pt x="5" y="115"/>
                    <a:pt x="5" y="117"/>
                    <a:pt x="4" y="120"/>
                  </a:cubicBezTo>
                  <a:cubicBezTo>
                    <a:pt x="2" y="123"/>
                    <a:pt x="0" y="129"/>
                    <a:pt x="0" y="135"/>
                  </a:cubicBezTo>
                  <a:cubicBezTo>
                    <a:pt x="0" y="140"/>
                    <a:pt x="5" y="146"/>
                    <a:pt x="11" y="147"/>
                  </a:cubicBezTo>
                  <a:cubicBezTo>
                    <a:pt x="11" y="147"/>
                    <a:pt x="11" y="147"/>
                    <a:pt x="14" y="147"/>
                  </a:cubicBezTo>
                  <a:cubicBezTo>
                    <a:pt x="17" y="147"/>
                    <a:pt x="17" y="147"/>
                    <a:pt x="17" y="147"/>
                  </a:cubicBezTo>
                  <a:cubicBezTo>
                    <a:pt x="21" y="157"/>
                    <a:pt x="29" y="175"/>
                    <a:pt x="35" y="186"/>
                  </a:cubicBezTo>
                  <a:cubicBezTo>
                    <a:pt x="41" y="197"/>
                    <a:pt x="54" y="211"/>
                    <a:pt x="63" y="216"/>
                  </a:cubicBezTo>
                  <a:cubicBezTo>
                    <a:pt x="63" y="216"/>
                    <a:pt x="63" y="216"/>
                    <a:pt x="71" y="241"/>
                  </a:cubicBezTo>
                  <a:cubicBezTo>
                    <a:pt x="80" y="266"/>
                    <a:pt x="78" y="289"/>
                    <a:pt x="78" y="289"/>
                  </a:cubicBezTo>
                  <a:cubicBezTo>
                    <a:pt x="76" y="315"/>
                    <a:pt x="71" y="347"/>
                    <a:pt x="67" y="360"/>
                  </a:cubicBezTo>
                  <a:cubicBezTo>
                    <a:pt x="63" y="374"/>
                    <a:pt x="46" y="405"/>
                    <a:pt x="47" y="418"/>
                  </a:cubicBezTo>
                  <a:cubicBezTo>
                    <a:pt x="47" y="431"/>
                    <a:pt x="49" y="442"/>
                    <a:pt x="51" y="442"/>
                  </a:cubicBezTo>
                  <a:cubicBezTo>
                    <a:pt x="52" y="443"/>
                    <a:pt x="54" y="448"/>
                    <a:pt x="54" y="453"/>
                  </a:cubicBezTo>
                  <a:cubicBezTo>
                    <a:pt x="54" y="459"/>
                    <a:pt x="51" y="465"/>
                    <a:pt x="49" y="466"/>
                  </a:cubicBezTo>
                  <a:cubicBezTo>
                    <a:pt x="46" y="467"/>
                    <a:pt x="44" y="469"/>
                    <a:pt x="43" y="471"/>
                  </a:cubicBezTo>
                  <a:cubicBezTo>
                    <a:pt x="43" y="473"/>
                    <a:pt x="42" y="475"/>
                    <a:pt x="42" y="475"/>
                  </a:cubicBezTo>
                  <a:cubicBezTo>
                    <a:pt x="42" y="475"/>
                    <a:pt x="42" y="478"/>
                    <a:pt x="42" y="482"/>
                  </a:cubicBezTo>
                  <a:cubicBezTo>
                    <a:pt x="42" y="486"/>
                    <a:pt x="42" y="489"/>
                    <a:pt x="43" y="489"/>
                  </a:cubicBezTo>
                  <a:cubicBezTo>
                    <a:pt x="44" y="489"/>
                    <a:pt x="45" y="486"/>
                    <a:pt x="45" y="482"/>
                  </a:cubicBezTo>
                  <a:cubicBezTo>
                    <a:pt x="45" y="479"/>
                    <a:pt x="45" y="479"/>
                    <a:pt x="45" y="482"/>
                  </a:cubicBezTo>
                  <a:cubicBezTo>
                    <a:pt x="45" y="486"/>
                    <a:pt x="45" y="489"/>
                    <a:pt x="45" y="489"/>
                  </a:cubicBezTo>
                  <a:cubicBezTo>
                    <a:pt x="45" y="489"/>
                    <a:pt x="45" y="489"/>
                    <a:pt x="45" y="489"/>
                  </a:cubicBezTo>
                  <a:cubicBezTo>
                    <a:pt x="45" y="489"/>
                    <a:pt x="45" y="490"/>
                    <a:pt x="45" y="491"/>
                  </a:cubicBezTo>
                  <a:cubicBezTo>
                    <a:pt x="45" y="491"/>
                    <a:pt x="43" y="494"/>
                    <a:pt x="41" y="496"/>
                  </a:cubicBezTo>
                  <a:cubicBezTo>
                    <a:pt x="39" y="499"/>
                    <a:pt x="37" y="501"/>
                    <a:pt x="37" y="501"/>
                  </a:cubicBezTo>
                  <a:cubicBezTo>
                    <a:pt x="37" y="501"/>
                    <a:pt x="39" y="504"/>
                    <a:pt x="41" y="507"/>
                  </a:cubicBezTo>
                  <a:cubicBezTo>
                    <a:pt x="41" y="507"/>
                    <a:pt x="41" y="507"/>
                    <a:pt x="43" y="507"/>
                  </a:cubicBezTo>
                  <a:cubicBezTo>
                    <a:pt x="45" y="507"/>
                    <a:pt x="48" y="518"/>
                    <a:pt x="49" y="523"/>
                  </a:cubicBezTo>
                  <a:cubicBezTo>
                    <a:pt x="49" y="525"/>
                    <a:pt x="49" y="525"/>
                    <a:pt x="49" y="525"/>
                  </a:cubicBezTo>
                  <a:cubicBezTo>
                    <a:pt x="49" y="525"/>
                    <a:pt x="51" y="528"/>
                    <a:pt x="52" y="532"/>
                  </a:cubicBezTo>
                  <a:cubicBezTo>
                    <a:pt x="54" y="535"/>
                    <a:pt x="58" y="545"/>
                    <a:pt x="60" y="552"/>
                  </a:cubicBezTo>
                  <a:cubicBezTo>
                    <a:pt x="60" y="552"/>
                    <a:pt x="60" y="552"/>
                    <a:pt x="68" y="552"/>
                  </a:cubicBezTo>
                  <a:cubicBezTo>
                    <a:pt x="77" y="552"/>
                    <a:pt x="86" y="509"/>
                    <a:pt x="104" y="508"/>
                  </a:cubicBezTo>
                  <a:cubicBezTo>
                    <a:pt x="114" y="507"/>
                    <a:pt x="116" y="494"/>
                    <a:pt x="116" y="483"/>
                  </a:cubicBezTo>
                  <a:cubicBezTo>
                    <a:pt x="116" y="483"/>
                    <a:pt x="117" y="482"/>
                    <a:pt x="117" y="482"/>
                  </a:cubicBezTo>
                  <a:cubicBezTo>
                    <a:pt x="117" y="481"/>
                    <a:pt x="119" y="481"/>
                    <a:pt x="119" y="480"/>
                  </a:cubicBezTo>
                  <a:cubicBezTo>
                    <a:pt x="119" y="480"/>
                    <a:pt x="119" y="480"/>
                    <a:pt x="119" y="480"/>
                  </a:cubicBezTo>
                  <a:cubicBezTo>
                    <a:pt x="119" y="477"/>
                    <a:pt x="119" y="477"/>
                    <a:pt x="119" y="477"/>
                  </a:cubicBezTo>
                  <a:cubicBezTo>
                    <a:pt x="118" y="474"/>
                    <a:pt x="116" y="471"/>
                    <a:pt x="116" y="471"/>
                  </a:cubicBezTo>
                  <a:cubicBezTo>
                    <a:pt x="116" y="471"/>
                    <a:pt x="116" y="471"/>
                    <a:pt x="115" y="471"/>
                  </a:cubicBezTo>
                  <a:cubicBezTo>
                    <a:pt x="115" y="471"/>
                    <a:pt x="115" y="471"/>
                    <a:pt x="115" y="470"/>
                  </a:cubicBezTo>
                  <a:cubicBezTo>
                    <a:pt x="115" y="469"/>
                    <a:pt x="115" y="469"/>
                    <a:pt x="115" y="469"/>
                  </a:cubicBezTo>
                  <a:cubicBezTo>
                    <a:pt x="115" y="469"/>
                    <a:pt x="115" y="468"/>
                    <a:pt x="115" y="468"/>
                  </a:cubicBezTo>
                  <a:cubicBezTo>
                    <a:pt x="115" y="467"/>
                    <a:pt x="115" y="467"/>
                    <a:pt x="115" y="466"/>
                  </a:cubicBezTo>
                  <a:cubicBezTo>
                    <a:pt x="115" y="466"/>
                    <a:pt x="115" y="465"/>
                    <a:pt x="115" y="465"/>
                  </a:cubicBezTo>
                  <a:cubicBezTo>
                    <a:pt x="116" y="465"/>
                    <a:pt x="118" y="463"/>
                    <a:pt x="121" y="461"/>
                  </a:cubicBezTo>
                  <a:cubicBezTo>
                    <a:pt x="123" y="458"/>
                    <a:pt x="125" y="456"/>
                    <a:pt x="125" y="456"/>
                  </a:cubicBezTo>
                  <a:cubicBezTo>
                    <a:pt x="125" y="456"/>
                    <a:pt x="125" y="453"/>
                    <a:pt x="125" y="450"/>
                  </a:cubicBezTo>
                  <a:cubicBezTo>
                    <a:pt x="125" y="447"/>
                    <a:pt x="123" y="442"/>
                    <a:pt x="122" y="440"/>
                  </a:cubicBezTo>
                  <a:cubicBezTo>
                    <a:pt x="121" y="437"/>
                    <a:pt x="121" y="434"/>
                    <a:pt x="122" y="433"/>
                  </a:cubicBezTo>
                  <a:cubicBezTo>
                    <a:pt x="123" y="433"/>
                    <a:pt x="125" y="431"/>
                    <a:pt x="126" y="430"/>
                  </a:cubicBezTo>
                  <a:cubicBezTo>
                    <a:pt x="128" y="429"/>
                    <a:pt x="132" y="427"/>
                    <a:pt x="134" y="426"/>
                  </a:cubicBezTo>
                  <a:cubicBezTo>
                    <a:pt x="136" y="426"/>
                    <a:pt x="140" y="425"/>
                    <a:pt x="142" y="424"/>
                  </a:cubicBezTo>
                  <a:cubicBezTo>
                    <a:pt x="145" y="424"/>
                    <a:pt x="149" y="422"/>
                    <a:pt x="151" y="419"/>
                  </a:cubicBezTo>
                  <a:cubicBezTo>
                    <a:pt x="154" y="417"/>
                    <a:pt x="157" y="415"/>
                    <a:pt x="158" y="414"/>
                  </a:cubicBezTo>
                  <a:cubicBezTo>
                    <a:pt x="159" y="413"/>
                    <a:pt x="163" y="410"/>
                    <a:pt x="169" y="409"/>
                  </a:cubicBezTo>
                  <a:cubicBezTo>
                    <a:pt x="174" y="407"/>
                    <a:pt x="178" y="400"/>
                    <a:pt x="178" y="394"/>
                  </a:cubicBezTo>
                  <a:cubicBezTo>
                    <a:pt x="178" y="387"/>
                    <a:pt x="185" y="380"/>
                    <a:pt x="193" y="378"/>
                  </a:cubicBezTo>
                  <a:cubicBezTo>
                    <a:pt x="202" y="376"/>
                    <a:pt x="209" y="374"/>
                    <a:pt x="210" y="373"/>
                  </a:cubicBezTo>
                  <a:cubicBezTo>
                    <a:pt x="211" y="372"/>
                    <a:pt x="216" y="368"/>
                    <a:pt x="222" y="364"/>
                  </a:cubicBezTo>
                  <a:cubicBezTo>
                    <a:pt x="227" y="360"/>
                    <a:pt x="235" y="354"/>
                    <a:pt x="239" y="351"/>
                  </a:cubicBezTo>
                  <a:cubicBezTo>
                    <a:pt x="244" y="348"/>
                    <a:pt x="249" y="336"/>
                    <a:pt x="252" y="323"/>
                  </a:cubicBezTo>
                  <a:cubicBezTo>
                    <a:pt x="255" y="311"/>
                    <a:pt x="264" y="296"/>
                    <a:pt x="273" y="290"/>
                  </a:cubicBezTo>
                  <a:cubicBezTo>
                    <a:pt x="282" y="284"/>
                    <a:pt x="290" y="279"/>
                    <a:pt x="292" y="278"/>
                  </a:cubicBezTo>
                  <a:cubicBezTo>
                    <a:pt x="294" y="277"/>
                    <a:pt x="302" y="275"/>
                    <a:pt x="310" y="274"/>
                  </a:cubicBezTo>
                  <a:cubicBezTo>
                    <a:pt x="319" y="273"/>
                    <a:pt x="325" y="268"/>
                    <a:pt x="325" y="263"/>
                  </a:cubicBezTo>
                  <a:cubicBezTo>
                    <a:pt x="325" y="258"/>
                    <a:pt x="328" y="251"/>
                    <a:pt x="331" y="247"/>
                  </a:cubicBezTo>
                  <a:cubicBezTo>
                    <a:pt x="335" y="243"/>
                    <a:pt x="337" y="237"/>
                    <a:pt x="337" y="233"/>
                  </a:cubicBezTo>
                  <a:cubicBezTo>
                    <a:pt x="337" y="229"/>
                    <a:pt x="341" y="225"/>
                    <a:pt x="346" y="224"/>
                  </a:cubicBezTo>
                  <a:cubicBezTo>
                    <a:pt x="351" y="222"/>
                    <a:pt x="355" y="214"/>
                    <a:pt x="355" y="206"/>
                  </a:cubicBezTo>
                  <a:cubicBezTo>
                    <a:pt x="355" y="198"/>
                    <a:pt x="361" y="185"/>
                    <a:pt x="369" y="178"/>
                  </a:cubicBezTo>
                  <a:cubicBezTo>
                    <a:pt x="376" y="170"/>
                    <a:pt x="387" y="163"/>
                    <a:pt x="394" y="161"/>
                  </a:cubicBezTo>
                  <a:cubicBezTo>
                    <a:pt x="394" y="161"/>
                    <a:pt x="394" y="161"/>
                    <a:pt x="391" y="144"/>
                  </a:cubicBezTo>
                  <a:cubicBezTo>
                    <a:pt x="389" y="135"/>
                    <a:pt x="384" y="133"/>
                    <a:pt x="379" y="13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72" name="Freeform 66"/>
            <p:cNvSpPr>
              <a:spLocks noChangeArrowheads="1"/>
            </p:cNvSpPr>
            <p:nvPr/>
          </p:nvSpPr>
          <p:spPr bwMode="auto">
            <a:xfrm>
              <a:off x="2579688" y="2270125"/>
              <a:ext cx="49213" cy="34925"/>
            </a:xfrm>
            <a:custGeom>
              <a:avLst/>
              <a:gdLst>
                <a:gd name="T0" fmla="*/ 17 w 18"/>
                <a:gd name="T1" fmla="*/ 13 h 13"/>
                <a:gd name="T2" fmla="*/ 7 w 18"/>
                <a:gd name="T3" fmla="*/ 6 h 13"/>
                <a:gd name="T4" fmla="*/ 1 w 18"/>
                <a:gd name="T5" fmla="*/ 0 h 13"/>
                <a:gd name="T6" fmla="*/ 8 w 18"/>
                <a:gd name="T7" fmla="*/ 6 h 13"/>
                <a:gd name="T8" fmla="*/ 17 w 18"/>
                <a:gd name="T9" fmla="*/ 13 h 13"/>
                <a:gd name="T10" fmla="*/ 17 w 18"/>
                <a:gd name="T11" fmla="*/ 13 h 13"/>
                <a:gd name="T12" fmla="*/ 0 60000 65536"/>
                <a:gd name="T13" fmla="*/ 0 60000 65536"/>
                <a:gd name="T14" fmla="*/ 0 60000 65536"/>
                <a:gd name="T15" fmla="*/ 0 60000 65536"/>
                <a:gd name="T16" fmla="*/ 0 60000 65536"/>
                <a:gd name="T17" fmla="*/ 0 60000 65536"/>
                <a:gd name="T18" fmla="*/ 0 w 18"/>
                <a:gd name="T19" fmla="*/ 0 h 13"/>
                <a:gd name="T20" fmla="*/ 18 w 1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8" h="13">
                  <a:moveTo>
                    <a:pt x="17" y="13"/>
                  </a:moveTo>
                  <a:cubicBezTo>
                    <a:pt x="15" y="13"/>
                    <a:pt x="11" y="10"/>
                    <a:pt x="7" y="6"/>
                  </a:cubicBezTo>
                  <a:cubicBezTo>
                    <a:pt x="3" y="3"/>
                    <a:pt x="0" y="0"/>
                    <a:pt x="1" y="0"/>
                  </a:cubicBezTo>
                  <a:cubicBezTo>
                    <a:pt x="1" y="0"/>
                    <a:pt x="4" y="3"/>
                    <a:pt x="8" y="6"/>
                  </a:cubicBezTo>
                  <a:cubicBezTo>
                    <a:pt x="11" y="10"/>
                    <a:pt x="15" y="13"/>
                    <a:pt x="17" y="13"/>
                  </a:cubicBezTo>
                  <a:cubicBezTo>
                    <a:pt x="18" y="13"/>
                    <a:pt x="18" y="13"/>
                    <a:pt x="17" y="1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73" name="Freeform 67"/>
            <p:cNvSpPr>
              <a:spLocks noChangeArrowheads="1"/>
            </p:cNvSpPr>
            <p:nvPr/>
          </p:nvSpPr>
          <p:spPr bwMode="auto">
            <a:xfrm>
              <a:off x="2098675" y="3243263"/>
              <a:ext cx="9525" cy="6350"/>
            </a:xfrm>
            <a:custGeom>
              <a:avLst/>
              <a:gdLst>
                <a:gd name="T0" fmla="*/ 2 w 4"/>
                <a:gd name="T1" fmla="*/ 0 h 2"/>
                <a:gd name="T2" fmla="*/ 1 w 4"/>
                <a:gd name="T3" fmla="*/ 1 h 2"/>
                <a:gd name="T4" fmla="*/ 0 w 4"/>
                <a:gd name="T5" fmla="*/ 2 h 2"/>
                <a:gd name="T6" fmla="*/ 1 w 4"/>
                <a:gd name="T7" fmla="*/ 2 h 2"/>
                <a:gd name="T8" fmla="*/ 4 w 4"/>
                <a:gd name="T9" fmla="*/ 2 h 2"/>
                <a:gd name="T10" fmla="*/ 2 w 4"/>
                <a:gd name="T11" fmla="*/ 0 h 2"/>
                <a:gd name="T12" fmla="*/ 0 60000 65536"/>
                <a:gd name="T13" fmla="*/ 0 60000 65536"/>
                <a:gd name="T14" fmla="*/ 0 60000 65536"/>
                <a:gd name="T15" fmla="*/ 0 60000 65536"/>
                <a:gd name="T16" fmla="*/ 0 60000 65536"/>
                <a:gd name="T17" fmla="*/ 0 60000 65536"/>
                <a:gd name="T18" fmla="*/ 0 w 4"/>
                <a:gd name="T19" fmla="*/ 0 h 2"/>
                <a:gd name="T20" fmla="*/ 4 w 4"/>
                <a:gd name="T21" fmla="*/ 2 h 2"/>
              </a:gdLst>
              <a:ahLst/>
              <a:cxnLst>
                <a:cxn ang="T12">
                  <a:pos x="T0" y="T1"/>
                </a:cxn>
                <a:cxn ang="T13">
                  <a:pos x="T2" y="T3"/>
                </a:cxn>
                <a:cxn ang="T14">
                  <a:pos x="T4" y="T5"/>
                </a:cxn>
                <a:cxn ang="T15">
                  <a:pos x="T6" y="T7"/>
                </a:cxn>
                <a:cxn ang="T16">
                  <a:pos x="T8" y="T9"/>
                </a:cxn>
                <a:cxn ang="T17">
                  <a:pos x="T10" y="T11"/>
                </a:cxn>
              </a:cxnLst>
              <a:rect l="T18" t="T19" r="T20" b="T21"/>
              <a:pathLst>
                <a:path w="4" h="2">
                  <a:moveTo>
                    <a:pt x="2" y="0"/>
                  </a:moveTo>
                  <a:cubicBezTo>
                    <a:pt x="2" y="0"/>
                    <a:pt x="1" y="1"/>
                    <a:pt x="1" y="1"/>
                  </a:cubicBezTo>
                  <a:cubicBezTo>
                    <a:pt x="0" y="1"/>
                    <a:pt x="0" y="2"/>
                    <a:pt x="0" y="2"/>
                  </a:cubicBezTo>
                  <a:cubicBezTo>
                    <a:pt x="0" y="2"/>
                    <a:pt x="1" y="2"/>
                    <a:pt x="1" y="2"/>
                  </a:cubicBezTo>
                  <a:cubicBezTo>
                    <a:pt x="1" y="2"/>
                    <a:pt x="2" y="2"/>
                    <a:pt x="4" y="2"/>
                  </a:cubicBezTo>
                  <a:cubicBezTo>
                    <a:pt x="3" y="1"/>
                    <a:pt x="3" y="0"/>
                    <a:pt x="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74" name="Freeform 68"/>
            <p:cNvSpPr>
              <a:spLocks noChangeArrowheads="1"/>
            </p:cNvSpPr>
            <p:nvPr/>
          </p:nvSpPr>
          <p:spPr bwMode="auto">
            <a:xfrm>
              <a:off x="2724150" y="2328863"/>
              <a:ext cx="3175" cy="3175"/>
            </a:xfrm>
            <a:custGeom>
              <a:avLst/>
              <a:gdLst>
                <a:gd name="T0" fmla="*/ 1 w 1"/>
                <a:gd name="T1" fmla="*/ 1 h 1"/>
                <a:gd name="T2" fmla="*/ 0 w 1"/>
                <a:gd name="T3" fmla="*/ 0 h 1"/>
                <a:gd name="T4" fmla="*/ 0 w 1"/>
                <a:gd name="T5" fmla="*/ 1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cubicBezTo>
                    <a:pt x="0" y="1"/>
                    <a:pt x="0" y="1"/>
                    <a:pt x="0" y="0"/>
                  </a:cubicBezTo>
                  <a:cubicBezTo>
                    <a:pt x="0" y="0"/>
                    <a:pt x="0" y="1"/>
                    <a:pt x="0" y="1"/>
                  </a:cubicBezTo>
                  <a:cubicBezTo>
                    <a:pt x="0" y="1"/>
                    <a:pt x="0" y="1"/>
                    <a:pt x="1"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75" name="Freeform 69"/>
            <p:cNvSpPr>
              <a:spLocks noChangeArrowheads="1"/>
            </p:cNvSpPr>
            <p:nvPr/>
          </p:nvSpPr>
          <p:spPr bwMode="auto">
            <a:xfrm>
              <a:off x="1258888" y="303213"/>
              <a:ext cx="7938" cy="26988"/>
            </a:xfrm>
            <a:custGeom>
              <a:avLst/>
              <a:gdLst>
                <a:gd name="T0" fmla="*/ 2 w 3"/>
                <a:gd name="T1" fmla="*/ 10 h 10"/>
                <a:gd name="T2" fmla="*/ 3 w 3"/>
                <a:gd name="T3" fmla="*/ 8 h 10"/>
                <a:gd name="T4" fmla="*/ 2 w 3"/>
                <a:gd name="T5" fmla="*/ 5 h 10"/>
                <a:gd name="T6" fmla="*/ 2 w 3"/>
                <a:gd name="T7" fmla="*/ 5 h 10"/>
                <a:gd name="T8" fmla="*/ 2 w 3"/>
                <a:gd name="T9" fmla="*/ 5 h 10"/>
                <a:gd name="T10" fmla="*/ 2 w 3"/>
                <a:gd name="T11" fmla="*/ 5 h 10"/>
                <a:gd name="T12" fmla="*/ 2 w 3"/>
                <a:gd name="T13" fmla="*/ 4 h 10"/>
                <a:gd name="T14" fmla="*/ 2 w 3"/>
                <a:gd name="T15" fmla="*/ 4 h 10"/>
                <a:gd name="T16" fmla="*/ 2 w 3"/>
                <a:gd name="T17" fmla="*/ 2 h 10"/>
                <a:gd name="T18" fmla="*/ 1 w 3"/>
                <a:gd name="T19" fmla="*/ 0 h 10"/>
                <a:gd name="T20" fmla="*/ 0 w 3"/>
                <a:gd name="T21" fmla="*/ 1 h 10"/>
                <a:gd name="T22" fmla="*/ 0 w 3"/>
                <a:gd name="T23" fmla="*/ 6 h 10"/>
                <a:gd name="T24" fmla="*/ 2 w 3"/>
                <a:gd name="T25" fmla="*/ 1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
                <a:gd name="T40" fmla="*/ 0 h 10"/>
                <a:gd name="T41" fmla="*/ 3 w 3"/>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 h="10">
                  <a:moveTo>
                    <a:pt x="2" y="10"/>
                  </a:moveTo>
                  <a:cubicBezTo>
                    <a:pt x="3" y="10"/>
                    <a:pt x="3" y="9"/>
                    <a:pt x="3" y="8"/>
                  </a:cubicBezTo>
                  <a:cubicBezTo>
                    <a:pt x="2" y="7"/>
                    <a:pt x="2" y="6"/>
                    <a:pt x="2" y="5"/>
                  </a:cubicBezTo>
                  <a:cubicBezTo>
                    <a:pt x="2" y="5"/>
                    <a:pt x="2" y="5"/>
                    <a:pt x="2" y="5"/>
                  </a:cubicBezTo>
                  <a:cubicBezTo>
                    <a:pt x="2" y="5"/>
                    <a:pt x="2" y="5"/>
                    <a:pt x="2" y="5"/>
                  </a:cubicBezTo>
                  <a:cubicBezTo>
                    <a:pt x="2" y="5"/>
                    <a:pt x="2" y="5"/>
                    <a:pt x="2" y="5"/>
                  </a:cubicBezTo>
                  <a:cubicBezTo>
                    <a:pt x="2" y="5"/>
                    <a:pt x="2" y="4"/>
                    <a:pt x="2" y="4"/>
                  </a:cubicBezTo>
                  <a:cubicBezTo>
                    <a:pt x="2" y="4"/>
                    <a:pt x="2" y="4"/>
                    <a:pt x="2" y="4"/>
                  </a:cubicBezTo>
                  <a:cubicBezTo>
                    <a:pt x="2" y="4"/>
                    <a:pt x="2" y="4"/>
                    <a:pt x="2" y="2"/>
                  </a:cubicBezTo>
                  <a:cubicBezTo>
                    <a:pt x="2" y="1"/>
                    <a:pt x="2" y="0"/>
                    <a:pt x="1" y="0"/>
                  </a:cubicBezTo>
                  <a:cubicBezTo>
                    <a:pt x="0" y="0"/>
                    <a:pt x="0" y="1"/>
                    <a:pt x="0" y="1"/>
                  </a:cubicBezTo>
                  <a:cubicBezTo>
                    <a:pt x="0" y="6"/>
                    <a:pt x="0" y="6"/>
                    <a:pt x="0" y="6"/>
                  </a:cubicBezTo>
                  <a:cubicBezTo>
                    <a:pt x="0" y="8"/>
                    <a:pt x="0" y="10"/>
                    <a:pt x="2" y="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76" name="Freeform 70"/>
            <p:cNvSpPr>
              <a:spLocks noChangeArrowheads="1"/>
            </p:cNvSpPr>
            <p:nvPr/>
          </p:nvSpPr>
          <p:spPr bwMode="auto">
            <a:xfrm>
              <a:off x="1020763" y="317500"/>
              <a:ext cx="330200" cy="111125"/>
            </a:xfrm>
            <a:custGeom>
              <a:avLst/>
              <a:gdLst>
                <a:gd name="T0" fmla="*/ 0 w 124"/>
                <a:gd name="T1" fmla="*/ 17 h 42"/>
                <a:gd name="T2" fmla="*/ 0 w 124"/>
                <a:gd name="T3" fmla="*/ 18 h 42"/>
                <a:gd name="T4" fmla="*/ 5 w 124"/>
                <a:gd name="T5" fmla="*/ 19 h 42"/>
                <a:gd name="T6" fmla="*/ 11 w 124"/>
                <a:gd name="T7" fmla="*/ 20 h 42"/>
                <a:gd name="T8" fmla="*/ 25 w 124"/>
                <a:gd name="T9" fmla="*/ 14 h 42"/>
                <a:gd name="T10" fmla="*/ 35 w 124"/>
                <a:gd name="T11" fmla="*/ 12 h 42"/>
                <a:gd name="T12" fmla="*/ 44 w 124"/>
                <a:gd name="T13" fmla="*/ 31 h 42"/>
                <a:gd name="T14" fmla="*/ 47 w 124"/>
                <a:gd name="T15" fmla="*/ 32 h 42"/>
                <a:gd name="T16" fmla="*/ 49 w 124"/>
                <a:gd name="T17" fmla="*/ 30 h 42"/>
                <a:gd name="T18" fmla="*/ 71 w 124"/>
                <a:gd name="T19" fmla="*/ 30 h 42"/>
                <a:gd name="T20" fmla="*/ 73 w 124"/>
                <a:gd name="T21" fmla="*/ 33 h 42"/>
                <a:gd name="T22" fmla="*/ 73 w 124"/>
                <a:gd name="T23" fmla="*/ 41 h 42"/>
                <a:gd name="T24" fmla="*/ 97 w 124"/>
                <a:gd name="T25" fmla="*/ 39 h 42"/>
                <a:gd name="T26" fmla="*/ 108 w 124"/>
                <a:gd name="T27" fmla="*/ 36 h 42"/>
                <a:gd name="T28" fmla="*/ 119 w 124"/>
                <a:gd name="T29" fmla="*/ 23 h 42"/>
                <a:gd name="T30" fmla="*/ 117 w 124"/>
                <a:gd name="T31" fmla="*/ 20 h 42"/>
                <a:gd name="T32" fmla="*/ 115 w 124"/>
                <a:gd name="T33" fmla="*/ 19 h 42"/>
                <a:gd name="T34" fmla="*/ 115 w 124"/>
                <a:gd name="T35" fmla="*/ 19 h 42"/>
                <a:gd name="T36" fmla="*/ 114 w 124"/>
                <a:gd name="T37" fmla="*/ 18 h 42"/>
                <a:gd name="T38" fmla="*/ 115 w 124"/>
                <a:gd name="T39" fmla="*/ 15 h 42"/>
                <a:gd name="T40" fmla="*/ 115 w 124"/>
                <a:gd name="T41" fmla="*/ 13 h 42"/>
                <a:gd name="T42" fmla="*/ 115 w 124"/>
                <a:gd name="T43" fmla="*/ 12 h 42"/>
                <a:gd name="T44" fmla="*/ 111 w 124"/>
                <a:gd name="T45" fmla="*/ 12 h 42"/>
                <a:gd name="T46" fmla="*/ 105 w 124"/>
                <a:gd name="T47" fmla="*/ 12 h 42"/>
                <a:gd name="T48" fmla="*/ 103 w 124"/>
                <a:gd name="T49" fmla="*/ 13 h 42"/>
                <a:gd name="T50" fmla="*/ 98 w 124"/>
                <a:gd name="T51" fmla="*/ 17 h 42"/>
                <a:gd name="T52" fmla="*/ 96 w 124"/>
                <a:gd name="T53" fmla="*/ 22 h 42"/>
                <a:gd name="T54" fmla="*/ 91 w 124"/>
                <a:gd name="T55" fmla="*/ 26 h 42"/>
                <a:gd name="T56" fmla="*/ 85 w 124"/>
                <a:gd name="T57" fmla="*/ 27 h 42"/>
                <a:gd name="T58" fmla="*/ 82 w 124"/>
                <a:gd name="T59" fmla="*/ 26 h 42"/>
                <a:gd name="T60" fmla="*/ 82 w 124"/>
                <a:gd name="T61" fmla="*/ 26 h 42"/>
                <a:gd name="T62" fmla="*/ 81 w 124"/>
                <a:gd name="T63" fmla="*/ 23 h 42"/>
                <a:gd name="T64" fmla="*/ 79 w 124"/>
                <a:gd name="T65" fmla="*/ 19 h 42"/>
                <a:gd name="T66" fmla="*/ 79 w 124"/>
                <a:gd name="T67" fmla="*/ 19 h 42"/>
                <a:gd name="T68" fmla="*/ 73 w 124"/>
                <a:gd name="T69" fmla="*/ 19 h 42"/>
                <a:gd name="T70" fmla="*/ 69 w 124"/>
                <a:gd name="T71" fmla="*/ 19 h 42"/>
                <a:gd name="T72" fmla="*/ 70 w 124"/>
                <a:gd name="T73" fmla="*/ 19 h 42"/>
                <a:gd name="T74" fmla="*/ 70 w 124"/>
                <a:gd name="T75" fmla="*/ 19 h 42"/>
                <a:gd name="T76" fmla="*/ 70 w 124"/>
                <a:gd name="T77" fmla="*/ 21 h 42"/>
                <a:gd name="T78" fmla="*/ 71 w 124"/>
                <a:gd name="T79" fmla="*/ 22 h 42"/>
                <a:gd name="T80" fmla="*/ 52 w 124"/>
                <a:gd name="T81" fmla="*/ 17 h 42"/>
                <a:gd name="T82" fmla="*/ 41 w 124"/>
                <a:gd name="T83" fmla="*/ 4 h 42"/>
                <a:gd name="T84" fmla="*/ 18 w 124"/>
                <a:gd name="T85" fmla="*/ 3 h 42"/>
                <a:gd name="T86" fmla="*/ 15 w 124"/>
                <a:gd name="T87" fmla="*/ 8 h 42"/>
                <a:gd name="T88" fmla="*/ 14 w 124"/>
                <a:gd name="T89" fmla="*/ 9 h 42"/>
                <a:gd name="T90" fmla="*/ 13 w 124"/>
                <a:gd name="T91" fmla="*/ 9 h 42"/>
                <a:gd name="T92" fmla="*/ 5 w 124"/>
                <a:gd name="T93" fmla="*/ 10 h 42"/>
                <a:gd name="T94" fmla="*/ 0 w 124"/>
                <a:gd name="T95" fmla="*/ 15 h 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4"/>
                <a:gd name="T145" fmla="*/ 0 h 42"/>
                <a:gd name="T146" fmla="*/ 124 w 124"/>
                <a:gd name="T147" fmla="*/ 42 h 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4" h="42">
                  <a:moveTo>
                    <a:pt x="0" y="17"/>
                  </a:moveTo>
                  <a:cubicBezTo>
                    <a:pt x="0" y="17"/>
                    <a:pt x="0" y="17"/>
                    <a:pt x="0" y="17"/>
                  </a:cubicBezTo>
                  <a:cubicBezTo>
                    <a:pt x="0" y="17"/>
                    <a:pt x="0" y="17"/>
                    <a:pt x="0" y="17"/>
                  </a:cubicBezTo>
                  <a:cubicBezTo>
                    <a:pt x="0" y="18"/>
                    <a:pt x="0" y="18"/>
                    <a:pt x="0" y="18"/>
                  </a:cubicBezTo>
                  <a:cubicBezTo>
                    <a:pt x="0" y="19"/>
                    <a:pt x="1" y="19"/>
                    <a:pt x="1" y="19"/>
                  </a:cubicBezTo>
                  <a:cubicBezTo>
                    <a:pt x="2" y="19"/>
                    <a:pt x="4" y="19"/>
                    <a:pt x="5" y="19"/>
                  </a:cubicBezTo>
                  <a:cubicBezTo>
                    <a:pt x="5" y="19"/>
                    <a:pt x="5" y="19"/>
                    <a:pt x="6" y="20"/>
                  </a:cubicBezTo>
                  <a:cubicBezTo>
                    <a:pt x="7" y="20"/>
                    <a:pt x="9" y="20"/>
                    <a:pt x="11" y="20"/>
                  </a:cubicBezTo>
                  <a:cubicBezTo>
                    <a:pt x="16" y="20"/>
                    <a:pt x="16" y="20"/>
                    <a:pt x="16" y="20"/>
                  </a:cubicBezTo>
                  <a:cubicBezTo>
                    <a:pt x="19" y="19"/>
                    <a:pt x="23" y="16"/>
                    <a:pt x="25" y="14"/>
                  </a:cubicBezTo>
                  <a:cubicBezTo>
                    <a:pt x="27" y="12"/>
                    <a:pt x="30" y="10"/>
                    <a:pt x="32" y="10"/>
                  </a:cubicBezTo>
                  <a:cubicBezTo>
                    <a:pt x="34" y="10"/>
                    <a:pt x="35" y="11"/>
                    <a:pt x="35" y="12"/>
                  </a:cubicBezTo>
                  <a:cubicBezTo>
                    <a:pt x="35" y="14"/>
                    <a:pt x="36" y="16"/>
                    <a:pt x="37" y="18"/>
                  </a:cubicBezTo>
                  <a:cubicBezTo>
                    <a:pt x="38" y="20"/>
                    <a:pt x="41" y="26"/>
                    <a:pt x="44" y="31"/>
                  </a:cubicBezTo>
                  <a:cubicBezTo>
                    <a:pt x="44" y="31"/>
                    <a:pt x="44" y="31"/>
                    <a:pt x="47" y="32"/>
                  </a:cubicBezTo>
                  <a:cubicBezTo>
                    <a:pt x="47" y="32"/>
                    <a:pt x="47" y="32"/>
                    <a:pt x="47" y="32"/>
                  </a:cubicBezTo>
                  <a:cubicBezTo>
                    <a:pt x="47" y="32"/>
                    <a:pt x="47" y="32"/>
                    <a:pt x="47" y="32"/>
                  </a:cubicBezTo>
                  <a:cubicBezTo>
                    <a:pt x="49" y="30"/>
                    <a:pt x="49" y="30"/>
                    <a:pt x="49" y="30"/>
                  </a:cubicBezTo>
                  <a:cubicBezTo>
                    <a:pt x="55" y="29"/>
                    <a:pt x="61" y="29"/>
                    <a:pt x="64" y="28"/>
                  </a:cubicBezTo>
                  <a:cubicBezTo>
                    <a:pt x="66" y="27"/>
                    <a:pt x="69" y="28"/>
                    <a:pt x="71" y="30"/>
                  </a:cubicBezTo>
                  <a:cubicBezTo>
                    <a:pt x="72" y="31"/>
                    <a:pt x="73" y="32"/>
                    <a:pt x="73" y="32"/>
                  </a:cubicBezTo>
                  <a:cubicBezTo>
                    <a:pt x="73" y="32"/>
                    <a:pt x="73" y="32"/>
                    <a:pt x="73" y="33"/>
                  </a:cubicBezTo>
                  <a:cubicBezTo>
                    <a:pt x="72" y="34"/>
                    <a:pt x="70" y="37"/>
                    <a:pt x="70" y="39"/>
                  </a:cubicBezTo>
                  <a:cubicBezTo>
                    <a:pt x="70" y="40"/>
                    <a:pt x="71" y="41"/>
                    <a:pt x="73" y="41"/>
                  </a:cubicBezTo>
                  <a:cubicBezTo>
                    <a:pt x="80" y="42"/>
                    <a:pt x="90" y="40"/>
                    <a:pt x="93" y="41"/>
                  </a:cubicBezTo>
                  <a:cubicBezTo>
                    <a:pt x="96" y="42"/>
                    <a:pt x="97" y="41"/>
                    <a:pt x="97" y="39"/>
                  </a:cubicBezTo>
                  <a:cubicBezTo>
                    <a:pt x="97" y="38"/>
                    <a:pt x="100" y="36"/>
                    <a:pt x="104" y="36"/>
                  </a:cubicBezTo>
                  <a:cubicBezTo>
                    <a:pt x="108" y="36"/>
                    <a:pt x="108" y="36"/>
                    <a:pt x="108" y="36"/>
                  </a:cubicBezTo>
                  <a:cubicBezTo>
                    <a:pt x="117" y="34"/>
                    <a:pt x="124" y="31"/>
                    <a:pt x="123" y="30"/>
                  </a:cubicBezTo>
                  <a:cubicBezTo>
                    <a:pt x="123" y="28"/>
                    <a:pt x="121" y="25"/>
                    <a:pt x="119" y="23"/>
                  </a:cubicBezTo>
                  <a:cubicBezTo>
                    <a:pt x="117" y="21"/>
                    <a:pt x="116" y="20"/>
                    <a:pt x="116" y="19"/>
                  </a:cubicBezTo>
                  <a:cubicBezTo>
                    <a:pt x="116" y="19"/>
                    <a:pt x="116" y="20"/>
                    <a:pt x="117" y="20"/>
                  </a:cubicBezTo>
                  <a:cubicBezTo>
                    <a:pt x="117" y="21"/>
                    <a:pt x="117" y="21"/>
                    <a:pt x="117" y="20"/>
                  </a:cubicBezTo>
                  <a:cubicBezTo>
                    <a:pt x="116" y="19"/>
                    <a:pt x="115" y="19"/>
                    <a:pt x="115" y="19"/>
                  </a:cubicBezTo>
                  <a:cubicBezTo>
                    <a:pt x="115" y="19"/>
                    <a:pt x="115" y="19"/>
                    <a:pt x="115" y="19"/>
                  </a:cubicBezTo>
                  <a:cubicBezTo>
                    <a:pt x="115" y="19"/>
                    <a:pt x="115" y="19"/>
                    <a:pt x="115" y="19"/>
                  </a:cubicBezTo>
                  <a:cubicBezTo>
                    <a:pt x="115" y="18"/>
                    <a:pt x="115" y="18"/>
                    <a:pt x="115" y="18"/>
                  </a:cubicBezTo>
                  <a:cubicBezTo>
                    <a:pt x="115" y="18"/>
                    <a:pt x="114" y="18"/>
                    <a:pt x="114" y="18"/>
                  </a:cubicBezTo>
                  <a:cubicBezTo>
                    <a:pt x="114" y="18"/>
                    <a:pt x="115" y="17"/>
                    <a:pt x="115" y="16"/>
                  </a:cubicBezTo>
                  <a:cubicBezTo>
                    <a:pt x="115" y="16"/>
                    <a:pt x="115" y="16"/>
                    <a:pt x="115" y="15"/>
                  </a:cubicBezTo>
                  <a:cubicBezTo>
                    <a:pt x="115" y="14"/>
                    <a:pt x="115" y="14"/>
                    <a:pt x="115" y="14"/>
                  </a:cubicBezTo>
                  <a:cubicBezTo>
                    <a:pt x="115" y="14"/>
                    <a:pt x="115" y="13"/>
                    <a:pt x="115" y="13"/>
                  </a:cubicBezTo>
                  <a:cubicBezTo>
                    <a:pt x="115" y="13"/>
                    <a:pt x="115" y="13"/>
                    <a:pt x="115" y="13"/>
                  </a:cubicBezTo>
                  <a:cubicBezTo>
                    <a:pt x="115" y="12"/>
                    <a:pt x="115" y="12"/>
                    <a:pt x="115" y="12"/>
                  </a:cubicBezTo>
                  <a:cubicBezTo>
                    <a:pt x="114" y="12"/>
                    <a:pt x="113" y="12"/>
                    <a:pt x="111" y="12"/>
                  </a:cubicBezTo>
                  <a:cubicBezTo>
                    <a:pt x="111" y="12"/>
                    <a:pt x="111" y="12"/>
                    <a:pt x="111" y="12"/>
                  </a:cubicBezTo>
                  <a:cubicBezTo>
                    <a:pt x="110" y="12"/>
                    <a:pt x="109" y="12"/>
                    <a:pt x="108" y="12"/>
                  </a:cubicBezTo>
                  <a:cubicBezTo>
                    <a:pt x="107" y="11"/>
                    <a:pt x="106" y="12"/>
                    <a:pt x="105" y="12"/>
                  </a:cubicBezTo>
                  <a:cubicBezTo>
                    <a:pt x="105" y="12"/>
                    <a:pt x="105" y="12"/>
                    <a:pt x="104" y="12"/>
                  </a:cubicBezTo>
                  <a:cubicBezTo>
                    <a:pt x="103" y="13"/>
                    <a:pt x="103" y="13"/>
                    <a:pt x="103" y="13"/>
                  </a:cubicBezTo>
                  <a:cubicBezTo>
                    <a:pt x="103" y="13"/>
                    <a:pt x="100" y="15"/>
                    <a:pt x="98" y="16"/>
                  </a:cubicBezTo>
                  <a:cubicBezTo>
                    <a:pt x="98" y="16"/>
                    <a:pt x="98" y="16"/>
                    <a:pt x="98" y="17"/>
                  </a:cubicBezTo>
                  <a:cubicBezTo>
                    <a:pt x="98" y="17"/>
                    <a:pt x="98" y="17"/>
                    <a:pt x="98" y="17"/>
                  </a:cubicBezTo>
                  <a:cubicBezTo>
                    <a:pt x="98" y="19"/>
                    <a:pt x="97" y="20"/>
                    <a:pt x="96" y="22"/>
                  </a:cubicBezTo>
                  <a:cubicBezTo>
                    <a:pt x="96" y="23"/>
                    <a:pt x="96" y="23"/>
                    <a:pt x="96" y="23"/>
                  </a:cubicBezTo>
                  <a:cubicBezTo>
                    <a:pt x="95" y="23"/>
                    <a:pt x="92" y="24"/>
                    <a:pt x="91" y="26"/>
                  </a:cubicBezTo>
                  <a:cubicBezTo>
                    <a:pt x="90" y="27"/>
                    <a:pt x="89" y="28"/>
                    <a:pt x="89" y="28"/>
                  </a:cubicBezTo>
                  <a:cubicBezTo>
                    <a:pt x="89" y="28"/>
                    <a:pt x="87" y="28"/>
                    <a:pt x="85" y="27"/>
                  </a:cubicBezTo>
                  <a:cubicBezTo>
                    <a:pt x="83" y="27"/>
                    <a:pt x="82" y="26"/>
                    <a:pt x="82" y="26"/>
                  </a:cubicBezTo>
                  <a:cubicBezTo>
                    <a:pt x="82" y="26"/>
                    <a:pt x="82" y="26"/>
                    <a:pt x="82" y="26"/>
                  </a:cubicBezTo>
                  <a:cubicBezTo>
                    <a:pt x="82" y="26"/>
                    <a:pt x="82" y="26"/>
                    <a:pt x="82" y="26"/>
                  </a:cubicBezTo>
                  <a:cubicBezTo>
                    <a:pt x="82" y="26"/>
                    <a:pt x="82" y="26"/>
                    <a:pt x="82" y="26"/>
                  </a:cubicBezTo>
                  <a:cubicBezTo>
                    <a:pt x="82" y="26"/>
                    <a:pt x="82" y="25"/>
                    <a:pt x="82" y="25"/>
                  </a:cubicBezTo>
                  <a:cubicBezTo>
                    <a:pt x="82" y="25"/>
                    <a:pt x="81" y="24"/>
                    <a:pt x="81" y="23"/>
                  </a:cubicBezTo>
                  <a:cubicBezTo>
                    <a:pt x="80" y="22"/>
                    <a:pt x="79" y="21"/>
                    <a:pt x="79" y="20"/>
                  </a:cubicBezTo>
                  <a:cubicBezTo>
                    <a:pt x="79" y="20"/>
                    <a:pt x="79" y="19"/>
                    <a:pt x="79" y="19"/>
                  </a:cubicBezTo>
                  <a:cubicBezTo>
                    <a:pt x="79" y="19"/>
                    <a:pt x="79" y="19"/>
                    <a:pt x="79" y="19"/>
                  </a:cubicBezTo>
                  <a:cubicBezTo>
                    <a:pt x="79" y="19"/>
                    <a:pt x="79" y="19"/>
                    <a:pt x="79" y="19"/>
                  </a:cubicBezTo>
                  <a:cubicBezTo>
                    <a:pt x="79" y="19"/>
                    <a:pt x="78" y="19"/>
                    <a:pt x="77" y="19"/>
                  </a:cubicBezTo>
                  <a:cubicBezTo>
                    <a:pt x="76" y="19"/>
                    <a:pt x="74" y="19"/>
                    <a:pt x="73" y="19"/>
                  </a:cubicBezTo>
                  <a:cubicBezTo>
                    <a:pt x="72" y="19"/>
                    <a:pt x="71" y="19"/>
                    <a:pt x="71" y="19"/>
                  </a:cubicBezTo>
                  <a:cubicBezTo>
                    <a:pt x="71" y="19"/>
                    <a:pt x="70" y="19"/>
                    <a:pt x="69" y="19"/>
                  </a:cubicBezTo>
                  <a:cubicBezTo>
                    <a:pt x="70" y="19"/>
                    <a:pt x="71" y="19"/>
                    <a:pt x="71" y="19"/>
                  </a:cubicBezTo>
                  <a:cubicBezTo>
                    <a:pt x="71" y="19"/>
                    <a:pt x="70" y="19"/>
                    <a:pt x="70" y="19"/>
                  </a:cubicBezTo>
                  <a:cubicBezTo>
                    <a:pt x="69" y="19"/>
                    <a:pt x="69" y="19"/>
                    <a:pt x="69" y="19"/>
                  </a:cubicBezTo>
                  <a:cubicBezTo>
                    <a:pt x="69" y="19"/>
                    <a:pt x="69" y="19"/>
                    <a:pt x="70" y="19"/>
                  </a:cubicBezTo>
                  <a:cubicBezTo>
                    <a:pt x="70" y="20"/>
                    <a:pt x="70" y="20"/>
                    <a:pt x="70" y="20"/>
                  </a:cubicBezTo>
                  <a:cubicBezTo>
                    <a:pt x="70" y="20"/>
                    <a:pt x="70" y="21"/>
                    <a:pt x="70" y="21"/>
                  </a:cubicBezTo>
                  <a:cubicBezTo>
                    <a:pt x="71" y="21"/>
                    <a:pt x="71" y="21"/>
                    <a:pt x="71" y="21"/>
                  </a:cubicBezTo>
                  <a:cubicBezTo>
                    <a:pt x="71" y="22"/>
                    <a:pt x="71" y="22"/>
                    <a:pt x="71" y="22"/>
                  </a:cubicBezTo>
                  <a:cubicBezTo>
                    <a:pt x="71" y="22"/>
                    <a:pt x="67" y="21"/>
                    <a:pt x="63" y="20"/>
                  </a:cubicBezTo>
                  <a:cubicBezTo>
                    <a:pt x="59" y="19"/>
                    <a:pt x="54" y="18"/>
                    <a:pt x="52" y="17"/>
                  </a:cubicBezTo>
                  <a:cubicBezTo>
                    <a:pt x="50" y="17"/>
                    <a:pt x="47" y="14"/>
                    <a:pt x="45" y="12"/>
                  </a:cubicBezTo>
                  <a:cubicBezTo>
                    <a:pt x="43" y="10"/>
                    <a:pt x="41" y="6"/>
                    <a:pt x="41" y="4"/>
                  </a:cubicBezTo>
                  <a:cubicBezTo>
                    <a:pt x="41" y="2"/>
                    <a:pt x="36" y="0"/>
                    <a:pt x="29" y="0"/>
                  </a:cubicBezTo>
                  <a:cubicBezTo>
                    <a:pt x="23" y="0"/>
                    <a:pt x="18" y="1"/>
                    <a:pt x="18" y="3"/>
                  </a:cubicBezTo>
                  <a:cubicBezTo>
                    <a:pt x="18" y="5"/>
                    <a:pt x="17" y="6"/>
                    <a:pt x="16" y="7"/>
                  </a:cubicBezTo>
                  <a:cubicBezTo>
                    <a:pt x="16" y="7"/>
                    <a:pt x="15" y="8"/>
                    <a:pt x="15" y="8"/>
                  </a:cubicBezTo>
                  <a:cubicBezTo>
                    <a:pt x="15" y="8"/>
                    <a:pt x="14" y="9"/>
                    <a:pt x="14" y="9"/>
                  </a:cubicBezTo>
                  <a:cubicBezTo>
                    <a:pt x="14" y="9"/>
                    <a:pt x="14" y="9"/>
                    <a:pt x="14" y="9"/>
                  </a:cubicBezTo>
                  <a:cubicBezTo>
                    <a:pt x="14" y="9"/>
                    <a:pt x="14" y="10"/>
                    <a:pt x="14" y="10"/>
                  </a:cubicBezTo>
                  <a:cubicBezTo>
                    <a:pt x="14" y="10"/>
                    <a:pt x="13" y="9"/>
                    <a:pt x="13" y="9"/>
                  </a:cubicBezTo>
                  <a:cubicBezTo>
                    <a:pt x="13" y="9"/>
                    <a:pt x="12" y="9"/>
                    <a:pt x="12" y="9"/>
                  </a:cubicBezTo>
                  <a:cubicBezTo>
                    <a:pt x="11" y="9"/>
                    <a:pt x="8" y="10"/>
                    <a:pt x="5" y="10"/>
                  </a:cubicBezTo>
                  <a:cubicBezTo>
                    <a:pt x="0" y="10"/>
                    <a:pt x="0" y="10"/>
                    <a:pt x="0" y="10"/>
                  </a:cubicBezTo>
                  <a:cubicBezTo>
                    <a:pt x="0" y="10"/>
                    <a:pt x="0" y="12"/>
                    <a:pt x="0" y="15"/>
                  </a:cubicBezTo>
                  <a:cubicBezTo>
                    <a:pt x="0" y="15"/>
                    <a:pt x="0" y="15"/>
                    <a:pt x="0" y="1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77" name="Freeform 71"/>
            <p:cNvSpPr>
              <a:spLocks noChangeArrowheads="1"/>
            </p:cNvSpPr>
            <p:nvPr/>
          </p:nvSpPr>
          <p:spPr bwMode="auto">
            <a:xfrm>
              <a:off x="1651000" y="349250"/>
              <a:ext cx="1588" cy="7938"/>
            </a:xfrm>
            <a:custGeom>
              <a:avLst/>
              <a:gdLst>
                <a:gd name="T0" fmla="*/ 1 w 1"/>
                <a:gd name="T1" fmla="*/ 0 h 3"/>
                <a:gd name="T2" fmla="*/ 0 w 1"/>
                <a:gd name="T3" fmla="*/ 2 h 3"/>
                <a:gd name="T4" fmla="*/ 1 w 1"/>
                <a:gd name="T5" fmla="*/ 2 h 3"/>
                <a:gd name="T6" fmla="*/ 1 w 1"/>
                <a:gd name="T7" fmla="*/ 0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1" y="0"/>
                  </a:moveTo>
                  <a:cubicBezTo>
                    <a:pt x="1" y="0"/>
                    <a:pt x="0" y="1"/>
                    <a:pt x="0" y="2"/>
                  </a:cubicBezTo>
                  <a:cubicBezTo>
                    <a:pt x="0" y="3"/>
                    <a:pt x="0" y="3"/>
                    <a:pt x="1" y="2"/>
                  </a:cubicBezTo>
                  <a:cubicBezTo>
                    <a:pt x="1" y="2"/>
                    <a:pt x="1"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78" name="Freeform 72"/>
            <p:cNvSpPr>
              <a:spLocks noChangeArrowheads="1"/>
            </p:cNvSpPr>
            <p:nvPr/>
          </p:nvSpPr>
          <p:spPr bwMode="auto">
            <a:xfrm>
              <a:off x="1476375" y="368300"/>
              <a:ext cx="33338" cy="26988"/>
            </a:xfrm>
            <a:custGeom>
              <a:avLst/>
              <a:gdLst>
                <a:gd name="T0" fmla="*/ 0 w 12"/>
                <a:gd name="T1" fmla="*/ 4 h 10"/>
                <a:gd name="T2" fmla="*/ 3 w 12"/>
                <a:gd name="T3" fmla="*/ 9 h 10"/>
                <a:gd name="T4" fmla="*/ 9 w 12"/>
                <a:gd name="T5" fmla="*/ 10 h 10"/>
                <a:gd name="T6" fmla="*/ 12 w 12"/>
                <a:gd name="T7" fmla="*/ 9 h 10"/>
                <a:gd name="T8" fmla="*/ 12 w 12"/>
                <a:gd name="T9" fmla="*/ 4 h 10"/>
                <a:gd name="T10" fmla="*/ 9 w 12"/>
                <a:gd name="T11" fmla="*/ 0 h 10"/>
                <a:gd name="T12" fmla="*/ 1 w 12"/>
                <a:gd name="T13" fmla="*/ 1 h 10"/>
                <a:gd name="T14" fmla="*/ 0 w 12"/>
                <a:gd name="T15" fmla="*/ 4 h 10"/>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0"/>
                <a:gd name="T26" fmla="*/ 12 w 12"/>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0">
                  <a:moveTo>
                    <a:pt x="0" y="4"/>
                  </a:moveTo>
                  <a:cubicBezTo>
                    <a:pt x="0" y="6"/>
                    <a:pt x="2" y="8"/>
                    <a:pt x="3" y="9"/>
                  </a:cubicBezTo>
                  <a:cubicBezTo>
                    <a:pt x="5" y="9"/>
                    <a:pt x="8" y="10"/>
                    <a:pt x="9" y="10"/>
                  </a:cubicBezTo>
                  <a:cubicBezTo>
                    <a:pt x="11" y="10"/>
                    <a:pt x="12" y="9"/>
                    <a:pt x="12" y="9"/>
                  </a:cubicBezTo>
                  <a:cubicBezTo>
                    <a:pt x="12" y="4"/>
                    <a:pt x="12" y="4"/>
                    <a:pt x="12" y="4"/>
                  </a:cubicBezTo>
                  <a:cubicBezTo>
                    <a:pt x="12" y="2"/>
                    <a:pt x="11" y="0"/>
                    <a:pt x="9" y="0"/>
                  </a:cubicBezTo>
                  <a:cubicBezTo>
                    <a:pt x="7" y="0"/>
                    <a:pt x="2" y="0"/>
                    <a:pt x="1" y="1"/>
                  </a:cubicBezTo>
                  <a:cubicBezTo>
                    <a:pt x="1" y="1"/>
                    <a:pt x="0" y="3"/>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79" name="Freeform 73"/>
            <p:cNvSpPr>
              <a:spLocks noChangeArrowheads="1"/>
            </p:cNvSpPr>
            <p:nvPr/>
          </p:nvSpPr>
          <p:spPr bwMode="auto">
            <a:xfrm>
              <a:off x="1400175" y="254000"/>
              <a:ext cx="92075" cy="68263"/>
            </a:xfrm>
            <a:custGeom>
              <a:avLst/>
              <a:gdLst>
                <a:gd name="T0" fmla="*/ 3 w 35"/>
                <a:gd name="T1" fmla="*/ 14 h 26"/>
                <a:gd name="T2" fmla="*/ 4 w 35"/>
                <a:gd name="T3" fmla="*/ 14 h 26"/>
                <a:gd name="T4" fmla="*/ 6 w 35"/>
                <a:gd name="T5" fmla="*/ 14 h 26"/>
                <a:gd name="T6" fmla="*/ 11 w 35"/>
                <a:gd name="T7" fmla="*/ 14 h 26"/>
                <a:gd name="T8" fmla="*/ 12 w 35"/>
                <a:gd name="T9" fmla="*/ 14 h 26"/>
                <a:gd name="T10" fmla="*/ 16 w 35"/>
                <a:gd name="T11" fmla="*/ 14 h 26"/>
                <a:gd name="T12" fmla="*/ 22 w 35"/>
                <a:gd name="T13" fmla="*/ 19 h 26"/>
                <a:gd name="T14" fmla="*/ 25 w 35"/>
                <a:gd name="T15" fmla="*/ 19 h 26"/>
                <a:gd name="T16" fmla="*/ 27 w 35"/>
                <a:gd name="T17" fmla="*/ 19 h 26"/>
                <a:gd name="T18" fmla="*/ 27 w 35"/>
                <a:gd name="T19" fmla="*/ 19 h 26"/>
                <a:gd name="T20" fmla="*/ 27 w 35"/>
                <a:gd name="T21" fmla="*/ 19 h 26"/>
                <a:gd name="T22" fmla="*/ 27 w 35"/>
                <a:gd name="T23" fmla="*/ 19 h 26"/>
                <a:gd name="T24" fmla="*/ 29 w 35"/>
                <a:gd name="T25" fmla="*/ 19 h 26"/>
                <a:gd name="T26" fmla="*/ 31 w 35"/>
                <a:gd name="T27" fmla="*/ 20 h 26"/>
                <a:gd name="T28" fmla="*/ 31 w 35"/>
                <a:gd name="T29" fmla="*/ 21 h 26"/>
                <a:gd name="T30" fmla="*/ 32 w 35"/>
                <a:gd name="T31" fmla="*/ 22 h 26"/>
                <a:gd name="T32" fmla="*/ 33 w 35"/>
                <a:gd name="T33" fmla="*/ 25 h 26"/>
                <a:gd name="T34" fmla="*/ 33 w 35"/>
                <a:gd name="T35" fmla="*/ 25 h 26"/>
                <a:gd name="T36" fmla="*/ 33 w 35"/>
                <a:gd name="T37" fmla="*/ 25 h 26"/>
                <a:gd name="T38" fmla="*/ 33 w 35"/>
                <a:gd name="T39" fmla="*/ 25 h 26"/>
                <a:gd name="T40" fmla="*/ 34 w 35"/>
                <a:gd name="T41" fmla="*/ 25 h 26"/>
                <a:gd name="T42" fmla="*/ 35 w 35"/>
                <a:gd name="T43" fmla="*/ 16 h 26"/>
                <a:gd name="T44" fmla="*/ 29 w 35"/>
                <a:gd name="T45" fmla="*/ 11 h 26"/>
                <a:gd name="T46" fmla="*/ 19 w 35"/>
                <a:gd name="T47" fmla="*/ 5 h 26"/>
                <a:gd name="T48" fmla="*/ 19 w 35"/>
                <a:gd name="T49" fmla="*/ 5 h 26"/>
                <a:gd name="T50" fmla="*/ 19 w 35"/>
                <a:gd name="T51" fmla="*/ 4 h 26"/>
                <a:gd name="T52" fmla="*/ 18 w 35"/>
                <a:gd name="T53" fmla="*/ 0 h 26"/>
                <a:gd name="T54" fmla="*/ 17 w 35"/>
                <a:gd name="T55" fmla="*/ 0 h 26"/>
                <a:gd name="T56" fmla="*/ 17 w 35"/>
                <a:gd name="T57" fmla="*/ 0 h 26"/>
                <a:gd name="T58" fmla="*/ 16 w 35"/>
                <a:gd name="T59" fmla="*/ 0 h 26"/>
                <a:gd name="T60" fmla="*/ 8 w 35"/>
                <a:gd name="T61" fmla="*/ 1 h 26"/>
                <a:gd name="T62" fmla="*/ 0 w 35"/>
                <a:gd name="T63" fmla="*/ 6 h 26"/>
                <a:gd name="T64" fmla="*/ 1 w 35"/>
                <a:gd name="T65" fmla="*/ 12 h 26"/>
                <a:gd name="T66" fmla="*/ 3 w 35"/>
                <a:gd name="T67" fmla="*/ 14 h 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
                <a:gd name="T103" fmla="*/ 0 h 26"/>
                <a:gd name="T104" fmla="*/ 35 w 35"/>
                <a:gd name="T105" fmla="*/ 26 h 2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 h="26">
                  <a:moveTo>
                    <a:pt x="3" y="14"/>
                  </a:moveTo>
                  <a:cubicBezTo>
                    <a:pt x="3" y="14"/>
                    <a:pt x="4" y="14"/>
                    <a:pt x="4" y="14"/>
                  </a:cubicBezTo>
                  <a:cubicBezTo>
                    <a:pt x="5" y="14"/>
                    <a:pt x="6" y="14"/>
                    <a:pt x="6" y="14"/>
                  </a:cubicBezTo>
                  <a:cubicBezTo>
                    <a:pt x="6" y="14"/>
                    <a:pt x="8" y="14"/>
                    <a:pt x="11" y="14"/>
                  </a:cubicBezTo>
                  <a:cubicBezTo>
                    <a:pt x="11" y="14"/>
                    <a:pt x="11" y="14"/>
                    <a:pt x="12" y="14"/>
                  </a:cubicBezTo>
                  <a:cubicBezTo>
                    <a:pt x="16" y="14"/>
                    <a:pt x="16" y="14"/>
                    <a:pt x="16" y="14"/>
                  </a:cubicBezTo>
                  <a:cubicBezTo>
                    <a:pt x="18" y="16"/>
                    <a:pt x="21" y="19"/>
                    <a:pt x="22" y="19"/>
                  </a:cubicBezTo>
                  <a:cubicBezTo>
                    <a:pt x="23" y="20"/>
                    <a:pt x="24" y="20"/>
                    <a:pt x="25" y="19"/>
                  </a:cubicBezTo>
                  <a:cubicBezTo>
                    <a:pt x="25" y="19"/>
                    <a:pt x="25" y="19"/>
                    <a:pt x="27" y="19"/>
                  </a:cubicBezTo>
                  <a:cubicBezTo>
                    <a:pt x="27" y="19"/>
                    <a:pt x="27" y="19"/>
                    <a:pt x="27" y="19"/>
                  </a:cubicBezTo>
                  <a:cubicBezTo>
                    <a:pt x="27" y="19"/>
                    <a:pt x="27" y="19"/>
                    <a:pt x="27" y="19"/>
                  </a:cubicBezTo>
                  <a:cubicBezTo>
                    <a:pt x="27" y="19"/>
                    <a:pt x="27" y="19"/>
                    <a:pt x="27" y="19"/>
                  </a:cubicBezTo>
                  <a:cubicBezTo>
                    <a:pt x="27" y="19"/>
                    <a:pt x="28" y="19"/>
                    <a:pt x="29" y="19"/>
                  </a:cubicBezTo>
                  <a:cubicBezTo>
                    <a:pt x="29" y="19"/>
                    <a:pt x="31" y="20"/>
                    <a:pt x="31" y="20"/>
                  </a:cubicBezTo>
                  <a:cubicBezTo>
                    <a:pt x="31" y="21"/>
                    <a:pt x="31" y="21"/>
                    <a:pt x="31" y="21"/>
                  </a:cubicBezTo>
                  <a:cubicBezTo>
                    <a:pt x="31" y="21"/>
                    <a:pt x="31" y="21"/>
                    <a:pt x="32" y="22"/>
                  </a:cubicBezTo>
                  <a:cubicBezTo>
                    <a:pt x="33" y="23"/>
                    <a:pt x="33" y="24"/>
                    <a:pt x="33" y="25"/>
                  </a:cubicBezTo>
                  <a:cubicBezTo>
                    <a:pt x="33" y="25"/>
                    <a:pt x="33" y="25"/>
                    <a:pt x="33" y="25"/>
                  </a:cubicBezTo>
                  <a:cubicBezTo>
                    <a:pt x="33" y="25"/>
                    <a:pt x="33" y="25"/>
                    <a:pt x="33" y="25"/>
                  </a:cubicBezTo>
                  <a:cubicBezTo>
                    <a:pt x="33" y="25"/>
                    <a:pt x="33" y="25"/>
                    <a:pt x="33" y="25"/>
                  </a:cubicBezTo>
                  <a:cubicBezTo>
                    <a:pt x="33" y="26"/>
                    <a:pt x="34" y="25"/>
                    <a:pt x="34" y="25"/>
                  </a:cubicBezTo>
                  <a:cubicBezTo>
                    <a:pt x="35" y="24"/>
                    <a:pt x="35" y="18"/>
                    <a:pt x="35" y="16"/>
                  </a:cubicBezTo>
                  <a:cubicBezTo>
                    <a:pt x="35" y="14"/>
                    <a:pt x="32" y="13"/>
                    <a:pt x="29" y="11"/>
                  </a:cubicBezTo>
                  <a:cubicBezTo>
                    <a:pt x="26" y="10"/>
                    <a:pt x="20" y="5"/>
                    <a:pt x="19" y="5"/>
                  </a:cubicBezTo>
                  <a:cubicBezTo>
                    <a:pt x="19" y="5"/>
                    <a:pt x="19" y="5"/>
                    <a:pt x="19" y="5"/>
                  </a:cubicBezTo>
                  <a:cubicBezTo>
                    <a:pt x="19" y="5"/>
                    <a:pt x="19" y="4"/>
                    <a:pt x="19" y="4"/>
                  </a:cubicBezTo>
                  <a:cubicBezTo>
                    <a:pt x="18" y="3"/>
                    <a:pt x="18" y="1"/>
                    <a:pt x="18" y="0"/>
                  </a:cubicBezTo>
                  <a:cubicBezTo>
                    <a:pt x="18" y="0"/>
                    <a:pt x="18" y="0"/>
                    <a:pt x="17" y="0"/>
                  </a:cubicBezTo>
                  <a:cubicBezTo>
                    <a:pt x="17" y="0"/>
                    <a:pt x="17" y="0"/>
                    <a:pt x="17" y="0"/>
                  </a:cubicBezTo>
                  <a:cubicBezTo>
                    <a:pt x="16" y="0"/>
                    <a:pt x="16" y="0"/>
                    <a:pt x="16" y="0"/>
                  </a:cubicBezTo>
                  <a:cubicBezTo>
                    <a:pt x="16" y="0"/>
                    <a:pt x="12" y="1"/>
                    <a:pt x="8" y="1"/>
                  </a:cubicBezTo>
                  <a:cubicBezTo>
                    <a:pt x="3" y="2"/>
                    <a:pt x="0" y="4"/>
                    <a:pt x="0" y="6"/>
                  </a:cubicBezTo>
                  <a:cubicBezTo>
                    <a:pt x="0" y="8"/>
                    <a:pt x="0" y="11"/>
                    <a:pt x="1" y="12"/>
                  </a:cubicBezTo>
                  <a:cubicBezTo>
                    <a:pt x="2" y="13"/>
                    <a:pt x="3" y="14"/>
                    <a:pt x="3" y="1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80" name="Freeform 74"/>
            <p:cNvSpPr>
              <a:spLocks noChangeArrowheads="1"/>
            </p:cNvSpPr>
            <p:nvPr/>
          </p:nvSpPr>
          <p:spPr bwMode="auto">
            <a:xfrm>
              <a:off x="1458913" y="454025"/>
              <a:ext cx="125413" cy="79375"/>
            </a:xfrm>
            <a:custGeom>
              <a:avLst/>
              <a:gdLst>
                <a:gd name="T0" fmla="*/ 17 w 47"/>
                <a:gd name="T1" fmla="*/ 1 h 30"/>
                <a:gd name="T2" fmla="*/ 12 w 47"/>
                <a:gd name="T3" fmla="*/ 4 h 30"/>
                <a:gd name="T4" fmla="*/ 10 w 47"/>
                <a:gd name="T5" fmla="*/ 6 h 30"/>
                <a:gd name="T6" fmla="*/ 5 w 47"/>
                <a:gd name="T7" fmla="*/ 5 h 30"/>
                <a:gd name="T8" fmla="*/ 0 w 47"/>
                <a:gd name="T9" fmla="*/ 7 h 30"/>
                <a:gd name="T10" fmla="*/ 0 w 47"/>
                <a:gd name="T11" fmla="*/ 7 h 30"/>
                <a:gd name="T12" fmla="*/ 0 w 47"/>
                <a:gd name="T13" fmla="*/ 7 h 30"/>
                <a:gd name="T14" fmla="*/ 0 w 47"/>
                <a:gd name="T15" fmla="*/ 7 h 30"/>
                <a:gd name="T16" fmla="*/ 1 w 47"/>
                <a:gd name="T17" fmla="*/ 8 h 30"/>
                <a:gd name="T18" fmla="*/ 1 w 47"/>
                <a:gd name="T19" fmla="*/ 8 h 30"/>
                <a:gd name="T20" fmla="*/ 1 w 47"/>
                <a:gd name="T21" fmla="*/ 8 h 30"/>
                <a:gd name="T22" fmla="*/ 1 w 47"/>
                <a:gd name="T23" fmla="*/ 9 h 30"/>
                <a:gd name="T24" fmla="*/ 3 w 47"/>
                <a:gd name="T25" fmla="*/ 9 h 30"/>
                <a:gd name="T26" fmla="*/ 11 w 47"/>
                <a:gd name="T27" fmla="*/ 11 h 30"/>
                <a:gd name="T28" fmla="*/ 18 w 47"/>
                <a:gd name="T29" fmla="*/ 13 h 30"/>
                <a:gd name="T30" fmla="*/ 19 w 47"/>
                <a:gd name="T31" fmla="*/ 17 h 30"/>
                <a:gd name="T32" fmla="*/ 19 w 47"/>
                <a:gd name="T33" fmla="*/ 25 h 30"/>
                <a:gd name="T34" fmla="*/ 26 w 47"/>
                <a:gd name="T35" fmla="*/ 30 h 30"/>
                <a:gd name="T36" fmla="*/ 34 w 47"/>
                <a:gd name="T37" fmla="*/ 26 h 30"/>
                <a:gd name="T38" fmla="*/ 37 w 47"/>
                <a:gd name="T39" fmla="*/ 20 h 30"/>
                <a:gd name="T40" fmla="*/ 37 w 47"/>
                <a:gd name="T41" fmla="*/ 18 h 30"/>
                <a:gd name="T42" fmla="*/ 37 w 47"/>
                <a:gd name="T43" fmla="*/ 18 h 30"/>
                <a:gd name="T44" fmla="*/ 37 w 47"/>
                <a:gd name="T45" fmla="*/ 18 h 30"/>
                <a:gd name="T46" fmla="*/ 40 w 47"/>
                <a:gd name="T47" fmla="*/ 15 h 30"/>
                <a:gd name="T48" fmla="*/ 40 w 47"/>
                <a:gd name="T49" fmla="*/ 15 h 30"/>
                <a:gd name="T50" fmla="*/ 41 w 47"/>
                <a:gd name="T51" fmla="*/ 15 h 30"/>
                <a:gd name="T52" fmla="*/ 41 w 47"/>
                <a:gd name="T53" fmla="*/ 15 h 30"/>
                <a:gd name="T54" fmla="*/ 43 w 47"/>
                <a:gd name="T55" fmla="*/ 15 h 30"/>
                <a:gd name="T56" fmla="*/ 47 w 47"/>
                <a:gd name="T57" fmla="*/ 17 h 30"/>
                <a:gd name="T58" fmla="*/ 47 w 47"/>
                <a:gd name="T59" fmla="*/ 17 h 30"/>
                <a:gd name="T60" fmla="*/ 43 w 47"/>
                <a:gd name="T61" fmla="*/ 12 h 30"/>
                <a:gd name="T62" fmla="*/ 33 w 47"/>
                <a:gd name="T63" fmla="*/ 11 h 30"/>
                <a:gd name="T64" fmla="*/ 28 w 47"/>
                <a:gd name="T65" fmla="*/ 9 h 30"/>
                <a:gd name="T66" fmla="*/ 27 w 47"/>
                <a:gd name="T67" fmla="*/ 6 h 30"/>
                <a:gd name="T68" fmla="*/ 26 w 47"/>
                <a:gd name="T69" fmla="*/ 4 h 30"/>
                <a:gd name="T70" fmla="*/ 25 w 47"/>
                <a:gd name="T71" fmla="*/ 3 h 30"/>
                <a:gd name="T72" fmla="*/ 22 w 47"/>
                <a:gd name="T73" fmla="*/ 2 h 30"/>
                <a:gd name="T74" fmla="*/ 20 w 47"/>
                <a:gd name="T75" fmla="*/ 1 h 30"/>
                <a:gd name="T76" fmla="*/ 20 w 47"/>
                <a:gd name="T77" fmla="*/ 1 h 30"/>
                <a:gd name="T78" fmla="*/ 20 w 47"/>
                <a:gd name="T79" fmla="*/ 1 h 30"/>
                <a:gd name="T80" fmla="*/ 19 w 47"/>
                <a:gd name="T81" fmla="*/ 0 h 30"/>
                <a:gd name="T82" fmla="*/ 19 w 47"/>
                <a:gd name="T83" fmla="*/ 1 h 30"/>
                <a:gd name="T84" fmla="*/ 17 w 47"/>
                <a:gd name="T85" fmla="*/ 1 h 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7"/>
                <a:gd name="T130" fmla="*/ 0 h 30"/>
                <a:gd name="T131" fmla="*/ 47 w 47"/>
                <a:gd name="T132" fmla="*/ 30 h 3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7" h="30">
                  <a:moveTo>
                    <a:pt x="17" y="1"/>
                  </a:moveTo>
                  <a:cubicBezTo>
                    <a:pt x="15" y="1"/>
                    <a:pt x="13" y="2"/>
                    <a:pt x="12" y="4"/>
                  </a:cubicBezTo>
                  <a:cubicBezTo>
                    <a:pt x="12" y="5"/>
                    <a:pt x="10" y="6"/>
                    <a:pt x="10" y="6"/>
                  </a:cubicBezTo>
                  <a:cubicBezTo>
                    <a:pt x="9" y="6"/>
                    <a:pt x="7" y="6"/>
                    <a:pt x="5" y="5"/>
                  </a:cubicBezTo>
                  <a:cubicBezTo>
                    <a:pt x="3" y="4"/>
                    <a:pt x="0" y="7"/>
                    <a:pt x="0" y="7"/>
                  </a:cubicBezTo>
                  <a:cubicBezTo>
                    <a:pt x="0" y="7"/>
                    <a:pt x="0" y="7"/>
                    <a:pt x="0" y="7"/>
                  </a:cubicBezTo>
                  <a:cubicBezTo>
                    <a:pt x="0" y="7"/>
                    <a:pt x="0" y="7"/>
                    <a:pt x="0" y="7"/>
                  </a:cubicBezTo>
                  <a:cubicBezTo>
                    <a:pt x="0" y="7"/>
                    <a:pt x="0" y="7"/>
                    <a:pt x="0" y="7"/>
                  </a:cubicBezTo>
                  <a:cubicBezTo>
                    <a:pt x="0" y="7"/>
                    <a:pt x="1" y="7"/>
                    <a:pt x="1" y="8"/>
                  </a:cubicBezTo>
                  <a:cubicBezTo>
                    <a:pt x="1" y="8"/>
                    <a:pt x="1" y="8"/>
                    <a:pt x="1" y="8"/>
                  </a:cubicBezTo>
                  <a:cubicBezTo>
                    <a:pt x="1" y="8"/>
                    <a:pt x="1" y="8"/>
                    <a:pt x="1" y="8"/>
                  </a:cubicBezTo>
                  <a:cubicBezTo>
                    <a:pt x="1" y="9"/>
                    <a:pt x="1" y="9"/>
                    <a:pt x="1" y="9"/>
                  </a:cubicBezTo>
                  <a:cubicBezTo>
                    <a:pt x="2" y="9"/>
                    <a:pt x="2" y="9"/>
                    <a:pt x="3" y="9"/>
                  </a:cubicBezTo>
                  <a:cubicBezTo>
                    <a:pt x="4" y="10"/>
                    <a:pt x="8" y="11"/>
                    <a:pt x="11" y="11"/>
                  </a:cubicBezTo>
                  <a:cubicBezTo>
                    <a:pt x="14" y="11"/>
                    <a:pt x="17" y="12"/>
                    <a:pt x="18" y="13"/>
                  </a:cubicBezTo>
                  <a:cubicBezTo>
                    <a:pt x="19" y="15"/>
                    <a:pt x="19" y="16"/>
                    <a:pt x="19" y="17"/>
                  </a:cubicBezTo>
                  <a:cubicBezTo>
                    <a:pt x="19" y="25"/>
                    <a:pt x="19" y="25"/>
                    <a:pt x="19" y="25"/>
                  </a:cubicBezTo>
                  <a:cubicBezTo>
                    <a:pt x="19" y="27"/>
                    <a:pt x="22" y="30"/>
                    <a:pt x="26" y="30"/>
                  </a:cubicBezTo>
                  <a:cubicBezTo>
                    <a:pt x="29" y="30"/>
                    <a:pt x="33" y="28"/>
                    <a:pt x="34" y="26"/>
                  </a:cubicBezTo>
                  <a:cubicBezTo>
                    <a:pt x="35" y="24"/>
                    <a:pt x="37" y="21"/>
                    <a:pt x="37" y="20"/>
                  </a:cubicBezTo>
                  <a:cubicBezTo>
                    <a:pt x="37" y="20"/>
                    <a:pt x="37" y="19"/>
                    <a:pt x="37" y="18"/>
                  </a:cubicBezTo>
                  <a:cubicBezTo>
                    <a:pt x="37" y="18"/>
                    <a:pt x="37" y="18"/>
                    <a:pt x="37" y="18"/>
                  </a:cubicBezTo>
                  <a:cubicBezTo>
                    <a:pt x="37" y="18"/>
                    <a:pt x="37" y="18"/>
                    <a:pt x="37" y="18"/>
                  </a:cubicBezTo>
                  <a:cubicBezTo>
                    <a:pt x="37" y="17"/>
                    <a:pt x="37" y="15"/>
                    <a:pt x="40" y="15"/>
                  </a:cubicBezTo>
                  <a:cubicBezTo>
                    <a:pt x="40" y="15"/>
                    <a:pt x="40" y="15"/>
                    <a:pt x="40" y="15"/>
                  </a:cubicBezTo>
                  <a:cubicBezTo>
                    <a:pt x="40" y="15"/>
                    <a:pt x="40" y="15"/>
                    <a:pt x="41" y="15"/>
                  </a:cubicBezTo>
                  <a:cubicBezTo>
                    <a:pt x="41" y="15"/>
                    <a:pt x="41" y="15"/>
                    <a:pt x="41" y="15"/>
                  </a:cubicBezTo>
                  <a:cubicBezTo>
                    <a:pt x="43" y="15"/>
                    <a:pt x="43" y="15"/>
                    <a:pt x="43" y="15"/>
                  </a:cubicBezTo>
                  <a:cubicBezTo>
                    <a:pt x="45" y="16"/>
                    <a:pt x="46" y="16"/>
                    <a:pt x="47" y="17"/>
                  </a:cubicBezTo>
                  <a:cubicBezTo>
                    <a:pt x="47" y="17"/>
                    <a:pt x="47" y="17"/>
                    <a:pt x="47" y="17"/>
                  </a:cubicBezTo>
                  <a:cubicBezTo>
                    <a:pt x="43" y="12"/>
                    <a:pt x="43" y="12"/>
                    <a:pt x="43" y="12"/>
                  </a:cubicBezTo>
                  <a:cubicBezTo>
                    <a:pt x="39" y="11"/>
                    <a:pt x="35" y="11"/>
                    <a:pt x="33" y="11"/>
                  </a:cubicBezTo>
                  <a:cubicBezTo>
                    <a:pt x="30" y="11"/>
                    <a:pt x="28" y="10"/>
                    <a:pt x="28" y="9"/>
                  </a:cubicBezTo>
                  <a:cubicBezTo>
                    <a:pt x="27" y="8"/>
                    <a:pt x="27" y="7"/>
                    <a:pt x="27" y="6"/>
                  </a:cubicBezTo>
                  <a:cubicBezTo>
                    <a:pt x="27" y="6"/>
                    <a:pt x="27" y="5"/>
                    <a:pt x="26" y="4"/>
                  </a:cubicBezTo>
                  <a:cubicBezTo>
                    <a:pt x="26" y="4"/>
                    <a:pt x="25" y="3"/>
                    <a:pt x="25" y="3"/>
                  </a:cubicBezTo>
                  <a:cubicBezTo>
                    <a:pt x="25" y="3"/>
                    <a:pt x="23" y="2"/>
                    <a:pt x="22" y="2"/>
                  </a:cubicBezTo>
                  <a:cubicBezTo>
                    <a:pt x="21" y="1"/>
                    <a:pt x="20" y="1"/>
                    <a:pt x="20" y="1"/>
                  </a:cubicBezTo>
                  <a:cubicBezTo>
                    <a:pt x="20" y="1"/>
                    <a:pt x="20" y="1"/>
                    <a:pt x="20" y="1"/>
                  </a:cubicBezTo>
                  <a:cubicBezTo>
                    <a:pt x="20" y="1"/>
                    <a:pt x="20" y="1"/>
                    <a:pt x="20" y="1"/>
                  </a:cubicBezTo>
                  <a:cubicBezTo>
                    <a:pt x="20" y="0"/>
                    <a:pt x="19" y="0"/>
                    <a:pt x="19" y="0"/>
                  </a:cubicBezTo>
                  <a:cubicBezTo>
                    <a:pt x="19" y="0"/>
                    <a:pt x="19" y="1"/>
                    <a:pt x="19" y="1"/>
                  </a:cubicBezTo>
                  <a:cubicBezTo>
                    <a:pt x="19" y="1"/>
                    <a:pt x="18" y="1"/>
                    <a:pt x="17"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81" name="Freeform 75"/>
            <p:cNvSpPr>
              <a:spLocks noChangeArrowheads="1"/>
            </p:cNvSpPr>
            <p:nvPr/>
          </p:nvSpPr>
          <p:spPr bwMode="auto">
            <a:xfrm>
              <a:off x="1460500" y="471488"/>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82" name="Freeform 76"/>
            <p:cNvSpPr>
              <a:spLocks noChangeArrowheads="1"/>
            </p:cNvSpPr>
            <p:nvPr/>
          </p:nvSpPr>
          <p:spPr bwMode="auto">
            <a:xfrm>
              <a:off x="1584325" y="341313"/>
              <a:ext cx="20638" cy="31750"/>
            </a:xfrm>
            <a:custGeom>
              <a:avLst/>
              <a:gdLst>
                <a:gd name="T0" fmla="*/ 0 w 8"/>
                <a:gd name="T1" fmla="*/ 8 h 12"/>
                <a:gd name="T2" fmla="*/ 1 w 8"/>
                <a:gd name="T3" fmla="*/ 8 h 12"/>
                <a:gd name="T4" fmla="*/ 4 w 8"/>
                <a:gd name="T5" fmla="*/ 8 h 12"/>
                <a:gd name="T6" fmla="*/ 6 w 8"/>
                <a:gd name="T7" fmla="*/ 11 h 12"/>
                <a:gd name="T8" fmla="*/ 8 w 8"/>
                <a:gd name="T9" fmla="*/ 6 h 12"/>
                <a:gd name="T10" fmla="*/ 7 w 8"/>
                <a:gd name="T11" fmla="*/ 1 h 12"/>
                <a:gd name="T12" fmla="*/ 4 w 8"/>
                <a:gd name="T13" fmla="*/ 1 h 12"/>
                <a:gd name="T14" fmla="*/ 3 w 8"/>
                <a:gd name="T15" fmla="*/ 1 h 12"/>
                <a:gd name="T16" fmla="*/ 2 w 8"/>
                <a:gd name="T17" fmla="*/ 1 h 12"/>
                <a:gd name="T18" fmla="*/ 2 w 8"/>
                <a:gd name="T19" fmla="*/ 0 h 12"/>
                <a:gd name="T20" fmla="*/ 2 w 8"/>
                <a:gd name="T21" fmla="*/ 1 h 12"/>
                <a:gd name="T22" fmla="*/ 2 w 8"/>
                <a:gd name="T23" fmla="*/ 2 h 12"/>
                <a:gd name="T24" fmla="*/ 0 w 8"/>
                <a:gd name="T25" fmla="*/ 5 h 12"/>
                <a:gd name="T26" fmla="*/ 0 w 8"/>
                <a:gd name="T27" fmla="*/ 8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12"/>
                <a:gd name="T44" fmla="*/ 8 w 8"/>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12">
                  <a:moveTo>
                    <a:pt x="0" y="8"/>
                  </a:moveTo>
                  <a:cubicBezTo>
                    <a:pt x="0" y="8"/>
                    <a:pt x="0" y="8"/>
                    <a:pt x="1" y="8"/>
                  </a:cubicBezTo>
                  <a:cubicBezTo>
                    <a:pt x="4" y="8"/>
                    <a:pt x="4" y="8"/>
                    <a:pt x="4" y="8"/>
                  </a:cubicBezTo>
                  <a:cubicBezTo>
                    <a:pt x="4" y="10"/>
                    <a:pt x="5" y="12"/>
                    <a:pt x="6" y="11"/>
                  </a:cubicBezTo>
                  <a:cubicBezTo>
                    <a:pt x="7" y="11"/>
                    <a:pt x="8" y="8"/>
                    <a:pt x="8" y="6"/>
                  </a:cubicBezTo>
                  <a:cubicBezTo>
                    <a:pt x="8" y="3"/>
                    <a:pt x="7" y="1"/>
                    <a:pt x="7" y="1"/>
                  </a:cubicBezTo>
                  <a:cubicBezTo>
                    <a:pt x="4" y="1"/>
                    <a:pt x="4" y="1"/>
                    <a:pt x="4" y="1"/>
                  </a:cubicBezTo>
                  <a:cubicBezTo>
                    <a:pt x="4" y="1"/>
                    <a:pt x="4" y="1"/>
                    <a:pt x="3" y="1"/>
                  </a:cubicBezTo>
                  <a:cubicBezTo>
                    <a:pt x="2" y="1"/>
                    <a:pt x="2" y="1"/>
                    <a:pt x="2" y="1"/>
                  </a:cubicBezTo>
                  <a:cubicBezTo>
                    <a:pt x="2" y="0"/>
                    <a:pt x="2" y="0"/>
                    <a:pt x="2" y="0"/>
                  </a:cubicBezTo>
                  <a:cubicBezTo>
                    <a:pt x="2" y="0"/>
                    <a:pt x="2" y="0"/>
                    <a:pt x="2" y="1"/>
                  </a:cubicBezTo>
                  <a:cubicBezTo>
                    <a:pt x="2" y="2"/>
                    <a:pt x="2" y="2"/>
                    <a:pt x="2" y="2"/>
                  </a:cubicBezTo>
                  <a:cubicBezTo>
                    <a:pt x="1" y="3"/>
                    <a:pt x="0" y="5"/>
                    <a:pt x="0" y="5"/>
                  </a:cubicBezTo>
                  <a:cubicBezTo>
                    <a:pt x="0" y="5"/>
                    <a:pt x="0" y="7"/>
                    <a:pt x="0" y="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83" name="Freeform 77"/>
            <p:cNvSpPr>
              <a:spLocks noChangeArrowheads="1"/>
            </p:cNvSpPr>
            <p:nvPr/>
          </p:nvSpPr>
          <p:spPr bwMode="auto">
            <a:xfrm>
              <a:off x="1514475" y="388938"/>
              <a:ext cx="23813" cy="23813"/>
            </a:xfrm>
            <a:custGeom>
              <a:avLst/>
              <a:gdLst>
                <a:gd name="T0" fmla="*/ 5 w 9"/>
                <a:gd name="T1" fmla="*/ 9 h 9"/>
                <a:gd name="T2" fmla="*/ 9 w 9"/>
                <a:gd name="T3" fmla="*/ 6 h 9"/>
                <a:gd name="T4" fmla="*/ 9 w 9"/>
                <a:gd name="T5" fmla="*/ 2 h 9"/>
                <a:gd name="T6" fmla="*/ 5 w 9"/>
                <a:gd name="T7" fmla="*/ 0 h 9"/>
                <a:gd name="T8" fmla="*/ 0 w 9"/>
                <a:gd name="T9" fmla="*/ 2 h 9"/>
                <a:gd name="T10" fmla="*/ 0 w 9"/>
                <a:gd name="T11" fmla="*/ 9 h 9"/>
                <a:gd name="T12" fmla="*/ 1 w 9"/>
                <a:gd name="T13" fmla="*/ 9 h 9"/>
                <a:gd name="T14" fmla="*/ 5 w 9"/>
                <a:gd name="T15" fmla="*/ 9 h 9"/>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9"/>
                <a:gd name="T26" fmla="*/ 9 w 9"/>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9">
                  <a:moveTo>
                    <a:pt x="5" y="9"/>
                  </a:moveTo>
                  <a:cubicBezTo>
                    <a:pt x="8" y="8"/>
                    <a:pt x="9" y="7"/>
                    <a:pt x="9" y="6"/>
                  </a:cubicBezTo>
                  <a:cubicBezTo>
                    <a:pt x="9" y="5"/>
                    <a:pt x="9" y="3"/>
                    <a:pt x="9" y="2"/>
                  </a:cubicBezTo>
                  <a:cubicBezTo>
                    <a:pt x="9" y="1"/>
                    <a:pt x="8" y="0"/>
                    <a:pt x="5" y="0"/>
                  </a:cubicBezTo>
                  <a:cubicBezTo>
                    <a:pt x="3" y="0"/>
                    <a:pt x="0" y="1"/>
                    <a:pt x="0" y="2"/>
                  </a:cubicBezTo>
                  <a:cubicBezTo>
                    <a:pt x="0" y="9"/>
                    <a:pt x="0" y="9"/>
                    <a:pt x="0" y="9"/>
                  </a:cubicBezTo>
                  <a:cubicBezTo>
                    <a:pt x="0" y="9"/>
                    <a:pt x="1" y="9"/>
                    <a:pt x="1" y="9"/>
                  </a:cubicBezTo>
                  <a:cubicBezTo>
                    <a:pt x="1" y="9"/>
                    <a:pt x="3" y="9"/>
                    <a:pt x="5"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84" name="Freeform 78"/>
            <p:cNvSpPr>
              <a:spLocks noChangeArrowheads="1"/>
            </p:cNvSpPr>
            <p:nvPr/>
          </p:nvSpPr>
          <p:spPr bwMode="auto">
            <a:xfrm>
              <a:off x="1589088" y="114300"/>
              <a:ext cx="730250" cy="317500"/>
            </a:xfrm>
            <a:custGeom>
              <a:avLst/>
              <a:gdLst>
                <a:gd name="T0" fmla="*/ 17 w 274"/>
                <a:gd name="T1" fmla="*/ 56 h 119"/>
                <a:gd name="T2" fmla="*/ 36 w 274"/>
                <a:gd name="T3" fmla="*/ 72 h 119"/>
                <a:gd name="T4" fmla="*/ 43 w 274"/>
                <a:gd name="T5" fmla="*/ 63 h 119"/>
                <a:gd name="T6" fmla="*/ 49 w 274"/>
                <a:gd name="T7" fmla="*/ 63 h 119"/>
                <a:gd name="T8" fmla="*/ 62 w 274"/>
                <a:gd name="T9" fmla="*/ 66 h 119"/>
                <a:gd name="T10" fmla="*/ 73 w 274"/>
                <a:gd name="T11" fmla="*/ 62 h 119"/>
                <a:gd name="T12" fmla="*/ 73 w 274"/>
                <a:gd name="T13" fmla="*/ 62 h 119"/>
                <a:gd name="T14" fmla="*/ 85 w 274"/>
                <a:gd name="T15" fmla="*/ 72 h 119"/>
                <a:gd name="T16" fmla="*/ 64 w 274"/>
                <a:gd name="T17" fmla="*/ 82 h 119"/>
                <a:gd name="T18" fmla="*/ 54 w 274"/>
                <a:gd name="T19" fmla="*/ 98 h 119"/>
                <a:gd name="T20" fmla="*/ 45 w 274"/>
                <a:gd name="T21" fmla="*/ 102 h 119"/>
                <a:gd name="T22" fmla="*/ 29 w 274"/>
                <a:gd name="T23" fmla="*/ 95 h 119"/>
                <a:gd name="T24" fmla="*/ 23 w 274"/>
                <a:gd name="T25" fmla="*/ 93 h 119"/>
                <a:gd name="T26" fmla="*/ 35 w 274"/>
                <a:gd name="T27" fmla="*/ 113 h 119"/>
                <a:gd name="T28" fmla="*/ 129 w 274"/>
                <a:gd name="T29" fmla="*/ 115 h 119"/>
                <a:gd name="T30" fmla="*/ 59 w 274"/>
                <a:gd name="T31" fmla="*/ 106 h 119"/>
                <a:gd name="T32" fmla="*/ 58 w 274"/>
                <a:gd name="T33" fmla="*/ 99 h 119"/>
                <a:gd name="T34" fmla="*/ 59 w 274"/>
                <a:gd name="T35" fmla="*/ 99 h 119"/>
                <a:gd name="T36" fmla="*/ 60 w 274"/>
                <a:gd name="T37" fmla="*/ 99 h 119"/>
                <a:gd name="T38" fmla="*/ 62 w 274"/>
                <a:gd name="T39" fmla="*/ 99 h 119"/>
                <a:gd name="T40" fmla="*/ 66 w 274"/>
                <a:gd name="T41" fmla="*/ 99 h 119"/>
                <a:gd name="T42" fmla="*/ 71 w 274"/>
                <a:gd name="T43" fmla="*/ 95 h 119"/>
                <a:gd name="T44" fmla="*/ 99 w 274"/>
                <a:gd name="T45" fmla="*/ 95 h 119"/>
                <a:gd name="T46" fmla="*/ 127 w 274"/>
                <a:gd name="T47" fmla="*/ 95 h 119"/>
                <a:gd name="T48" fmla="*/ 129 w 274"/>
                <a:gd name="T49" fmla="*/ 88 h 119"/>
                <a:gd name="T50" fmla="*/ 130 w 274"/>
                <a:gd name="T51" fmla="*/ 88 h 119"/>
                <a:gd name="T52" fmla="*/ 129 w 274"/>
                <a:gd name="T53" fmla="*/ 87 h 119"/>
                <a:gd name="T54" fmla="*/ 130 w 274"/>
                <a:gd name="T55" fmla="*/ 86 h 119"/>
                <a:gd name="T56" fmla="*/ 165 w 274"/>
                <a:gd name="T57" fmla="*/ 67 h 119"/>
                <a:gd name="T58" fmla="*/ 164 w 274"/>
                <a:gd name="T59" fmla="*/ 52 h 119"/>
                <a:gd name="T60" fmla="*/ 207 w 274"/>
                <a:gd name="T61" fmla="*/ 48 h 119"/>
                <a:gd name="T62" fmla="*/ 224 w 274"/>
                <a:gd name="T63" fmla="*/ 37 h 119"/>
                <a:gd name="T64" fmla="*/ 237 w 274"/>
                <a:gd name="T65" fmla="*/ 34 h 119"/>
                <a:gd name="T66" fmla="*/ 262 w 274"/>
                <a:gd name="T67" fmla="*/ 21 h 119"/>
                <a:gd name="T68" fmla="*/ 273 w 274"/>
                <a:gd name="T69" fmla="*/ 19 h 119"/>
                <a:gd name="T70" fmla="*/ 271 w 274"/>
                <a:gd name="T71" fmla="*/ 12 h 119"/>
                <a:gd name="T72" fmla="*/ 266 w 274"/>
                <a:gd name="T73" fmla="*/ 7 h 119"/>
                <a:gd name="T74" fmla="*/ 266 w 274"/>
                <a:gd name="T75" fmla="*/ 5 h 119"/>
                <a:gd name="T76" fmla="*/ 266 w 274"/>
                <a:gd name="T77" fmla="*/ 3 h 119"/>
                <a:gd name="T78" fmla="*/ 265 w 274"/>
                <a:gd name="T79" fmla="*/ 2 h 119"/>
                <a:gd name="T80" fmla="*/ 264 w 274"/>
                <a:gd name="T81" fmla="*/ 2 h 119"/>
                <a:gd name="T82" fmla="*/ 263 w 274"/>
                <a:gd name="T83" fmla="*/ 1 h 119"/>
                <a:gd name="T84" fmla="*/ 250 w 274"/>
                <a:gd name="T85" fmla="*/ 0 h 119"/>
                <a:gd name="T86" fmla="*/ 230 w 274"/>
                <a:gd name="T87" fmla="*/ 5 h 119"/>
                <a:gd name="T88" fmla="*/ 223 w 274"/>
                <a:gd name="T89" fmla="*/ 3 h 119"/>
                <a:gd name="T90" fmla="*/ 216 w 274"/>
                <a:gd name="T91" fmla="*/ 5 h 119"/>
                <a:gd name="T92" fmla="*/ 205 w 274"/>
                <a:gd name="T93" fmla="*/ 5 h 119"/>
                <a:gd name="T94" fmla="*/ 110 w 274"/>
                <a:gd name="T95" fmla="*/ 10 h 119"/>
                <a:gd name="T96" fmla="*/ 82 w 274"/>
                <a:gd name="T97" fmla="*/ 19 h 119"/>
                <a:gd name="T98" fmla="*/ 48 w 274"/>
                <a:gd name="T99" fmla="*/ 29 h 119"/>
                <a:gd name="T100" fmla="*/ 52 w 274"/>
                <a:gd name="T101" fmla="*/ 38 h 119"/>
                <a:gd name="T102" fmla="*/ 35 w 274"/>
                <a:gd name="T103" fmla="*/ 33 h 119"/>
                <a:gd name="T104" fmla="*/ 35 w 274"/>
                <a:gd name="T105" fmla="*/ 25 h 119"/>
                <a:gd name="T106" fmla="*/ 19 w 274"/>
                <a:gd name="T107" fmla="*/ 20 h 119"/>
                <a:gd name="T108" fmla="*/ 14 w 274"/>
                <a:gd name="T109" fmla="*/ 25 h 119"/>
                <a:gd name="T110" fmla="*/ 4 w 274"/>
                <a:gd name="T111" fmla="*/ 48 h 1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4"/>
                <a:gd name="T169" fmla="*/ 0 h 119"/>
                <a:gd name="T170" fmla="*/ 274 w 274"/>
                <a:gd name="T171" fmla="*/ 119 h 11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4" h="119">
                  <a:moveTo>
                    <a:pt x="4" y="48"/>
                  </a:moveTo>
                  <a:cubicBezTo>
                    <a:pt x="6" y="48"/>
                    <a:pt x="10" y="49"/>
                    <a:pt x="13" y="50"/>
                  </a:cubicBezTo>
                  <a:cubicBezTo>
                    <a:pt x="15" y="51"/>
                    <a:pt x="17" y="54"/>
                    <a:pt x="17" y="56"/>
                  </a:cubicBezTo>
                  <a:cubicBezTo>
                    <a:pt x="17" y="58"/>
                    <a:pt x="20" y="61"/>
                    <a:pt x="23" y="63"/>
                  </a:cubicBezTo>
                  <a:cubicBezTo>
                    <a:pt x="26" y="64"/>
                    <a:pt x="30" y="67"/>
                    <a:pt x="32" y="69"/>
                  </a:cubicBezTo>
                  <a:cubicBezTo>
                    <a:pt x="34" y="70"/>
                    <a:pt x="36" y="72"/>
                    <a:pt x="36" y="72"/>
                  </a:cubicBezTo>
                  <a:cubicBezTo>
                    <a:pt x="36" y="72"/>
                    <a:pt x="36" y="72"/>
                    <a:pt x="36" y="72"/>
                  </a:cubicBezTo>
                  <a:cubicBezTo>
                    <a:pt x="36" y="72"/>
                    <a:pt x="36" y="72"/>
                    <a:pt x="36" y="72"/>
                  </a:cubicBezTo>
                  <a:cubicBezTo>
                    <a:pt x="37" y="70"/>
                    <a:pt x="43" y="65"/>
                    <a:pt x="43" y="63"/>
                  </a:cubicBezTo>
                  <a:cubicBezTo>
                    <a:pt x="43" y="63"/>
                    <a:pt x="44" y="62"/>
                    <a:pt x="46" y="62"/>
                  </a:cubicBezTo>
                  <a:cubicBezTo>
                    <a:pt x="46" y="62"/>
                    <a:pt x="46" y="62"/>
                    <a:pt x="46" y="62"/>
                  </a:cubicBezTo>
                  <a:cubicBezTo>
                    <a:pt x="47" y="63"/>
                    <a:pt x="48" y="63"/>
                    <a:pt x="49" y="63"/>
                  </a:cubicBezTo>
                  <a:cubicBezTo>
                    <a:pt x="50" y="63"/>
                    <a:pt x="52" y="64"/>
                    <a:pt x="53" y="66"/>
                  </a:cubicBezTo>
                  <a:cubicBezTo>
                    <a:pt x="54" y="67"/>
                    <a:pt x="57" y="68"/>
                    <a:pt x="60" y="67"/>
                  </a:cubicBezTo>
                  <a:cubicBezTo>
                    <a:pt x="60" y="67"/>
                    <a:pt x="60" y="67"/>
                    <a:pt x="62" y="66"/>
                  </a:cubicBezTo>
                  <a:cubicBezTo>
                    <a:pt x="62" y="66"/>
                    <a:pt x="62" y="66"/>
                    <a:pt x="62" y="66"/>
                  </a:cubicBezTo>
                  <a:cubicBezTo>
                    <a:pt x="64" y="64"/>
                    <a:pt x="70" y="64"/>
                    <a:pt x="72" y="63"/>
                  </a:cubicBezTo>
                  <a:cubicBezTo>
                    <a:pt x="72" y="63"/>
                    <a:pt x="73" y="62"/>
                    <a:pt x="73" y="62"/>
                  </a:cubicBezTo>
                  <a:cubicBezTo>
                    <a:pt x="73" y="62"/>
                    <a:pt x="73" y="62"/>
                    <a:pt x="73" y="62"/>
                  </a:cubicBezTo>
                  <a:cubicBezTo>
                    <a:pt x="73" y="62"/>
                    <a:pt x="73" y="62"/>
                    <a:pt x="73" y="62"/>
                  </a:cubicBezTo>
                  <a:cubicBezTo>
                    <a:pt x="73" y="62"/>
                    <a:pt x="73" y="62"/>
                    <a:pt x="73" y="62"/>
                  </a:cubicBezTo>
                  <a:cubicBezTo>
                    <a:pt x="76" y="62"/>
                    <a:pt x="76" y="62"/>
                    <a:pt x="76" y="62"/>
                  </a:cubicBezTo>
                  <a:cubicBezTo>
                    <a:pt x="81" y="64"/>
                    <a:pt x="85" y="67"/>
                    <a:pt x="85" y="69"/>
                  </a:cubicBezTo>
                  <a:cubicBezTo>
                    <a:pt x="85" y="69"/>
                    <a:pt x="85" y="69"/>
                    <a:pt x="85" y="72"/>
                  </a:cubicBezTo>
                  <a:cubicBezTo>
                    <a:pt x="84" y="75"/>
                    <a:pt x="78" y="76"/>
                    <a:pt x="76" y="78"/>
                  </a:cubicBezTo>
                  <a:cubicBezTo>
                    <a:pt x="75" y="80"/>
                    <a:pt x="66" y="80"/>
                    <a:pt x="65" y="81"/>
                  </a:cubicBezTo>
                  <a:cubicBezTo>
                    <a:pt x="64" y="82"/>
                    <a:pt x="64" y="82"/>
                    <a:pt x="64" y="82"/>
                  </a:cubicBezTo>
                  <a:cubicBezTo>
                    <a:pt x="60" y="86"/>
                    <a:pt x="57" y="91"/>
                    <a:pt x="58" y="92"/>
                  </a:cubicBezTo>
                  <a:cubicBezTo>
                    <a:pt x="58" y="94"/>
                    <a:pt x="53" y="98"/>
                    <a:pt x="53" y="98"/>
                  </a:cubicBezTo>
                  <a:cubicBezTo>
                    <a:pt x="53" y="98"/>
                    <a:pt x="53" y="98"/>
                    <a:pt x="54" y="98"/>
                  </a:cubicBezTo>
                  <a:cubicBezTo>
                    <a:pt x="55" y="98"/>
                    <a:pt x="54" y="99"/>
                    <a:pt x="53" y="100"/>
                  </a:cubicBezTo>
                  <a:cubicBezTo>
                    <a:pt x="52" y="101"/>
                    <a:pt x="46" y="102"/>
                    <a:pt x="46" y="102"/>
                  </a:cubicBezTo>
                  <a:cubicBezTo>
                    <a:pt x="46" y="102"/>
                    <a:pt x="46" y="102"/>
                    <a:pt x="45" y="102"/>
                  </a:cubicBezTo>
                  <a:cubicBezTo>
                    <a:pt x="45" y="102"/>
                    <a:pt x="42" y="101"/>
                    <a:pt x="40" y="100"/>
                  </a:cubicBezTo>
                  <a:cubicBezTo>
                    <a:pt x="37" y="99"/>
                    <a:pt x="35" y="97"/>
                    <a:pt x="35" y="97"/>
                  </a:cubicBezTo>
                  <a:cubicBezTo>
                    <a:pt x="35" y="96"/>
                    <a:pt x="32" y="95"/>
                    <a:pt x="29" y="95"/>
                  </a:cubicBezTo>
                  <a:cubicBezTo>
                    <a:pt x="26" y="95"/>
                    <a:pt x="23" y="94"/>
                    <a:pt x="23" y="93"/>
                  </a:cubicBezTo>
                  <a:cubicBezTo>
                    <a:pt x="23" y="92"/>
                    <a:pt x="23" y="92"/>
                    <a:pt x="23" y="92"/>
                  </a:cubicBezTo>
                  <a:cubicBezTo>
                    <a:pt x="23" y="92"/>
                    <a:pt x="23" y="92"/>
                    <a:pt x="23" y="93"/>
                  </a:cubicBezTo>
                  <a:cubicBezTo>
                    <a:pt x="21" y="96"/>
                    <a:pt x="24" y="98"/>
                    <a:pt x="24" y="100"/>
                  </a:cubicBezTo>
                  <a:cubicBezTo>
                    <a:pt x="25" y="101"/>
                    <a:pt x="25" y="101"/>
                    <a:pt x="25" y="101"/>
                  </a:cubicBezTo>
                  <a:cubicBezTo>
                    <a:pt x="30" y="104"/>
                    <a:pt x="35" y="110"/>
                    <a:pt x="35" y="113"/>
                  </a:cubicBezTo>
                  <a:cubicBezTo>
                    <a:pt x="35" y="116"/>
                    <a:pt x="56" y="119"/>
                    <a:pt x="82" y="119"/>
                  </a:cubicBezTo>
                  <a:cubicBezTo>
                    <a:pt x="108" y="119"/>
                    <a:pt x="130" y="118"/>
                    <a:pt x="132" y="117"/>
                  </a:cubicBezTo>
                  <a:cubicBezTo>
                    <a:pt x="133" y="117"/>
                    <a:pt x="132" y="116"/>
                    <a:pt x="129" y="115"/>
                  </a:cubicBezTo>
                  <a:cubicBezTo>
                    <a:pt x="126" y="115"/>
                    <a:pt x="115" y="114"/>
                    <a:pt x="103" y="114"/>
                  </a:cubicBezTo>
                  <a:cubicBezTo>
                    <a:pt x="91" y="114"/>
                    <a:pt x="76" y="113"/>
                    <a:pt x="70" y="111"/>
                  </a:cubicBezTo>
                  <a:cubicBezTo>
                    <a:pt x="64" y="109"/>
                    <a:pt x="59" y="107"/>
                    <a:pt x="59" y="106"/>
                  </a:cubicBezTo>
                  <a:cubicBezTo>
                    <a:pt x="59" y="106"/>
                    <a:pt x="58" y="104"/>
                    <a:pt x="58" y="102"/>
                  </a:cubicBezTo>
                  <a:cubicBezTo>
                    <a:pt x="57" y="100"/>
                    <a:pt x="57" y="99"/>
                    <a:pt x="57" y="99"/>
                  </a:cubicBezTo>
                  <a:cubicBezTo>
                    <a:pt x="57" y="99"/>
                    <a:pt x="57" y="99"/>
                    <a:pt x="58" y="99"/>
                  </a:cubicBezTo>
                  <a:cubicBezTo>
                    <a:pt x="58" y="99"/>
                    <a:pt x="58" y="99"/>
                    <a:pt x="58" y="99"/>
                  </a:cubicBezTo>
                  <a:cubicBezTo>
                    <a:pt x="59" y="99"/>
                    <a:pt x="59" y="99"/>
                    <a:pt x="59" y="99"/>
                  </a:cubicBezTo>
                  <a:cubicBezTo>
                    <a:pt x="59" y="99"/>
                    <a:pt x="59" y="99"/>
                    <a:pt x="59" y="99"/>
                  </a:cubicBezTo>
                  <a:cubicBezTo>
                    <a:pt x="59" y="99"/>
                    <a:pt x="59" y="99"/>
                    <a:pt x="59" y="99"/>
                  </a:cubicBezTo>
                  <a:cubicBezTo>
                    <a:pt x="59" y="99"/>
                    <a:pt x="60" y="99"/>
                    <a:pt x="60" y="99"/>
                  </a:cubicBezTo>
                  <a:cubicBezTo>
                    <a:pt x="60" y="99"/>
                    <a:pt x="60" y="99"/>
                    <a:pt x="60" y="99"/>
                  </a:cubicBezTo>
                  <a:cubicBezTo>
                    <a:pt x="61" y="99"/>
                    <a:pt x="61" y="99"/>
                    <a:pt x="61" y="99"/>
                  </a:cubicBezTo>
                  <a:cubicBezTo>
                    <a:pt x="61" y="99"/>
                    <a:pt x="62" y="99"/>
                    <a:pt x="62" y="99"/>
                  </a:cubicBezTo>
                  <a:cubicBezTo>
                    <a:pt x="62" y="99"/>
                    <a:pt x="62" y="99"/>
                    <a:pt x="62" y="99"/>
                  </a:cubicBezTo>
                  <a:cubicBezTo>
                    <a:pt x="63" y="99"/>
                    <a:pt x="63" y="99"/>
                    <a:pt x="63" y="99"/>
                  </a:cubicBezTo>
                  <a:cubicBezTo>
                    <a:pt x="64" y="99"/>
                    <a:pt x="65" y="99"/>
                    <a:pt x="66" y="99"/>
                  </a:cubicBezTo>
                  <a:cubicBezTo>
                    <a:pt x="66" y="99"/>
                    <a:pt x="66" y="99"/>
                    <a:pt x="66" y="99"/>
                  </a:cubicBezTo>
                  <a:cubicBezTo>
                    <a:pt x="66" y="98"/>
                    <a:pt x="66" y="98"/>
                    <a:pt x="66" y="98"/>
                  </a:cubicBezTo>
                  <a:cubicBezTo>
                    <a:pt x="68" y="98"/>
                    <a:pt x="68" y="98"/>
                    <a:pt x="68" y="98"/>
                  </a:cubicBezTo>
                  <a:cubicBezTo>
                    <a:pt x="69" y="97"/>
                    <a:pt x="71" y="96"/>
                    <a:pt x="71" y="95"/>
                  </a:cubicBezTo>
                  <a:cubicBezTo>
                    <a:pt x="71" y="95"/>
                    <a:pt x="71" y="95"/>
                    <a:pt x="71" y="95"/>
                  </a:cubicBezTo>
                  <a:cubicBezTo>
                    <a:pt x="99" y="95"/>
                    <a:pt x="99" y="95"/>
                    <a:pt x="99" y="95"/>
                  </a:cubicBezTo>
                  <a:cubicBezTo>
                    <a:pt x="99" y="95"/>
                    <a:pt x="99" y="95"/>
                    <a:pt x="99" y="95"/>
                  </a:cubicBezTo>
                  <a:cubicBezTo>
                    <a:pt x="99" y="95"/>
                    <a:pt x="99" y="95"/>
                    <a:pt x="99" y="95"/>
                  </a:cubicBezTo>
                  <a:cubicBezTo>
                    <a:pt x="99" y="95"/>
                    <a:pt x="104" y="96"/>
                    <a:pt x="111" y="96"/>
                  </a:cubicBezTo>
                  <a:cubicBezTo>
                    <a:pt x="117" y="97"/>
                    <a:pt x="128" y="97"/>
                    <a:pt x="127" y="95"/>
                  </a:cubicBezTo>
                  <a:cubicBezTo>
                    <a:pt x="127" y="95"/>
                    <a:pt x="127" y="95"/>
                    <a:pt x="127" y="94"/>
                  </a:cubicBezTo>
                  <a:cubicBezTo>
                    <a:pt x="126" y="91"/>
                    <a:pt x="126" y="91"/>
                    <a:pt x="126" y="91"/>
                  </a:cubicBezTo>
                  <a:cubicBezTo>
                    <a:pt x="127" y="90"/>
                    <a:pt x="128" y="88"/>
                    <a:pt x="129" y="88"/>
                  </a:cubicBezTo>
                  <a:cubicBezTo>
                    <a:pt x="129" y="88"/>
                    <a:pt x="130" y="88"/>
                    <a:pt x="130" y="88"/>
                  </a:cubicBezTo>
                  <a:cubicBezTo>
                    <a:pt x="130" y="88"/>
                    <a:pt x="130" y="88"/>
                    <a:pt x="130" y="88"/>
                  </a:cubicBezTo>
                  <a:cubicBezTo>
                    <a:pt x="130" y="88"/>
                    <a:pt x="130" y="88"/>
                    <a:pt x="130" y="88"/>
                  </a:cubicBezTo>
                  <a:cubicBezTo>
                    <a:pt x="130" y="88"/>
                    <a:pt x="130" y="87"/>
                    <a:pt x="130" y="87"/>
                  </a:cubicBezTo>
                  <a:cubicBezTo>
                    <a:pt x="130" y="87"/>
                    <a:pt x="130" y="87"/>
                    <a:pt x="130" y="87"/>
                  </a:cubicBezTo>
                  <a:cubicBezTo>
                    <a:pt x="130" y="87"/>
                    <a:pt x="129" y="87"/>
                    <a:pt x="129" y="87"/>
                  </a:cubicBezTo>
                  <a:cubicBezTo>
                    <a:pt x="128" y="87"/>
                    <a:pt x="127" y="87"/>
                    <a:pt x="127" y="86"/>
                  </a:cubicBezTo>
                  <a:cubicBezTo>
                    <a:pt x="126" y="86"/>
                    <a:pt x="127" y="86"/>
                    <a:pt x="128" y="86"/>
                  </a:cubicBezTo>
                  <a:cubicBezTo>
                    <a:pt x="129" y="86"/>
                    <a:pt x="130" y="86"/>
                    <a:pt x="130" y="86"/>
                  </a:cubicBezTo>
                  <a:cubicBezTo>
                    <a:pt x="130" y="86"/>
                    <a:pt x="130" y="83"/>
                    <a:pt x="131" y="79"/>
                  </a:cubicBezTo>
                  <a:cubicBezTo>
                    <a:pt x="131" y="75"/>
                    <a:pt x="139" y="71"/>
                    <a:pt x="148" y="71"/>
                  </a:cubicBezTo>
                  <a:cubicBezTo>
                    <a:pt x="157" y="71"/>
                    <a:pt x="165" y="69"/>
                    <a:pt x="165" y="67"/>
                  </a:cubicBezTo>
                  <a:cubicBezTo>
                    <a:pt x="165" y="65"/>
                    <a:pt x="165" y="63"/>
                    <a:pt x="165" y="63"/>
                  </a:cubicBezTo>
                  <a:cubicBezTo>
                    <a:pt x="165" y="63"/>
                    <a:pt x="165" y="60"/>
                    <a:pt x="164" y="58"/>
                  </a:cubicBezTo>
                  <a:cubicBezTo>
                    <a:pt x="164" y="55"/>
                    <a:pt x="164" y="52"/>
                    <a:pt x="164" y="52"/>
                  </a:cubicBezTo>
                  <a:cubicBezTo>
                    <a:pt x="164" y="52"/>
                    <a:pt x="164" y="51"/>
                    <a:pt x="164" y="50"/>
                  </a:cubicBezTo>
                  <a:cubicBezTo>
                    <a:pt x="164" y="49"/>
                    <a:pt x="172" y="48"/>
                    <a:pt x="182" y="48"/>
                  </a:cubicBezTo>
                  <a:cubicBezTo>
                    <a:pt x="207" y="48"/>
                    <a:pt x="207" y="48"/>
                    <a:pt x="207" y="48"/>
                  </a:cubicBezTo>
                  <a:cubicBezTo>
                    <a:pt x="209" y="48"/>
                    <a:pt x="211" y="46"/>
                    <a:pt x="212" y="43"/>
                  </a:cubicBezTo>
                  <a:cubicBezTo>
                    <a:pt x="212" y="41"/>
                    <a:pt x="215" y="38"/>
                    <a:pt x="218" y="37"/>
                  </a:cubicBezTo>
                  <a:cubicBezTo>
                    <a:pt x="221" y="37"/>
                    <a:pt x="224" y="37"/>
                    <a:pt x="224" y="37"/>
                  </a:cubicBezTo>
                  <a:cubicBezTo>
                    <a:pt x="224" y="38"/>
                    <a:pt x="224" y="38"/>
                    <a:pt x="224" y="38"/>
                  </a:cubicBezTo>
                  <a:cubicBezTo>
                    <a:pt x="224" y="38"/>
                    <a:pt x="226" y="38"/>
                    <a:pt x="227" y="38"/>
                  </a:cubicBezTo>
                  <a:cubicBezTo>
                    <a:pt x="229" y="38"/>
                    <a:pt x="233" y="36"/>
                    <a:pt x="237" y="34"/>
                  </a:cubicBezTo>
                  <a:cubicBezTo>
                    <a:pt x="241" y="32"/>
                    <a:pt x="246" y="29"/>
                    <a:pt x="249" y="27"/>
                  </a:cubicBezTo>
                  <a:cubicBezTo>
                    <a:pt x="251" y="26"/>
                    <a:pt x="255" y="24"/>
                    <a:pt x="256" y="23"/>
                  </a:cubicBezTo>
                  <a:cubicBezTo>
                    <a:pt x="258" y="22"/>
                    <a:pt x="260" y="21"/>
                    <a:pt x="262" y="21"/>
                  </a:cubicBezTo>
                  <a:cubicBezTo>
                    <a:pt x="262" y="21"/>
                    <a:pt x="262" y="21"/>
                    <a:pt x="265" y="20"/>
                  </a:cubicBezTo>
                  <a:cubicBezTo>
                    <a:pt x="267" y="20"/>
                    <a:pt x="269" y="19"/>
                    <a:pt x="270" y="19"/>
                  </a:cubicBezTo>
                  <a:cubicBezTo>
                    <a:pt x="273" y="19"/>
                    <a:pt x="273" y="19"/>
                    <a:pt x="273" y="19"/>
                  </a:cubicBezTo>
                  <a:cubicBezTo>
                    <a:pt x="273" y="16"/>
                    <a:pt x="274" y="12"/>
                    <a:pt x="273" y="11"/>
                  </a:cubicBezTo>
                  <a:cubicBezTo>
                    <a:pt x="273" y="10"/>
                    <a:pt x="272" y="10"/>
                    <a:pt x="272" y="10"/>
                  </a:cubicBezTo>
                  <a:cubicBezTo>
                    <a:pt x="272" y="10"/>
                    <a:pt x="271" y="11"/>
                    <a:pt x="271" y="12"/>
                  </a:cubicBezTo>
                  <a:cubicBezTo>
                    <a:pt x="271" y="14"/>
                    <a:pt x="270" y="14"/>
                    <a:pt x="268" y="12"/>
                  </a:cubicBezTo>
                  <a:cubicBezTo>
                    <a:pt x="266" y="11"/>
                    <a:pt x="265" y="9"/>
                    <a:pt x="265" y="9"/>
                  </a:cubicBezTo>
                  <a:cubicBezTo>
                    <a:pt x="266" y="9"/>
                    <a:pt x="266" y="7"/>
                    <a:pt x="266" y="7"/>
                  </a:cubicBezTo>
                  <a:cubicBezTo>
                    <a:pt x="266" y="7"/>
                    <a:pt x="266" y="7"/>
                    <a:pt x="266" y="7"/>
                  </a:cubicBezTo>
                  <a:cubicBezTo>
                    <a:pt x="266" y="6"/>
                    <a:pt x="266" y="6"/>
                    <a:pt x="266" y="6"/>
                  </a:cubicBezTo>
                  <a:cubicBezTo>
                    <a:pt x="266" y="6"/>
                    <a:pt x="266" y="5"/>
                    <a:pt x="266" y="5"/>
                  </a:cubicBezTo>
                  <a:cubicBezTo>
                    <a:pt x="266" y="5"/>
                    <a:pt x="266" y="5"/>
                    <a:pt x="266" y="5"/>
                  </a:cubicBezTo>
                  <a:cubicBezTo>
                    <a:pt x="267" y="5"/>
                    <a:pt x="267" y="5"/>
                    <a:pt x="267" y="4"/>
                  </a:cubicBezTo>
                  <a:cubicBezTo>
                    <a:pt x="267" y="3"/>
                    <a:pt x="266" y="2"/>
                    <a:pt x="266" y="3"/>
                  </a:cubicBezTo>
                  <a:cubicBezTo>
                    <a:pt x="266" y="3"/>
                    <a:pt x="266" y="3"/>
                    <a:pt x="266" y="2"/>
                  </a:cubicBezTo>
                  <a:cubicBezTo>
                    <a:pt x="266" y="2"/>
                    <a:pt x="266" y="2"/>
                    <a:pt x="265" y="2"/>
                  </a:cubicBezTo>
                  <a:cubicBezTo>
                    <a:pt x="265" y="2"/>
                    <a:pt x="265" y="2"/>
                    <a:pt x="265" y="2"/>
                  </a:cubicBezTo>
                  <a:cubicBezTo>
                    <a:pt x="265" y="2"/>
                    <a:pt x="265" y="2"/>
                    <a:pt x="265" y="2"/>
                  </a:cubicBezTo>
                  <a:cubicBezTo>
                    <a:pt x="265" y="2"/>
                    <a:pt x="265" y="2"/>
                    <a:pt x="265" y="2"/>
                  </a:cubicBezTo>
                  <a:cubicBezTo>
                    <a:pt x="265" y="2"/>
                    <a:pt x="265" y="2"/>
                    <a:pt x="264" y="2"/>
                  </a:cubicBezTo>
                  <a:cubicBezTo>
                    <a:pt x="264" y="2"/>
                    <a:pt x="264" y="2"/>
                    <a:pt x="264" y="2"/>
                  </a:cubicBezTo>
                  <a:cubicBezTo>
                    <a:pt x="264" y="1"/>
                    <a:pt x="264" y="1"/>
                    <a:pt x="264" y="1"/>
                  </a:cubicBezTo>
                  <a:cubicBezTo>
                    <a:pt x="263" y="1"/>
                    <a:pt x="263" y="1"/>
                    <a:pt x="263" y="1"/>
                  </a:cubicBezTo>
                  <a:cubicBezTo>
                    <a:pt x="263" y="1"/>
                    <a:pt x="262" y="1"/>
                    <a:pt x="260" y="1"/>
                  </a:cubicBezTo>
                  <a:cubicBezTo>
                    <a:pt x="259" y="1"/>
                    <a:pt x="256" y="0"/>
                    <a:pt x="254" y="0"/>
                  </a:cubicBezTo>
                  <a:cubicBezTo>
                    <a:pt x="254" y="0"/>
                    <a:pt x="254" y="0"/>
                    <a:pt x="250" y="0"/>
                  </a:cubicBezTo>
                  <a:cubicBezTo>
                    <a:pt x="244" y="0"/>
                    <a:pt x="238" y="2"/>
                    <a:pt x="237" y="3"/>
                  </a:cubicBezTo>
                  <a:cubicBezTo>
                    <a:pt x="236" y="3"/>
                    <a:pt x="233" y="5"/>
                    <a:pt x="230" y="5"/>
                  </a:cubicBezTo>
                  <a:cubicBezTo>
                    <a:pt x="230" y="5"/>
                    <a:pt x="230" y="5"/>
                    <a:pt x="230" y="5"/>
                  </a:cubicBezTo>
                  <a:cubicBezTo>
                    <a:pt x="226" y="5"/>
                    <a:pt x="226" y="5"/>
                    <a:pt x="226" y="5"/>
                  </a:cubicBezTo>
                  <a:cubicBezTo>
                    <a:pt x="226" y="5"/>
                    <a:pt x="225" y="3"/>
                    <a:pt x="225" y="3"/>
                  </a:cubicBezTo>
                  <a:cubicBezTo>
                    <a:pt x="225" y="3"/>
                    <a:pt x="224" y="3"/>
                    <a:pt x="223" y="3"/>
                  </a:cubicBezTo>
                  <a:cubicBezTo>
                    <a:pt x="223" y="3"/>
                    <a:pt x="222" y="4"/>
                    <a:pt x="222" y="4"/>
                  </a:cubicBezTo>
                  <a:cubicBezTo>
                    <a:pt x="222" y="4"/>
                    <a:pt x="221" y="5"/>
                    <a:pt x="221" y="5"/>
                  </a:cubicBezTo>
                  <a:cubicBezTo>
                    <a:pt x="216" y="5"/>
                    <a:pt x="216" y="5"/>
                    <a:pt x="216" y="5"/>
                  </a:cubicBezTo>
                  <a:cubicBezTo>
                    <a:pt x="214" y="5"/>
                    <a:pt x="211" y="3"/>
                    <a:pt x="210" y="4"/>
                  </a:cubicBezTo>
                  <a:cubicBezTo>
                    <a:pt x="210" y="4"/>
                    <a:pt x="209" y="3"/>
                    <a:pt x="209" y="3"/>
                  </a:cubicBezTo>
                  <a:cubicBezTo>
                    <a:pt x="205" y="5"/>
                    <a:pt x="205" y="5"/>
                    <a:pt x="205" y="5"/>
                  </a:cubicBezTo>
                  <a:cubicBezTo>
                    <a:pt x="194" y="5"/>
                    <a:pt x="175" y="5"/>
                    <a:pt x="164" y="5"/>
                  </a:cubicBezTo>
                  <a:cubicBezTo>
                    <a:pt x="152" y="5"/>
                    <a:pt x="140" y="6"/>
                    <a:pt x="137" y="7"/>
                  </a:cubicBezTo>
                  <a:cubicBezTo>
                    <a:pt x="134" y="9"/>
                    <a:pt x="122" y="10"/>
                    <a:pt x="110" y="10"/>
                  </a:cubicBezTo>
                  <a:cubicBezTo>
                    <a:pt x="98" y="10"/>
                    <a:pt x="88" y="11"/>
                    <a:pt x="88" y="12"/>
                  </a:cubicBezTo>
                  <a:cubicBezTo>
                    <a:pt x="88" y="17"/>
                    <a:pt x="88" y="17"/>
                    <a:pt x="88" y="17"/>
                  </a:cubicBezTo>
                  <a:cubicBezTo>
                    <a:pt x="88" y="18"/>
                    <a:pt x="85" y="19"/>
                    <a:pt x="82" y="19"/>
                  </a:cubicBezTo>
                  <a:cubicBezTo>
                    <a:pt x="78" y="19"/>
                    <a:pt x="75" y="20"/>
                    <a:pt x="75" y="22"/>
                  </a:cubicBezTo>
                  <a:cubicBezTo>
                    <a:pt x="74" y="23"/>
                    <a:pt x="67" y="24"/>
                    <a:pt x="59" y="24"/>
                  </a:cubicBezTo>
                  <a:cubicBezTo>
                    <a:pt x="50" y="24"/>
                    <a:pt x="45" y="26"/>
                    <a:pt x="48" y="29"/>
                  </a:cubicBezTo>
                  <a:cubicBezTo>
                    <a:pt x="50" y="31"/>
                    <a:pt x="52" y="33"/>
                    <a:pt x="52" y="33"/>
                  </a:cubicBezTo>
                  <a:cubicBezTo>
                    <a:pt x="51" y="33"/>
                    <a:pt x="51" y="34"/>
                    <a:pt x="52" y="36"/>
                  </a:cubicBezTo>
                  <a:cubicBezTo>
                    <a:pt x="52" y="37"/>
                    <a:pt x="52" y="38"/>
                    <a:pt x="52" y="38"/>
                  </a:cubicBezTo>
                  <a:cubicBezTo>
                    <a:pt x="34" y="38"/>
                    <a:pt x="34" y="38"/>
                    <a:pt x="34" y="38"/>
                  </a:cubicBezTo>
                  <a:cubicBezTo>
                    <a:pt x="34" y="38"/>
                    <a:pt x="34" y="37"/>
                    <a:pt x="34" y="36"/>
                  </a:cubicBezTo>
                  <a:cubicBezTo>
                    <a:pt x="35" y="34"/>
                    <a:pt x="35" y="33"/>
                    <a:pt x="35" y="33"/>
                  </a:cubicBezTo>
                  <a:cubicBezTo>
                    <a:pt x="35" y="33"/>
                    <a:pt x="35" y="32"/>
                    <a:pt x="35" y="29"/>
                  </a:cubicBezTo>
                  <a:cubicBezTo>
                    <a:pt x="35" y="27"/>
                    <a:pt x="35" y="25"/>
                    <a:pt x="35" y="25"/>
                  </a:cubicBezTo>
                  <a:cubicBezTo>
                    <a:pt x="35" y="25"/>
                    <a:pt x="35" y="25"/>
                    <a:pt x="35" y="25"/>
                  </a:cubicBezTo>
                  <a:cubicBezTo>
                    <a:pt x="35" y="25"/>
                    <a:pt x="30" y="23"/>
                    <a:pt x="23" y="21"/>
                  </a:cubicBezTo>
                  <a:cubicBezTo>
                    <a:pt x="23" y="21"/>
                    <a:pt x="23" y="21"/>
                    <a:pt x="19" y="20"/>
                  </a:cubicBezTo>
                  <a:cubicBezTo>
                    <a:pt x="19" y="20"/>
                    <a:pt x="19" y="20"/>
                    <a:pt x="19" y="20"/>
                  </a:cubicBezTo>
                  <a:cubicBezTo>
                    <a:pt x="18" y="20"/>
                    <a:pt x="18" y="20"/>
                    <a:pt x="18" y="20"/>
                  </a:cubicBezTo>
                  <a:cubicBezTo>
                    <a:pt x="15" y="21"/>
                    <a:pt x="16" y="23"/>
                    <a:pt x="15" y="24"/>
                  </a:cubicBezTo>
                  <a:cubicBezTo>
                    <a:pt x="14" y="25"/>
                    <a:pt x="14" y="25"/>
                    <a:pt x="14" y="25"/>
                  </a:cubicBezTo>
                  <a:cubicBezTo>
                    <a:pt x="11" y="29"/>
                    <a:pt x="7" y="33"/>
                    <a:pt x="5" y="35"/>
                  </a:cubicBezTo>
                  <a:cubicBezTo>
                    <a:pt x="3" y="37"/>
                    <a:pt x="1" y="40"/>
                    <a:pt x="1" y="42"/>
                  </a:cubicBezTo>
                  <a:cubicBezTo>
                    <a:pt x="0" y="45"/>
                    <a:pt x="1" y="47"/>
                    <a:pt x="4"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85" name="Freeform 79"/>
            <p:cNvSpPr>
              <a:spLocks noChangeArrowheads="1"/>
            </p:cNvSpPr>
            <p:nvPr/>
          </p:nvSpPr>
          <p:spPr bwMode="auto">
            <a:xfrm>
              <a:off x="2047875" y="1851025"/>
              <a:ext cx="95250" cy="50800"/>
            </a:xfrm>
            <a:custGeom>
              <a:avLst/>
              <a:gdLst>
                <a:gd name="T0" fmla="*/ 15 w 36"/>
                <a:gd name="T1" fmla="*/ 19 h 19"/>
                <a:gd name="T2" fmla="*/ 20 w 36"/>
                <a:gd name="T3" fmla="*/ 18 h 19"/>
                <a:gd name="T4" fmla="*/ 21 w 36"/>
                <a:gd name="T5" fmla="*/ 18 h 19"/>
                <a:gd name="T6" fmla="*/ 21 w 36"/>
                <a:gd name="T7" fmla="*/ 18 h 19"/>
                <a:gd name="T8" fmla="*/ 25 w 36"/>
                <a:gd name="T9" fmla="*/ 17 h 19"/>
                <a:gd name="T10" fmla="*/ 30 w 36"/>
                <a:gd name="T11" fmla="*/ 14 h 19"/>
                <a:gd name="T12" fmla="*/ 35 w 36"/>
                <a:gd name="T13" fmla="*/ 11 h 19"/>
                <a:gd name="T14" fmla="*/ 35 w 36"/>
                <a:gd name="T15" fmla="*/ 5 h 19"/>
                <a:gd name="T16" fmla="*/ 28 w 36"/>
                <a:gd name="T17" fmla="*/ 0 h 19"/>
                <a:gd name="T18" fmla="*/ 23 w 36"/>
                <a:gd name="T19" fmla="*/ 0 h 19"/>
                <a:gd name="T20" fmla="*/ 20 w 36"/>
                <a:gd name="T21" fmla="*/ 0 h 19"/>
                <a:gd name="T22" fmla="*/ 17 w 36"/>
                <a:gd name="T23" fmla="*/ 1 h 19"/>
                <a:gd name="T24" fmla="*/ 16 w 36"/>
                <a:gd name="T25" fmla="*/ 2 h 19"/>
                <a:gd name="T26" fmla="*/ 14 w 36"/>
                <a:gd name="T27" fmla="*/ 4 h 19"/>
                <a:gd name="T28" fmla="*/ 8 w 36"/>
                <a:gd name="T29" fmla="*/ 6 h 19"/>
                <a:gd name="T30" fmla="*/ 7 w 36"/>
                <a:gd name="T31" fmla="*/ 6 h 19"/>
                <a:gd name="T32" fmla="*/ 7 w 36"/>
                <a:gd name="T33" fmla="*/ 6 h 19"/>
                <a:gd name="T34" fmla="*/ 7 w 36"/>
                <a:gd name="T35" fmla="*/ 6 h 19"/>
                <a:gd name="T36" fmla="*/ 6 w 36"/>
                <a:gd name="T37" fmla="*/ 7 h 19"/>
                <a:gd name="T38" fmla="*/ 3 w 36"/>
                <a:gd name="T39" fmla="*/ 8 h 19"/>
                <a:gd name="T40" fmla="*/ 3 w 36"/>
                <a:gd name="T41" fmla="*/ 8 h 19"/>
                <a:gd name="T42" fmla="*/ 2 w 36"/>
                <a:gd name="T43" fmla="*/ 9 h 19"/>
                <a:gd name="T44" fmla="*/ 1 w 36"/>
                <a:gd name="T45" fmla="*/ 12 h 19"/>
                <a:gd name="T46" fmla="*/ 5 w 36"/>
                <a:gd name="T47" fmla="*/ 14 h 19"/>
                <a:gd name="T48" fmla="*/ 11 w 36"/>
                <a:gd name="T49" fmla="*/ 16 h 19"/>
                <a:gd name="T50" fmla="*/ 13 w 36"/>
                <a:gd name="T51" fmla="*/ 18 h 19"/>
                <a:gd name="T52" fmla="*/ 16 w 36"/>
                <a:gd name="T53" fmla="*/ 19 h 19"/>
                <a:gd name="T54" fmla="*/ 16 w 36"/>
                <a:gd name="T55" fmla="*/ 19 h 19"/>
                <a:gd name="T56" fmla="*/ 15 w 36"/>
                <a:gd name="T57" fmla="*/ 19 h 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6"/>
                <a:gd name="T88" fmla="*/ 0 h 19"/>
                <a:gd name="T89" fmla="*/ 36 w 36"/>
                <a:gd name="T90" fmla="*/ 19 h 1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6" h="19">
                  <a:moveTo>
                    <a:pt x="15" y="19"/>
                  </a:moveTo>
                  <a:cubicBezTo>
                    <a:pt x="15" y="19"/>
                    <a:pt x="18" y="19"/>
                    <a:pt x="20" y="18"/>
                  </a:cubicBezTo>
                  <a:cubicBezTo>
                    <a:pt x="20" y="18"/>
                    <a:pt x="20" y="18"/>
                    <a:pt x="21" y="18"/>
                  </a:cubicBezTo>
                  <a:cubicBezTo>
                    <a:pt x="21" y="18"/>
                    <a:pt x="21" y="18"/>
                    <a:pt x="21" y="18"/>
                  </a:cubicBezTo>
                  <a:cubicBezTo>
                    <a:pt x="22" y="18"/>
                    <a:pt x="23" y="17"/>
                    <a:pt x="25" y="17"/>
                  </a:cubicBezTo>
                  <a:cubicBezTo>
                    <a:pt x="26" y="16"/>
                    <a:pt x="29" y="15"/>
                    <a:pt x="30" y="14"/>
                  </a:cubicBezTo>
                  <a:cubicBezTo>
                    <a:pt x="32" y="13"/>
                    <a:pt x="34" y="12"/>
                    <a:pt x="35" y="11"/>
                  </a:cubicBezTo>
                  <a:cubicBezTo>
                    <a:pt x="36" y="10"/>
                    <a:pt x="36" y="8"/>
                    <a:pt x="35" y="5"/>
                  </a:cubicBezTo>
                  <a:cubicBezTo>
                    <a:pt x="35" y="3"/>
                    <a:pt x="32" y="1"/>
                    <a:pt x="28" y="0"/>
                  </a:cubicBezTo>
                  <a:cubicBezTo>
                    <a:pt x="25" y="0"/>
                    <a:pt x="23" y="0"/>
                    <a:pt x="23" y="0"/>
                  </a:cubicBezTo>
                  <a:cubicBezTo>
                    <a:pt x="23" y="0"/>
                    <a:pt x="21" y="0"/>
                    <a:pt x="20" y="0"/>
                  </a:cubicBezTo>
                  <a:cubicBezTo>
                    <a:pt x="18" y="0"/>
                    <a:pt x="17" y="0"/>
                    <a:pt x="17" y="1"/>
                  </a:cubicBezTo>
                  <a:cubicBezTo>
                    <a:pt x="17" y="2"/>
                    <a:pt x="17" y="2"/>
                    <a:pt x="16" y="2"/>
                  </a:cubicBezTo>
                  <a:cubicBezTo>
                    <a:pt x="16" y="2"/>
                    <a:pt x="15" y="3"/>
                    <a:pt x="14" y="4"/>
                  </a:cubicBezTo>
                  <a:cubicBezTo>
                    <a:pt x="12" y="4"/>
                    <a:pt x="8" y="6"/>
                    <a:pt x="8" y="6"/>
                  </a:cubicBezTo>
                  <a:cubicBezTo>
                    <a:pt x="8" y="6"/>
                    <a:pt x="8" y="6"/>
                    <a:pt x="7" y="6"/>
                  </a:cubicBezTo>
                  <a:cubicBezTo>
                    <a:pt x="7" y="6"/>
                    <a:pt x="7" y="6"/>
                    <a:pt x="7" y="6"/>
                  </a:cubicBezTo>
                  <a:cubicBezTo>
                    <a:pt x="7" y="6"/>
                    <a:pt x="7" y="6"/>
                    <a:pt x="7" y="6"/>
                  </a:cubicBezTo>
                  <a:cubicBezTo>
                    <a:pt x="7" y="6"/>
                    <a:pt x="6" y="6"/>
                    <a:pt x="6" y="7"/>
                  </a:cubicBezTo>
                  <a:cubicBezTo>
                    <a:pt x="5" y="7"/>
                    <a:pt x="3" y="8"/>
                    <a:pt x="3" y="8"/>
                  </a:cubicBezTo>
                  <a:cubicBezTo>
                    <a:pt x="3" y="8"/>
                    <a:pt x="3" y="8"/>
                    <a:pt x="3" y="8"/>
                  </a:cubicBezTo>
                  <a:cubicBezTo>
                    <a:pt x="3" y="8"/>
                    <a:pt x="2" y="9"/>
                    <a:pt x="2" y="9"/>
                  </a:cubicBezTo>
                  <a:cubicBezTo>
                    <a:pt x="2" y="10"/>
                    <a:pt x="1" y="11"/>
                    <a:pt x="1" y="12"/>
                  </a:cubicBezTo>
                  <a:cubicBezTo>
                    <a:pt x="0" y="13"/>
                    <a:pt x="2" y="14"/>
                    <a:pt x="5" y="14"/>
                  </a:cubicBezTo>
                  <a:cubicBezTo>
                    <a:pt x="8" y="14"/>
                    <a:pt x="11" y="15"/>
                    <a:pt x="11" y="16"/>
                  </a:cubicBezTo>
                  <a:cubicBezTo>
                    <a:pt x="11" y="16"/>
                    <a:pt x="12" y="18"/>
                    <a:pt x="13" y="18"/>
                  </a:cubicBezTo>
                  <a:cubicBezTo>
                    <a:pt x="13" y="18"/>
                    <a:pt x="13" y="19"/>
                    <a:pt x="16" y="19"/>
                  </a:cubicBezTo>
                  <a:cubicBezTo>
                    <a:pt x="16" y="19"/>
                    <a:pt x="16" y="19"/>
                    <a:pt x="16" y="19"/>
                  </a:cubicBezTo>
                  <a:cubicBezTo>
                    <a:pt x="16" y="19"/>
                    <a:pt x="15" y="19"/>
                    <a:pt x="15"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86" name="Freeform 80"/>
            <p:cNvSpPr>
              <a:spLocks noChangeArrowheads="1"/>
            </p:cNvSpPr>
            <p:nvPr/>
          </p:nvSpPr>
          <p:spPr bwMode="auto">
            <a:xfrm>
              <a:off x="1871663" y="1760538"/>
              <a:ext cx="134938" cy="79375"/>
            </a:xfrm>
            <a:custGeom>
              <a:avLst/>
              <a:gdLst>
                <a:gd name="T0" fmla="*/ 1 w 51"/>
                <a:gd name="T1" fmla="*/ 0 h 30"/>
                <a:gd name="T2" fmla="*/ 0 w 51"/>
                <a:gd name="T3" fmla="*/ 5 h 30"/>
                <a:gd name="T4" fmla="*/ 11 w 51"/>
                <a:gd name="T5" fmla="*/ 12 h 30"/>
                <a:gd name="T6" fmla="*/ 26 w 51"/>
                <a:gd name="T7" fmla="*/ 24 h 30"/>
                <a:gd name="T8" fmla="*/ 27 w 51"/>
                <a:gd name="T9" fmla="*/ 24 h 30"/>
                <a:gd name="T10" fmla="*/ 28 w 51"/>
                <a:gd name="T11" fmla="*/ 24 h 30"/>
                <a:gd name="T12" fmla="*/ 43 w 51"/>
                <a:gd name="T13" fmla="*/ 30 h 30"/>
                <a:gd name="T14" fmla="*/ 51 w 51"/>
                <a:gd name="T15" fmla="*/ 29 h 30"/>
                <a:gd name="T16" fmla="*/ 51 w 51"/>
                <a:gd name="T17" fmla="*/ 25 h 30"/>
                <a:gd name="T18" fmla="*/ 50 w 51"/>
                <a:gd name="T19" fmla="*/ 25 h 30"/>
                <a:gd name="T20" fmla="*/ 49 w 51"/>
                <a:gd name="T21" fmla="*/ 23 h 30"/>
                <a:gd name="T22" fmla="*/ 40 w 51"/>
                <a:gd name="T23" fmla="*/ 20 h 30"/>
                <a:gd name="T24" fmla="*/ 32 w 51"/>
                <a:gd name="T25" fmla="*/ 15 h 30"/>
                <a:gd name="T26" fmla="*/ 31 w 51"/>
                <a:gd name="T27" fmla="*/ 13 h 30"/>
                <a:gd name="T28" fmla="*/ 24 w 51"/>
                <a:gd name="T29" fmla="*/ 6 h 30"/>
                <a:gd name="T30" fmla="*/ 24 w 51"/>
                <a:gd name="T31" fmla="*/ 6 h 30"/>
                <a:gd name="T32" fmla="*/ 24 w 51"/>
                <a:gd name="T33" fmla="*/ 6 h 30"/>
                <a:gd name="T34" fmla="*/ 24 w 51"/>
                <a:gd name="T35" fmla="*/ 6 h 30"/>
                <a:gd name="T36" fmla="*/ 23 w 51"/>
                <a:gd name="T37" fmla="*/ 5 h 30"/>
                <a:gd name="T38" fmla="*/ 24 w 51"/>
                <a:gd name="T39" fmla="*/ 4 h 30"/>
                <a:gd name="T40" fmla="*/ 24 w 51"/>
                <a:gd name="T41" fmla="*/ 4 h 30"/>
                <a:gd name="T42" fmla="*/ 23 w 51"/>
                <a:gd name="T43" fmla="*/ 3 h 30"/>
                <a:gd name="T44" fmla="*/ 19 w 51"/>
                <a:gd name="T45" fmla="*/ 2 h 30"/>
                <a:gd name="T46" fmla="*/ 8 w 51"/>
                <a:gd name="T47" fmla="*/ 1 h 30"/>
                <a:gd name="T48" fmla="*/ 1 w 51"/>
                <a:gd name="T49" fmla="*/ 0 h 3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
                <a:gd name="T76" fmla="*/ 0 h 30"/>
                <a:gd name="T77" fmla="*/ 51 w 51"/>
                <a:gd name="T78" fmla="*/ 30 h 3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 h="30">
                  <a:moveTo>
                    <a:pt x="1" y="0"/>
                  </a:moveTo>
                  <a:cubicBezTo>
                    <a:pt x="0" y="0"/>
                    <a:pt x="0" y="2"/>
                    <a:pt x="0" y="5"/>
                  </a:cubicBezTo>
                  <a:cubicBezTo>
                    <a:pt x="0" y="7"/>
                    <a:pt x="5" y="10"/>
                    <a:pt x="11" y="12"/>
                  </a:cubicBezTo>
                  <a:cubicBezTo>
                    <a:pt x="17" y="13"/>
                    <a:pt x="24" y="20"/>
                    <a:pt x="26" y="24"/>
                  </a:cubicBezTo>
                  <a:cubicBezTo>
                    <a:pt x="26" y="24"/>
                    <a:pt x="26" y="24"/>
                    <a:pt x="27" y="24"/>
                  </a:cubicBezTo>
                  <a:cubicBezTo>
                    <a:pt x="28" y="24"/>
                    <a:pt x="28" y="24"/>
                    <a:pt x="28" y="24"/>
                  </a:cubicBezTo>
                  <a:cubicBezTo>
                    <a:pt x="32" y="24"/>
                    <a:pt x="39" y="30"/>
                    <a:pt x="43" y="30"/>
                  </a:cubicBezTo>
                  <a:cubicBezTo>
                    <a:pt x="47" y="30"/>
                    <a:pt x="51" y="29"/>
                    <a:pt x="51" y="29"/>
                  </a:cubicBezTo>
                  <a:cubicBezTo>
                    <a:pt x="51" y="29"/>
                    <a:pt x="51" y="26"/>
                    <a:pt x="51" y="25"/>
                  </a:cubicBezTo>
                  <a:cubicBezTo>
                    <a:pt x="51" y="25"/>
                    <a:pt x="51" y="25"/>
                    <a:pt x="50" y="25"/>
                  </a:cubicBezTo>
                  <a:cubicBezTo>
                    <a:pt x="49" y="23"/>
                    <a:pt x="49" y="23"/>
                    <a:pt x="49" y="23"/>
                  </a:cubicBezTo>
                  <a:cubicBezTo>
                    <a:pt x="46" y="21"/>
                    <a:pt x="42" y="20"/>
                    <a:pt x="40" y="20"/>
                  </a:cubicBezTo>
                  <a:cubicBezTo>
                    <a:pt x="38" y="20"/>
                    <a:pt x="34" y="17"/>
                    <a:pt x="32" y="15"/>
                  </a:cubicBezTo>
                  <a:cubicBezTo>
                    <a:pt x="32" y="15"/>
                    <a:pt x="33" y="15"/>
                    <a:pt x="31" y="13"/>
                  </a:cubicBezTo>
                  <a:cubicBezTo>
                    <a:pt x="30" y="12"/>
                    <a:pt x="24" y="7"/>
                    <a:pt x="24" y="6"/>
                  </a:cubicBezTo>
                  <a:cubicBezTo>
                    <a:pt x="24" y="6"/>
                    <a:pt x="24" y="6"/>
                    <a:pt x="24" y="6"/>
                  </a:cubicBezTo>
                  <a:cubicBezTo>
                    <a:pt x="24" y="6"/>
                    <a:pt x="24" y="6"/>
                    <a:pt x="24" y="6"/>
                  </a:cubicBezTo>
                  <a:cubicBezTo>
                    <a:pt x="24" y="6"/>
                    <a:pt x="24" y="6"/>
                    <a:pt x="24" y="6"/>
                  </a:cubicBezTo>
                  <a:cubicBezTo>
                    <a:pt x="24" y="5"/>
                    <a:pt x="23" y="5"/>
                    <a:pt x="23" y="5"/>
                  </a:cubicBezTo>
                  <a:cubicBezTo>
                    <a:pt x="23" y="5"/>
                    <a:pt x="23" y="5"/>
                    <a:pt x="24" y="4"/>
                  </a:cubicBezTo>
                  <a:cubicBezTo>
                    <a:pt x="24" y="4"/>
                    <a:pt x="24" y="4"/>
                    <a:pt x="24" y="4"/>
                  </a:cubicBezTo>
                  <a:cubicBezTo>
                    <a:pt x="24" y="4"/>
                    <a:pt x="24" y="3"/>
                    <a:pt x="23" y="3"/>
                  </a:cubicBezTo>
                  <a:cubicBezTo>
                    <a:pt x="19" y="2"/>
                    <a:pt x="19" y="2"/>
                    <a:pt x="19" y="2"/>
                  </a:cubicBezTo>
                  <a:cubicBezTo>
                    <a:pt x="15" y="2"/>
                    <a:pt x="10" y="1"/>
                    <a:pt x="8" y="1"/>
                  </a:cubicBezTo>
                  <a:cubicBezTo>
                    <a:pt x="7" y="0"/>
                    <a:pt x="2"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87" name="Freeform 81"/>
            <p:cNvSpPr>
              <a:spLocks noChangeArrowheads="1"/>
            </p:cNvSpPr>
            <p:nvPr/>
          </p:nvSpPr>
          <p:spPr bwMode="auto">
            <a:xfrm>
              <a:off x="6350" y="419100"/>
              <a:ext cx="2400300" cy="1647825"/>
            </a:xfrm>
            <a:custGeom>
              <a:avLst/>
              <a:gdLst>
                <a:gd name="T0" fmla="*/ 659 w 901"/>
                <a:gd name="T1" fmla="*/ 535 h 618"/>
                <a:gd name="T2" fmla="*/ 659 w 901"/>
                <a:gd name="T3" fmla="*/ 517 h 618"/>
                <a:gd name="T4" fmla="*/ 626 w 901"/>
                <a:gd name="T5" fmla="*/ 533 h 618"/>
                <a:gd name="T6" fmla="*/ 612 w 901"/>
                <a:gd name="T7" fmla="*/ 549 h 618"/>
                <a:gd name="T8" fmla="*/ 593 w 901"/>
                <a:gd name="T9" fmla="*/ 450 h 618"/>
                <a:gd name="T10" fmla="*/ 685 w 901"/>
                <a:gd name="T11" fmla="*/ 456 h 618"/>
                <a:gd name="T12" fmla="*/ 708 w 901"/>
                <a:gd name="T13" fmla="*/ 489 h 618"/>
                <a:gd name="T14" fmla="*/ 744 w 901"/>
                <a:gd name="T15" fmla="*/ 385 h 618"/>
                <a:gd name="T16" fmla="*/ 794 w 901"/>
                <a:gd name="T17" fmla="*/ 335 h 618"/>
                <a:gd name="T18" fmla="*/ 817 w 901"/>
                <a:gd name="T19" fmla="*/ 330 h 618"/>
                <a:gd name="T20" fmla="*/ 870 w 901"/>
                <a:gd name="T21" fmla="*/ 318 h 618"/>
                <a:gd name="T22" fmla="*/ 810 w 901"/>
                <a:gd name="T23" fmla="*/ 285 h 618"/>
                <a:gd name="T24" fmla="*/ 830 w 901"/>
                <a:gd name="T25" fmla="*/ 171 h 618"/>
                <a:gd name="T26" fmla="*/ 774 w 901"/>
                <a:gd name="T27" fmla="*/ 160 h 618"/>
                <a:gd name="T28" fmla="*/ 761 w 901"/>
                <a:gd name="T29" fmla="*/ 153 h 618"/>
                <a:gd name="T30" fmla="*/ 726 w 901"/>
                <a:gd name="T31" fmla="*/ 189 h 618"/>
                <a:gd name="T32" fmla="*/ 717 w 901"/>
                <a:gd name="T33" fmla="*/ 226 h 618"/>
                <a:gd name="T34" fmla="*/ 588 w 901"/>
                <a:gd name="T35" fmla="*/ 181 h 618"/>
                <a:gd name="T36" fmla="*/ 592 w 901"/>
                <a:gd name="T37" fmla="*/ 156 h 618"/>
                <a:gd name="T38" fmla="*/ 651 w 901"/>
                <a:gd name="T39" fmla="*/ 110 h 618"/>
                <a:gd name="T40" fmla="*/ 654 w 901"/>
                <a:gd name="T41" fmla="*/ 125 h 618"/>
                <a:gd name="T42" fmla="*/ 669 w 901"/>
                <a:gd name="T43" fmla="*/ 111 h 618"/>
                <a:gd name="T44" fmla="*/ 697 w 901"/>
                <a:gd name="T45" fmla="*/ 68 h 618"/>
                <a:gd name="T46" fmla="*/ 767 w 901"/>
                <a:gd name="T47" fmla="*/ 76 h 618"/>
                <a:gd name="T48" fmla="*/ 766 w 901"/>
                <a:gd name="T49" fmla="*/ 129 h 618"/>
                <a:gd name="T50" fmla="*/ 817 w 901"/>
                <a:gd name="T51" fmla="*/ 108 h 618"/>
                <a:gd name="T52" fmla="*/ 860 w 901"/>
                <a:gd name="T53" fmla="*/ 100 h 618"/>
                <a:gd name="T54" fmla="*/ 818 w 901"/>
                <a:gd name="T55" fmla="*/ 67 h 618"/>
                <a:gd name="T56" fmla="*/ 682 w 901"/>
                <a:gd name="T57" fmla="*/ 35 h 618"/>
                <a:gd name="T58" fmla="*/ 667 w 901"/>
                <a:gd name="T59" fmla="*/ 17 h 618"/>
                <a:gd name="T60" fmla="*/ 657 w 901"/>
                <a:gd name="T61" fmla="*/ 44 h 618"/>
                <a:gd name="T62" fmla="*/ 661 w 901"/>
                <a:gd name="T63" fmla="*/ 47 h 618"/>
                <a:gd name="T64" fmla="*/ 672 w 901"/>
                <a:gd name="T65" fmla="*/ 76 h 618"/>
                <a:gd name="T66" fmla="*/ 609 w 901"/>
                <a:gd name="T67" fmla="*/ 35 h 618"/>
                <a:gd name="T68" fmla="*/ 598 w 901"/>
                <a:gd name="T69" fmla="*/ 13 h 618"/>
                <a:gd name="T70" fmla="*/ 573 w 901"/>
                <a:gd name="T71" fmla="*/ 64 h 618"/>
                <a:gd name="T72" fmla="*/ 550 w 901"/>
                <a:gd name="T73" fmla="*/ 83 h 618"/>
                <a:gd name="T74" fmla="*/ 527 w 901"/>
                <a:gd name="T75" fmla="*/ 76 h 618"/>
                <a:gd name="T76" fmla="*/ 470 w 901"/>
                <a:gd name="T77" fmla="*/ 84 h 618"/>
                <a:gd name="T78" fmla="*/ 462 w 901"/>
                <a:gd name="T79" fmla="*/ 78 h 618"/>
                <a:gd name="T80" fmla="*/ 472 w 901"/>
                <a:gd name="T81" fmla="*/ 76 h 618"/>
                <a:gd name="T82" fmla="*/ 530 w 901"/>
                <a:gd name="T83" fmla="*/ 38 h 618"/>
                <a:gd name="T84" fmla="*/ 425 w 901"/>
                <a:gd name="T85" fmla="*/ 19 h 618"/>
                <a:gd name="T86" fmla="*/ 369 w 901"/>
                <a:gd name="T87" fmla="*/ 8 h 618"/>
                <a:gd name="T88" fmla="*/ 418 w 901"/>
                <a:gd name="T89" fmla="*/ 31 h 618"/>
                <a:gd name="T90" fmla="*/ 448 w 901"/>
                <a:gd name="T91" fmla="*/ 51 h 618"/>
                <a:gd name="T92" fmla="*/ 393 w 901"/>
                <a:gd name="T93" fmla="*/ 57 h 618"/>
                <a:gd name="T94" fmla="*/ 303 w 901"/>
                <a:gd name="T95" fmla="*/ 56 h 618"/>
                <a:gd name="T96" fmla="*/ 192 w 901"/>
                <a:gd name="T97" fmla="*/ 48 h 618"/>
                <a:gd name="T98" fmla="*/ 43 w 901"/>
                <a:gd name="T99" fmla="*/ 95 h 618"/>
                <a:gd name="T100" fmla="*/ 41 w 901"/>
                <a:gd name="T101" fmla="*/ 157 h 618"/>
                <a:gd name="T102" fmla="*/ 81 w 901"/>
                <a:gd name="T103" fmla="*/ 187 h 618"/>
                <a:gd name="T104" fmla="*/ 217 w 901"/>
                <a:gd name="T105" fmla="*/ 166 h 618"/>
                <a:gd name="T106" fmla="*/ 370 w 901"/>
                <a:gd name="T107" fmla="*/ 293 h 618"/>
                <a:gd name="T108" fmla="*/ 464 w 901"/>
                <a:gd name="T109" fmla="*/ 458 h 618"/>
                <a:gd name="T110" fmla="*/ 515 w 901"/>
                <a:gd name="T111" fmla="*/ 513 h 618"/>
                <a:gd name="T112" fmla="*/ 526 w 901"/>
                <a:gd name="T113" fmla="*/ 540 h 618"/>
                <a:gd name="T114" fmla="*/ 533 w 901"/>
                <a:gd name="T115" fmla="*/ 549 h 618"/>
                <a:gd name="T116" fmla="*/ 620 w 901"/>
                <a:gd name="T117" fmla="*/ 581 h 6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01"/>
                <a:gd name="T178" fmla="*/ 0 h 618"/>
                <a:gd name="T179" fmla="*/ 901 w 901"/>
                <a:gd name="T180" fmla="*/ 618 h 6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01" h="618">
                  <a:moveTo>
                    <a:pt x="668" y="611"/>
                  </a:moveTo>
                  <a:cubicBezTo>
                    <a:pt x="666" y="608"/>
                    <a:pt x="666" y="590"/>
                    <a:pt x="669" y="571"/>
                  </a:cubicBezTo>
                  <a:cubicBezTo>
                    <a:pt x="669" y="571"/>
                    <a:pt x="669" y="571"/>
                    <a:pt x="669" y="566"/>
                  </a:cubicBezTo>
                  <a:cubicBezTo>
                    <a:pt x="669" y="565"/>
                    <a:pt x="669" y="565"/>
                    <a:pt x="669" y="565"/>
                  </a:cubicBezTo>
                  <a:cubicBezTo>
                    <a:pt x="668" y="561"/>
                    <a:pt x="668" y="561"/>
                    <a:pt x="668" y="561"/>
                  </a:cubicBezTo>
                  <a:cubicBezTo>
                    <a:pt x="666" y="561"/>
                    <a:pt x="663" y="560"/>
                    <a:pt x="662" y="559"/>
                  </a:cubicBezTo>
                  <a:cubicBezTo>
                    <a:pt x="661" y="558"/>
                    <a:pt x="660" y="555"/>
                    <a:pt x="660" y="552"/>
                  </a:cubicBezTo>
                  <a:cubicBezTo>
                    <a:pt x="660" y="552"/>
                    <a:pt x="660" y="552"/>
                    <a:pt x="660" y="546"/>
                  </a:cubicBezTo>
                  <a:cubicBezTo>
                    <a:pt x="660" y="551"/>
                    <a:pt x="659" y="555"/>
                    <a:pt x="659" y="557"/>
                  </a:cubicBezTo>
                  <a:cubicBezTo>
                    <a:pt x="659" y="554"/>
                    <a:pt x="660" y="546"/>
                    <a:pt x="660" y="539"/>
                  </a:cubicBezTo>
                  <a:cubicBezTo>
                    <a:pt x="660" y="539"/>
                    <a:pt x="659" y="539"/>
                    <a:pt x="659" y="539"/>
                  </a:cubicBezTo>
                  <a:cubicBezTo>
                    <a:pt x="659" y="538"/>
                    <a:pt x="659" y="537"/>
                    <a:pt x="659" y="537"/>
                  </a:cubicBezTo>
                  <a:cubicBezTo>
                    <a:pt x="659" y="537"/>
                    <a:pt x="659" y="537"/>
                    <a:pt x="659" y="537"/>
                  </a:cubicBezTo>
                  <a:cubicBezTo>
                    <a:pt x="659" y="535"/>
                    <a:pt x="659" y="535"/>
                    <a:pt x="659" y="535"/>
                  </a:cubicBezTo>
                  <a:cubicBezTo>
                    <a:pt x="659" y="535"/>
                    <a:pt x="659" y="535"/>
                    <a:pt x="659" y="535"/>
                  </a:cubicBezTo>
                  <a:cubicBezTo>
                    <a:pt x="659" y="530"/>
                    <a:pt x="659" y="530"/>
                    <a:pt x="659" y="530"/>
                  </a:cubicBezTo>
                  <a:cubicBezTo>
                    <a:pt x="659" y="529"/>
                    <a:pt x="660" y="529"/>
                    <a:pt x="660" y="528"/>
                  </a:cubicBezTo>
                  <a:cubicBezTo>
                    <a:pt x="660" y="528"/>
                    <a:pt x="660" y="527"/>
                    <a:pt x="660" y="527"/>
                  </a:cubicBezTo>
                  <a:cubicBezTo>
                    <a:pt x="660" y="527"/>
                    <a:pt x="661" y="527"/>
                    <a:pt x="661" y="526"/>
                  </a:cubicBezTo>
                  <a:cubicBezTo>
                    <a:pt x="661" y="526"/>
                    <a:pt x="661" y="526"/>
                    <a:pt x="661" y="526"/>
                  </a:cubicBezTo>
                  <a:cubicBezTo>
                    <a:pt x="661" y="525"/>
                    <a:pt x="661" y="525"/>
                    <a:pt x="661" y="525"/>
                  </a:cubicBezTo>
                  <a:cubicBezTo>
                    <a:pt x="661" y="525"/>
                    <a:pt x="661" y="524"/>
                    <a:pt x="661" y="524"/>
                  </a:cubicBezTo>
                  <a:cubicBezTo>
                    <a:pt x="661" y="524"/>
                    <a:pt x="661" y="524"/>
                    <a:pt x="661" y="523"/>
                  </a:cubicBezTo>
                  <a:cubicBezTo>
                    <a:pt x="661" y="523"/>
                    <a:pt x="661" y="523"/>
                    <a:pt x="661" y="523"/>
                  </a:cubicBezTo>
                  <a:cubicBezTo>
                    <a:pt x="661" y="523"/>
                    <a:pt x="660" y="522"/>
                    <a:pt x="660" y="520"/>
                  </a:cubicBezTo>
                  <a:cubicBezTo>
                    <a:pt x="660" y="520"/>
                    <a:pt x="660" y="520"/>
                    <a:pt x="660" y="518"/>
                  </a:cubicBezTo>
                  <a:cubicBezTo>
                    <a:pt x="660" y="518"/>
                    <a:pt x="659" y="518"/>
                    <a:pt x="659" y="518"/>
                  </a:cubicBezTo>
                  <a:cubicBezTo>
                    <a:pt x="659" y="517"/>
                    <a:pt x="659" y="517"/>
                    <a:pt x="659" y="517"/>
                  </a:cubicBezTo>
                  <a:cubicBezTo>
                    <a:pt x="659" y="516"/>
                    <a:pt x="659" y="516"/>
                    <a:pt x="659" y="516"/>
                  </a:cubicBezTo>
                  <a:cubicBezTo>
                    <a:pt x="659" y="516"/>
                    <a:pt x="659" y="516"/>
                    <a:pt x="659" y="516"/>
                  </a:cubicBezTo>
                  <a:cubicBezTo>
                    <a:pt x="659" y="516"/>
                    <a:pt x="659" y="516"/>
                    <a:pt x="659" y="516"/>
                  </a:cubicBezTo>
                  <a:cubicBezTo>
                    <a:pt x="659" y="516"/>
                    <a:pt x="659" y="516"/>
                    <a:pt x="659" y="516"/>
                  </a:cubicBezTo>
                  <a:cubicBezTo>
                    <a:pt x="659" y="515"/>
                    <a:pt x="659" y="515"/>
                    <a:pt x="659" y="515"/>
                  </a:cubicBezTo>
                  <a:cubicBezTo>
                    <a:pt x="659" y="515"/>
                    <a:pt x="659" y="515"/>
                    <a:pt x="659" y="515"/>
                  </a:cubicBezTo>
                  <a:cubicBezTo>
                    <a:pt x="659" y="515"/>
                    <a:pt x="659" y="515"/>
                    <a:pt x="659" y="515"/>
                  </a:cubicBezTo>
                  <a:cubicBezTo>
                    <a:pt x="659" y="515"/>
                    <a:pt x="659" y="515"/>
                    <a:pt x="659" y="515"/>
                  </a:cubicBezTo>
                  <a:cubicBezTo>
                    <a:pt x="659" y="514"/>
                    <a:pt x="659" y="514"/>
                    <a:pt x="659" y="514"/>
                  </a:cubicBezTo>
                  <a:cubicBezTo>
                    <a:pt x="658" y="514"/>
                    <a:pt x="658" y="514"/>
                    <a:pt x="657" y="515"/>
                  </a:cubicBezTo>
                  <a:cubicBezTo>
                    <a:pt x="657" y="515"/>
                    <a:pt x="657" y="515"/>
                    <a:pt x="655" y="516"/>
                  </a:cubicBezTo>
                  <a:cubicBezTo>
                    <a:pt x="652" y="518"/>
                    <a:pt x="649" y="520"/>
                    <a:pt x="648" y="520"/>
                  </a:cubicBezTo>
                  <a:cubicBezTo>
                    <a:pt x="647" y="522"/>
                    <a:pt x="635" y="526"/>
                    <a:pt x="633" y="528"/>
                  </a:cubicBezTo>
                  <a:cubicBezTo>
                    <a:pt x="632" y="530"/>
                    <a:pt x="628" y="531"/>
                    <a:pt x="626" y="533"/>
                  </a:cubicBezTo>
                  <a:cubicBezTo>
                    <a:pt x="626" y="533"/>
                    <a:pt x="626" y="533"/>
                    <a:pt x="626" y="533"/>
                  </a:cubicBezTo>
                  <a:cubicBezTo>
                    <a:pt x="625" y="533"/>
                    <a:pt x="624" y="535"/>
                    <a:pt x="623" y="537"/>
                  </a:cubicBezTo>
                  <a:cubicBezTo>
                    <a:pt x="623" y="537"/>
                    <a:pt x="623" y="537"/>
                    <a:pt x="623" y="539"/>
                  </a:cubicBezTo>
                  <a:cubicBezTo>
                    <a:pt x="623" y="540"/>
                    <a:pt x="623" y="540"/>
                    <a:pt x="623" y="540"/>
                  </a:cubicBezTo>
                  <a:cubicBezTo>
                    <a:pt x="623" y="540"/>
                    <a:pt x="623" y="540"/>
                    <a:pt x="623" y="540"/>
                  </a:cubicBezTo>
                  <a:cubicBezTo>
                    <a:pt x="623" y="541"/>
                    <a:pt x="623" y="541"/>
                    <a:pt x="623" y="541"/>
                  </a:cubicBezTo>
                  <a:cubicBezTo>
                    <a:pt x="624" y="542"/>
                    <a:pt x="624" y="543"/>
                    <a:pt x="624" y="543"/>
                  </a:cubicBezTo>
                  <a:cubicBezTo>
                    <a:pt x="625" y="543"/>
                    <a:pt x="622" y="545"/>
                    <a:pt x="620" y="546"/>
                  </a:cubicBezTo>
                  <a:cubicBezTo>
                    <a:pt x="617" y="548"/>
                    <a:pt x="613" y="549"/>
                    <a:pt x="613" y="549"/>
                  </a:cubicBezTo>
                  <a:cubicBezTo>
                    <a:pt x="613" y="549"/>
                    <a:pt x="613" y="549"/>
                    <a:pt x="613" y="549"/>
                  </a:cubicBezTo>
                  <a:cubicBezTo>
                    <a:pt x="613" y="549"/>
                    <a:pt x="613" y="549"/>
                    <a:pt x="613" y="549"/>
                  </a:cubicBezTo>
                  <a:cubicBezTo>
                    <a:pt x="613" y="549"/>
                    <a:pt x="612" y="549"/>
                    <a:pt x="612" y="549"/>
                  </a:cubicBezTo>
                  <a:cubicBezTo>
                    <a:pt x="612" y="549"/>
                    <a:pt x="612" y="549"/>
                    <a:pt x="612" y="549"/>
                  </a:cubicBezTo>
                  <a:cubicBezTo>
                    <a:pt x="612" y="549"/>
                    <a:pt x="612" y="549"/>
                    <a:pt x="612" y="549"/>
                  </a:cubicBezTo>
                  <a:cubicBezTo>
                    <a:pt x="612" y="549"/>
                    <a:pt x="610" y="550"/>
                    <a:pt x="609" y="550"/>
                  </a:cubicBezTo>
                  <a:cubicBezTo>
                    <a:pt x="607" y="551"/>
                    <a:pt x="604" y="551"/>
                    <a:pt x="602" y="551"/>
                  </a:cubicBezTo>
                  <a:cubicBezTo>
                    <a:pt x="599" y="551"/>
                    <a:pt x="597" y="549"/>
                    <a:pt x="596" y="546"/>
                  </a:cubicBezTo>
                  <a:cubicBezTo>
                    <a:pt x="595" y="544"/>
                    <a:pt x="593" y="542"/>
                    <a:pt x="591" y="542"/>
                  </a:cubicBezTo>
                  <a:cubicBezTo>
                    <a:pt x="588" y="542"/>
                    <a:pt x="585" y="540"/>
                    <a:pt x="583" y="539"/>
                  </a:cubicBezTo>
                  <a:cubicBezTo>
                    <a:pt x="581" y="537"/>
                    <a:pt x="578" y="534"/>
                    <a:pt x="578" y="532"/>
                  </a:cubicBezTo>
                  <a:cubicBezTo>
                    <a:pt x="577" y="529"/>
                    <a:pt x="575" y="527"/>
                    <a:pt x="574" y="527"/>
                  </a:cubicBezTo>
                  <a:cubicBezTo>
                    <a:pt x="573" y="527"/>
                    <a:pt x="570" y="525"/>
                    <a:pt x="569" y="523"/>
                  </a:cubicBezTo>
                  <a:cubicBezTo>
                    <a:pt x="567" y="520"/>
                    <a:pt x="566" y="515"/>
                    <a:pt x="565" y="510"/>
                  </a:cubicBezTo>
                  <a:cubicBezTo>
                    <a:pt x="565" y="505"/>
                    <a:pt x="564" y="493"/>
                    <a:pt x="564" y="490"/>
                  </a:cubicBezTo>
                  <a:cubicBezTo>
                    <a:pt x="564" y="487"/>
                    <a:pt x="567" y="479"/>
                    <a:pt x="570" y="473"/>
                  </a:cubicBezTo>
                  <a:cubicBezTo>
                    <a:pt x="573" y="466"/>
                    <a:pt x="579" y="461"/>
                    <a:pt x="582" y="460"/>
                  </a:cubicBezTo>
                  <a:cubicBezTo>
                    <a:pt x="585" y="460"/>
                    <a:pt x="589" y="458"/>
                    <a:pt x="591" y="455"/>
                  </a:cubicBezTo>
                  <a:cubicBezTo>
                    <a:pt x="592" y="452"/>
                    <a:pt x="593" y="450"/>
                    <a:pt x="593" y="450"/>
                  </a:cubicBezTo>
                  <a:cubicBezTo>
                    <a:pt x="594" y="450"/>
                    <a:pt x="594" y="450"/>
                    <a:pt x="594" y="450"/>
                  </a:cubicBezTo>
                  <a:cubicBezTo>
                    <a:pt x="594" y="450"/>
                    <a:pt x="594" y="450"/>
                    <a:pt x="594" y="450"/>
                  </a:cubicBezTo>
                  <a:cubicBezTo>
                    <a:pt x="594" y="450"/>
                    <a:pt x="594" y="450"/>
                    <a:pt x="594" y="450"/>
                  </a:cubicBezTo>
                  <a:cubicBezTo>
                    <a:pt x="594" y="450"/>
                    <a:pt x="595" y="450"/>
                    <a:pt x="596" y="451"/>
                  </a:cubicBezTo>
                  <a:cubicBezTo>
                    <a:pt x="597" y="451"/>
                    <a:pt x="605" y="453"/>
                    <a:pt x="615" y="454"/>
                  </a:cubicBezTo>
                  <a:cubicBezTo>
                    <a:pt x="624" y="456"/>
                    <a:pt x="633" y="457"/>
                    <a:pt x="636" y="456"/>
                  </a:cubicBezTo>
                  <a:cubicBezTo>
                    <a:pt x="639" y="456"/>
                    <a:pt x="641" y="453"/>
                    <a:pt x="641" y="451"/>
                  </a:cubicBezTo>
                  <a:cubicBezTo>
                    <a:pt x="641" y="446"/>
                    <a:pt x="641" y="446"/>
                    <a:pt x="641" y="446"/>
                  </a:cubicBezTo>
                  <a:cubicBezTo>
                    <a:pt x="641" y="446"/>
                    <a:pt x="642" y="446"/>
                    <a:pt x="644" y="446"/>
                  </a:cubicBezTo>
                  <a:cubicBezTo>
                    <a:pt x="645" y="446"/>
                    <a:pt x="647" y="446"/>
                    <a:pt x="647" y="446"/>
                  </a:cubicBezTo>
                  <a:cubicBezTo>
                    <a:pt x="647" y="446"/>
                    <a:pt x="653" y="448"/>
                    <a:pt x="660" y="450"/>
                  </a:cubicBezTo>
                  <a:cubicBezTo>
                    <a:pt x="668" y="452"/>
                    <a:pt x="675" y="453"/>
                    <a:pt x="675" y="453"/>
                  </a:cubicBezTo>
                  <a:cubicBezTo>
                    <a:pt x="676" y="453"/>
                    <a:pt x="678" y="454"/>
                    <a:pt x="680" y="454"/>
                  </a:cubicBezTo>
                  <a:cubicBezTo>
                    <a:pt x="681" y="454"/>
                    <a:pt x="684" y="455"/>
                    <a:pt x="685" y="456"/>
                  </a:cubicBezTo>
                  <a:cubicBezTo>
                    <a:pt x="687" y="457"/>
                    <a:pt x="688" y="458"/>
                    <a:pt x="688" y="458"/>
                  </a:cubicBezTo>
                  <a:cubicBezTo>
                    <a:pt x="688" y="458"/>
                    <a:pt x="688" y="458"/>
                    <a:pt x="688" y="458"/>
                  </a:cubicBezTo>
                  <a:cubicBezTo>
                    <a:pt x="688" y="458"/>
                    <a:pt x="688" y="463"/>
                    <a:pt x="689" y="469"/>
                  </a:cubicBezTo>
                  <a:cubicBezTo>
                    <a:pt x="689" y="469"/>
                    <a:pt x="689" y="469"/>
                    <a:pt x="689" y="473"/>
                  </a:cubicBezTo>
                  <a:cubicBezTo>
                    <a:pt x="689" y="473"/>
                    <a:pt x="689" y="473"/>
                    <a:pt x="689" y="473"/>
                  </a:cubicBezTo>
                  <a:cubicBezTo>
                    <a:pt x="689" y="474"/>
                    <a:pt x="689" y="475"/>
                    <a:pt x="689" y="475"/>
                  </a:cubicBezTo>
                  <a:cubicBezTo>
                    <a:pt x="689" y="475"/>
                    <a:pt x="689" y="475"/>
                    <a:pt x="690" y="475"/>
                  </a:cubicBezTo>
                  <a:cubicBezTo>
                    <a:pt x="690" y="475"/>
                    <a:pt x="690" y="475"/>
                    <a:pt x="690" y="475"/>
                  </a:cubicBezTo>
                  <a:cubicBezTo>
                    <a:pt x="690" y="475"/>
                    <a:pt x="690" y="475"/>
                    <a:pt x="690" y="475"/>
                  </a:cubicBezTo>
                  <a:cubicBezTo>
                    <a:pt x="690" y="475"/>
                    <a:pt x="690" y="475"/>
                    <a:pt x="690" y="476"/>
                  </a:cubicBezTo>
                  <a:cubicBezTo>
                    <a:pt x="690" y="476"/>
                    <a:pt x="690" y="476"/>
                    <a:pt x="690" y="476"/>
                  </a:cubicBezTo>
                  <a:cubicBezTo>
                    <a:pt x="695" y="481"/>
                    <a:pt x="695" y="481"/>
                    <a:pt x="695" y="481"/>
                  </a:cubicBezTo>
                  <a:cubicBezTo>
                    <a:pt x="702" y="486"/>
                    <a:pt x="708" y="489"/>
                    <a:pt x="708" y="489"/>
                  </a:cubicBezTo>
                  <a:cubicBezTo>
                    <a:pt x="708" y="489"/>
                    <a:pt x="708" y="489"/>
                    <a:pt x="708" y="489"/>
                  </a:cubicBezTo>
                  <a:cubicBezTo>
                    <a:pt x="708" y="489"/>
                    <a:pt x="705" y="487"/>
                    <a:pt x="701" y="485"/>
                  </a:cubicBezTo>
                  <a:cubicBezTo>
                    <a:pt x="701" y="485"/>
                    <a:pt x="701" y="485"/>
                    <a:pt x="696" y="481"/>
                  </a:cubicBezTo>
                  <a:cubicBezTo>
                    <a:pt x="701" y="485"/>
                    <a:pt x="701" y="485"/>
                    <a:pt x="701" y="485"/>
                  </a:cubicBezTo>
                  <a:cubicBezTo>
                    <a:pt x="705" y="487"/>
                    <a:pt x="710" y="489"/>
                    <a:pt x="713" y="489"/>
                  </a:cubicBezTo>
                  <a:cubicBezTo>
                    <a:pt x="716" y="489"/>
                    <a:pt x="718" y="488"/>
                    <a:pt x="718" y="488"/>
                  </a:cubicBezTo>
                  <a:cubicBezTo>
                    <a:pt x="718" y="489"/>
                    <a:pt x="718" y="485"/>
                    <a:pt x="719" y="481"/>
                  </a:cubicBezTo>
                  <a:cubicBezTo>
                    <a:pt x="719" y="477"/>
                    <a:pt x="718" y="472"/>
                    <a:pt x="716" y="470"/>
                  </a:cubicBezTo>
                  <a:cubicBezTo>
                    <a:pt x="713" y="469"/>
                    <a:pt x="712" y="462"/>
                    <a:pt x="712" y="456"/>
                  </a:cubicBezTo>
                  <a:cubicBezTo>
                    <a:pt x="712" y="450"/>
                    <a:pt x="714" y="442"/>
                    <a:pt x="716" y="438"/>
                  </a:cubicBezTo>
                  <a:cubicBezTo>
                    <a:pt x="719" y="435"/>
                    <a:pt x="723" y="427"/>
                    <a:pt x="725" y="422"/>
                  </a:cubicBezTo>
                  <a:cubicBezTo>
                    <a:pt x="727" y="417"/>
                    <a:pt x="731" y="412"/>
                    <a:pt x="732" y="412"/>
                  </a:cubicBezTo>
                  <a:cubicBezTo>
                    <a:pt x="734" y="412"/>
                    <a:pt x="738" y="410"/>
                    <a:pt x="742" y="409"/>
                  </a:cubicBezTo>
                  <a:cubicBezTo>
                    <a:pt x="745" y="408"/>
                    <a:pt x="747" y="402"/>
                    <a:pt x="746" y="396"/>
                  </a:cubicBezTo>
                  <a:cubicBezTo>
                    <a:pt x="745" y="390"/>
                    <a:pt x="744" y="385"/>
                    <a:pt x="744" y="385"/>
                  </a:cubicBezTo>
                  <a:cubicBezTo>
                    <a:pt x="744" y="385"/>
                    <a:pt x="744" y="385"/>
                    <a:pt x="745" y="385"/>
                  </a:cubicBezTo>
                  <a:cubicBezTo>
                    <a:pt x="745" y="385"/>
                    <a:pt x="746" y="385"/>
                    <a:pt x="747" y="385"/>
                  </a:cubicBezTo>
                  <a:cubicBezTo>
                    <a:pt x="747" y="385"/>
                    <a:pt x="747" y="385"/>
                    <a:pt x="747" y="385"/>
                  </a:cubicBezTo>
                  <a:cubicBezTo>
                    <a:pt x="747" y="385"/>
                    <a:pt x="748" y="384"/>
                    <a:pt x="749" y="383"/>
                  </a:cubicBezTo>
                  <a:cubicBezTo>
                    <a:pt x="750" y="382"/>
                    <a:pt x="750" y="382"/>
                    <a:pt x="748" y="383"/>
                  </a:cubicBezTo>
                  <a:cubicBezTo>
                    <a:pt x="746" y="384"/>
                    <a:pt x="748" y="382"/>
                    <a:pt x="753" y="379"/>
                  </a:cubicBezTo>
                  <a:cubicBezTo>
                    <a:pt x="757" y="376"/>
                    <a:pt x="761" y="372"/>
                    <a:pt x="762" y="369"/>
                  </a:cubicBezTo>
                  <a:cubicBezTo>
                    <a:pt x="762" y="366"/>
                    <a:pt x="762" y="362"/>
                    <a:pt x="763" y="359"/>
                  </a:cubicBezTo>
                  <a:cubicBezTo>
                    <a:pt x="763" y="357"/>
                    <a:pt x="765" y="354"/>
                    <a:pt x="768" y="353"/>
                  </a:cubicBezTo>
                  <a:cubicBezTo>
                    <a:pt x="771" y="352"/>
                    <a:pt x="776" y="350"/>
                    <a:pt x="779" y="350"/>
                  </a:cubicBezTo>
                  <a:cubicBezTo>
                    <a:pt x="782" y="350"/>
                    <a:pt x="786" y="345"/>
                    <a:pt x="788" y="341"/>
                  </a:cubicBezTo>
                  <a:cubicBezTo>
                    <a:pt x="788" y="341"/>
                    <a:pt x="788" y="341"/>
                    <a:pt x="788" y="339"/>
                  </a:cubicBezTo>
                  <a:cubicBezTo>
                    <a:pt x="788" y="338"/>
                    <a:pt x="792" y="336"/>
                    <a:pt x="794" y="335"/>
                  </a:cubicBezTo>
                  <a:cubicBezTo>
                    <a:pt x="794" y="335"/>
                    <a:pt x="794" y="335"/>
                    <a:pt x="794" y="335"/>
                  </a:cubicBezTo>
                  <a:cubicBezTo>
                    <a:pt x="794" y="334"/>
                    <a:pt x="794" y="334"/>
                    <a:pt x="794" y="334"/>
                  </a:cubicBezTo>
                  <a:cubicBezTo>
                    <a:pt x="794" y="334"/>
                    <a:pt x="797" y="335"/>
                    <a:pt x="799" y="336"/>
                  </a:cubicBezTo>
                  <a:cubicBezTo>
                    <a:pt x="802" y="338"/>
                    <a:pt x="805" y="340"/>
                    <a:pt x="806" y="342"/>
                  </a:cubicBezTo>
                  <a:cubicBezTo>
                    <a:pt x="807" y="344"/>
                    <a:pt x="809" y="346"/>
                    <a:pt x="811" y="346"/>
                  </a:cubicBezTo>
                  <a:cubicBezTo>
                    <a:pt x="813" y="347"/>
                    <a:pt x="816" y="347"/>
                    <a:pt x="817" y="347"/>
                  </a:cubicBezTo>
                  <a:cubicBezTo>
                    <a:pt x="818" y="347"/>
                    <a:pt x="820" y="347"/>
                    <a:pt x="821" y="346"/>
                  </a:cubicBezTo>
                  <a:cubicBezTo>
                    <a:pt x="822" y="346"/>
                    <a:pt x="824" y="345"/>
                    <a:pt x="825" y="344"/>
                  </a:cubicBezTo>
                  <a:cubicBezTo>
                    <a:pt x="826" y="343"/>
                    <a:pt x="827" y="342"/>
                    <a:pt x="827" y="342"/>
                  </a:cubicBezTo>
                  <a:cubicBezTo>
                    <a:pt x="827" y="342"/>
                    <a:pt x="825" y="339"/>
                    <a:pt x="822" y="335"/>
                  </a:cubicBezTo>
                  <a:cubicBezTo>
                    <a:pt x="822" y="335"/>
                    <a:pt x="822" y="335"/>
                    <a:pt x="819" y="334"/>
                  </a:cubicBezTo>
                  <a:cubicBezTo>
                    <a:pt x="817" y="333"/>
                    <a:pt x="817" y="333"/>
                    <a:pt x="817" y="333"/>
                  </a:cubicBezTo>
                  <a:cubicBezTo>
                    <a:pt x="817" y="332"/>
                    <a:pt x="817" y="331"/>
                    <a:pt x="817" y="331"/>
                  </a:cubicBezTo>
                  <a:cubicBezTo>
                    <a:pt x="817" y="331"/>
                    <a:pt x="817" y="331"/>
                    <a:pt x="817" y="330"/>
                  </a:cubicBezTo>
                  <a:cubicBezTo>
                    <a:pt x="817" y="330"/>
                    <a:pt x="817" y="330"/>
                    <a:pt x="817" y="330"/>
                  </a:cubicBezTo>
                  <a:cubicBezTo>
                    <a:pt x="817" y="329"/>
                    <a:pt x="817" y="324"/>
                    <a:pt x="817" y="317"/>
                  </a:cubicBezTo>
                  <a:cubicBezTo>
                    <a:pt x="817" y="317"/>
                    <a:pt x="817" y="317"/>
                    <a:pt x="815" y="315"/>
                  </a:cubicBezTo>
                  <a:cubicBezTo>
                    <a:pt x="815" y="315"/>
                    <a:pt x="815" y="315"/>
                    <a:pt x="815" y="315"/>
                  </a:cubicBezTo>
                  <a:cubicBezTo>
                    <a:pt x="814" y="315"/>
                    <a:pt x="813" y="315"/>
                    <a:pt x="812" y="315"/>
                  </a:cubicBezTo>
                  <a:cubicBezTo>
                    <a:pt x="812" y="315"/>
                    <a:pt x="812" y="315"/>
                    <a:pt x="812" y="315"/>
                  </a:cubicBezTo>
                  <a:cubicBezTo>
                    <a:pt x="812" y="315"/>
                    <a:pt x="812" y="315"/>
                    <a:pt x="812" y="315"/>
                  </a:cubicBezTo>
                  <a:cubicBezTo>
                    <a:pt x="812" y="315"/>
                    <a:pt x="812" y="315"/>
                    <a:pt x="812" y="315"/>
                  </a:cubicBezTo>
                  <a:cubicBezTo>
                    <a:pt x="813" y="315"/>
                    <a:pt x="814" y="314"/>
                    <a:pt x="816" y="313"/>
                  </a:cubicBezTo>
                  <a:cubicBezTo>
                    <a:pt x="817" y="312"/>
                    <a:pt x="819" y="313"/>
                    <a:pt x="821" y="315"/>
                  </a:cubicBezTo>
                  <a:cubicBezTo>
                    <a:pt x="823" y="318"/>
                    <a:pt x="826" y="322"/>
                    <a:pt x="827" y="324"/>
                  </a:cubicBezTo>
                  <a:cubicBezTo>
                    <a:pt x="828" y="327"/>
                    <a:pt x="833" y="328"/>
                    <a:pt x="837" y="328"/>
                  </a:cubicBezTo>
                  <a:cubicBezTo>
                    <a:pt x="841" y="328"/>
                    <a:pt x="847" y="328"/>
                    <a:pt x="850" y="328"/>
                  </a:cubicBezTo>
                  <a:cubicBezTo>
                    <a:pt x="853" y="328"/>
                    <a:pt x="857" y="326"/>
                    <a:pt x="860" y="325"/>
                  </a:cubicBezTo>
                  <a:cubicBezTo>
                    <a:pt x="862" y="323"/>
                    <a:pt x="867" y="320"/>
                    <a:pt x="870" y="318"/>
                  </a:cubicBezTo>
                  <a:cubicBezTo>
                    <a:pt x="873" y="315"/>
                    <a:pt x="872" y="314"/>
                    <a:pt x="867" y="314"/>
                  </a:cubicBezTo>
                  <a:cubicBezTo>
                    <a:pt x="858" y="314"/>
                    <a:pt x="858" y="314"/>
                    <a:pt x="858" y="314"/>
                  </a:cubicBezTo>
                  <a:cubicBezTo>
                    <a:pt x="857" y="314"/>
                    <a:pt x="857" y="313"/>
                    <a:pt x="858" y="311"/>
                  </a:cubicBezTo>
                  <a:cubicBezTo>
                    <a:pt x="858" y="310"/>
                    <a:pt x="858" y="309"/>
                    <a:pt x="858" y="309"/>
                  </a:cubicBezTo>
                  <a:cubicBezTo>
                    <a:pt x="857" y="309"/>
                    <a:pt x="858" y="307"/>
                    <a:pt x="860" y="305"/>
                  </a:cubicBezTo>
                  <a:cubicBezTo>
                    <a:pt x="861" y="304"/>
                    <a:pt x="859" y="302"/>
                    <a:pt x="854" y="302"/>
                  </a:cubicBezTo>
                  <a:cubicBezTo>
                    <a:pt x="849" y="301"/>
                    <a:pt x="844" y="298"/>
                    <a:pt x="842" y="294"/>
                  </a:cubicBezTo>
                  <a:cubicBezTo>
                    <a:pt x="842" y="294"/>
                    <a:pt x="842" y="294"/>
                    <a:pt x="842" y="293"/>
                  </a:cubicBezTo>
                  <a:cubicBezTo>
                    <a:pt x="842" y="292"/>
                    <a:pt x="842" y="292"/>
                    <a:pt x="842" y="292"/>
                  </a:cubicBezTo>
                  <a:cubicBezTo>
                    <a:pt x="842" y="288"/>
                    <a:pt x="838" y="285"/>
                    <a:pt x="832" y="285"/>
                  </a:cubicBezTo>
                  <a:cubicBezTo>
                    <a:pt x="832" y="285"/>
                    <a:pt x="832" y="285"/>
                    <a:pt x="829" y="285"/>
                  </a:cubicBezTo>
                  <a:cubicBezTo>
                    <a:pt x="825" y="285"/>
                    <a:pt x="825" y="285"/>
                    <a:pt x="825" y="285"/>
                  </a:cubicBezTo>
                  <a:cubicBezTo>
                    <a:pt x="826" y="287"/>
                    <a:pt x="823" y="289"/>
                    <a:pt x="818" y="290"/>
                  </a:cubicBezTo>
                  <a:cubicBezTo>
                    <a:pt x="814" y="291"/>
                    <a:pt x="810" y="289"/>
                    <a:pt x="810" y="285"/>
                  </a:cubicBezTo>
                  <a:cubicBezTo>
                    <a:pt x="810" y="281"/>
                    <a:pt x="812" y="278"/>
                    <a:pt x="814" y="278"/>
                  </a:cubicBezTo>
                  <a:cubicBezTo>
                    <a:pt x="817" y="277"/>
                    <a:pt x="822" y="276"/>
                    <a:pt x="824" y="275"/>
                  </a:cubicBezTo>
                  <a:cubicBezTo>
                    <a:pt x="827" y="274"/>
                    <a:pt x="835" y="272"/>
                    <a:pt x="844" y="271"/>
                  </a:cubicBezTo>
                  <a:cubicBezTo>
                    <a:pt x="852" y="270"/>
                    <a:pt x="864" y="269"/>
                    <a:pt x="869" y="268"/>
                  </a:cubicBezTo>
                  <a:cubicBezTo>
                    <a:pt x="875" y="268"/>
                    <a:pt x="883" y="265"/>
                    <a:pt x="887" y="261"/>
                  </a:cubicBezTo>
                  <a:cubicBezTo>
                    <a:pt x="891" y="258"/>
                    <a:pt x="896" y="252"/>
                    <a:pt x="899" y="248"/>
                  </a:cubicBezTo>
                  <a:cubicBezTo>
                    <a:pt x="901" y="244"/>
                    <a:pt x="900" y="236"/>
                    <a:pt x="895" y="231"/>
                  </a:cubicBezTo>
                  <a:cubicBezTo>
                    <a:pt x="895" y="231"/>
                    <a:pt x="895" y="231"/>
                    <a:pt x="885" y="231"/>
                  </a:cubicBezTo>
                  <a:cubicBezTo>
                    <a:pt x="884" y="231"/>
                    <a:pt x="883" y="230"/>
                    <a:pt x="882" y="230"/>
                  </a:cubicBezTo>
                  <a:cubicBezTo>
                    <a:pt x="873" y="227"/>
                    <a:pt x="873" y="227"/>
                    <a:pt x="873" y="227"/>
                  </a:cubicBezTo>
                  <a:cubicBezTo>
                    <a:pt x="868" y="221"/>
                    <a:pt x="860" y="211"/>
                    <a:pt x="856" y="206"/>
                  </a:cubicBezTo>
                  <a:cubicBezTo>
                    <a:pt x="852" y="201"/>
                    <a:pt x="846" y="191"/>
                    <a:pt x="843" y="185"/>
                  </a:cubicBezTo>
                  <a:cubicBezTo>
                    <a:pt x="840" y="178"/>
                    <a:pt x="836" y="172"/>
                    <a:pt x="834" y="172"/>
                  </a:cubicBezTo>
                  <a:cubicBezTo>
                    <a:pt x="832" y="171"/>
                    <a:pt x="830" y="171"/>
                    <a:pt x="830" y="171"/>
                  </a:cubicBezTo>
                  <a:cubicBezTo>
                    <a:pt x="830" y="171"/>
                    <a:pt x="830" y="171"/>
                    <a:pt x="830" y="171"/>
                  </a:cubicBezTo>
                  <a:cubicBezTo>
                    <a:pt x="830" y="171"/>
                    <a:pt x="830" y="171"/>
                    <a:pt x="830" y="171"/>
                  </a:cubicBezTo>
                  <a:cubicBezTo>
                    <a:pt x="830" y="170"/>
                    <a:pt x="830" y="170"/>
                    <a:pt x="830" y="170"/>
                  </a:cubicBezTo>
                  <a:cubicBezTo>
                    <a:pt x="830" y="170"/>
                    <a:pt x="825" y="170"/>
                    <a:pt x="819" y="171"/>
                  </a:cubicBezTo>
                  <a:cubicBezTo>
                    <a:pt x="819" y="171"/>
                    <a:pt x="819" y="171"/>
                    <a:pt x="817" y="171"/>
                  </a:cubicBezTo>
                  <a:cubicBezTo>
                    <a:pt x="816" y="171"/>
                    <a:pt x="816" y="171"/>
                    <a:pt x="816" y="171"/>
                  </a:cubicBezTo>
                  <a:cubicBezTo>
                    <a:pt x="814" y="176"/>
                    <a:pt x="812" y="181"/>
                    <a:pt x="811" y="182"/>
                  </a:cubicBezTo>
                  <a:cubicBezTo>
                    <a:pt x="810" y="183"/>
                    <a:pt x="808" y="185"/>
                    <a:pt x="805" y="185"/>
                  </a:cubicBezTo>
                  <a:cubicBezTo>
                    <a:pt x="802" y="186"/>
                    <a:pt x="800" y="186"/>
                    <a:pt x="800" y="186"/>
                  </a:cubicBezTo>
                  <a:cubicBezTo>
                    <a:pt x="800" y="186"/>
                    <a:pt x="800" y="186"/>
                    <a:pt x="799" y="186"/>
                  </a:cubicBezTo>
                  <a:cubicBezTo>
                    <a:pt x="799" y="186"/>
                    <a:pt x="796" y="186"/>
                    <a:pt x="793" y="185"/>
                  </a:cubicBezTo>
                  <a:cubicBezTo>
                    <a:pt x="791" y="185"/>
                    <a:pt x="789" y="181"/>
                    <a:pt x="789" y="178"/>
                  </a:cubicBezTo>
                  <a:cubicBezTo>
                    <a:pt x="789" y="175"/>
                    <a:pt x="788" y="170"/>
                    <a:pt x="786" y="166"/>
                  </a:cubicBezTo>
                  <a:cubicBezTo>
                    <a:pt x="785" y="162"/>
                    <a:pt x="780" y="160"/>
                    <a:pt x="774" y="160"/>
                  </a:cubicBezTo>
                  <a:cubicBezTo>
                    <a:pt x="774" y="160"/>
                    <a:pt x="774" y="160"/>
                    <a:pt x="773" y="160"/>
                  </a:cubicBezTo>
                  <a:cubicBezTo>
                    <a:pt x="773" y="160"/>
                    <a:pt x="773" y="160"/>
                    <a:pt x="773" y="160"/>
                  </a:cubicBezTo>
                  <a:cubicBezTo>
                    <a:pt x="773" y="160"/>
                    <a:pt x="772" y="158"/>
                    <a:pt x="771" y="156"/>
                  </a:cubicBezTo>
                  <a:cubicBezTo>
                    <a:pt x="771" y="153"/>
                    <a:pt x="769" y="151"/>
                    <a:pt x="768" y="151"/>
                  </a:cubicBezTo>
                  <a:cubicBezTo>
                    <a:pt x="768" y="151"/>
                    <a:pt x="768" y="151"/>
                    <a:pt x="766" y="152"/>
                  </a:cubicBezTo>
                  <a:cubicBezTo>
                    <a:pt x="766" y="152"/>
                    <a:pt x="766" y="152"/>
                    <a:pt x="766" y="152"/>
                  </a:cubicBezTo>
                  <a:cubicBezTo>
                    <a:pt x="766" y="152"/>
                    <a:pt x="766" y="152"/>
                    <a:pt x="765" y="152"/>
                  </a:cubicBezTo>
                  <a:cubicBezTo>
                    <a:pt x="765" y="152"/>
                    <a:pt x="765" y="152"/>
                    <a:pt x="765" y="152"/>
                  </a:cubicBezTo>
                  <a:cubicBezTo>
                    <a:pt x="764" y="152"/>
                    <a:pt x="764" y="152"/>
                    <a:pt x="764" y="152"/>
                  </a:cubicBezTo>
                  <a:cubicBezTo>
                    <a:pt x="764" y="153"/>
                    <a:pt x="763" y="153"/>
                    <a:pt x="763" y="153"/>
                  </a:cubicBezTo>
                  <a:cubicBezTo>
                    <a:pt x="763" y="153"/>
                    <a:pt x="763" y="153"/>
                    <a:pt x="763" y="153"/>
                  </a:cubicBezTo>
                  <a:cubicBezTo>
                    <a:pt x="763" y="153"/>
                    <a:pt x="762" y="153"/>
                    <a:pt x="761" y="153"/>
                  </a:cubicBezTo>
                  <a:cubicBezTo>
                    <a:pt x="761" y="153"/>
                    <a:pt x="761" y="153"/>
                    <a:pt x="761" y="153"/>
                  </a:cubicBezTo>
                  <a:cubicBezTo>
                    <a:pt x="761" y="153"/>
                    <a:pt x="761" y="153"/>
                    <a:pt x="761" y="153"/>
                  </a:cubicBezTo>
                  <a:cubicBezTo>
                    <a:pt x="760" y="153"/>
                    <a:pt x="760" y="153"/>
                    <a:pt x="760" y="153"/>
                  </a:cubicBezTo>
                  <a:cubicBezTo>
                    <a:pt x="760" y="153"/>
                    <a:pt x="759" y="153"/>
                    <a:pt x="759" y="153"/>
                  </a:cubicBezTo>
                  <a:cubicBezTo>
                    <a:pt x="759" y="153"/>
                    <a:pt x="759" y="153"/>
                    <a:pt x="759" y="153"/>
                  </a:cubicBezTo>
                  <a:cubicBezTo>
                    <a:pt x="759" y="153"/>
                    <a:pt x="759" y="153"/>
                    <a:pt x="759" y="153"/>
                  </a:cubicBezTo>
                  <a:cubicBezTo>
                    <a:pt x="759" y="152"/>
                    <a:pt x="753" y="152"/>
                    <a:pt x="747" y="152"/>
                  </a:cubicBezTo>
                  <a:cubicBezTo>
                    <a:pt x="741" y="152"/>
                    <a:pt x="735" y="150"/>
                    <a:pt x="735" y="147"/>
                  </a:cubicBezTo>
                  <a:cubicBezTo>
                    <a:pt x="735" y="145"/>
                    <a:pt x="734" y="143"/>
                    <a:pt x="732" y="143"/>
                  </a:cubicBezTo>
                  <a:cubicBezTo>
                    <a:pt x="730" y="143"/>
                    <a:pt x="727" y="144"/>
                    <a:pt x="726" y="145"/>
                  </a:cubicBezTo>
                  <a:cubicBezTo>
                    <a:pt x="724" y="147"/>
                    <a:pt x="722" y="153"/>
                    <a:pt x="722" y="160"/>
                  </a:cubicBezTo>
                  <a:cubicBezTo>
                    <a:pt x="722" y="166"/>
                    <a:pt x="722" y="171"/>
                    <a:pt x="721" y="171"/>
                  </a:cubicBezTo>
                  <a:cubicBezTo>
                    <a:pt x="721" y="171"/>
                    <a:pt x="719" y="171"/>
                    <a:pt x="717" y="171"/>
                  </a:cubicBezTo>
                  <a:cubicBezTo>
                    <a:pt x="716" y="171"/>
                    <a:pt x="715" y="175"/>
                    <a:pt x="716" y="179"/>
                  </a:cubicBezTo>
                  <a:cubicBezTo>
                    <a:pt x="717" y="184"/>
                    <a:pt x="719" y="188"/>
                    <a:pt x="721" y="188"/>
                  </a:cubicBezTo>
                  <a:cubicBezTo>
                    <a:pt x="722" y="189"/>
                    <a:pt x="725" y="189"/>
                    <a:pt x="726" y="189"/>
                  </a:cubicBezTo>
                  <a:cubicBezTo>
                    <a:pt x="728" y="190"/>
                    <a:pt x="729" y="190"/>
                    <a:pt x="729" y="190"/>
                  </a:cubicBezTo>
                  <a:cubicBezTo>
                    <a:pt x="729" y="190"/>
                    <a:pt x="729" y="190"/>
                    <a:pt x="729" y="191"/>
                  </a:cubicBezTo>
                  <a:cubicBezTo>
                    <a:pt x="729" y="191"/>
                    <a:pt x="730" y="195"/>
                    <a:pt x="731" y="200"/>
                  </a:cubicBezTo>
                  <a:cubicBezTo>
                    <a:pt x="732" y="205"/>
                    <a:pt x="733" y="209"/>
                    <a:pt x="733" y="209"/>
                  </a:cubicBezTo>
                  <a:cubicBezTo>
                    <a:pt x="733" y="209"/>
                    <a:pt x="733" y="209"/>
                    <a:pt x="733" y="209"/>
                  </a:cubicBezTo>
                  <a:cubicBezTo>
                    <a:pt x="733" y="209"/>
                    <a:pt x="732" y="209"/>
                    <a:pt x="732" y="209"/>
                  </a:cubicBezTo>
                  <a:cubicBezTo>
                    <a:pt x="731" y="209"/>
                    <a:pt x="731" y="208"/>
                    <a:pt x="730" y="208"/>
                  </a:cubicBezTo>
                  <a:cubicBezTo>
                    <a:pt x="730" y="208"/>
                    <a:pt x="730" y="208"/>
                    <a:pt x="730" y="208"/>
                  </a:cubicBezTo>
                  <a:cubicBezTo>
                    <a:pt x="730" y="208"/>
                    <a:pt x="729" y="210"/>
                    <a:pt x="727" y="213"/>
                  </a:cubicBezTo>
                  <a:cubicBezTo>
                    <a:pt x="726" y="216"/>
                    <a:pt x="725" y="218"/>
                    <a:pt x="725" y="219"/>
                  </a:cubicBezTo>
                  <a:cubicBezTo>
                    <a:pt x="724" y="220"/>
                    <a:pt x="724" y="220"/>
                    <a:pt x="724" y="220"/>
                  </a:cubicBezTo>
                  <a:cubicBezTo>
                    <a:pt x="724" y="220"/>
                    <a:pt x="724" y="221"/>
                    <a:pt x="724" y="221"/>
                  </a:cubicBezTo>
                  <a:cubicBezTo>
                    <a:pt x="724" y="221"/>
                    <a:pt x="724" y="221"/>
                    <a:pt x="723" y="222"/>
                  </a:cubicBezTo>
                  <a:cubicBezTo>
                    <a:pt x="722" y="222"/>
                    <a:pt x="719" y="224"/>
                    <a:pt x="717" y="226"/>
                  </a:cubicBezTo>
                  <a:cubicBezTo>
                    <a:pt x="714" y="228"/>
                    <a:pt x="712" y="235"/>
                    <a:pt x="712" y="242"/>
                  </a:cubicBezTo>
                  <a:cubicBezTo>
                    <a:pt x="712" y="249"/>
                    <a:pt x="712" y="255"/>
                    <a:pt x="712" y="255"/>
                  </a:cubicBezTo>
                  <a:cubicBezTo>
                    <a:pt x="712" y="255"/>
                    <a:pt x="710" y="255"/>
                    <a:pt x="707" y="254"/>
                  </a:cubicBezTo>
                  <a:cubicBezTo>
                    <a:pt x="704" y="254"/>
                    <a:pt x="699" y="252"/>
                    <a:pt x="696" y="251"/>
                  </a:cubicBezTo>
                  <a:cubicBezTo>
                    <a:pt x="693" y="250"/>
                    <a:pt x="689" y="244"/>
                    <a:pt x="688" y="238"/>
                  </a:cubicBezTo>
                  <a:cubicBezTo>
                    <a:pt x="687" y="231"/>
                    <a:pt x="681" y="223"/>
                    <a:pt x="675" y="220"/>
                  </a:cubicBezTo>
                  <a:cubicBezTo>
                    <a:pt x="675" y="220"/>
                    <a:pt x="675" y="220"/>
                    <a:pt x="672" y="220"/>
                  </a:cubicBezTo>
                  <a:cubicBezTo>
                    <a:pt x="670" y="220"/>
                    <a:pt x="670" y="220"/>
                    <a:pt x="670" y="220"/>
                  </a:cubicBezTo>
                  <a:cubicBezTo>
                    <a:pt x="662" y="222"/>
                    <a:pt x="652" y="220"/>
                    <a:pt x="650" y="216"/>
                  </a:cubicBezTo>
                  <a:cubicBezTo>
                    <a:pt x="648" y="213"/>
                    <a:pt x="643" y="207"/>
                    <a:pt x="639" y="205"/>
                  </a:cubicBezTo>
                  <a:cubicBezTo>
                    <a:pt x="636" y="202"/>
                    <a:pt x="626" y="200"/>
                    <a:pt x="618" y="200"/>
                  </a:cubicBezTo>
                  <a:cubicBezTo>
                    <a:pt x="610" y="200"/>
                    <a:pt x="601" y="197"/>
                    <a:pt x="600" y="194"/>
                  </a:cubicBezTo>
                  <a:cubicBezTo>
                    <a:pt x="598" y="191"/>
                    <a:pt x="594" y="185"/>
                    <a:pt x="591" y="182"/>
                  </a:cubicBezTo>
                  <a:cubicBezTo>
                    <a:pt x="591" y="182"/>
                    <a:pt x="591" y="182"/>
                    <a:pt x="588" y="181"/>
                  </a:cubicBezTo>
                  <a:cubicBezTo>
                    <a:pt x="588" y="181"/>
                    <a:pt x="588" y="181"/>
                    <a:pt x="587" y="181"/>
                  </a:cubicBezTo>
                  <a:cubicBezTo>
                    <a:pt x="585" y="181"/>
                    <a:pt x="585" y="181"/>
                    <a:pt x="585" y="181"/>
                  </a:cubicBezTo>
                  <a:cubicBezTo>
                    <a:pt x="581" y="180"/>
                    <a:pt x="577" y="180"/>
                    <a:pt x="577" y="180"/>
                  </a:cubicBezTo>
                  <a:cubicBezTo>
                    <a:pt x="577" y="181"/>
                    <a:pt x="577" y="181"/>
                    <a:pt x="577" y="181"/>
                  </a:cubicBezTo>
                  <a:cubicBezTo>
                    <a:pt x="577" y="181"/>
                    <a:pt x="576" y="180"/>
                    <a:pt x="576" y="180"/>
                  </a:cubicBezTo>
                  <a:cubicBezTo>
                    <a:pt x="576" y="179"/>
                    <a:pt x="576" y="179"/>
                    <a:pt x="576" y="179"/>
                  </a:cubicBezTo>
                  <a:cubicBezTo>
                    <a:pt x="576" y="179"/>
                    <a:pt x="576" y="179"/>
                    <a:pt x="576" y="179"/>
                  </a:cubicBezTo>
                  <a:cubicBezTo>
                    <a:pt x="576" y="179"/>
                    <a:pt x="577" y="179"/>
                    <a:pt x="577" y="179"/>
                  </a:cubicBezTo>
                  <a:cubicBezTo>
                    <a:pt x="577" y="179"/>
                    <a:pt x="577" y="179"/>
                    <a:pt x="577" y="179"/>
                  </a:cubicBezTo>
                  <a:cubicBezTo>
                    <a:pt x="577" y="178"/>
                    <a:pt x="577" y="177"/>
                    <a:pt x="577" y="175"/>
                  </a:cubicBezTo>
                  <a:cubicBezTo>
                    <a:pt x="577" y="174"/>
                    <a:pt x="578" y="173"/>
                    <a:pt x="579" y="174"/>
                  </a:cubicBezTo>
                  <a:cubicBezTo>
                    <a:pt x="580" y="174"/>
                    <a:pt x="583" y="171"/>
                    <a:pt x="585" y="167"/>
                  </a:cubicBezTo>
                  <a:cubicBezTo>
                    <a:pt x="588" y="164"/>
                    <a:pt x="590" y="160"/>
                    <a:pt x="590" y="160"/>
                  </a:cubicBezTo>
                  <a:cubicBezTo>
                    <a:pt x="590" y="159"/>
                    <a:pt x="591" y="157"/>
                    <a:pt x="592" y="156"/>
                  </a:cubicBezTo>
                  <a:cubicBezTo>
                    <a:pt x="593" y="154"/>
                    <a:pt x="594" y="151"/>
                    <a:pt x="595" y="148"/>
                  </a:cubicBezTo>
                  <a:cubicBezTo>
                    <a:pt x="596" y="145"/>
                    <a:pt x="602" y="141"/>
                    <a:pt x="608" y="139"/>
                  </a:cubicBezTo>
                  <a:cubicBezTo>
                    <a:pt x="613" y="137"/>
                    <a:pt x="619" y="133"/>
                    <a:pt x="621" y="130"/>
                  </a:cubicBezTo>
                  <a:cubicBezTo>
                    <a:pt x="622" y="126"/>
                    <a:pt x="626" y="124"/>
                    <a:pt x="628" y="124"/>
                  </a:cubicBezTo>
                  <a:cubicBezTo>
                    <a:pt x="631" y="124"/>
                    <a:pt x="635" y="123"/>
                    <a:pt x="637" y="123"/>
                  </a:cubicBezTo>
                  <a:cubicBezTo>
                    <a:pt x="639" y="122"/>
                    <a:pt x="640" y="121"/>
                    <a:pt x="640" y="119"/>
                  </a:cubicBezTo>
                  <a:cubicBezTo>
                    <a:pt x="639" y="118"/>
                    <a:pt x="639" y="116"/>
                    <a:pt x="639" y="115"/>
                  </a:cubicBezTo>
                  <a:cubicBezTo>
                    <a:pt x="639" y="115"/>
                    <a:pt x="638" y="114"/>
                    <a:pt x="638" y="114"/>
                  </a:cubicBezTo>
                  <a:cubicBezTo>
                    <a:pt x="638" y="114"/>
                    <a:pt x="638" y="114"/>
                    <a:pt x="638" y="114"/>
                  </a:cubicBezTo>
                  <a:cubicBezTo>
                    <a:pt x="638" y="114"/>
                    <a:pt x="638" y="114"/>
                    <a:pt x="639" y="114"/>
                  </a:cubicBezTo>
                  <a:cubicBezTo>
                    <a:pt x="639" y="114"/>
                    <a:pt x="639" y="114"/>
                    <a:pt x="639" y="114"/>
                  </a:cubicBezTo>
                  <a:cubicBezTo>
                    <a:pt x="639" y="114"/>
                    <a:pt x="641" y="114"/>
                    <a:pt x="643" y="113"/>
                  </a:cubicBezTo>
                  <a:cubicBezTo>
                    <a:pt x="643" y="113"/>
                    <a:pt x="643" y="113"/>
                    <a:pt x="649" y="111"/>
                  </a:cubicBezTo>
                  <a:cubicBezTo>
                    <a:pt x="650" y="110"/>
                    <a:pt x="650" y="110"/>
                    <a:pt x="651" y="110"/>
                  </a:cubicBezTo>
                  <a:cubicBezTo>
                    <a:pt x="651" y="110"/>
                    <a:pt x="651" y="110"/>
                    <a:pt x="651" y="110"/>
                  </a:cubicBezTo>
                  <a:cubicBezTo>
                    <a:pt x="651" y="110"/>
                    <a:pt x="651" y="110"/>
                    <a:pt x="652" y="109"/>
                  </a:cubicBezTo>
                  <a:cubicBezTo>
                    <a:pt x="652" y="109"/>
                    <a:pt x="652" y="109"/>
                    <a:pt x="652" y="110"/>
                  </a:cubicBezTo>
                  <a:cubicBezTo>
                    <a:pt x="652" y="110"/>
                    <a:pt x="652" y="110"/>
                    <a:pt x="652" y="110"/>
                  </a:cubicBezTo>
                  <a:cubicBezTo>
                    <a:pt x="652" y="110"/>
                    <a:pt x="652" y="110"/>
                    <a:pt x="652" y="110"/>
                  </a:cubicBezTo>
                  <a:cubicBezTo>
                    <a:pt x="652" y="110"/>
                    <a:pt x="653" y="110"/>
                    <a:pt x="652" y="110"/>
                  </a:cubicBezTo>
                  <a:cubicBezTo>
                    <a:pt x="652" y="110"/>
                    <a:pt x="652" y="111"/>
                    <a:pt x="652" y="111"/>
                  </a:cubicBezTo>
                  <a:cubicBezTo>
                    <a:pt x="653" y="112"/>
                    <a:pt x="653" y="113"/>
                    <a:pt x="653" y="113"/>
                  </a:cubicBezTo>
                  <a:cubicBezTo>
                    <a:pt x="653" y="113"/>
                    <a:pt x="653" y="113"/>
                    <a:pt x="653" y="113"/>
                  </a:cubicBezTo>
                  <a:cubicBezTo>
                    <a:pt x="653" y="113"/>
                    <a:pt x="653" y="114"/>
                    <a:pt x="653" y="114"/>
                  </a:cubicBezTo>
                  <a:cubicBezTo>
                    <a:pt x="653" y="114"/>
                    <a:pt x="653" y="116"/>
                    <a:pt x="654" y="117"/>
                  </a:cubicBezTo>
                  <a:cubicBezTo>
                    <a:pt x="654" y="117"/>
                    <a:pt x="654" y="117"/>
                    <a:pt x="653" y="119"/>
                  </a:cubicBezTo>
                  <a:cubicBezTo>
                    <a:pt x="653" y="119"/>
                    <a:pt x="653" y="119"/>
                    <a:pt x="653" y="119"/>
                  </a:cubicBezTo>
                  <a:cubicBezTo>
                    <a:pt x="653" y="120"/>
                    <a:pt x="654" y="123"/>
                    <a:pt x="654" y="125"/>
                  </a:cubicBezTo>
                  <a:cubicBezTo>
                    <a:pt x="654" y="127"/>
                    <a:pt x="654" y="128"/>
                    <a:pt x="654" y="128"/>
                  </a:cubicBezTo>
                  <a:cubicBezTo>
                    <a:pt x="653" y="128"/>
                    <a:pt x="653" y="129"/>
                    <a:pt x="653" y="129"/>
                  </a:cubicBezTo>
                  <a:cubicBezTo>
                    <a:pt x="653" y="130"/>
                    <a:pt x="656" y="131"/>
                    <a:pt x="659" y="132"/>
                  </a:cubicBezTo>
                  <a:cubicBezTo>
                    <a:pt x="662" y="133"/>
                    <a:pt x="670" y="134"/>
                    <a:pt x="678" y="134"/>
                  </a:cubicBezTo>
                  <a:cubicBezTo>
                    <a:pt x="685" y="133"/>
                    <a:pt x="692" y="133"/>
                    <a:pt x="695" y="133"/>
                  </a:cubicBezTo>
                  <a:cubicBezTo>
                    <a:pt x="697" y="133"/>
                    <a:pt x="701" y="132"/>
                    <a:pt x="703" y="130"/>
                  </a:cubicBezTo>
                  <a:cubicBezTo>
                    <a:pt x="705" y="128"/>
                    <a:pt x="704" y="126"/>
                    <a:pt x="700" y="126"/>
                  </a:cubicBezTo>
                  <a:cubicBezTo>
                    <a:pt x="697" y="126"/>
                    <a:pt x="688" y="120"/>
                    <a:pt x="681" y="113"/>
                  </a:cubicBezTo>
                  <a:cubicBezTo>
                    <a:pt x="681" y="113"/>
                    <a:pt x="681" y="113"/>
                    <a:pt x="679" y="113"/>
                  </a:cubicBezTo>
                  <a:cubicBezTo>
                    <a:pt x="678" y="113"/>
                    <a:pt x="678" y="113"/>
                    <a:pt x="678" y="113"/>
                  </a:cubicBezTo>
                  <a:cubicBezTo>
                    <a:pt x="678" y="113"/>
                    <a:pt x="678" y="113"/>
                    <a:pt x="678" y="113"/>
                  </a:cubicBezTo>
                  <a:cubicBezTo>
                    <a:pt x="678" y="113"/>
                    <a:pt x="678" y="113"/>
                    <a:pt x="678" y="113"/>
                  </a:cubicBezTo>
                  <a:cubicBezTo>
                    <a:pt x="675" y="113"/>
                    <a:pt x="670" y="111"/>
                    <a:pt x="669" y="111"/>
                  </a:cubicBezTo>
                  <a:cubicBezTo>
                    <a:pt x="669" y="111"/>
                    <a:pt x="669" y="111"/>
                    <a:pt x="669" y="111"/>
                  </a:cubicBezTo>
                  <a:cubicBezTo>
                    <a:pt x="669" y="111"/>
                    <a:pt x="669" y="111"/>
                    <a:pt x="669" y="111"/>
                  </a:cubicBezTo>
                  <a:cubicBezTo>
                    <a:pt x="669" y="111"/>
                    <a:pt x="669" y="111"/>
                    <a:pt x="669" y="111"/>
                  </a:cubicBezTo>
                  <a:cubicBezTo>
                    <a:pt x="669" y="111"/>
                    <a:pt x="670" y="109"/>
                    <a:pt x="672" y="108"/>
                  </a:cubicBezTo>
                  <a:cubicBezTo>
                    <a:pt x="673" y="106"/>
                    <a:pt x="678" y="103"/>
                    <a:pt x="682" y="102"/>
                  </a:cubicBezTo>
                  <a:cubicBezTo>
                    <a:pt x="686" y="100"/>
                    <a:pt x="690" y="97"/>
                    <a:pt x="691" y="94"/>
                  </a:cubicBezTo>
                  <a:cubicBezTo>
                    <a:pt x="692" y="92"/>
                    <a:pt x="694" y="87"/>
                    <a:pt x="696" y="83"/>
                  </a:cubicBezTo>
                  <a:cubicBezTo>
                    <a:pt x="698" y="79"/>
                    <a:pt x="702" y="76"/>
                    <a:pt x="704" y="76"/>
                  </a:cubicBezTo>
                  <a:cubicBezTo>
                    <a:pt x="707" y="76"/>
                    <a:pt x="709" y="76"/>
                    <a:pt x="711" y="75"/>
                  </a:cubicBezTo>
                  <a:cubicBezTo>
                    <a:pt x="712" y="75"/>
                    <a:pt x="713" y="74"/>
                    <a:pt x="713" y="74"/>
                  </a:cubicBezTo>
                  <a:cubicBezTo>
                    <a:pt x="713" y="74"/>
                    <a:pt x="713" y="73"/>
                    <a:pt x="714" y="72"/>
                  </a:cubicBezTo>
                  <a:cubicBezTo>
                    <a:pt x="714" y="71"/>
                    <a:pt x="714" y="70"/>
                    <a:pt x="714" y="69"/>
                  </a:cubicBezTo>
                  <a:cubicBezTo>
                    <a:pt x="713" y="68"/>
                    <a:pt x="709" y="67"/>
                    <a:pt x="705" y="67"/>
                  </a:cubicBezTo>
                  <a:cubicBezTo>
                    <a:pt x="701" y="67"/>
                    <a:pt x="698" y="67"/>
                    <a:pt x="698" y="67"/>
                  </a:cubicBezTo>
                  <a:cubicBezTo>
                    <a:pt x="697" y="68"/>
                    <a:pt x="697" y="68"/>
                    <a:pt x="697" y="68"/>
                  </a:cubicBezTo>
                  <a:cubicBezTo>
                    <a:pt x="697" y="69"/>
                    <a:pt x="696" y="67"/>
                    <a:pt x="694" y="65"/>
                  </a:cubicBezTo>
                  <a:cubicBezTo>
                    <a:pt x="693" y="63"/>
                    <a:pt x="692" y="61"/>
                    <a:pt x="692" y="60"/>
                  </a:cubicBezTo>
                  <a:cubicBezTo>
                    <a:pt x="692" y="60"/>
                    <a:pt x="692" y="60"/>
                    <a:pt x="692" y="60"/>
                  </a:cubicBezTo>
                  <a:cubicBezTo>
                    <a:pt x="692" y="60"/>
                    <a:pt x="692" y="60"/>
                    <a:pt x="692" y="60"/>
                  </a:cubicBezTo>
                  <a:cubicBezTo>
                    <a:pt x="692" y="60"/>
                    <a:pt x="692" y="60"/>
                    <a:pt x="692" y="60"/>
                  </a:cubicBezTo>
                  <a:cubicBezTo>
                    <a:pt x="692" y="60"/>
                    <a:pt x="693" y="58"/>
                    <a:pt x="695" y="56"/>
                  </a:cubicBezTo>
                  <a:cubicBezTo>
                    <a:pt x="696" y="54"/>
                    <a:pt x="701" y="52"/>
                    <a:pt x="705" y="51"/>
                  </a:cubicBezTo>
                  <a:cubicBezTo>
                    <a:pt x="708" y="50"/>
                    <a:pt x="716" y="51"/>
                    <a:pt x="722" y="54"/>
                  </a:cubicBezTo>
                  <a:cubicBezTo>
                    <a:pt x="727" y="56"/>
                    <a:pt x="736" y="59"/>
                    <a:pt x="740" y="60"/>
                  </a:cubicBezTo>
                  <a:cubicBezTo>
                    <a:pt x="745" y="61"/>
                    <a:pt x="751" y="64"/>
                    <a:pt x="755" y="66"/>
                  </a:cubicBezTo>
                  <a:cubicBezTo>
                    <a:pt x="759" y="68"/>
                    <a:pt x="763" y="71"/>
                    <a:pt x="764" y="72"/>
                  </a:cubicBezTo>
                  <a:cubicBezTo>
                    <a:pt x="764" y="74"/>
                    <a:pt x="765" y="75"/>
                    <a:pt x="765" y="76"/>
                  </a:cubicBezTo>
                  <a:cubicBezTo>
                    <a:pt x="765" y="76"/>
                    <a:pt x="766" y="76"/>
                    <a:pt x="766" y="76"/>
                  </a:cubicBezTo>
                  <a:cubicBezTo>
                    <a:pt x="767" y="76"/>
                    <a:pt x="767" y="76"/>
                    <a:pt x="767" y="76"/>
                  </a:cubicBezTo>
                  <a:cubicBezTo>
                    <a:pt x="767" y="76"/>
                    <a:pt x="767" y="76"/>
                    <a:pt x="767" y="76"/>
                  </a:cubicBezTo>
                  <a:cubicBezTo>
                    <a:pt x="767" y="76"/>
                    <a:pt x="766" y="78"/>
                    <a:pt x="764" y="81"/>
                  </a:cubicBezTo>
                  <a:cubicBezTo>
                    <a:pt x="764" y="81"/>
                    <a:pt x="764" y="81"/>
                    <a:pt x="763" y="83"/>
                  </a:cubicBezTo>
                  <a:cubicBezTo>
                    <a:pt x="763" y="84"/>
                    <a:pt x="763" y="84"/>
                    <a:pt x="763" y="84"/>
                  </a:cubicBezTo>
                  <a:cubicBezTo>
                    <a:pt x="761" y="89"/>
                    <a:pt x="760" y="95"/>
                    <a:pt x="759" y="99"/>
                  </a:cubicBezTo>
                  <a:cubicBezTo>
                    <a:pt x="758" y="102"/>
                    <a:pt x="757" y="108"/>
                    <a:pt x="755" y="112"/>
                  </a:cubicBezTo>
                  <a:cubicBezTo>
                    <a:pt x="753" y="116"/>
                    <a:pt x="749" y="119"/>
                    <a:pt x="746" y="119"/>
                  </a:cubicBezTo>
                  <a:cubicBezTo>
                    <a:pt x="742" y="119"/>
                    <a:pt x="739" y="118"/>
                    <a:pt x="739" y="117"/>
                  </a:cubicBezTo>
                  <a:cubicBezTo>
                    <a:pt x="739" y="115"/>
                    <a:pt x="738" y="114"/>
                    <a:pt x="737" y="114"/>
                  </a:cubicBezTo>
                  <a:cubicBezTo>
                    <a:pt x="736" y="114"/>
                    <a:pt x="735" y="115"/>
                    <a:pt x="734" y="116"/>
                  </a:cubicBezTo>
                  <a:cubicBezTo>
                    <a:pt x="733" y="116"/>
                    <a:pt x="733" y="117"/>
                    <a:pt x="733" y="118"/>
                  </a:cubicBezTo>
                  <a:cubicBezTo>
                    <a:pt x="733" y="118"/>
                    <a:pt x="738" y="119"/>
                    <a:pt x="745" y="119"/>
                  </a:cubicBezTo>
                  <a:cubicBezTo>
                    <a:pt x="751" y="120"/>
                    <a:pt x="758" y="121"/>
                    <a:pt x="761" y="123"/>
                  </a:cubicBezTo>
                  <a:cubicBezTo>
                    <a:pt x="763" y="124"/>
                    <a:pt x="766" y="127"/>
                    <a:pt x="766" y="129"/>
                  </a:cubicBezTo>
                  <a:cubicBezTo>
                    <a:pt x="767" y="132"/>
                    <a:pt x="773" y="136"/>
                    <a:pt x="779" y="139"/>
                  </a:cubicBezTo>
                  <a:cubicBezTo>
                    <a:pt x="785" y="142"/>
                    <a:pt x="791" y="146"/>
                    <a:pt x="792" y="148"/>
                  </a:cubicBezTo>
                  <a:cubicBezTo>
                    <a:pt x="793" y="150"/>
                    <a:pt x="796" y="153"/>
                    <a:pt x="798" y="154"/>
                  </a:cubicBezTo>
                  <a:cubicBezTo>
                    <a:pt x="800" y="154"/>
                    <a:pt x="803" y="152"/>
                    <a:pt x="804" y="149"/>
                  </a:cubicBezTo>
                  <a:cubicBezTo>
                    <a:pt x="805" y="145"/>
                    <a:pt x="810" y="143"/>
                    <a:pt x="815" y="143"/>
                  </a:cubicBezTo>
                  <a:cubicBezTo>
                    <a:pt x="821" y="143"/>
                    <a:pt x="827" y="141"/>
                    <a:pt x="830" y="139"/>
                  </a:cubicBezTo>
                  <a:cubicBezTo>
                    <a:pt x="832" y="137"/>
                    <a:pt x="833" y="133"/>
                    <a:pt x="832" y="132"/>
                  </a:cubicBezTo>
                  <a:cubicBezTo>
                    <a:pt x="830" y="130"/>
                    <a:pt x="824" y="123"/>
                    <a:pt x="817" y="117"/>
                  </a:cubicBezTo>
                  <a:cubicBezTo>
                    <a:pt x="817" y="117"/>
                    <a:pt x="817" y="117"/>
                    <a:pt x="814" y="116"/>
                  </a:cubicBezTo>
                  <a:cubicBezTo>
                    <a:pt x="810" y="115"/>
                    <a:pt x="810" y="115"/>
                    <a:pt x="810" y="115"/>
                  </a:cubicBezTo>
                  <a:cubicBezTo>
                    <a:pt x="811" y="114"/>
                    <a:pt x="813" y="111"/>
                    <a:pt x="813" y="109"/>
                  </a:cubicBezTo>
                  <a:cubicBezTo>
                    <a:pt x="814" y="108"/>
                    <a:pt x="815" y="106"/>
                    <a:pt x="815" y="106"/>
                  </a:cubicBezTo>
                  <a:cubicBezTo>
                    <a:pt x="815" y="106"/>
                    <a:pt x="815" y="106"/>
                    <a:pt x="815" y="106"/>
                  </a:cubicBezTo>
                  <a:cubicBezTo>
                    <a:pt x="815" y="106"/>
                    <a:pt x="816" y="107"/>
                    <a:pt x="817" y="108"/>
                  </a:cubicBezTo>
                  <a:cubicBezTo>
                    <a:pt x="818" y="109"/>
                    <a:pt x="823" y="114"/>
                    <a:pt x="829" y="119"/>
                  </a:cubicBezTo>
                  <a:cubicBezTo>
                    <a:pt x="829" y="119"/>
                    <a:pt x="829" y="119"/>
                    <a:pt x="834" y="122"/>
                  </a:cubicBezTo>
                  <a:cubicBezTo>
                    <a:pt x="835" y="123"/>
                    <a:pt x="835" y="123"/>
                    <a:pt x="835" y="123"/>
                  </a:cubicBezTo>
                  <a:cubicBezTo>
                    <a:pt x="836" y="123"/>
                    <a:pt x="837" y="123"/>
                    <a:pt x="837" y="123"/>
                  </a:cubicBezTo>
                  <a:cubicBezTo>
                    <a:pt x="837" y="123"/>
                    <a:pt x="837" y="123"/>
                    <a:pt x="837" y="123"/>
                  </a:cubicBezTo>
                  <a:cubicBezTo>
                    <a:pt x="837" y="123"/>
                    <a:pt x="837" y="123"/>
                    <a:pt x="837" y="123"/>
                  </a:cubicBezTo>
                  <a:cubicBezTo>
                    <a:pt x="837" y="123"/>
                    <a:pt x="837" y="123"/>
                    <a:pt x="837" y="123"/>
                  </a:cubicBezTo>
                  <a:cubicBezTo>
                    <a:pt x="837" y="123"/>
                    <a:pt x="837" y="123"/>
                    <a:pt x="837" y="123"/>
                  </a:cubicBezTo>
                  <a:cubicBezTo>
                    <a:pt x="837" y="123"/>
                    <a:pt x="837" y="123"/>
                    <a:pt x="837" y="123"/>
                  </a:cubicBezTo>
                  <a:cubicBezTo>
                    <a:pt x="837" y="123"/>
                    <a:pt x="838" y="122"/>
                    <a:pt x="838" y="122"/>
                  </a:cubicBezTo>
                  <a:cubicBezTo>
                    <a:pt x="839" y="121"/>
                    <a:pt x="843" y="115"/>
                    <a:pt x="849" y="108"/>
                  </a:cubicBezTo>
                  <a:cubicBezTo>
                    <a:pt x="849" y="108"/>
                    <a:pt x="849" y="108"/>
                    <a:pt x="850" y="108"/>
                  </a:cubicBezTo>
                  <a:cubicBezTo>
                    <a:pt x="852" y="108"/>
                    <a:pt x="852" y="108"/>
                    <a:pt x="852" y="108"/>
                  </a:cubicBezTo>
                  <a:cubicBezTo>
                    <a:pt x="856" y="106"/>
                    <a:pt x="860" y="102"/>
                    <a:pt x="860" y="100"/>
                  </a:cubicBezTo>
                  <a:cubicBezTo>
                    <a:pt x="860" y="97"/>
                    <a:pt x="856" y="95"/>
                    <a:pt x="852" y="95"/>
                  </a:cubicBezTo>
                  <a:cubicBezTo>
                    <a:pt x="848" y="95"/>
                    <a:pt x="844" y="94"/>
                    <a:pt x="843" y="93"/>
                  </a:cubicBezTo>
                  <a:cubicBezTo>
                    <a:pt x="841" y="91"/>
                    <a:pt x="839" y="90"/>
                    <a:pt x="837" y="90"/>
                  </a:cubicBezTo>
                  <a:cubicBezTo>
                    <a:pt x="834" y="90"/>
                    <a:pt x="827" y="89"/>
                    <a:pt x="820" y="87"/>
                  </a:cubicBezTo>
                  <a:cubicBezTo>
                    <a:pt x="813" y="85"/>
                    <a:pt x="807" y="83"/>
                    <a:pt x="807" y="83"/>
                  </a:cubicBezTo>
                  <a:cubicBezTo>
                    <a:pt x="807" y="82"/>
                    <a:pt x="807" y="80"/>
                    <a:pt x="807" y="79"/>
                  </a:cubicBezTo>
                  <a:cubicBezTo>
                    <a:pt x="807" y="77"/>
                    <a:pt x="809" y="75"/>
                    <a:pt x="811" y="74"/>
                  </a:cubicBezTo>
                  <a:cubicBezTo>
                    <a:pt x="813" y="73"/>
                    <a:pt x="816" y="72"/>
                    <a:pt x="817" y="71"/>
                  </a:cubicBezTo>
                  <a:cubicBezTo>
                    <a:pt x="818" y="71"/>
                    <a:pt x="818" y="70"/>
                    <a:pt x="818" y="70"/>
                  </a:cubicBezTo>
                  <a:cubicBezTo>
                    <a:pt x="818" y="70"/>
                    <a:pt x="818" y="70"/>
                    <a:pt x="818" y="70"/>
                  </a:cubicBezTo>
                  <a:cubicBezTo>
                    <a:pt x="818" y="70"/>
                    <a:pt x="818" y="70"/>
                    <a:pt x="818" y="70"/>
                  </a:cubicBezTo>
                  <a:cubicBezTo>
                    <a:pt x="818" y="70"/>
                    <a:pt x="818" y="69"/>
                    <a:pt x="819" y="68"/>
                  </a:cubicBezTo>
                  <a:cubicBezTo>
                    <a:pt x="819" y="67"/>
                    <a:pt x="819" y="67"/>
                    <a:pt x="819" y="67"/>
                  </a:cubicBezTo>
                  <a:cubicBezTo>
                    <a:pt x="819" y="67"/>
                    <a:pt x="818" y="67"/>
                    <a:pt x="818" y="67"/>
                  </a:cubicBezTo>
                  <a:cubicBezTo>
                    <a:pt x="818" y="68"/>
                    <a:pt x="817" y="64"/>
                    <a:pt x="816" y="58"/>
                  </a:cubicBezTo>
                  <a:cubicBezTo>
                    <a:pt x="816" y="53"/>
                    <a:pt x="812" y="46"/>
                    <a:pt x="809" y="44"/>
                  </a:cubicBezTo>
                  <a:cubicBezTo>
                    <a:pt x="806" y="41"/>
                    <a:pt x="798" y="39"/>
                    <a:pt x="791" y="38"/>
                  </a:cubicBezTo>
                  <a:cubicBezTo>
                    <a:pt x="784" y="38"/>
                    <a:pt x="776" y="38"/>
                    <a:pt x="773" y="37"/>
                  </a:cubicBezTo>
                  <a:cubicBezTo>
                    <a:pt x="771" y="37"/>
                    <a:pt x="762" y="33"/>
                    <a:pt x="755" y="28"/>
                  </a:cubicBezTo>
                  <a:cubicBezTo>
                    <a:pt x="747" y="23"/>
                    <a:pt x="728" y="19"/>
                    <a:pt x="720" y="19"/>
                  </a:cubicBezTo>
                  <a:cubicBezTo>
                    <a:pt x="713" y="19"/>
                    <a:pt x="706" y="18"/>
                    <a:pt x="705" y="16"/>
                  </a:cubicBezTo>
                  <a:cubicBezTo>
                    <a:pt x="704" y="14"/>
                    <a:pt x="702" y="12"/>
                    <a:pt x="701" y="12"/>
                  </a:cubicBezTo>
                  <a:cubicBezTo>
                    <a:pt x="701" y="12"/>
                    <a:pt x="700" y="13"/>
                    <a:pt x="700" y="14"/>
                  </a:cubicBezTo>
                  <a:cubicBezTo>
                    <a:pt x="700" y="15"/>
                    <a:pt x="696" y="16"/>
                    <a:pt x="691" y="17"/>
                  </a:cubicBezTo>
                  <a:cubicBezTo>
                    <a:pt x="686" y="18"/>
                    <a:pt x="682" y="21"/>
                    <a:pt x="682" y="23"/>
                  </a:cubicBezTo>
                  <a:cubicBezTo>
                    <a:pt x="682" y="25"/>
                    <a:pt x="682" y="29"/>
                    <a:pt x="682" y="31"/>
                  </a:cubicBezTo>
                  <a:cubicBezTo>
                    <a:pt x="682" y="33"/>
                    <a:pt x="681" y="34"/>
                    <a:pt x="682" y="34"/>
                  </a:cubicBezTo>
                  <a:cubicBezTo>
                    <a:pt x="682" y="34"/>
                    <a:pt x="682" y="35"/>
                    <a:pt x="682" y="35"/>
                  </a:cubicBezTo>
                  <a:cubicBezTo>
                    <a:pt x="682" y="35"/>
                    <a:pt x="682" y="35"/>
                    <a:pt x="681" y="35"/>
                  </a:cubicBezTo>
                  <a:cubicBezTo>
                    <a:pt x="681" y="35"/>
                    <a:pt x="681" y="35"/>
                    <a:pt x="681" y="35"/>
                  </a:cubicBezTo>
                  <a:cubicBezTo>
                    <a:pt x="681" y="35"/>
                    <a:pt x="680" y="35"/>
                    <a:pt x="680" y="35"/>
                  </a:cubicBezTo>
                  <a:cubicBezTo>
                    <a:pt x="680" y="35"/>
                    <a:pt x="678" y="35"/>
                    <a:pt x="677" y="36"/>
                  </a:cubicBezTo>
                  <a:cubicBezTo>
                    <a:pt x="677" y="36"/>
                    <a:pt x="677" y="36"/>
                    <a:pt x="676" y="36"/>
                  </a:cubicBezTo>
                  <a:cubicBezTo>
                    <a:pt x="676" y="36"/>
                    <a:pt x="676" y="36"/>
                    <a:pt x="676" y="36"/>
                  </a:cubicBezTo>
                  <a:cubicBezTo>
                    <a:pt x="676" y="36"/>
                    <a:pt x="675" y="34"/>
                    <a:pt x="675" y="32"/>
                  </a:cubicBezTo>
                  <a:cubicBezTo>
                    <a:pt x="675" y="32"/>
                    <a:pt x="675" y="32"/>
                    <a:pt x="675" y="30"/>
                  </a:cubicBezTo>
                  <a:cubicBezTo>
                    <a:pt x="675" y="30"/>
                    <a:pt x="675" y="30"/>
                    <a:pt x="675" y="29"/>
                  </a:cubicBezTo>
                  <a:cubicBezTo>
                    <a:pt x="675" y="28"/>
                    <a:pt x="675" y="28"/>
                    <a:pt x="675" y="28"/>
                  </a:cubicBezTo>
                  <a:cubicBezTo>
                    <a:pt x="675" y="29"/>
                    <a:pt x="675" y="27"/>
                    <a:pt x="676" y="24"/>
                  </a:cubicBezTo>
                  <a:cubicBezTo>
                    <a:pt x="676" y="22"/>
                    <a:pt x="676" y="20"/>
                    <a:pt x="676" y="20"/>
                  </a:cubicBezTo>
                  <a:cubicBezTo>
                    <a:pt x="676" y="19"/>
                    <a:pt x="674" y="19"/>
                    <a:pt x="672" y="19"/>
                  </a:cubicBezTo>
                  <a:cubicBezTo>
                    <a:pt x="669" y="19"/>
                    <a:pt x="667" y="18"/>
                    <a:pt x="667" y="17"/>
                  </a:cubicBezTo>
                  <a:cubicBezTo>
                    <a:pt x="666" y="15"/>
                    <a:pt x="664" y="14"/>
                    <a:pt x="661" y="14"/>
                  </a:cubicBezTo>
                  <a:cubicBezTo>
                    <a:pt x="659" y="14"/>
                    <a:pt x="656" y="16"/>
                    <a:pt x="654" y="18"/>
                  </a:cubicBezTo>
                  <a:cubicBezTo>
                    <a:pt x="654" y="18"/>
                    <a:pt x="654" y="18"/>
                    <a:pt x="653" y="19"/>
                  </a:cubicBezTo>
                  <a:cubicBezTo>
                    <a:pt x="652" y="20"/>
                    <a:pt x="652" y="22"/>
                    <a:pt x="652" y="24"/>
                  </a:cubicBezTo>
                  <a:cubicBezTo>
                    <a:pt x="652" y="25"/>
                    <a:pt x="652" y="25"/>
                    <a:pt x="652" y="25"/>
                  </a:cubicBezTo>
                  <a:cubicBezTo>
                    <a:pt x="652" y="24"/>
                    <a:pt x="652" y="26"/>
                    <a:pt x="652" y="27"/>
                  </a:cubicBezTo>
                  <a:cubicBezTo>
                    <a:pt x="652" y="27"/>
                    <a:pt x="652" y="27"/>
                    <a:pt x="651" y="28"/>
                  </a:cubicBezTo>
                  <a:cubicBezTo>
                    <a:pt x="651" y="29"/>
                    <a:pt x="651" y="29"/>
                    <a:pt x="651" y="29"/>
                  </a:cubicBezTo>
                  <a:cubicBezTo>
                    <a:pt x="650" y="32"/>
                    <a:pt x="648" y="36"/>
                    <a:pt x="648" y="36"/>
                  </a:cubicBezTo>
                  <a:cubicBezTo>
                    <a:pt x="647" y="36"/>
                    <a:pt x="647" y="36"/>
                    <a:pt x="647" y="36"/>
                  </a:cubicBezTo>
                  <a:cubicBezTo>
                    <a:pt x="647" y="36"/>
                    <a:pt x="648" y="36"/>
                    <a:pt x="650" y="37"/>
                  </a:cubicBezTo>
                  <a:cubicBezTo>
                    <a:pt x="650" y="37"/>
                    <a:pt x="650" y="37"/>
                    <a:pt x="651" y="38"/>
                  </a:cubicBezTo>
                  <a:cubicBezTo>
                    <a:pt x="653" y="39"/>
                    <a:pt x="655" y="41"/>
                    <a:pt x="656" y="43"/>
                  </a:cubicBezTo>
                  <a:cubicBezTo>
                    <a:pt x="656" y="43"/>
                    <a:pt x="657" y="44"/>
                    <a:pt x="657" y="44"/>
                  </a:cubicBezTo>
                  <a:cubicBezTo>
                    <a:pt x="657" y="44"/>
                    <a:pt x="658" y="45"/>
                    <a:pt x="658" y="45"/>
                  </a:cubicBezTo>
                  <a:cubicBezTo>
                    <a:pt x="658" y="46"/>
                    <a:pt x="658" y="46"/>
                    <a:pt x="658" y="46"/>
                  </a:cubicBezTo>
                  <a:cubicBezTo>
                    <a:pt x="658" y="46"/>
                    <a:pt x="659" y="46"/>
                    <a:pt x="659" y="46"/>
                  </a:cubicBezTo>
                  <a:cubicBezTo>
                    <a:pt x="659" y="46"/>
                    <a:pt x="659" y="47"/>
                    <a:pt x="659" y="47"/>
                  </a:cubicBezTo>
                  <a:cubicBezTo>
                    <a:pt x="659" y="47"/>
                    <a:pt x="659" y="47"/>
                    <a:pt x="659" y="47"/>
                  </a:cubicBezTo>
                  <a:cubicBezTo>
                    <a:pt x="659" y="47"/>
                    <a:pt x="660" y="47"/>
                    <a:pt x="660" y="47"/>
                  </a:cubicBezTo>
                  <a:cubicBezTo>
                    <a:pt x="660" y="47"/>
                    <a:pt x="660" y="47"/>
                    <a:pt x="660" y="47"/>
                  </a:cubicBezTo>
                  <a:cubicBezTo>
                    <a:pt x="660" y="47"/>
                    <a:pt x="660" y="47"/>
                    <a:pt x="660" y="47"/>
                  </a:cubicBezTo>
                  <a:cubicBezTo>
                    <a:pt x="659" y="47"/>
                    <a:pt x="659" y="47"/>
                    <a:pt x="659" y="47"/>
                  </a:cubicBezTo>
                  <a:cubicBezTo>
                    <a:pt x="659" y="48"/>
                    <a:pt x="659" y="48"/>
                    <a:pt x="659" y="48"/>
                  </a:cubicBezTo>
                  <a:cubicBezTo>
                    <a:pt x="659" y="48"/>
                    <a:pt x="659" y="48"/>
                    <a:pt x="660" y="48"/>
                  </a:cubicBezTo>
                  <a:cubicBezTo>
                    <a:pt x="661" y="48"/>
                    <a:pt x="662" y="48"/>
                    <a:pt x="662" y="48"/>
                  </a:cubicBezTo>
                  <a:cubicBezTo>
                    <a:pt x="662" y="48"/>
                    <a:pt x="661" y="48"/>
                    <a:pt x="661" y="47"/>
                  </a:cubicBezTo>
                  <a:cubicBezTo>
                    <a:pt x="661" y="47"/>
                    <a:pt x="661" y="47"/>
                    <a:pt x="661" y="47"/>
                  </a:cubicBezTo>
                  <a:cubicBezTo>
                    <a:pt x="661" y="47"/>
                    <a:pt x="661" y="47"/>
                    <a:pt x="661" y="47"/>
                  </a:cubicBezTo>
                  <a:cubicBezTo>
                    <a:pt x="661" y="47"/>
                    <a:pt x="661" y="47"/>
                    <a:pt x="662" y="47"/>
                  </a:cubicBezTo>
                  <a:cubicBezTo>
                    <a:pt x="662" y="47"/>
                    <a:pt x="662" y="48"/>
                    <a:pt x="662" y="47"/>
                  </a:cubicBezTo>
                  <a:cubicBezTo>
                    <a:pt x="662" y="47"/>
                    <a:pt x="662" y="47"/>
                    <a:pt x="662" y="47"/>
                  </a:cubicBezTo>
                  <a:cubicBezTo>
                    <a:pt x="662" y="48"/>
                    <a:pt x="664" y="48"/>
                    <a:pt x="666" y="48"/>
                  </a:cubicBezTo>
                  <a:cubicBezTo>
                    <a:pt x="667" y="49"/>
                    <a:pt x="670" y="50"/>
                    <a:pt x="671" y="52"/>
                  </a:cubicBezTo>
                  <a:cubicBezTo>
                    <a:pt x="673" y="54"/>
                    <a:pt x="675" y="55"/>
                    <a:pt x="678" y="55"/>
                  </a:cubicBezTo>
                  <a:cubicBezTo>
                    <a:pt x="680" y="56"/>
                    <a:pt x="683" y="59"/>
                    <a:pt x="684" y="62"/>
                  </a:cubicBezTo>
                  <a:cubicBezTo>
                    <a:pt x="684" y="62"/>
                    <a:pt x="684" y="62"/>
                    <a:pt x="684" y="63"/>
                  </a:cubicBezTo>
                  <a:cubicBezTo>
                    <a:pt x="684" y="64"/>
                    <a:pt x="684" y="64"/>
                    <a:pt x="684" y="64"/>
                  </a:cubicBezTo>
                  <a:cubicBezTo>
                    <a:pt x="680" y="67"/>
                    <a:pt x="676" y="71"/>
                    <a:pt x="676" y="72"/>
                  </a:cubicBezTo>
                  <a:cubicBezTo>
                    <a:pt x="676" y="72"/>
                    <a:pt x="676" y="72"/>
                    <a:pt x="676" y="75"/>
                  </a:cubicBezTo>
                  <a:cubicBezTo>
                    <a:pt x="676" y="76"/>
                    <a:pt x="676" y="76"/>
                    <a:pt x="676" y="76"/>
                  </a:cubicBezTo>
                  <a:cubicBezTo>
                    <a:pt x="675" y="76"/>
                    <a:pt x="673" y="76"/>
                    <a:pt x="672" y="76"/>
                  </a:cubicBezTo>
                  <a:cubicBezTo>
                    <a:pt x="672" y="77"/>
                    <a:pt x="671" y="77"/>
                    <a:pt x="671" y="77"/>
                  </a:cubicBezTo>
                  <a:cubicBezTo>
                    <a:pt x="671" y="77"/>
                    <a:pt x="670" y="78"/>
                    <a:pt x="670" y="79"/>
                  </a:cubicBezTo>
                  <a:cubicBezTo>
                    <a:pt x="670" y="80"/>
                    <a:pt x="671" y="81"/>
                    <a:pt x="671" y="81"/>
                  </a:cubicBezTo>
                  <a:cubicBezTo>
                    <a:pt x="671" y="81"/>
                    <a:pt x="671" y="81"/>
                    <a:pt x="670" y="81"/>
                  </a:cubicBezTo>
                  <a:cubicBezTo>
                    <a:pt x="670" y="81"/>
                    <a:pt x="670" y="81"/>
                    <a:pt x="670" y="81"/>
                  </a:cubicBezTo>
                  <a:cubicBezTo>
                    <a:pt x="670" y="81"/>
                    <a:pt x="670" y="81"/>
                    <a:pt x="670" y="81"/>
                  </a:cubicBezTo>
                  <a:cubicBezTo>
                    <a:pt x="670" y="81"/>
                    <a:pt x="668" y="81"/>
                    <a:pt x="666" y="80"/>
                  </a:cubicBezTo>
                  <a:cubicBezTo>
                    <a:pt x="663" y="80"/>
                    <a:pt x="660" y="78"/>
                    <a:pt x="658" y="75"/>
                  </a:cubicBezTo>
                  <a:cubicBezTo>
                    <a:pt x="656" y="72"/>
                    <a:pt x="653" y="69"/>
                    <a:pt x="652" y="68"/>
                  </a:cubicBezTo>
                  <a:cubicBezTo>
                    <a:pt x="652" y="67"/>
                    <a:pt x="646" y="66"/>
                    <a:pt x="640" y="66"/>
                  </a:cubicBezTo>
                  <a:cubicBezTo>
                    <a:pt x="634" y="65"/>
                    <a:pt x="628" y="63"/>
                    <a:pt x="627" y="61"/>
                  </a:cubicBezTo>
                  <a:cubicBezTo>
                    <a:pt x="626" y="60"/>
                    <a:pt x="622" y="55"/>
                    <a:pt x="618" y="52"/>
                  </a:cubicBezTo>
                  <a:cubicBezTo>
                    <a:pt x="614" y="48"/>
                    <a:pt x="611" y="43"/>
                    <a:pt x="611" y="41"/>
                  </a:cubicBezTo>
                  <a:cubicBezTo>
                    <a:pt x="611" y="38"/>
                    <a:pt x="610" y="36"/>
                    <a:pt x="609" y="35"/>
                  </a:cubicBezTo>
                  <a:cubicBezTo>
                    <a:pt x="607" y="35"/>
                    <a:pt x="606" y="34"/>
                    <a:pt x="606" y="34"/>
                  </a:cubicBezTo>
                  <a:cubicBezTo>
                    <a:pt x="605" y="33"/>
                    <a:pt x="605" y="32"/>
                    <a:pt x="605" y="31"/>
                  </a:cubicBezTo>
                  <a:cubicBezTo>
                    <a:pt x="604" y="30"/>
                    <a:pt x="605" y="29"/>
                    <a:pt x="605" y="28"/>
                  </a:cubicBezTo>
                  <a:cubicBezTo>
                    <a:pt x="606" y="27"/>
                    <a:pt x="608" y="26"/>
                    <a:pt x="608" y="25"/>
                  </a:cubicBezTo>
                  <a:cubicBezTo>
                    <a:pt x="609" y="25"/>
                    <a:pt x="611" y="24"/>
                    <a:pt x="613" y="23"/>
                  </a:cubicBezTo>
                  <a:cubicBezTo>
                    <a:pt x="614" y="22"/>
                    <a:pt x="616" y="21"/>
                    <a:pt x="617" y="21"/>
                  </a:cubicBezTo>
                  <a:cubicBezTo>
                    <a:pt x="617" y="21"/>
                    <a:pt x="620" y="19"/>
                    <a:pt x="624" y="18"/>
                  </a:cubicBezTo>
                  <a:cubicBezTo>
                    <a:pt x="627" y="17"/>
                    <a:pt x="629" y="15"/>
                    <a:pt x="629" y="14"/>
                  </a:cubicBezTo>
                  <a:cubicBezTo>
                    <a:pt x="629" y="13"/>
                    <a:pt x="629" y="11"/>
                    <a:pt x="629" y="11"/>
                  </a:cubicBezTo>
                  <a:cubicBezTo>
                    <a:pt x="629" y="10"/>
                    <a:pt x="626" y="10"/>
                    <a:pt x="625" y="10"/>
                  </a:cubicBezTo>
                  <a:cubicBezTo>
                    <a:pt x="624" y="10"/>
                    <a:pt x="623" y="9"/>
                    <a:pt x="623" y="8"/>
                  </a:cubicBezTo>
                  <a:cubicBezTo>
                    <a:pt x="623" y="7"/>
                    <a:pt x="619" y="7"/>
                    <a:pt x="614" y="8"/>
                  </a:cubicBezTo>
                  <a:cubicBezTo>
                    <a:pt x="609" y="9"/>
                    <a:pt x="604" y="10"/>
                    <a:pt x="603" y="10"/>
                  </a:cubicBezTo>
                  <a:cubicBezTo>
                    <a:pt x="602" y="11"/>
                    <a:pt x="600" y="12"/>
                    <a:pt x="598" y="13"/>
                  </a:cubicBezTo>
                  <a:cubicBezTo>
                    <a:pt x="596" y="13"/>
                    <a:pt x="596" y="18"/>
                    <a:pt x="597" y="22"/>
                  </a:cubicBezTo>
                  <a:cubicBezTo>
                    <a:pt x="599" y="26"/>
                    <a:pt x="600" y="35"/>
                    <a:pt x="600" y="40"/>
                  </a:cubicBezTo>
                  <a:cubicBezTo>
                    <a:pt x="600" y="46"/>
                    <a:pt x="600" y="54"/>
                    <a:pt x="602" y="56"/>
                  </a:cubicBezTo>
                  <a:cubicBezTo>
                    <a:pt x="603" y="59"/>
                    <a:pt x="605" y="63"/>
                    <a:pt x="607" y="64"/>
                  </a:cubicBezTo>
                  <a:cubicBezTo>
                    <a:pt x="609" y="65"/>
                    <a:pt x="610" y="67"/>
                    <a:pt x="610" y="69"/>
                  </a:cubicBezTo>
                  <a:cubicBezTo>
                    <a:pt x="609" y="70"/>
                    <a:pt x="607" y="73"/>
                    <a:pt x="605" y="74"/>
                  </a:cubicBezTo>
                  <a:cubicBezTo>
                    <a:pt x="603" y="75"/>
                    <a:pt x="598" y="76"/>
                    <a:pt x="594" y="76"/>
                  </a:cubicBezTo>
                  <a:cubicBezTo>
                    <a:pt x="591" y="76"/>
                    <a:pt x="588" y="76"/>
                    <a:pt x="588" y="76"/>
                  </a:cubicBezTo>
                  <a:cubicBezTo>
                    <a:pt x="588" y="76"/>
                    <a:pt x="588" y="74"/>
                    <a:pt x="588" y="72"/>
                  </a:cubicBezTo>
                  <a:cubicBezTo>
                    <a:pt x="588" y="70"/>
                    <a:pt x="587" y="67"/>
                    <a:pt x="586" y="65"/>
                  </a:cubicBezTo>
                  <a:cubicBezTo>
                    <a:pt x="586" y="65"/>
                    <a:pt x="586" y="65"/>
                    <a:pt x="584" y="63"/>
                  </a:cubicBezTo>
                  <a:cubicBezTo>
                    <a:pt x="583" y="63"/>
                    <a:pt x="583" y="63"/>
                    <a:pt x="583" y="63"/>
                  </a:cubicBezTo>
                  <a:cubicBezTo>
                    <a:pt x="583" y="62"/>
                    <a:pt x="581" y="62"/>
                    <a:pt x="581" y="62"/>
                  </a:cubicBezTo>
                  <a:cubicBezTo>
                    <a:pt x="581" y="61"/>
                    <a:pt x="577" y="62"/>
                    <a:pt x="573" y="64"/>
                  </a:cubicBezTo>
                  <a:cubicBezTo>
                    <a:pt x="573" y="64"/>
                    <a:pt x="573" y="64"/>
                    <a:pt x="572" y="64"/>
                  </a:cubicBezTo>
                  <a:cubicBezTo>
                    <a:pt x="571" y="65"/>
                    <a:pt x="571" y="65"/>
                    <a:pt x="571" y="65"/>
                  </a:cubicBezTo>
                  <a:cubicBezTo>
                    <a:pt x="570" y="67"/>
                    <a:pt x="570" y="70"/>
                    <a:pt x="570" y="70"/>
                  </a:cubicBezTo>
                  <a:cubicBezTo>
                    <a:pt x="571" y="71"/>
                    <a:pt x="572" y="71"/>
                    <a:pt x="573" y="72"/>
                  </a:cubicBezTo>
                  <a:cubicBezTo>
                    <a:pt x="575" y="72"/>
                    <a:pt x="576" y="73"/>
                    <a:pt x="576" y="74"/>
                  </a:cubicBezTo>
                  <a:cubicBezTo>
                    <a:pt x="576" y="76"/>
                    <a:pt x="576" y="77"/>
                    <a:pt x="576" y="77"/>
                  </a:cubicBezTo>
                  <a:cubicBezTo>
                    <a:pt x="576" y="77"/>
                    <a:pt x="576" y="77"/>
                    <a:pt x="576" y="77"/>
                  </a:cubicBezTo>
                  <a:cubicBezTo>
                    <a:pt x="576" y="77"/>
                    <a:pt x="574" y="77"/>
                    <a:pt x="572" y="77"/>
                  </a:cubicBezTo>
                  <a:cubicBezTo>
                    <a:pt x="570" y="76"/>
                    <a:pt x="567" y="76"/>
                    <a:pt x="566" y="76"/>
                  </a:cubicBezTo>
                  <a:cubicBezTo>
                    <a:pt x="565" y="76"/>
                    <a:pt x="564" y="77"/>
                    <a:pt x="564" y="77"/>
                  </a:cubicBezTo>
                  <a:cubicBezTo>
                    <a:pt x="564" y="77"/>
                    <a:pt x="564" y="77"/>
                    <a:pt x="564" y="77"/>
                  </a:cubicBezTo>
                  <a:cubicBezTo>
                    <a:pt x="564" y="77"/>
                    <a:pt x="561" y="77"/>
                    <a:pt x="558" y="78"/>
                  </a:cubicBezTo>
                  <a:cubicBezTo>
                    <a:pt x="555" y="79"/>
                    <a:pt x="552" y="80"/>
                    <a:pt x="551" y="81"/>
                  </a:cubicBezTo>
                  <a:cubicBezTo>
                    <a:pt x="551" y="82"/>
                    <a:pt x="550" y="83"/>
                    <a:pt x="550" y="83"/>
                  </a:cubicBezTo>
                  <a:cubicBezTo>
                    <a:pt x="550" y="83"/>
                    <a:pt x="550" y="83"/>
                    <a:pt x="549" y="83"/>
                  </a:cubicBezTo>
                  <a:cubicBezTo>
                    <a:pt x="549" y="83"/>
                    <a:pt x="548" y="83"/>
                    <a:pt x="547" y="83"/>
                  </a:cubicBezTo>
                  <a:cubicBezTo>
                    <a:pt x="547" y="83"/>
                    <a:pt x="546" y="83"/>
                    <a:pt x="546" y="83"/>
                  </a:cubicBezTo>
                  <a:cubicBezTo>
                    <a:pt x="545" y="83"/>
                    <a:pt x="544" y="82"/>
                    <a:pt x="543" y="82"/>
                  </a:cubicBezTo>
                  <a:cubicBezTo>
                    <a:pt x="541" y="81"/>
                    <a:pt x="539" y="80"/>
                    <a:pt x="539" y="79"/>
                  </a:cubicBezTo>
                  <a:cubicBezTo>
                    <a:pt x="538" y="77"/>
                    <a:pt x="538" y="76"/>
                    <a:pt x="538" y="76"/>
                  </a:cubicBezTo>
                  <a:cubicBezTo>
                    <a:pt x="538" y="75"/>
                    <a:pt x="538" y="75"/>
                    <a:pt x="538" y="75"/>
                  </a:cubicBezTo>
                  <a:cubicBezTo>
                    <a:pt x="538" y="75"/>
                    <a:pt x="536" y="74"/>
                    <a:pt x="532" y="73"/>
                  </a:cubicBezTo>
                  <a:cubicBezTo>
                    <a:pt x="529" y="73"/>
                    <a:pt x="527" y="72"/>
                    <a:pt x="526" y="72"/>
                  </a:cubicBezTo>
                  <a:cubicBezTo>
                    <a:pt x="526" y="72"/>
                    <a:pt x="526" y="73"/>
                    <a:pt x="526" y="73"/>
                  </a:cubicBezTo>
                  <a:cubicBezTo>
                    <a:pt x="526" y="73"/>
                    <a:pt x="525" y="73"/>
                    <a:pt x="525" y="73"/>
                  </a:cubicBezTo>
                  <a:cubicBezTo>
                    <a:pt x="525" y="73"/>
                    <a:pt x="525" y="73"/>
                    <a:pt x="525" y="73"/>
                  </a:cubicBezTo>
                  <a:cubicBezTo>
                    <a:pt x="525" y="74"/>
                    <a:pt x="527" y="76"/>
                    <a:pt x="527" y="76"/>
                  </a:cubicBezTo>
                  <a:cubicBezTo>
                    <a:pt x="527" y="76"/>
                    <a:pt x="527" y="76"/>
                    <a:pt x="527" y="76"/>
                  </a:cubicBezTo>
                  <a:cubicBezTo>
                    <a:pt x="527" y="76"/>
                    <a:pt x="526" y="76"/>
                    <a:pt x="526" y="76"/>
                  </a:cubicBezTo>
                  <a:cubicBezTo>
                    <a:pt x="525" y="76"/>
                    <a:pt x="524" y="77"/>
                    <a:pt x="525" y="79"/>
                  </a:cubicBezTo>
                  <a:cubicBezTo>
                    <a:pt x="525" y="80"/>
                    <a:pt x="525" y="81"/>
                    <a:pt x="525" y="81"/>
                  </a:cubicBezTo>
                  <a:cubicBezTo>
                    <a:pt x="516" y="81"/>
                    <a:pt x="516" y="81"/>
                    <a:pt x="516" y="81"/>
                  </a:cubicBezTo>
                  <a:cubicBezTo>
                    <a:pt x="512" y="81"/>
                    <a:pt x="506" y="81"/>
                    <a:pt x="502" y="80"/>
                  </a:cubicBezTo>
                  <a:cubicBezTo>
                    <a:pt x="499" y="80"/>
                    <a:pt x="496" y="80"/>
                    <a:pt x="496" y="80"/>
                  </a:cubicBezTo>
                  <a:cubicBezTo>
                    <a:pt x="495" y="80"/>
                    <a:pt x="493" y="80"/>
                    <a:pt x="490" y="81"/>
                  </a:cubicBezTo>
                  <a:cubicBezTo>
                    <a:pt x="487" y="82"/>
                    <a:pt x="484" y="85"/>
                    <a:pt x="483" y="87"/>
                  </a:cubicBezTo>
                  <a:cubicBezTo>
                    <a:pt x="482" y="90"/>
                    <a:pt x="481" y="91"/>
                    <a:pt x="481" y="91"/>
                  </a:cubicBezTo>
                  <a:cubicBezTo>
                    <a:pt x="480" y="91"/>
                    <a:pt x="480" y="91"/>
                    <a:pt x="479" y="90"/>
                  </a:cubicBezTo>
                  <a:cubicBezTo>
                    <a:pt x="479" y="90"/>
                    <a:pt x="477" y="89"/>
                    <a:pt x="475" y="87"/>
                  </a:cubicBezTo>
                  <a:cubicBezTo>
                    <a:pt x="472" y="86"/>
                    <a:pt x="471" y="84"/>
                    <a:pt x="471" y="84"/>
                  </a:cubicBezTo>
                  <a:cubicBezTo>
                    <a:pt x="471" y="84"/>
                    <a:pt x="470" y="84"/>
                    <a:pt x="470" y="84"/>
                  </a:cubicBezTo>
                  <a:cubicBezTo>
                    <a:pt x="470" y="84"/>
                    <a:pt x="470" y="84"/>
                    <a:pt x="470" y="84"/>
                  </a:cubicBezTo>
                  <a:cubicBezTo>
                    <a:pt x="470" y="84"/>
                    <a:pt x="470" y="84"/>
                    <a:pt x="470" y="84"/>
                  </a:cubicBezTo>
                  <a:cubicBezTo>
                    <a:pt x="469" y="83"/>
                    <a:pt x="469" y="83"/>
                    <a:pt x="469" y="83"/>
                  </a:cubicBezTo>
                  <a:cubicBezTo>
                    <a:pt x="469" y="83"/>
                    <a:pt x="469" y="83"/>
                    <a:pt x="469" y="83"/>
                  </a:cubicBezTo>
                  <a:cubicBezTo>
                    <a:pt x="469" y="83"/>
                    <a:pt x="469" y="83"/>
                    <a:pt x="469" y="83"/>
                  </a:cubicBezTo>
                  <a:cubicBezTo>
                    <a:pt x="469" y="83"/>
                    <a:pt x="469" y="83"/>
                    <a:pt x="468" y="82"/>
                  </a:cubicBezTo>
                  <a:cubicBezTo>
                    <a:pt x="468" y="82"/>
                    <a:pt x="468" y="82"/>
                    <a:pt x="468" y="82"/>
                  </a:cubicBezTo>
                  <a:cubicBezTo>
                    <a:pt x="468" y="82"/>
                    <a:pt x="468" y="82"/>
                    <a:pt x="468" y="82"/>
                  </a:cubicBezTo>
                  <a:cubicBezTo>
                    <a:pt x="468" y="82"/>
                    <a:pt x="467" y="81"/>
                    <a:pt x="465" y="80"/>
                  </a:cubicBezTo>
                  <a:cubicBezTo>
                    <a:pt x="465" y="80"/>
                    <a:pt x="465" y="80"/>
                    <a:pt x="464" y="79"/>
                  </a:cubicBezTo>
                  <a:cubicBezTo>
                    <a:pt x="464" y="79"/>
                    <a:pt x="464" y="79"/>
                    <a:pt x="463" y="79"/>
                  </a:cubicBezTo>
                  <a:cubicBezTo>
                    <a:pt x="463" y="79"/>
                    <a:pt x="463" y="79"/>
                    <a:pt x="463" y="79"/>
                  </a:cubicBezTo>
                  <a:cubicBezTo>
                    <a:pt x="463" y="79"/>
                    <a:pt x="463" y="79"/>
                    <a:pt x="463" y="79"/>
                  </a:cubicBezTo>
                  <a:cubicBezTo>
                    <a:pt x="463" y="79"/>
                    <a:pt x="462" y="79"/>
                    <a:pt x="462" y="78"/>
                  </a:cubicBezTo>
                  <a:cubicBezTo>
                    <a:pt x="462" y="78"/>
                    <a:pt x="462" y="78"/>
                    <a:pt x="462" y="78"/>
                  </a:cubicBezTo>
                  <a:cubicBezTo>
                    <a:pt x="459" y="78"/>
                    <a:pt x="459" y="78"/>
                    <a:pt x="459" y="78"/>
                  </a:cubicBezTo>
                  <a:cubicBezTo>
                    <a:pt x="459" y="82"/>
                    <a:pt x="453" y="86"/>
                    <a:pt x="446" y="86"/>
                  </a:cubicBezTo>
                  <a:cubicBezTo>
                    <a:pt x="439" y="86"/>
                    <a:pt x="434" y="86"/>
                    <a:pt x="434" y="85"/>
                  </a:cubicBezTo>
                  <a:cubicBezTo>
                    <a:pt x="434" y="85"/>
                    <a:pt x="434" y="85"/>
                    <a:pt x="433" y="85"/>
                  </a:cubicBezTo>
                  <a:cubicBezTo>
                    <a:pt x="433" y="85"/>
                    <a:pt x="433" y="85"/>
                    <a:pt x="433" y="85"/>
                  </a:cubicBezTo>
                  <a:cubicBezTo>
                    <a:pt x="433" y="84"/>
                    <a:pt x="433" y="83"/>
                    <a:pt x="433" y="83"/>
                  </a:cubicBezTo>
                  <a:cubicBezTo>
                    <a:pt x="433" y="83"/>
                    <a:pt x="433" y="82"/>
                    <a:pt x="433" y="82"/>
                  </a:cubicBezTo>
                  <a:cubicBezTo>
                    <a:pt x="433" y="81"/>
                    <a:pt x="433" y="80"/>
                    <a:pt x="433" y="79"/>
                  </a:cubicBezTo>
                  <a:cubicBezTo>
                    <a:pt x="433" y="78"/>
                    <a:pt x="436" y="75"/>
                    <a:pt x="440" y="74"/>
                  </a:cubicBezTo>
                  <a:cubicBezTo>
                    <a:pt x="443" y="72"/>
                    <a:pt x="447" y="70"/>
                    <a:pt x="448" y="69"/>
                  </a:cubicBezTo>
                  <a:cubicBezTo>
                    <a:pt x="449" y="67"/>
                    <a:pt x="452" y="67"/>
                    <a:pt x="456" y="67"/>
                  </a:cubicBezTo>
                  <a:cubicBezTo>
                    <a:pt x="459" y="67"/>
                    <a:pt x="462" y="67"/>
                    <a:pt x="463" y="68"/>
                  </a:cubicBezTo>
                  <a:cubicBezTo>
                    <a:pt x="464" y="69"/>
                    <a:pt x="465" y="70"/>
                    <a:pt x="465" y="71"/>
                  </a:cubicBezTo>
                  <a:cubicBezTo>
                    <a:pt x="466" y="72"/>
                    <a:pt x="469" y="74"/>
                    <a:pt x="472" y="76"/>
                  </a:cubicBezTo>
                  <a:cubicBezTo>
                    <a:pt x="472" y="76"/>
                    <a:pt x="472" y="76"/>
                    <a:pt x="472" y="77"/>
                  </a:cubicBezTo>
                  <a:cubicBezTo>
                    <a:pt x="473" y="78"/>
                    <a:pt x="473" y="78"/>
                    <a:pt x="473" y="78"/>
                  </a:cubicBezTo>
                  <a:cubicBezTo>
                    <a:pt x="477" y="77"/>
                    <a:pt x="481" y="77"/>
                    <a:pt x="482" y="76"/>
                  </a:cubicBezTo>
                  <a:cubicBezTo>
                    <a:pt x="483" y="76"/>
                    <a:pt x="484" y="75"/>
                    <a:pt x="484" y="75"/>
                  </a:cubicBezTo>
                  <a:cubicBezTo>
                    <a:pt x="485" y="75"/>
                    <a:pt x="487" y="72"/>
                    <a:pt x="489" y="70"/>
                  </a:cubicBezTo>
                  <a:cubicBezTo>
                    <a:pt x="490" y="68"/>
                    <a:pt x="499" y="67"/>
                    <a:pt x="507" y="67"/>
                  </a:cubicBezTo>
                  <a:cubicBezTo>
                    <a:pt x="515" y="67"/>
                    <a:pt x="524" y="67"/>
                    <a:pt x="526" y="68"/>
                  </a:cubicBezTo>
                  <a:cubicBezTo>
                    <a:pt x="529" y="68"/>
                    <a:pt x="531" y="69"/>
                    <a:pt x="532" y="69"/>
                  </a:cubicBezTo>
                  <a:cubicBezTo>
                    <a:pt x="533" y="70"/>
                    <a:pt x="534" y="70"/>
                    <a:pt x="534" y="70"/>
                  </a:cubicBezTo>
                  <a:cubicBezTo>
                    <a:pt x="534" y="70"/>
                    <a:pt x="534" y="70"/>
                    <a:pt x="534" y="70"/>
                  </a:cubicBezTo>
                  <a:cubicBezTo>
                    <a:pt x="534" y="70"/>
                    <a:pt x="535" y="69"/>
                    <a:pt x="536" y="69"/>
                  </a:cubicBezTo>
                  <a:cubicBezTo>
                    <a:pt x="537" y="68"/>
                    <a:pt x="538" y="66"/>
                    <a:pt x="539" y="65"/>
                  </a:cubicBezTo>
                  <a:cubicBezTo>
                    <a:pt x="540" y="64"/>
                    <a:pt x="540" y="59"/>
                    <a:pt x="540" y="55"/>
                  </a:cubicBezTo>
                  <a:cubicBezTo>
                    <a:pt x="540" y="50"/>
                    <a:pt x="536" y="43"/>
                    <a:pt x="530" y="38"/>
                  </a:cubicBezTo>
                  <a:cubicBezTo>
                    <a:pt x="525" y="33"/>
                    <a:pt x="519" y="25"/>
                    <a:pt x="519" y="20"/>
                  </a:cubicBezTo>
                  <a:cubicBezTo>
                    <a:pt x="518" y="15"/>
                    <a:pt x="516" y="10"/>
                    <a:pt x="514" y="10"/>
                  </a:cubicBezTo>
                  <a:cubicBezTo>
                    <a:pt x="512" y="10"/>
                    <a:pt x="511" y="12"/>
                    <a:pt x="511" y="14"/>
                  </a:cubicBezTo>
                  <a:cubicBezTo>
                    <a:pt x="511" y="16"/>
                    <a:pt x="508" y="18"/>
                    <a:pt x="505" y="18"/>
                  </a:cubicBezTo>
                  <a:cubicBezTo>
                    <a:pt x="502" y="19"/>
                    <a:pt x="499" y="21"/>
                    <a:pt x="499" y="23"/>
                  </a:cubicBezTo>
                  <a:cubicBezTo>
                    <a:pt x="499" y="24"/>
                    <a:pt x="498" y="27"/>
                    <a:pt x="496" y="28"/>
                  </a:cubicBezTo>
                  <a:cubicBezTo>
                    <a:pt x="494" y="29"/>
                    <a:pt x="492" y="29"/>
                    <a:pt x="492" y="30"/>
                  </a:cubicBezTo>
                  <a:cubicBezTo>
                    <a:pt x="492" y="30"/>
                    <a:pt x="492" y="30"/>
                    <a:pt x="492" y="30"/>
                  </a:cubicBezTo>
                  <a:cubicBezTo>
                    <a:pt x="492" y="30"/>
                    <a:pt x="492" y="30"/>
                    <a:pt x="492" y="30"/>
                  </a:cubicBezTo>
                  <a:cubicBezTo>
                    <a:pt x="491" y="30"/>
                    <a:pt x="490" y="28"/>
                    <a:pt x="488" y="25"/>
                  </a:cubicBezTo>
                  <a:cubicBezTo>
                    <a:pt x="487" y="22"/>
                    <a:pt x="485" y="20"/>
                    <a:pt x="485" y="20"/>
                  </a:cubicBezTo>
                  <a:cubicBezTo>
                    <a:pt x="485" y="20"/>
                    <a:pt x="474" y="20"/>
                    <a:pt x="461" y="19"/>
                  </a:cubicBezTo>
                  <a:cubicBezTo>
                    <a:pt x="448" y="19"/>
                    <a:pt x="435" y="19"/>
                    <a:pt x="431" y="19"/>
                  </a:cubicBezTo>
                  <a:cubicBezTo>
                    <a:pt x="428" y="19"/>
                    <a:pt x="425" y="19"/>
                    <a:pt x="425" y="19"/>
                  </a:cubicBezTo>
                  <a:cubicBezTo>
                    <a:pt x="425" y="18"/>
                    <a:pt x="425" y="18"/>
                    <a:pt x="425" y="18"/>
                  </a:cubicBezTo>
                  <a:cubicBezTo>
                    <a:pt x="424" y="18"/>
                    <a:pt x="424" y="16"/>
                    <a:pt x="424" y="15"/>
                  </a:cubicBezTo>
                  <a:cubicBezTo>
                    <a:pt x="424" y="13"/>
                    <a:pt x="423" y="12"/>
                    <a:pt x="423" y="12"/>
                  </a:cubicBezTo>
                  <a:cubicBezTo>
                    <a:pt x="423" y="12"/>
                    <a:pt x="423" y="11"/>
                    <a:pt x="423" y="11"/>
                  </a:cubicBezTo>
                  <a:cubicBezTo>
                    <a:pt x="422" y="11"/>
                    <a:pt x="422" y="11"/>
                    <a:pt x="422" y="11"/>
                  </a:cubicBezTo>
                  <a:cubicBezTo>
                    <a:pt x="422" y="10"/>
                    <a:pt x="422" y="10"/>
                    <a:pt x="422" y="10"/>
                  </a:cubicBezTo>
                  <a:cubicBezTo>
                    <a:pt x="422" y="10"/>
                    <a:pt x="423" y="9"/>
                    <a:pt x="424" y="8"/>
                  </a:cubicBezTo>
                  <a:cubicBezTo>
                    <a:pt x="425" y="7"/>
                    <a:pt x="426" y="6"/>
                    <a:pt x="426" y="6"/>
                  </a:cubicBezTo>
                  <a:cubicBezTo>
                    <a:pt x="426" y="5"/>
                    <a:pt x="426" y="5"/>
                    <a:pt x="425" y="4"/>
                  </a:cubicBezTo>
                  <a:cubicBezTo>
                    <a:pt x="425" y="4"/>
                    <a:pt x="422" y="3"/>
                    <a:pt x="420" y="2"/>
                  </a:cubicBezTo>
                  <a:cubicBezTo>
                    <a:pt x="418" y="1"/>
                    <a:pt x="410" y="0"/>
                    <a:pt x="402" y="0"/>
                  </a:cubicBezTo>
                  <a:cubicBezTo>
                    <a:pt x="395" y="0"/>
                    <a:pt x="385" y="1"/>
                    <a:pt x="380" y="3"/>
                  </a:cubicBezTo>
                  <a:cubicBezTo>
                    <a:pt x="375" y="4"/>
                    <a:pt x="371" y="5"/>
                    <a:pt x="371" y="6"/>
                  </a:cubicBezTo>
                  <a:cubicBezTo>
                    <a:pt x="370" y="7"/>
                    <a:pt x="370" y="8"/>
                    <a:pt x="369" y="8"/>
                  </a:cubicBezTo>
                  <a:cubicBezTo>
                    <a:pt x="369" y="9"/>
                    <a:pt x="367" y="12"/>
                    <a:pt x="366" y="14"/>
                  </a:cubicBezTo>
                  <a:cubicBezTo>
                    <a:pt x="364" y="17"/>
                    <a:pt x="362" y="19"/>
                    <a:pt x="359" y="19"/>
                  </a:cubicBezTo>
                  <a:cubicBezTo>
                    <a:pt x="357" y="19"/>
                    <a:pt x="356" y="19"/>
                    <a:pt x="356" y="20"/>
                  </a:cubicBezTo>
                  <a:cubicBezTo>
                    <a:pt x="356" y="20"/>
                    <a:pt x="357" y="21"/>
                    <a:pt x="357" y="22"/>
                  </a:cubicBezTo>
                  <a:cubicBezTo>
                    <a:pt x="358" y="23"/>
                    <a:pt x="360" y="24"/>
                    <a:pt x="362" y="25"/>
                  </a:cubicBezTo>
                  <a:cubicBezTo>
                    <a:pt x="364" y="26"/>
                    <a:pt x="368" y="29"/>
                    <a:pt x="372" y="30"/>
                  </a:cubicBezTo>
                  <a:cubicBezTo>
                    <a:pt x="375" y="32"/>
                    <a:pt x="381" y="33"/>
                    <a:pt x="385" y="33"/>
                  </a:cubicBezTo>
                  <a:cubicBezTo>
                    <a:pt x="389" y="33"/>
                    <a:pt x="393" y="33"/>
                    <a:pt x="395" y="32"/>
                  </a:cubicBezTo>
                  <a:cubicBezTo>
                    <a:pt x="397" y="31"/>
                    <a:pt x="398" y="28"/>
                    <a:pt x="398" y="26"/>
                  </a:cubicBezTo>
                  <a:cubicBezTo>
                    <a:pt x="397" y="23"/>
                    <a:pt x="398" y="20"/>
                    <a:pt x="399" y="20"/>
                  </a:cubicBezTo>
                  <a:cubicBezTo>
                    <a:pt x="400" y="20"/>
                    <a:pt x="403" y="19"/>
                    <a:pt x="405" y="19"/>
                  </a:cubicBezTo>
                  <a:cubicBezTo>
                    <a:pt x="408" y="19"/>
                    <a:pt x="410" y="20"/>
                    <a:pt x="410" y="21"/>
                  </a:cubicBezTo>
                  <a:cubicBezTo>
                    <a:pt x="410" y="22"/>
                    <a:pt x="411" y="24"/>
                    <a:pt x="413" y="25"/>
                  </a:cubicBezTo>
                  <a:cubicBezTo>
                    <a:pt x="414" y="26"/>
                    <a:pt x="416" y="29"/>
                    <a:pt x="418" y="31"/>
                  </a:cubicBezTo>
                  <a:cubicBezTo>
                    <a:pt x="420" y="33"/>
                    <a:pt x="422" y="36"/>
                    <a:pt x="423" y="39"/>
                  </a:cubicBezTo>
                  <a:cubicBezTo>
                    <a:pt x="424" y="41"/>
                    <a:pt x="424" y="43"/>
                    <a:pt x="424" y="42"/>
                  </a:cubicBezTo>
                  <a:cubicBezTo>
                    <a:pt x="424" y="42"/>
                    <a:pt x="429" y="41"/>
                    <a:pt x="434" y="40"/>
                  </a:cubicBezTo>
                  <a:cubicBezTo>
                    <a:pt x="439" y="40"/>
                    <a:pt x="443" y="39"/>
                    <a:pt x="443" y="39"/>
                  </a:cubicBezTo>
                  <a:cubicBezTo>
                    <a:pt x="443" y="39"/>
                    <a:pt x="440" y="39"/>
                    <a:pt x="437" y="39"/>
                  </a:cubicBezTo>
                  <a:cubicBezTo>
                    <a:pt x="434" y="39"/>
                    <a:pt x="430" y="40"/>
                    <a:pt x="429" y="40"/>
                  </a:cubicBezTo>
                  <a:cubicBezTo>
                    <a:pt x="427" y="40"/>
                    <a:pt x="427" y="40"/>
                    <a:pt x="429" y="40"/>
                  </a:cubicBezTo>
                  <a:cubicBezTo>
                    <a:pt x="431" y="39"/>
                    <a:pt x="435" y="39"/>
                    <a:pt x="438" y="39"/>
                  </a:cubicBezTo>
                  <a:cubicBezTo>
                    <a:pt x="441" y="39"/>
                    <a:pt x="443" y="38"/>
                    <a:pt x="443" y="38"/>
                  </a:cubicBezTo>
                  <a:cubicBezTo>
                    <a:pt x="443" y="38"/>
                    <a:pt x="443" y="38"/>
                    <a:pt x="444" y="38"/>
                  </a:cubicBezTo>
                  <a:cubicBezTo>
                    <a:pt x="444" y="38"/>
                    <a:pt x="446" y="40"/>
                    <a:pt x="448" y="41"/>
                  </a:cubicBezTo>
                  <a:cubicBezTo>
                    <a:pt x="450" y="42"/>
                    <a:pt x="452" y="44"/>
                    <a:pt x="452" y="44"/>
                  </a:cubicBezTo>
                  <a:cubicBezTo>
                    <a:pt x="452" y="44"/>
                    <a:pt x="451" y="45"/>
                    <a:pt x="450" y="47"/>
                  </a:cubicBezTo>
                  <a:cubicBezTo>
                    <a:pt x="449" y="49"/>
                    <a:pt x="448" y="50"/>
                    <a:pt x="448" y="51"/>
                  </a:cubicBezTo>
                  <a:cubicBezTo>
                    <a:pt x="448" y="51"/>
                    <a:pt x="447" y="51"/>
                    <a:pt x="447" y="52"/>
                  </a:cubicBezTo>
                  <a:cubicBezTo>
                    <a:pt x="447" y="52"/>
                    <a:pt x="447" y="52"/>
                    <a:pt x="447" y="52"/>
                  </a:cubicBezTo>
                  <a:cubicBezTo>
                    <a:pt x="447" y="52"/>
                    <a:pt x="447" y="52"/>
                    <a:pt x="447" y="52"/>
                  </a:cubicBezTo>
                  <a:cubicBezTo>
                    <a:pt x="447" y="52"/>
                    <a:pt x="445" y="51"/>
                    <a:pt x="444" y="51"/>
                  </a:cubicBezTo>
                  <a:cubicBezTo>
                    <a:pt x="442" y="51"/>
                    <a:pt x="439" y="52"/>
                    <a:pt x="437" y="52"/>
                  </a:cubicBezTo>
                  <a:cubicBezTo>
                    <a:pt x="434" y="52"/>
                    <a:pt x="432" y="55"/>
                    <a:pt x="431" y="59"/>
                  </a:cubicBezTo>
                  <a:cubicBezTo>
                    <a:pt x="430" y="63"/>
                    <a:pt x="429" y="67"/>
                    <a:pt x="429" y="67"/>
                  </a:cubicBezTo>
                  <a:cubicBezTo>
                    <a:pt x="429" y="67"/>
                    <a:pt x="429" y="67"/>
                    <a:pt x="429" y="67"/>
                  </a:cubicBezTo>
                  <a:cubicBezTo>
                    <a:pt x="429" y="67"/>
                    <a:pt x="425" y="67"/>
                    <a:pt x="421" y="68"/>
                  </a:cubicBezTo>
                  <a:cubicBezTo>
                    <a:pt x="417" y="69"/>
                    <a:pt x="413" y="70"/>
                    <a:pt x="413" y="70"/>
                  </a:cubicBezTo>
                  <a:cubicBezTo>
                    <a:pt x="413" y="70"/>
                    <a:pt x="413" y="70"/>
                    <a:pt x="412" y="69"/>
                  </a:cubicBezTo>
                  <a:cubicBezTo>
                    <a:pt x="412" y="68"/>
                    <a:pt x="409" y="67"/>
                    <a:pt x="404" y="67"/>
                  </a:cubicBezTo>
                  <a:cubicBezTo>
                    <a:pt x="400" y="67"/>
                    <a:pt x="396" y="64"/>
                    <a:pt x="395" y="62"/>
                  </a:cubicBezTo>
                  <a:cubicBezTo>
                    <a:pt x="395" y="59"/>
                    <a:pt x="394" y="57"/>
                    <a:pt x="393" y="57"/>
                  </a:cubicBezTo>
                  <a:cubicBezTo>
                    <a:pt x="393" y="57"/>
                    <a:pt x="393" y="57"/>
                    <a:pt x="393" y="58"/>
                  </a:cubicBezTo>
                  <a:cubicBezTo>
                    <a:pt x="393" y="58"/>
                    <a:pt x="387" y="58"/>
                    <a:pt x="380" y="57"/>
                  </a:cubicBezTo>
                  <a:cubicBezTo>
                    <a:pt x="372" y="56"/>
                    <a:pt x="365" y="54"/>
                    <a:pt x="364" y="53"/>
                  </a:cubicBezTo>
                  <a:cubicBezTo>
                    <a:pt x="362" y="51"/>
                    <a:pt x="359" y="50"/>
                    <a:pt x="357" y="50"/>
                  </a:cubicBezTo>
                  <a:cubicBezTo>
                    <a:pt x="354" y="50"/>
                    <a:pt x="352" y="50"/>
                    <a:pt x="351" y="49"/>
                  </a:cubicBezTo>
                  <a:cubicBezTo>
                    <a:pt x="351" y="49"/>
                    <a:pt x="349" y="48"/>
                    <a:pt x="349" y="47"/>
                  </a:cubicBezTo>
                  <a:cubicBezTo>
                    <a:pt x="348" y="47"/>
                    <a:pt x="344" y="46"/>
                    <a:pt x="340" y="46"/>
                  </a:cubicBezTo>
                  <a:cubicBezTo>
                    <a:pt x="336" y="47"/>
                    <a:pt x="333" y="49"/>
                    <a:pt x="333" y="51"/>
                  </a:cubicBezTo>
                  <a:cubicBezTo>
                    <a:pt x="333" y="54"/>
                    <a:pt x="330" y="56"/>
                    <a:pt x="327" y="57"/>
                  </a:cubicBezTo>
                  <a:cubicBezTo>
                    <a:pt x="324" y="58"/>
                    <a:pt x="321" y="59"/>
                    <a:pt x="321" y="59"/>
                  </a:cubicBezTo>
                  <a:cubicBezTo>
                    <a:pt x="321" y="60"/>
                    <a:pt x="321" y="61"/>
                    <a:pt x="321" y="63"/>
                  </a:cubicBezTo>
                  <a:cubicBezTo>
                    <a:pt x="321" y="65"/>
                    <a:pt x="318" y="67"/>
                    <a:pt x="314" y="67"/>
                  </a:cubicBezTo>
                  <a:cubicBezTo>
                    <a:pt x="310" y="67"/>
                    <a:pt x="307" y="65"/>
                    <a:pt x="307" y="62"/>
                  </a:cubicBezTo>
                  <a:cubicBezTo>
                    <a:pt x="306" y="60"/>
                    <a:pt x="305" y="57"/>
                    <a:pt x="303" y="56"/>
                  </a:cubicBezTo>
                  <a:cubicBezTo>
                    <a:pt x="302" y="56"/>
                    <a:pt x="301" y="56"/>
                    <a:pt x="302" y="56"/>
                  </a:cubicBezTo>
                  <a:cubicBezTo>
                    <a:pt x="302" y="57"/>
                    <a:pt x="302" y="57"/>
                    <a:pt x="302" y="57"/>
                  </a:cubicBezTo>
                  <a:cubicBezTo>
                    <a:pt x="302" y="57"/>
                    <a:pt x="302" y="57"/>
                    <a:pt x="302" y="57"/>
                  </a:cubicBezTo>
                  <a:cubicBezTo>
                    <a:pt x="302" y="57"/>
                    <a:pt x="302" y="57"/>
                    <a:pt x="302" y="58"/>
                  </a:cubicBezTo>
                  <a:cubicBezTo>
                    <a:pt x="302" y="58"/>
                    <a:pt x="302" y="58"/>
                    <a:pt x="302" y="58"/>
                  </a:cubicBezTo>
                  <a:cubicBezTo>
                    <a:pt x="302" y="58"/>
                    <a:pt x="299" y="60"/>
                    <a:pt x="295" y="62"/>
                  </a:cubicBezTo>
                  <a:cubicBezTo>
                    <a:pt x="291" y="65"/>
                    <a:pt x="283" y="67"/>
                    <a:pt x="278" y="67"/>
                  </a:cubicBezTo>
                  <a:cubicBezTo>
                    <a:pt x="273" y="67"/>
                    <a:pt x="269" y="65"/>
                    <a:pt x="268" y="64"/>
                  </a:cubicBezTo>
                  <a:cubicBezTo>
                    <a:pt x="268" y="62"/>
                    <a:pt x="262" y="61"/>
                    <a:pt x="256" y="61"/>
                  </a:cubicBezTo>
                  <a:cubicBezTo>
                    <a:pt x="249" y="61"/>
                    <a:pt x="243" y="61"/>
                    <a:pt x="242" y="61"/>
                  </a:cubicBezTo>
                  <a:cubicBezTo>
                    <a:pt x="240" y="60"/>
                    <a:pt x="237" y="59"/>
                    <a:pt x="234" y="59"/>
                  </a:cubicBezTo>
                  <a:cubicBezTo>
                    <a:pt x="232" y="58"/>
                    <a:pt x="222" y="57"/>
                    <a:pt x="214" y="57"/>
                  </a:cubicBezTo>
                  <a:cubicBezTo>
                    <a:pt x="205" y="57"/>
                    <a:pt x="198" y="55"/>
                    <a:pt x="198" y="52"/>
                  </a:cubicBezTo>
                  <a:cubicBezTo>
                    <a:pt x="198" y="50"/>
                    <a:pt x="195" y="48"/>
                    <a:pt x="192" y="48"/>
                  </a:cubicBezTo>
                  <a:cubicBezTo>
                    <a:pt x="189" y="48"/>
                    <a:pt x="185" y="47"/>
                    <a:pt x="185" y="45"/>
                  </a:cubicBezTo>
                  <a:cubicBezTo>
                    <a:pt x="184" y="44"/>
                    <a:pt x="177" y="43"/>
                    <a:pt x="169" y="42"/>
                  </a:cubicBezTo>
                  <a:cubicBezTo>
                    <a:pt x="160" y="42"/>
                    <a:pt x="147" y="43"/>
                    <a:pt x="139" y="43"/>
                  </a:cubicBezTo>
                  <a:cubicBezTo>
                    <a:pt x="131" y="44"/>
                    <a:pt x="119" y="44"/>
                    <a:pt x="113" y="44"/>
                  </a:cubicBezTo>
                  <a:cubicBezTo>
                    <a:pt x="107" y="43"/>
                    <a:pt x="98" y="43"/>
                    <a:pt x="92" y="43"/>
                  </a:cubicBezTo>
                  <a:cubicBezTo>
                    <a:pt x="69" y="43"/>
                    <a:pt x="69" y="43"/>
                    <a:pt x="69" y="43"/>
                  </a:cubicBezTo>
                  <a:cubicBezTo>
                    <a:pt x="66" y="43"/>
                    <a:pt x="60" y="44"/>
                    <a:pt x="55" y="46"/>
                  </a:cubicBezTo>
                  <a:cubicBezTo>
                    <a:pt x="51" y="48"/>
                    <a:pt x="45" y="52"/>
                    <a:pt x="42" y="56"/>
                  </a:cubicBezTo>
                  <a:cubicBezTo>
                    <a:pt x="39" y="59"/>
                    <a:pt x="35" y="65"/>
                    <a:pt x="33" y="69"/>
                  </a:cubicBezTo>
                  <a:cubicBezTo>
                    <a:pt x="31" y="74"/>
                    <a:pt x="32" y="79"/>
                    <a:pt x="35" y="81"/>
                  </a:cubicBezTo>
                  <a:cubicBezTo>
                    <a:pt x="38" y="84"/>
                    <a:pt x="41" y="87"/>
                    <a:pt x="42" y="88"/>
                  </a:cubicBezTo>
                  <a:cubicBezTo>
                    <a:pt x="43" y="89"/>
                    <a:pt x="43" y="90"/>
                    <a:pt x="43" y="90"/>
                  </a:cubicBezTo>
                  <a:cubicBezTo>
                    <a:pt x="43" y="90"/>
                    <a:pt x="43" y="91"/>
                    <a:pt x="43" y="93"/>
                  </a:cubicBezTo>
                  <a:cubicBezTo>
                    <a:pt x="43" y="94"/>
                    <a:pt x="43" y="95"/>
                    <a:pt x="43" y="95"/>
                  </a:cubicBezTo>
                  <a:cubicBezTo>
                    <a:pt x="20" y="95"/>
                    <a:pt x="20" y="95"/>
                    <a:pt x="20" y="95"/>
                  </a:cubicBezTo>
                  <a:cubicBezTo>
                    <a:pt x="8" y="95"/>
                    <a:pt x="0" y="96"/>
                    <a:pt x="1" y="97"/>
                  </a:cubicBezTo>
                  <a:cubicBezTo>
                    <a:pt x="3" y="98"/>
                    <a:pt x="6" y="101"/>
                    <a:pt x="9" y="104"/>
                  </a:cubicBezTo>
                  <a:cubicBezTo>
                    <a:pt x="12" y="107"/>
                    <a:pt x="22" y="109"/>
                    <a:pt x="32" y="109"/>
                  </a:cubicBezTo>
                  <a:cubicBezTo>
                    <a:pt x="42" y="109"/>
                    <a:pt x="50" y="111"/>
                    <a:pt x="50" y="114"/>
                  </a:cubicBezTo>
                  <a:cubicBezTo>
                    <a:pt x="50" y="117"/>
                    <a:pt x="48" y="120"/>
                    <a:pt x="45" y="121"/>
                  </a:cubicBezTo>
                  <a:cubicBezTo>
                    <a:pt x="43" y="122"/>
                    <a:pt x="40" y="123"/>
                    <a:pt x="40" y="124"/>
                  </a:cubicBezTo>
                  <a:cubicBezTo>
                    <a:pt x="39" y="124"/>
                    <a:pt x="38" y="124"/>
                    <a:pt x="38" y="124"/>
                  </a:cubicBezTo>
                  <a:cubicBezTo>
                    <a:pt x="38" y="124"/>
                    <a:pt x="34" y="126"/>
                    <a:pt x="29" y="128"/>
                  </a:cubicBezTo>
                  <a:cubicBezTo>
                    <a:pt x="24" y="130"/>
                    <a:pt x="19" y="133"/>
                    <a:pt x="18" y="134"/>
                  </a:cubicBezTo>
                  <a:cubicBezTo>
                    <a:pt x="16" y="136"/>
                    <a:pt x="16" y="138"/>
                    <a:pt x="18" y="138"/>
                  </a:cubicBezTo>
                  <a:cubicBezTo>
                    <a:pt x="19" y="138"/>
                    <a:pt x="20" y="141"/>
                    <a:pt x="20" y="144"/>
                  </a:cubicBezTo>
                  <a:cubicBezTo>
                    <a:pt x="20" y="148"/>
                    <a:pt x="24" y="152"/>
                    <a:pt x="28" y="154"/>
                  </a:cubicBezTo>
                  <a:cubicBezTo>
                    <a:pt x="33" y="155"/>
                    <a:pt x="38" y="157"/>
                    <a:pt x="41" y="157"/>
                  </a:cubicBezTo>
                  <a:cubicBezTo>
                    <a:pt x="44" y="157"/>
                    <a:pt x="48" y="159"/>
                    <a:pt x="50" y="162"/>
                  </a:cubicBezTo>
                  <a:cubicBezTo>
                    <a:pt x="52" y="164"/>
                    <a:pt x="56" y="166"/>
                    <a:pt x="58" y="166"/>
                  </a:cubicBezTo>
                  <a:cubicBezTo>
                    <a:pt x="61" y="166"/>
                    <a:pt x="65" y="169"/>
                    <a:pt x="66" y="171"/>
                  </a:cubicBezTo>
                  <a:cubicBezTo>
                    <a:pt x="68" y="174"/>
                    <a:pt x="68" y="177"/>
                    <a:pt x="68" y="177"/>
                  </a:cubicBezTo>
                  <a:cubicBezTo>
                    <a:pt x="68" y="178"/>
                    <a:pt x="67" y="179"/>
                    <a:pt x="67" y="180"/>
                  </a:cubicBezTo>
                  <a:cubicBezTo>
                    <a:pt x="66" y="181"/>
                    <a:pt x="65" y="184"/>
                    <a:pt x="63" y="186"/>
                  </a:cubicBezTo>
                  <a:cubicBezTo>
                    <a:pt x="62" y="188"/>
                    <a:pt x="57" y="192"/>
                    <a:pt x="53" y="194"/>
                  </a:cubicBezTo>
                  <a:cubicBezTo>
                    <a:pt x="48" y="197"/>
                    <a:pt x="46" y="201"/>
                    <a:pt x="47" y="202"/>
                  </a:cubicBezTo>
                  <a:cubicBezTo>
                    <a:pt x="49" y="204"/>
                    <a:pt x="50" y="205"/>
                    <a:pt x="50" y="203"/>
                  </a:cubicBezTo>
                  <a:cubicBezTo>
                    <a:pt x="50" y="202"/>
                    <a:pt x="54" y="200"/>
                    <a:pt x="58" y="199"/>
                  </a:cubicBezTo>
                  <a:cubicBezTo>
                    <a:pt x="62" y="199"/>
                    <a:pt x="69" y="198"/>
                    <a:pt x="73" y="198"/>
                  </a:cubicBezTo>
                  <a:cubicBezTo>
                    <a:pt x="76" y="198"/>
                    <a:pt x="80" y="195"/>
                    <a:pt x="80" y="192"/>
                  </a:cubicBezTo>
                  <a:cubicBezTo>
                    <a:pt x="80" y="190"/>
                    <a:pt x="80" y="187"/>
                    <a:pt x="80" y="187"/>
                  </a:cubicBezTo>
                  <a:cubicBezTo>
                    <a:pt x="80" y="187"/>
                    <a:pt x="81" y="187"/>
                    <a:pt x="81" y="187"/>
                  </a:cubicBezTo>
                  <a:cubicBezTo>
                    <a:pt x="81" y="187"/>
                    <a:pt x="83" y="187"/>
                    <a:pt x="86" y="186"/>
                  </a:cubicBezTo>
                  <a:cubicBezTo>
                    <a:pt x="88" y="186"/>
                    <a:pt x="92" y="185"/>
                    <a:pt x="93" y="185"/>
                  </a:cubicBezTo>
                  <a:cubicBezTo>
                    <a:pt x="94" y="185"/>
                    <a:pt x="97" y="188"/>
                    <a:pt x="99" y="190"/>
                  </a:cubicBezTo>
                  <a:cubicBezTo>
                    <a:pt x="100" y="193"/>
                    <a:pt x="103" y="195"/>
                    <a:pt x="105" y="195"/>
                  </a:cubicBezTo>
                  <a:cubicBezTo>
                    <a:pt x="107" y="195"/>
                    <a:pt x="109" y="193"/>
                    <a:pt x="109" y="192"/>
                  </a:cubicBezTo>
                  <a:cubicBezTo>
                    <a:pt x="109" y="190"/>
                    <a:pt x="107" y="187"/>
                    <a:pt x="103" y="185"/>
                  </a:cubicBezTo>
                  <a:cubicBezTo>
                    <a:pt x="100" y="183"/>
                    <a:pt x="98" y="181"/>
                    <a:pt x="98" y="181"/>
                  </a:cubicBezTo>
                  <a:cubicBezTo>
                    <a:pt x="99" y="181"/>
                    <a:pt x="99" y="180"/>
                    <a:pt x="98" y="180"/>
                  </a:cubicBezTo>
                  <a:cubicBezTo>
                    <a:pt x="98" y="180"/>
                    <a:pt x="98" y="180"/>
                    <a:pt x="98" y="180"/>
                  </a:cubicBezTo>
                  <a:cubicBezTo>
                    <a:pt x="97" y="180"/>
                    <a:pt x="97" y="180"/>
                    <a:pt x="97" y="180"/>
                  </a:cubicBezTo>
                  <a:cubicBezTo>
                    <a:pt x="97" y="180"/>
                    <a:pt x="99" y="179"/>
                    <a:pt x="100" y="178"/>
                  </a:cubicBezTo>
                  <a:cubicBezTo>
                    <a:pt x="102" y="177"/>
                    <a:pt x="107" y="172"/>
                    <a:pt x="111" y="166"/>
                  </a:cubicBezTo>
                  <a:cubicBezTo>
                    <a:pt x="115" y="161"/>
                    <a:pt x="137" y="157"/>
                    <a:pt x="159" y="157"/>
                  </a:cubicBezTo>
                  <a:cubicBezTo>
                    <a:pt x="182" y="157"/>
                    <a:pt x="208" y="161"/>
                    <a:pt x="217" y="166"/>
                  </a:cubicBezTo>
                  <a:cubicBezTo>
                    <a:pt x="227" y="172"/>
                    <a:pt x="241" y="176"/>
                    <a:pt x="249" y="176"/>
                  </a:cubicBezTo>
                  <a:cubicBezTo>
                    <a:pt x="257" y="176"/>
                    <a:pt x="263" y="181"/>
                    <a:pt x="263" y="187"/>
                  </a:cubicBezTo>
                  <a:cubicBezTo>
                    <a:pt x="263" y="193"/>
                    <a:pt x="265" y="195"/>
                    <a:pt x="267" y="192"/>
                  </a:cubicBezTo>
                  <a:cubicBezTo>
                    <a:pt x="270" y="188"/>
                    <a:pt x="272" y="186"/>
                    <a:pt x="272" y="186"/>
                  </a:cubicBezTo>
                  <a:cubicBezTo>
                    <a:pt x="272" y="186"/>
                    <a:pt x="272" y="186"/>
                    <a:pt x="272" y="186"/>
                  </a:cubicBezTo>
                  <a:cubicBezTo>
                    <a:pt x="272" y="186"/>
                    <a:pt x="275" y="190"/>
                    <a:pt x="279" y="196"/>
                  </a:cubicBezTo>
                  <a:cubicBezTo>
                    <a:pt x="282" y="201"/>
                    <a:pt x="290" y="211"/>
                    <a:pt x="297" y="217"/>
                  </a:cubicBezTo>
                  <a:cubicBezTo>
                    <a:pt x="303" y="223"/>
                    <a:pt x="311" y="234"/>
                    <a:pt x="315" y="240"/>
                  </a:cubicBezTo>
                  <a:cubicBezTo>
                    <a:pt x="318" y="247"/>
                    <a:pt x="325" y="255"/>
                    <a:pt x="330" y="257"/>
                  </a:cubicBezTo>
                  <a:cubicBezTo>
                    <a:pt x="335" y="259"/>
                    <a:pt x="340" y="265"/>
                    <a:pt x="340" y="271"/>
                  </a:cubicBezTo>
                  <a:cubicBezTo>
                    <a:pt x="340" y="276"/>
                    <a:pt x="347" y="280"/>
                    <a:pt x="357" y="280"/>
                  </a:cubicBezTo>
                  <a:cubicBezTo>
                    <a:pt x="366" y="280"/>
                    <a:pt x="374" y="281"/>
                    <a:pt x="374" y="283"/>
                  </a:cubicBezTo>
                  <a:cubicBezTo>
                    <a:pt x="373" y="284"/>
                    <a:pt x="373" y="285"/>
                    <a:pt x="374" y="285"/>
                  </a:cubicBezTo>
                  <a:cubicBezTo>
                    <a:pt x="374" y="285"/>
                    <a:pt x="372" y="289"/>
                    <a:pt x="370" y="293"/>
                  </a:cubicBezTo>
                  <a:cubicBezTo>
                    <a:pt x="369" y="298"/>
                    <a:pt x="366" y="306"/>
                    <a:pt x="365" y="312"/>
                  </a:cubicBezTo>
                  <a:cubicBezTo>
                    <a:pt x="365" y="312"/>
                    <a:pt x="365" y="312"/>
                    <a:pt x="365" y="321"/>
                  </a:cubicBezTo>
                  <a:cubicBezTo>
                    <a:pt x="365" y="348"/>
                    <a:pt x="372" y="386"/>
                    <a:pt x="380" y="391"/>
                  </a:cubicBezTo>
                  <a:cubicBezTo>
                    <a:pt x="390" y="397"/>
                    <a:pt x="400" y="409"/>
                    <a:pt x="400" y="409"/>
                  </a:cubicBezTo>
                  <a:cubicBezTo>
                    <a:pt x="418" y="431"/>
                    <a:pt x="439" y="460"/>
                    <a:pt x="447" y="474"/>
                  </a:cubicBezTo>
                  <a:cubicBezTo>
                    <a:pt x="455" y="487"/>
                    <a:pt x="463" y="499"/>
                    <a:pt x="463" y="501"/>
                  </a:cubicBezTo>
                  <a:cubicBezTo>
                    <a:pt x="464" y="502"/>
                    <a:pt x="465" y="504"/>
                    <a:pt x="466" y="504"/>
                  </a:cubicBezTo>
                  <a:cubicBezTo>
                    <a:pt x="467" y="504"/>
                    <a:pt x="467" y="503"/>
                    <a:pt x="466" y="502"/>
                  </a:cubicBezTo>
                  <a:cubicBezTo>
                    <a:pt x="465" y="501"/>
                    <a:pt x="464" y="498"/>
                    <a:pt x="464" y="496"/>
                  </a:cubicBezTo>
                  <a:cubicBezTo>
                    <a:pt x="464" y="495"/>
                    <a:pt x="464" y="489"/>
                    <a:pt x="466" y="485"/>
                  </a:cubicBezTo>
                  <a:cubicBezTo>
                    <a:pt x="466" y="485"/>
                    <a:pt x="466" y="485"/>
                    <a:pt x="464" y="483"/>
                  </a:cubicBezTo>
                  <a:cubicBezTo>
                    <a:pt x="463" y="482"/>
                    <a:pt x="463" y="482"/>
                    <a:pt x="463" y="482"/>
                  </a:cubicBezTo>
                  <a:cubicBezTo>
                    <a:pt x="464" y="478"/>
                    <a:pt x="464" y="471"/>
                    <a:pt x="464" y="467"/>
                  </a:cubicBezTo>
                  <a:cubicBezTo>
                    <a:pt x="464" y="458"/>
                    <a:pt x="464" y="458"/>
                    <a:pt x="464" y="458"/>
                  </a:cubicBezTo>
                  <a:cubicBezTo>
                    <a:pt x="464" y="457"/>
                    <a:pt x="465" y="457"/>
                    <a:pt x="467" y="457"/>
                  </a:cubicBezTo>
                  <a:cubicBezTo>
                    <a:pt x="468" y="457"/>
                    <a:pt x="470" y="458"/>
                    <a:pt x="470" y="458"/>
                  </a:cubicBezTo>
                  <a:cubicBezTo>
                    <a:pt x="470" y="457"/>
                    <a:pt x="471" y="458"/>
                    <a:pt x="472" y="460"/>
                  </a:cubicBezTo>
                  <a:cubicBezTo>
                    <a:pt x="473" y="462"/>
                    <a:pt x="476" y="465"/>
                    <a:pt x="477" y="466"/>
                  </a:cubicBezTo>
                  <a:cubicBezTo>
                    <a:pt x="479" y="467"/>
                    <a:pt x="480" y="468"/>
                    <a:pt x="480" y="469"/>
                  </a:cubicBezTo>
                  <a:cubicBezTo>
                    <a:pt x="480" y="469"/>
                    <a:pt x="483" y="471"/>
                    <a:pt x="487" y="475"/>
                  </a:cubicBezTo>
                  <a:cubicBezTo>
                    <a:pt x="491" y="478"/>
                    <a:pt x="495" y="481"/>
                    <a:pt x="496" y="482"/>
                  </a:cubicBezTo>
                  <a:cubicBezTo>
                    <a:pt x="497" y="483"/>
                    <a:pt x="505" y="497"/>
                    <a:pt x="514" y="512"/>
                  </a:cubicBezTo>
                  <a:cubicBezTo>
                    <a:pt x="514" y="512"/>
                    <a:pt x="514" y="512"/>
                    <a:pt x="515" y="514"/>
                  </a:cubicBezTo>
                  <a:cubicBezTo>
                    <a:pt x="515" y="514"/>
                    <a:pt x="515" y="513"/>
                    <a:pt x="515" y="513"/>
                  </a:cubicBezTo>
                  <a:cubicBezTo>
                    <a:pt x="516" y="514"/>
                    <a:pt x="516" y="514"/>
                    <a:pt x="516" y="514"/>
                  </a:cubicBezTo>
                  <a:cubicBezTo>
                    <a:pt x="516" y="515"/>
                    <a:pt x="516" y="516"/>
                    <a:pt x="516" y="516"/>
                  </a:cubicBezTo>
                  <a:cubicBezTo>
                    <a:pt x="516" y="516"/>
                    <a:pt x="516" y="515"/>
                    <a:pt x="516" y="514"/>
                  </a:cubicBezTo>
                  <a:cubicBezTo>
                    <a:pt x="516" y="514"/>
                    <a:pt x="516" y="514"/>
                    <a:pt x="515" y="513"/>
                  </a:cubicBezTo>
                  <a:cubicBezTo>
                    <a:pt x="516" y="515"/>
                    <a:pt x="516" y="515"/>
                    <a:pt x="516" y="515"/>
                  </a:cubicBezTo>
                  <a:cubicBezTo>
                    <a:pt x="517" y="518"/>
                    <a:pt x="517" y="521"/>
                    <a:pt x="516" y="521"/>
                  </a:cubicBezTo>
                  <a:cubicBezTo>
                    <a:pt x="516" y="521"/>
                    <a:pt x="516" y="522"/>
                    <a:pt x="516" y="522"/>
                  </a:cubicBezTo>
                  <a:cubicBezTo>
                    <a:pt x="516" y="522"/>
                    <a:pt x="516" y="523"/>
                    <a:pt x="516" y="523"/>
                  </a:cubicBezTo>
                  <a:cubicBezTo>
                    <a:pt x="516" y="523"/>
                    <a:pt x="515" y="523"/>
                    <a:pt x="515" y="522"/>
                  </a:cubicBezTo>
                  <a:cubicBezTo>
                    <a:pt x="515" y="522"/>
                    <a:pt x="514" y="522"/>
                    <a:pt x="513" y="523"/>
                  </a:cubicBezTo>
                  <a:cubicBezTo>
                    <a:pt x="512" y="523"/>
                    <a:pt x="512" y="523"/>
                    <a:pt x="512" y="523"/>
                  </a:cubicBezTo>
                  <a:cubicBezTo>
                    <a:pt x="512" y="523"/>
                    <a:pt x="512" y="525"/>
                    <a:pt x="512" y="527"/>
                  </a:cubicBezTo>
                  <a:cubicBezTo>
                    <a:pt x="512" y="529"/>
                    <a:pt x="512" y="530"/>
                    <a:pt x="512" y="530"/>
                  </a:cubicBezTo>
                  <a:cubicBezTo>
                    <a:pt x="512" y="530"/>
                    <a:pt x="512" y="531"/>
                    <a:pt x="512" y="531"/>
                  </a:cubicBezTo>
                  <a:cubicBezTo>
                    <a:pt x="512" y="531"/>
                    <a:pt x="515" y="533"/>
                    <a:pt x="518" y="535"/>
                  </a:cubicBezTo>
                  <a:cubicBezTo>
                    <a:pt x="521" y="537"/>
                    <a:pt x="525" y="540"/>
                    <a:pt x="526" y="540"/>
                  </a:cubicBezTo>
                  <a:cubicBezTo>
                    <a:pt x="527" y="541"/>
                    <a:pt x="527" y="541"/>
                    <a:pt x="525" y="540"/>
                  </a:cubicBezTo>
                  <a:cubicBezTo>
                    <a:pt x="524" y="539"/>
                    <a:pt x="524" y="539"/>
                    <a:pt x="526" y="540"/>
                  </a:cubicBezTo>
                  <a:cubicBezTo>
                    <a:pt x="526" y="540"/>
                    <a:pt x="527" y="541"/>
                    <a:pt x="528" y="541"/>
                  </a:cubicBezTo>
                  <a:cubicBezTo>
                    <a:pt x="528" y="541"/>
                    <a:pt x="528" y="541"/>
                    <a:pt x="528" y="541"/>
                  </a:cubicBezTo>
                  <a:cubicBezTo>
                    <a:pt x="528" y="541"/>
                    <a:pt x="528" y="541"/>
                    <a:pt x="528" y="542"/>
                  </a:cubicBezTo>
                  <a:cubicBezTo>
                    <a:pt x="528" y="542"/>
                    <a:pt x="528" y="542"/>
                    <a:pt x="528" y="542"/>
                  </a:cubicBezTo>
                  <a:cubicBezTo>
                    <a:pt x="528" y="542"/>
                    <a:pt x="528" y="542"/>
                    <a:pt x="528" y="542"/>
                  </a:cubicBezTo>
                  <a:cubicBezTo>
                    <a:pt x="529" y="542"/>
                    <a:pt x="529" y="542"/>
                    <a:pt x="529" y="542"/>
                  </a:cubicBezTo>
                  <a:cubicBezTo>
                    <a:pt x="529" y="542"/>
                    <a:pt x="529" y="542"/>
                    <a:pt x="529" y="542"/>
                  </a:cubicBezTo>
                  <a:cubicBezTo>
                    <a:pt x="529" y="542"/>
                    <a:pt x="529" y="542"/>
                    <a:pt x="529" y="542"/>
                  </a:cubicBezTo>
                  <a:cubicBezTo>
                    <a:pt x="529" y="542"/>
                    <a:pt x="532" y="544"/>
                    <a:pt x="535" y="546"/>
                  </a:cubicBezTo>
                  <a:cubicBezTo>
                    <a:pt x="535" y="546"/>
                    <a:pt x="535" y="546"/>
                    <a:pt x="535" y="549"/>
                  </a:cubicBezTo>
                  <a:cubicBezTo>
                    <a:pt x="535" y="549"/>
                    <a:pt x="535" y="549"/>
                    <a:pt x="535" y="549"/>
                  </a:cubicBezTo>
                  <a:cubicBezTo>
                    <a:pt x="535" y="549"/>
                    <a:pt x="535" y="549"/>
                    <a:pt x="535" y="549"/>
                  </a:cubicBezTo>
                  <a:cubicBezTo>
                    <a:pt x="534" y="549"/>
                    <a:pt x="534" y="549"/>
                    <a:pt x="534" y="549"/>
                  </a:cubicBezTo>
                  <a:cubicBezTo>
                    <a:pt x="533" y="549"/>
                    <a:pt x="533" y="549"/>
                    <a:pt x="533" y="549"/>
                  </a:cubicBezTo>
                  <a:cubicBezTo>
                    <a:pt x="533" y="549"/>
                    <a:pt x="533" y="549"/>
                    <a:pt x="533" y="549"/>
                  </a:cubicBezTo>
                  <a:cubicBezTo>
                    <a:pt x="533" y="549"/>
                    <a:pt x="532" y="551"/>
                    <a:pt x="531" y="553"/>
                  </a:cubicBezTo>
                  <a:cubicBezTo>
                    <a:pt x="530" y="555"/>
                    <a:pt x="529" y="557"/>
                    <a:pt x="529" y="557"/>
                  </a:cubicBezTo>
                  <a:cubicBezTo>
                    <a:pt x="529" y="557"/>
                    <a:pt x="529" y="557"/>
                    <a:pt x="529" y="557"/>
                  </a:cubicBezTo>
                  <a:cubicBezTo>
                    <a:pt x="529" y="557"/>
                    <a:pt x="529" y="557"/>
                    <a:pt x="529" y="557"/>
                  </a:cubicBezTo>
                  <a:cubicBezTo>
                    <a:pt x="529" y="557"/>
                    <a:pt x="529" y="557"/>
                    <a:pt x="529" y="557"/>
                  </a:cubicBezTo>
                  <a:cubicBezTo>
                    <a:pt x="530" y="557"/>
                    <a:pt x="530" y="558"/>
                    <a:pt x="531" y="559"/>
                  </a:cubicBezTo>
                  <a:cubicBezTo>
                    <a:pt x="532" y="560"/>
                    <a:pt x="540" y="561"/>
                    <a:pt x="548" y="561"/>
                  </a:cubicBezTo>
                  <a:cubicBezTo>
                    <a:pt x="571" y="561"/>
                    <a:pt x="571" y="561"/>
                    <a:pt x="571" y="561"/>
                  </a:cubicBezTo>
                  <a:cubicBezTo>
                    <a:pt x="574" y="561"/>
                    <a:pt x="580" y="562"/>
                    <a:pt x="584" y="564"/>
                  </a:cubicBezTo>
                  <a:cubicBezTo>
                    <a:pt x="588" y="566"/>
                    <a:pt x="594" y="570"/>
                    <a:pt x="598" y="573"/>
                  </a:cubicBezTo>
                  <a:cubicBezTo>
                    <a:pt x="598" y="573"/>
                    <a:pt x="598" y="573"/>
                    <a:pt x="598" y="574"/>
                  </a:cubicBezTo>
                  <a:cubicBezTo>
                    <a:pt x="598" y="576"/>
                    <a:pt x="598" y="576"/>
                    <a:pt x="598" y="576"/>
                  </a:cubicBezTo>
                  <a:cubicBezTo>
                    <a:pt x="604" y="578"/>
                    <a:pt x="614" y="580"/>
                    <a:pt x="620" y="581"/>
                  </a:cubicBezTo>
                  <a:cubicBezTo>
                    <a:pt x="626" y="581"/>
                    <a:pt x="632" y="583"/>
                    <a:pt x="633" y="584"/>
                  </a:cubicBezTo>
                  <a:cubicBezTo>
                    <a:pt x="634" y="586"/>
                    <a:pt x="635" y="592"/>
                    <a:pt x="635" y="596"/>
                  </a:cubicBezTo>
                  <a:cubicBezTo>
                    <a:pt x="635" y="599"/>
                    <a:pt x="640" y="607"/>
                    <a:pt x="647" y="612"/>
                  </a:cubicBezTo>
                  <a:cubicBezTo>
                    <a:pt x="647" y="612"/>
                    <a:pt x="647" y="612"/>
                    <a:pt x="648" y="613"/>
                  </a:cubicBezTo>
                  <a:cubicBezTo>
                    <a:pt x="650" y="613"/>
                    <a:pt x="650" y="613"/>
                    <a:pt x="650" y="613"/>
                  </a:cubicBezTo>
                  <a:cubicBezTo>
                    <a:pt x="654" y="616"/>
                    <a:pt x="660" y="618"/>
                    <a:pt x="663" y="618"/>
                  </a:cubicBezTo>
                  <a:cubicBezTo>
                    <a:pt x="667" y="618"/>
                    <a:pt x="670" y="617"/>
                    <a:pt x="671" y="617"/>
                  </a:cubicBezTo>
                  <a:cubicBezTo>
                    <a:pt x="671" y="617"/>
                    <a:pt x="670" y="614"/>
                    <a:pt x="668" y="61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88" name="Freeform 82"/>
            <p:cNvSpPr>
              <a:spLocks noChangeArrowheads="1"/>
            </p:cNvSpPr>
            <p:nvPr/>
          </p:nvSpPr>
          <p:spPr bwMode="auto">
            <a:xfrm>
              <a:off x="1804988" y="495300"/>
              <a:ext cx="1" cy="6350"/>
            </a:xfrm>
            <a:custGeom>
              <a:avLst/>
              <a:gdLst>
                <a:gd name="T0" fmla="*/ 0 w 1"/>
                <a:gd name="T1" fmla="*/ 2 h 2"/>
                <a:gd name="T2" fmla="*/ 0 w 1"/>
                <a:gd name="T3" fmla="*/ 0 h 2"/>
                <a:gd name="T4" fmla="*/ 0 w 1"/>
                <a:gd name="T5" fmla="*/ 1 h 2"/>
                <a:gd name="T6" fmla="*/ 0 w 1"/>
                <a:gd name="T7" fmla="*/ 2 h 2"/>
                <a:gd name="T8" fmla="*/ 0 w 1"/>
                <a:gd name="T9" fmla="*/ 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cubicBezTo>
                    <a:pt x="0" y="2"/>
                    <a:pt x="0" y="2"/>
                    <a:pt x="0" y="0"/>
                  </a:cubicBezTo>
                  <a:cubicBezTo>
                    <a:pt x="0" y="1"/>
                    <a:pt x="0" y="1"/>
                    <a:pt x="0"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89" name="Freeform 83"/>
            <p:cNvSpPr>
              <a:spLocks noChangeArrowheads="1"/>
            </p:cNvSpPr>
            <p:nvPr/>
          </p:nvSpPr>
          <p:spPr bwMode="auto">
            <a:xfrm>
              <a:off x="1746250" y="722313"/>
              <a:ext cx="3175" cy="1"/>
            </a:xfrm>
            <a:custGeom>
              <a:avLst/>
              <a:gdLst>
                <a:gd name="T0" fmla="*/ 1 w 1"/>
                <a:gd name="T1" fmla="*/ 0 h 1"/>
                <a:gd name="T2" fmla="*/ 1 w 1"/>
                <a:gd name="T3" fmla="*/ 0 h 1"/>
                <a:gd name="T4" fmla="*/ 0 w 1"/>
                <a:gd name="T5" fmla="*/ 0 h 1"/>
                <a:gd name="T6" fmla="*/ 0 w 1"/>
                <a:gd name="T7" fmla="*/ 0 h 1"/>
                <a:gd name="T8" fmla="*/ 1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90" name="Freeform 84"/>
            <p:cNvSpPr>
              <a:spLocks noChangeArrowheads="1"/>
            </p:cNvSpPr>
            <p:nvPr/>
          </p:nvSpPr>
          <p:spPr bwMode="auto">
            <a:xfrm>
              <a:off x="1541463" y="874713"/>
              <a:ext cx="1" cy="3175"/>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91" name="Freeform 85"/>
            <p:cNvSpPr>
              <a:spLocks noChangeArrowheads="1"/>
            </p:cNvSpPr>
            <p:nvPr/>
          </p:nvSpPr>
          <p:spPr bwMode="auto">
            <a:xfrm>
              <a:off x="1063625" y="474663"/>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92" name="Freeform 86"/>
            <p:cNvSpPr>
              <a:spLocks noChangeArrowheads="1"/>
            </p:cNvSpPr>
            <p:nvPr/>
          </p:nvSpPr>
          <p:spPr bwMode="auto">
            <a:xfrm>
              <a:off x="190500" y="890588"/>
              <a:ext cx="1" cy="6350"/>
            </a:xfrm>
            <a:custGeom>
              <a:avLst/>
              <a:gdLst>
                <a:gd name="T0" fmla="*/ 0 w 1"/>
                <a:gd name="T1" fmla="*/ 1 h 2"/>
                <a:gd name="T2" fmla="*/ 0 w 1"/>
                <a:gd name="T3" fmla="*/ 1 h 2"/>
                <a:gd name="T4" fmla="*/ 0 w 1"/>
                <a:gd name="T5" fmla="*/ 1 h 2"/>
                <a:gd name="T6" fmla="*/ 0 w 1"/>
                <a:gd name="T7" fmla="*/ 2 h 2"/>
                <a:gd name="T8" fmla="*/ 0 w 1"/>
                <a:gd name="T9" fmla="*/ 1 h 2"/>
                <a:gd name="T10" fmla="*/ 0 w 1"/>
                <a:gd name="T11" fmla="*/ 0 h 2"/>
                <a:gd name="T12" fmla="*/ 0 w 1"/>
                <a:gd name="T13" fmla="*/ 0 h 2"/>
                <a:gd name="T14" fmla="*/ 0 w 1"/>
                <a:gd name="T15" fmla="*/ 0 h 2"/>
                <a:gd name="T16" fmla="*/ 0 w 1"/>
                <a:gd name="T17" fmla="*/ 1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2"/>
                <a:gd name="T29" fmla="*/ 1 w 1"/>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2">
                  <a:moveTo>
                    <a:pt x="0" y="1"/>
                  </a:moveTo>
                  <a:cubicBezTo>
                    <a:pt x="0" y="1"/>
                    <a:pt x="0" y="1"/>
                    <a:pt x="0" y="1"/>
                  </a:cubicBezTo>
                  <a:cubicBezTo>
                    <a:pt x="0" y="1"/>
                    <a:pt x="0" y="2"/>
                    <a:pt x="0" y="1"/>
                  </a:cubicBezTo>
                  <a:cubicBezTo>
                    <a:pt x="0" y="1"/>
                    <a:pt x="0" y="1"/>
                    <a:pt x="0" y="2"/>
                  </a:cubicBezTo>
                  <a:cubicBezTo>
                    <a:pt x="0" y="2"/>
                    <a:pt x="0" y="1"/>
                    <a:pt x="0" y="1"/>
                  </a:cubicBezTo>
                  <a:cubicBezTo>
                    <a:pt x="0" y="0"/>
                    <a:pt x="0" y="0"/>
                    <a:pt x="0" y="0"/>
                  </a:cubicBezTo>
                  <a:cubicBezTo>
                    <a:pt x="0" y="0"/>
                    <a:pt x="0" y="0"/>
                    <a:pt x="0"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93" name="Freeform 87"/>
            <p:cNvSpPr>
              <a:spLocks noChangeArrowheads="1"/>
            </p:cNvSpPr>
            <p:nvPr/>
          </p:nvSpPr>
          <p:spPr bwMode="auto">
            <a:xfrm>
              <a:off x="811213" y="573088"/>
              <a:ext cx="4763" cy="3175"/>
            </a:xfrm>
            <a:custGeom>
              <a:avLst/>
              <a:gdLst>
                <a:gd name="T0" fmla="*/ 1 w 2"/>
                <a:gd name="T1" fmla="*/ 1 h 1"/>
                <a:gd name="T2" fmla="*/ 1 w 2"/>
                <a:gd name="T3" fmla="*/ 1 h 1"/>
                <a:gd name="T4" fmla="*/ 1 w 2"/>
                <a:gd name="T5" fmla="*/ 0 h 1"/>
                <a:gd name="T6" fmla="*/ 2 w 2"/>
                <a:gd name="T7" fmla="*/ 1 h 1"/>
                <a:gd name="T8" fmla="*/ 1 w 2"/>
                <a:gd name="T9" fmla="*/ 1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1" y="1"/>
                  </a:moveTo>
                  <a:cubicBezTo>
                    <a:pt x="1" y="1"/>
                    <a:pt x="1" y="1"/>
                    <a:pt x="1" y="1"/>
                  </a:cubicBezTo>
                  <a:cubicBezTo>
                    <a:pt x="0" y="0"/>
                    <a:pt x="0" y="0"/>
                    <a:pt x="1" y="0"/>
                  </a:cubicBezTo>
                  <a:cubicBezTo>
                    <a:pt x="1" y="1"/>
                    <a:pt x="1" y="1"/>
                    <a:pt x="2" y="1"/>
                  </a:cubicBezTo>
                  <a:cubicBezTo>
                    <a:pt x="2" y="1"/>
                    <a:pt x="2" y="1"/>
                    <a:pt x="1"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94" name="Freeform 88"/>
            <p:cNvSpPr>
              <a:spLocks noChangeArrowheads="1"/>
            </p:cNvSpPr>
            <p:nvPr/>
          </p:nvSpPr>
          <p:spPr bwMode="auto">
            <a:xfrm>
              <a:off x="1804988" y="2066925"/>
              <a:ext cx="1" cy="3175"/>
            </a:xfrm>
            <a:custGeom>
              <a:avLst/>
              <a:gdLst>
                <a:gd name="T0" fmla="*/ 0 w 1"/>
                <a:gd name="T1" fmla="*/ 1 h 1"/>
                <a:gd name="T2" fmla="*/ 0 w 1"/>
                <a:gd name="T3" fmla="*/ 1 h 1"/>
                <a:gd name="T4" fmla="*/ 0 w 1"/>
                <a:gd name="T5" fmla="*/ 0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cubicBezTo>
                    <a:pt x="0" y="1"/>
                    <a:pt x="0" y="1"/>
                    <a:pt x="0" y="1"/>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95" name="Freeform 89"/>
            <p:cNvSpPr>
              <a:spLocks noChangeArrowheads="1"/>
            </p:cNvSpPr>
            <p:nvPr/>
          </p:nvSpPr>
          <p:spPr bwMode="auto">
            <a:xfrm>
              <a:off x="1892300" y="3309938"/>
              <a:ext cx="15875" cy="23813"/>
            </a:xfrm>
            <a:custGeom>
              <a:avLst/>
              <a:gdLst>
                <a:gd name="T0" fmla="*/ 2 w 6"/>
                <a:gd name="T1" fmla="*/ 5 h 9"/>
                <a:gd name="T2" fmla="*/ 2 w 6"/>
                <a:gd name="T3" fmla="*/ 6 h 9"/>
                <a:gd name="T4" fmla="*/ 6 w 6"/>
                <a:gd name="T5" fmla="*/ 1 h 9"/>
                <a:gd name="T6" fmla="*/ 2 w 6"/>
                <a:gd name="T7" fmla="*/ 5 h 9"/>
                <a:gd name="T8" fmla="*/ 0 60000 65536"/>
                <a:gd name="T9" fmla="*/ 0 60000 65536"/>
                <a:gd name="T10" fmla="*/ 0 60000 65536"/>
                <a:gd name="T11" fmla="*/ 0 60000 65536"/>
                <a:gd name="T12" fmla="*/ 0 w 6"/>
                <a:gd name="T13" fmla="*/ 0 h 9"/>
                <a:gd name="T14" fmla="*/ 6 w 6"/>
                <a:gd name="T15" fmla="*/ 9 h 9"/>
              </a:gdLst>
              <a:ahLst/>
              <a:cxnLst>
                <a:cxn ang="T8">
                  <a:pos x="T0" y="T1"/>
                </a:cxn>
                <a:cxn ang="T9">
                  <a:pos x="T2" y="T3"/>
                </a:cxn>
                <a:cxn ang="T10">
                  <a:pos x="T4" y="T5"/>
                </a:cxn>
                <a:cxn ang="T11">
                  <a:pos x="T6" y="T7"/>
                </a:cxn>
              </a:cxnLst>
              <a:rect l="T12" t="T13" r="T14" b="T15"/>
              <a:pathLst>
                <a:path w="6" h="9">
                  <a:moveTo>
                    <a:pt x="2" y="5"/>
                  </a:moveTo>
                  <a:cubicBezTo>
                    <a:pt x="0" y="8"/>
                    <a:pt x="0" y="9"/>
                    <a:pt x="2" y="6"/>
                  </a:cubicBezTo>
                  <a:cubicBezTo>
                    <a:pt x="4" y="4"/>
                    <a:pt x="6" y="2"/>
                    <a:pt x="6" y="1"/>
                  </a:cubicBezTo>
                  <a:cubicBezTo>
                    <a:pt x="6" y="0"/>
                    <a:pt x="4" y="2"/>
                    <a:pt x="2"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96" name="Freeform 90"/>
            <p:cNvSpPr>
              <a:spLocks noChangeArrowheads="1"/>
            </p:cNvSpPr>
            <p:nvPr/>
          </p:nvSpPr>
          <p:spPr bwMode="auto">
            <a:xfrm>
              <a:off x="2006600" y="3473450"/>
              <a:ext cx="112713" cy="47625"/>
            </a:xfrm>
            <a:custGeom>
              <a:avLst/>
              <a:gdLst>
                <a:gd name="T0" fmla="*/ 37 w 42"/>
                <a:gd name="T1" fmla="*/ 9 h 18"/>
                <a:gd name="T2" fmla="*/ 33 w 42"/>
                <a:gd name="T3" fmla="*/ 6 h 18"/>
                <a:gd name="T4" fmla="*/ 29 w 42"/>
                <a:gd name="T5" fmla="*/ 2 h 18"/>
                <a:gd name="T6" fmla="*/ 26 w 42"/>
                <a:gd name="T7" fmla="*/ 0 h 18"/>
                <a:gd name="T8" fmla="*/ 14 w 42"/>
                <a:gd name="T9" fmla="*/ 0 h 18"/>
                <a:gd name="T10" fmla="*/ 1 w 42"/>
                <a:gd name="T11" fmla="*/ 4 h 18"/>
                <a:gd name="T12" fmla="*/ 1 w 42"/>
                <a:gd name="T13" fmla="*/ 7 h 18"/>
                <a:gd name="T14" fmla="*/ 0 w 42"/>
                <a:gd name="T15" fmla="*/ 8 h 18"/>
                <a:gd name="T16" fmla="*/ 1 w 42"/>
                <a:gd name="T17" fmla="*/ 10 h 18"/>
                <a:gd name="T18" fmla="*/ 2 w 42"/>
                <a:gd name="T19" fmla="*/ 11 h 18"/>
                <a:gd name="T20" fmla="*/ 2 w 42"/>
                <a:gd name="T21" fmla="*/ 11 h 18"/>
                <a:gd name="T22" fmla="*/ 2 w 42"/>
                <a:gd name="T23" fmla="*/ 11 h 18"/>
                <a:gd name="T24" fmla="*/ 7 w 42"/>
                <a:gd name="T25" fmla="*/ 14 h 18"/>
                <a:gd name="T26" fmla="*/ 8 w 42"/>
                <a:gd name="T27" fmla="*/ 14 h 18"/>
                <a:gd name="T28" fmla="*/ 9 w 42"/>
                <a:gd name="T29" fmla="*/ 14 h 18"/>
                <a:gd name="T30" fmla="*/ 9 w 42"/>
                <a:gd name="T31" fmla="*/ 18 h 18"/>
                <a:gd name="T32" fmla="*/ 22 w 42"/>
                <a:gd name="T33" fmla="*/ 18 h 18"/>
                <a:gd name="T34" fmla="*/ 36 w 42"/>
                <a:gd name="T35" fmla="*/ 15 h 18"/>
                <a:gd name="T36" fmla="*/ 36 w 42"/>
                <a:gd name="T37" fmla="*/ 13 h 18"/>
                <a:gd name="T38" fmla="*/ 36 w 42"/>
                <a:gd name="T39" fmla="*/ 12 h 18"/>
                <a:gd name="T40" fmla="*/ 39 w 42"/>
                <a:gd name="T41" fmla="*/ 11 h 18"/>
                <a:gd name="T42" fmla="*/ 42 w 42"/>
                <a:gd name="T43" fmla="*/ 10 h 18"/>
                <a:gd name="T44" fmla="*/ 37 w 42"/>
                <a:gd name="T45" fmla="*/ 9 h 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
                <a:gd name="T70" fmla="*/ 0 h 18"/>
                <a:gd name="T71" fmla="*/ 42 w 42"/>
                <a:gd name="T72" fmla="*/ 18 h 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 h="18">
                  <a:moveTo>
                    <a:pt x="37" y="9"/>
                  </a:moveTo>
                  <a:cubicBezTo>
                    <a:pt x="35" y="9"/>
                    <a:pt x="34" y="8"/>
                    <a:pt x="33" y="6"/>
                  </a:cubicBezTo>
                  <a:cubicBezTo>
                    <a:pt x="33" y="4"/>
                    <a:pt x="31" y="2"/>
                    <a:pt x="29" y="2"/>
                  </a:cubicBezTo>
                  <a:cubicBezTo>
                    <a:pt x="27" y="1"/>
                    <a:pt x="26" y="0"/>
                    <a:pt x="26" y="0"/>
                  </a:cubicBezTo>
                  <a:cubicBezTo>
                    <a:pt x="26" y="0"/>
                    <a:pt x="20" y="0"/>
                    <a:pt x="14" y="0"/>
                  </a:cubicBezTo>
                  <a:cubicBezTo>
                    <a:pt x="7" y="0"/>
                    <a:pt x="1" y="2"/>
                    <a:pt x="1" y="4"/>
                  </a:cubicBezTo>
                  <a:cubicBezTo>
                    <a:pt x="1" y="4"/>
                    <a:pt x="1" y="4"/>
                    <a:pt x="1" y="7"/>
                  </a:cubicBezTo>
                  <a:cubicBezTo>
                    <a:pt x="0" y="8"/>
                    <a:pt x="0" y="8"/>
                    <a:pt x="0" y="8"/>
                  </a:cubicBezTo>
                  <a:cubicBezTo>
                    <a:pt x="0" y="9"/>
                    <a:pt x="1" y="10"/>
                    <a:pt x="1" y="10"/>
                  </a:cubicBezTo>
                  <a:cubicBezTo>
                    <a:pt x="1" y="10"/>
                    <a:pt x="2" y="11"/>
                    <a:pt x="2" y="11"/>
                  </a:cubicBezTo>
                  <a:cubicBezTo>
                    <a:pt x="2" y="11"/>
                    <a:pt x="2" y="11"/>
                    <a:pt x="2" y="11"/>
                  </a:cubicBezTo>
                  <a:cubicBezTo>
                    <a:pt x="2" y="11"/>
                    <a:pt x="2" y="11"/>
                    <a:pt x="2" y="11"/>
                  </a:cubicBezTo>
                  <a:cubicBezTo>
                    <a:pt x="2" y="11"/>
                    <a:pt x="4" y="14"/>
                    <a:pt x="7" y="14"/>
                  </a:cubicBezTo>
                  <a:cubicBezTo>
                    <a:pt x="7" y="14"/>
                    <a:pt x="7" y="14"/>
                    <a:pt x="8" y="14"/>
                  </a:cubicBezTo>
                  <a:cubicBezTo>
                    <a:pt x="9" y="14"/>
                    <a:pt x="9" y="14"/>
                    <a:pt x="9" y="14"/>
                  </a:cubicBezTo>
                  <a:cubicBezTo>
                    <a:pt x="9" y="14"/>
                    <a:pt x="9" y="18"/>
                    <a:pt x="9" y="18"/>
                  </a:cubicBezTo>
                  <a:cubicBezTo>
                    <a:pt x="9" y="18"/>
                    <a:pt x="15" y="18"/>
                    <a:pt x="22" y="18"/>
                  </a:cubicBezTo>
                  <a:cubicBezTo>
                    <a:pt x="30" y="18"/>
                    <a:pt x="36" y="17"/>
                    <a:pt x="36" y="15"/>
                  </a:cubicBezTo>
                  <a:cubicBezTo>
                    <a:pt x="36" y="14"/>
                    <a:pt x="36" y="13"/>
                    <a:pt x="36" y="13"/>
                  </a:cubicBezTo>
                  <a:cubicBezTo>
                    <a:pt x="36" y="12"/>
                    <a:pt x="36" y="12"/>
                    <a:pt x="36" y="12"/>
                  </a:cubicBezTo>
                  <a:cubicBezTo>
                    <a:pt x="36" y="12"/>
                    <a:pt x="38" y="12"/>
                    <a:pt x="39" y="11"/>
                  </a:cubicBezTo>
                  <a:cubicBezTo>
                    <a:pt x="41" y="11"/>
                    <a:pt x="42" y="10"/>
                    <a:pt x="42" y="10"/>
                  </a:cubicBezTo>
                  <a:cubicBezTo>
                    <a:pt x="41" y="10"/>
                    <a:pt x="39" y="9"/>
                    <a:pt x="37"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97" name="Oval 91"/>
            <p:cNvSpPr>
              <a:spLocks noChangeArrowheads="1"/>
            </p:cNvSpPr>
            <p:nvPr/>
          </p:nvSpPr>
          <p:spPr bwMode="auto">
            <a:xfrm>
              <a:off x="1239838" y="387350"/>
              <a:ext cx="1588" cy="1588"/>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98" name="Freeform 92"/>
            <p:cNvSpPr>
              <a:spLocks noChangeArrowheads="1"/>
            </p:cNvSpPr>
            <p:nvPr/>
          </p:nvSpPr>
          <p:spPr bwMode="auto">
            <a:xfrm>
              <a:off x="1276350" y="303213"/>
              <a:ext cx="11113" cy="3175"/>
            </a:xfrm>
            <a:custGeom>
              <a:avLst/>
              <a:gdLst>
                <a:gd name="T0" fmla="*/ 1 w 4"/>
                <a:gd name="T1" fmla="*/ 0 h 1"/>
                <a:gd name="T2" fmla="*/ 3 w 4"/>
                <a:gd name="T3" fmla="*/ 1 h 1"/>
                <a:gd name="T4" fmla="*/ 3 w 4"/>
                <a:gd name="T5" fmla="*/ 1 h 1"/>
                <a:gd name="T6" fmla="*/ 3 w 4"/>
                <a:gd name="T7" fmla="*/ 1 h 1"/>
                <a:gd name="T8" fmla="*/ 3 w 4"/>
                <a:gd name="T9" fmla="*/ 1 h 1"/>
                <a:gd name="T10" fmla="*/ 3 w 4"/>
                <a:gd name="T11" fmla="*/ 1 h 1"/>
                <a:gd name="T12" fmla="*/ 4 w 4"/>
                <a:gd name="T13" fmla="*/ 1 h 1"/>
                <a:gd name="T14" fmla="*/ 4 w 4"/>
                <a:gd name="T15" fmla="*/ 1 h 1"/>
                <a:gd name="T16" fmla="*/ 2 w 4"/>
                <a:gd name="T17" fmla="*/ 0 h 1"/>
                <a:gd name="T18" fmla="*/ 1 w 4"/>
                <a:gd name="T19" fmla="*/ 0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
                <a:gd name="T32" fmla="*/ 4 w 4"/>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
                  <a:moveTo>
                    <a:pt x="1" y="0"/>
                  </a:moveTo>
                  <a:cubicBezTo>
                    <a:pt x="2" y="1"/>
                    <a:pt x="3" y="1"/>
                    <a:pt x="3" y="1"/>
                  </a:cubicBezTo>
                  <a:cubicBezTo>
                    <a:pt x="3" y="1"/>
                    <a:pt x="3" y="1"/>
                    <a:pt x="3" y="1"/>
                  </a:cubicBezTo>
                  <a:cubicBezTo>
                    <a:pt x="3" y="1"/>
                    <a:pt x="3" y="1"/>
                    <a:pt x="3" y="1"/>
                  </a:cubicBezTo>
                  <a:cubicBezTo>
                    <a:pt x="3" y="1"/>
                    <a:pt x="3" y="1"/>
                    <a:pt x="3" y="1"/>
                  </a:cubicBezTo>
                  <a:cubicBezTo>
                    <a:pt x="3" y="1"/>
                    <a:pt x="3" y="1"/>
                    <a:pt x="3" y="1"/>
                  </a:cubicBezTo>
                  <a:cubicBezTo>
                    <a:pt x="3" y="1"/>
                    <a:pt x="4" y="1"/>
                    <a:pt x="4" y="1"/>
                  </a:cubicBezTo>
                  <a:cubicBezTo>
                    <a:pt x="4" y="1"/>
                    <a:pt x="4" y="1"/>
                    <a:pt x="4" y="1"/>
                  </a:cubicBezTo>
                  <a:cubicBezTo>
                    <a:pt x="4" y="0"/>
                    <a:pt x="3" y="0"/>
                    <a:pt x="2" y="0"/>
                  </a:cubicBezTo>
                  <a:cubicBezTo>
                    <a:pt x="1" y="0"/>
                    <a:pt x="0"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99" name="Freeform 93"/>
            <p:cNvSpPr>
              <a:spLocks noChangeArrowheads="1"/>
            </p:cNvSpPr>
            <p:nvPr/>
          </p:nvSpPr>
          <p:spPr bwMode="auto">
            <a:xfrm>
              <a:off x="1301750" y="346075"/>
              <a:ext cx="1588" cy="3175"/>
            </a:xfrm>
            <a:custGeom>
              <a:avLst/>
              <a:gdLst>
                <a:gd name="T0" fmla="*/ 1 w 1"/>
                <a:gd name="T1" fmla="*/ 1 h 1"/>
                <a:gd name="T2" fmla="*/ 1 w 1"/>
                <a:gd name="T3" fmla="*/ 0 h 1"/>
                <a:gd name="T4" fmla="*/ 1 w 1"/>
                <a:gd name="T5" fmla="*/ 1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cubicBezTo>
                    <a:pt x="1" y="1"/>
                    <a:pt x="1" y="0"/>
                    <a:pt x="1" y="0"/>
                  </a:cubicBezTo>
                  <a:cubicBezTo>
                    <a:pt x="1" y="0"/>
                    <a:pt x="1" y="1"/>
                    <a:pt x="1" y="1"/>
                  </a:cubicBezTo>
                  <a:cubicBezTo>
                    <a:pt x="0" y="1"/>
                    <a:pt x="1" y="1"/>
                    <a:pt x="1"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00" name="Freeform 94"/>
            <p:cNvSpPr>
              <a:spLocks noChangeArrowheads="1"/>
            </p:cNvSpPr>
            <p:nvPr/>
          </p:nvSpPr>
          <p:spPr bwMode="auto">
            <a:xfrm>
              <a:off x="1338263" y="379413"/>
              <a:ext cx="12700" cy="23813"/>
            </a:xfrm>
            <a:custGeom>
              <a:avLst/>
              <a:gdLst>
                <a:gd name="T0" fmla="*/ 4 w 5"/>
                <a:gd name="T1" fmla="*/ 7 h 9"/>
                <a:gd name="T2" fmla="*/ 5 w 5"/>
                <a:gd name="T3" fmla="*/ 9 h 9"/>
                <a:gd name="T4" fmla="*/ 4 w 5"/>
                <a:gd name="T5" fmla="*/ 6 h 9"/>
                <a:gd name="T6" fmla="*/ 1 w 5"/>
                <a:gd name="T7" fmla="*/ 1 h 9"/>
                <a:gd name="T8" fmla="*/ 1 w 5"/>
                <a:gd name="T9" fmla="*/ 1 h 9"/>
                <a:gd name="T10" fmla="*/ 4 w 5"/>
                <a:gd name="T11" fmla="*/ 7 h 9"/>
                <a:gd name="T12" fmla="*/ 0 60000 65536"/>
                <a:gd name="T13" fmla="*/ 0 60000 65536"/>
                <a:gd name="T14" fmla="*/ 0 60000 65536"/>
                <a:gd name="T15" fmla="*/ 0 60000 65536"/>
                <a:gd name="T16" fmla="*/ 0 60000 65536"/>
                <a:gd name="T17" fmla="*/ 0 60000 65536"/>
                <a:gd name="T18" fmla="*/ 0 w 5"/>
                <a:gd name="T19" fmla="*/ 0 h 9"/>
                <a:gd name="T20" fmla="*/ 5 w 5"/>
                <a:gd name="T21" fmla="*/ 9 h 9"/>
              </a:gdLst>
              <a:ahLst/>
              <a:cxnLst>
                <a:cxn ang="T12">
                  <a:pos x="T0" y="T1"/>
                </a:cxn>
                <a:cxn ang="T13">
                  <a:pos x="T2" y="T3"/>
                </a:cxn>
                <a:cxn ang="T14">
                  <a:pos x="T4" y="T5"/>
                </a:cxn>
                <a:cxn ang="T15">
                  <a:pos x="T6" y="T7"/>
                </a:cxn>
                <a:cxn ang="T16">
                  <a:pos x="T8" y="T9"/>
                </a:cxn>
                <a:cxn ang="T17">
                  <a:pos x="T10" y="T11"/>
                </a:cxn>
              </a:cxnLst>
              <a:rect l="T18" t="T19" r="T20" b="T21"/>
              <a:pathLst>
                <a:path w="5" h="9">
                  <a:moveTo>
                    <a:pt x="4" y="7"/>
                  </a:moveTo>
                  <a:cubicBezTo>
                    <a:pt x="5" y="8"/>
                    <a:pt x="5" y="9"/>
                    <a:pt x="5" y="9"/>
                  </a:cubicBezTo>
                  <a:cubicBezTo>
                    <a:pt x="5" y="9"/>
                    <a:pt x="5" y="8"/>
                    <a:pt x="4" y="6"/>
                  </a:cubicBezTo>
                  <a:cubicBezTo>
                    <a:pt x="3" y="5"/>
                    <a:pt x="2" y="2"/>
                    <a:pt x="1" y="1"/>
                  </a:cubicBezTo>
                  <a:cubicBezTo>
                    <a:pt x="0" y="0"/>
                    <a:pt x="0" y="0"/>
                    <a:pt x="1" y="1"/>
                  </a:cubicBezTo>
                  <a:cubicBezTo>
                    <a:pt x="2" y="3"/>
                    <a:pt x="4" y="5"/>
                    <a:pt x="4"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01" name="Freeform 95"/>
            <p:cNvSpPr>
              <a:spLocks noChangeArrowheads="1"/>
            </p:cNvSpPr>
            <p:nvPr/>
          </p:nvSpPr>
          <p:spPr bwMode="auto">
            <a:xfrm>
              <a:off x="4344988" y="200025"/>
              <a:ext cx="87313" cy="19050"/>
            </a:xfrm>
            <a:custGeom>
              <a:avLst/>
              <a:gdLst>
                <a:gd name="T0" fmla="*/ 9 w 33"/>
                <a:gd name="T1" fmla="*/ 7 h 7"/>
                <a:gd name="T2" fmla="*/ 11 w 33"/>
                <a:gd name="T3" fmla="*/ 7 h 7"/>
                <a:gd name="T4" fmla="*/ 30 w 33"/>
                <a:gd name="T5" fmla="*/ 6 h 7"/>
                <a:gd name="T6" fmla="*/ 32 w 33"/>
                <a:gd name="T7" fmla="*/ 6 h 7"/>
                <a:gd name="T8" fmla="*/ 33 w 33"/>
                <a:gd name="T9" fmla="*/ 3 h 7"/>
                <a:gd name="T10" fmla="*/ 33 w 33"/>
                <a:gd name="T11" fmla="*/ 3 h 7"/>
                <a:gd name="T12" fmla="*/ 32 w 33"/>
                <a:gd name="T13" fmla="*/ 0 h 7"/>
                <a:gd name="T14" fmla="*/ 9 w 33"/>
                <a:gd name="T15" fmla="*/ 1 h 7"/>
                <a:gd name="T16" fmla="*/ 0 w 33"/>
                <a:gd name="T17" fmla="*/ 3 h 7"/>
                <a:gd name="T18" fmla="*/ 9 w 33"/>
                <a:gd name="T19" fmla="*/ 7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7"/>
                <a:gd name="T32" fmla="*/ 33 w 33"/>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7">
                  <a:moveTo>
                    <a:pt x="9" y="7"/>
                  </a:moveTo>
                  <a:cubicBezTo>
                    <a:pt x="9" y="7"/>
                    <a:pt x="9" y="7"/>
                    <a:pt x="11" y="7"/>
                  </a:cubicBezTo>
                  <a:cubicBezTo>
                    <a:pt x="13" y="7"/>
                    <a:pt x="27" y="6"/>
                    <a:pt x="30" y="6"/>
                  </a:cubicBezTo>
                  <a:cubicBezTo>
                    <a:pt x="32" y="6"/>
                    <a:pt x="32" y="6"/>
                    <a:pt x="32" y="6"/>
                  </a:cubicBezTo>
                  <a:cubicBezTo>
                    <a:pt x="33" y="6"/>
                    <a:pt x="33" y="3"/>
                    <a:pt x="33" y="3"/>
                  </a:cubicBezTo>
                  <a:cubicBezTo>
                    <a:pt x="33" y="3"/>
                    <a:pt x="33" y="3"/>
                    <a:pt x="33" y="3"/>
                  </a:cubicBezTo>
                  <a:cubicBezTo>
                    <a:pt x="32" y="0"/>
                    <a:pt x="32" y="0"/>
                    <a:pt x="32" y="0"/>
                  </a:cubicBezTo>
                  <a:cubicBezTo>
                    <a:pt x="24" y="1"/>
                    <a:pt x="13" y="1"/>
                    <a:pt x="9" y="1"/>
                  </a:cubicBezTo>
                  <a:cubicBezTo>
                    <a:pt x="4" y="1"/>
                    <a:pt x="0" y="2"/>
                    <a:pt x="0" y="3"/>
                  </a:cubicBezTo>
                  <a:cubicBezTo>
                    <a:pt x="0" y="4"/>
                    <a:pt x="4" y="6"/>
                    <a:pt x="9"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02" name="Freeform 96"/>
            <p:cNvSpPr>
              <a:spLocks noChangeArrowheads="1"/>
            </p:cNvSpPr>
            <p:nvPr/>
          </p:nvSpPr>
          <p:spPr bwMode="auto">
            <a:xfrm>
              <a:off x="1416050" y="290513"/>
              <a:ext cx="4763" cy="3175"/>
            </a:xfrm>
            <a:custGeom>
              <a:avLst/>
              <a:gdLst>
                <a:gd name="T0" fmla="*/ 0 w 2"/>
                <a:gd name="T1" fmla="*/ 0 h 1"/>
                <a:gd name="T2" fmla="*/ 2 w 2"/>
                <a:gd name="T3" fmla="*/ 1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0" y="1"/>
                    <a:pt x="0" y="1"/>
                    <a:pt x="2" y="1"/>
                  </a:cubicBezTo>
                  <a:cubicBezTo>
                    <a:pt x="1"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03" name="Freeform 97"/>
            <p:cNvSpPr>
              <a:spLocks noChangeArrowheads="1"/>
            </p:cNvSpPr>
            <p:nvPr/>
          </p:nvSpPr>
          <p:spPr bwMode="auto">
            <a:xfrm>
              <a:off x="1412875" y="1863725"/>
              <a:ext cx="3175" cy="1"/>
            </a:xfrm>
            <a:custGeom>
              <a:avLst/>
              <a:gdLst>
                <a:gd name="T0" fmla="*/ 0 w 1"/>
                <a:gd name="T1" fmla="*/ 0 h 1"/>
                <a:gd name="T2" fmla="*/ 1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04" name="Freeform 98"/>
            <p:cNvSpPr>
              <a:spLocks noChangeArrowheads="1"/>
            </p:cNvSpPr>
            <p:nvPr/>
          </p:nvSpPr>
          <p:spPr bwMode="auto">
            <a:xfrm>
              <a:off x="4381500" y="279400"/>
              <a:ext cx="3175" cy="3175"/>
            </a:xfrm>
            <a:custGeom>
              <a:avLst/>
              <a:gdLst>
                <a:gd name="T0" fmla="*/ 1 w 1"/>
                <a:gd name="T1" fmla="*/ 1 h 1"/>
                <a:gd name="T2" fmla="*/ 1 w 1"/>
                <a:gd name="T3" fmla="*/ 1 h 1"/>
                <a:gd name="T4" fmla="*/ 0 w 1"/>
                <a:gd name="T5" fmla="*/ 1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cubicBezTo>
                    <a:pt x="1" y="0"/>
                    <a:pt x="1" y="0"/>
                    <a:pt x="1" y="1"/>
                  </a:cubicBezTo>
                  <a:cubicBezTo>
                    <a:pt x="0" y="1"/>
                    <a:pt x="0" y="1"/>
                    <a:pt x="0" y="1"/>
                  </a:cubicBezTo>
                  <a:cubicBezTo>
                    <a:pt x="0" y="1"/>
                    <a:pt x="0" y="1"/>
                    <a:pt x="1"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05" name="Freeform 99"/>
            <p:cNvSpPr>
              <a:spLocks noChangeArrowheads="1"/>
            </p:cNvSpPr>
            <p:nvPr/>
          </p:nvSpPr>
          <p:spPr bwMode="auto">
            <a:xfrm>
              <a:off x="5021263" y="349250"/>
              <a:ext cx="196850" cy="171450"/>
            </a:xfrm>
            <a:custGeom>
              <a:avLst/>
              <a:gdLst>
                <a:gd name="T0" fmla="*/ 7 w 74"/>
                <a:gd name="T1" fmla="*/ 54 h 64"/>
                <a:gd name="T2" fmla="*/ 17 w 74"/>
                <a:gd name="T3" fmla="*/ 58 h 64"/>
                <a:gd name="T4" fmla="*/ 19 w 74"/>
                <a:gd name="T5" fmla="*/ 59 h 64"/>
                <a:gd name="T6" fmla="*/ 19 w 74"/>
                <a:gd name="T7" fmla="*/ 62 h 64"/>
                <a:gd name="T8" fmla="*/ 19 w 74"/>
                <a:gd name="T9" fmla="*/ 64 h 64"/>
                <a:gd name="T10" fmla="*/ 21 w 74"/>
                <a:gd name="T11" fmla="*/ 64 h 64"/>
                <a:gd name="T12" fmla="*/ 26 w 74"/>
                <a:gd name="T13" fmla="*/ 61 h 64"/>
                <a:gd name="T14" fmla="*/ 29 w 74"/>
                <a:gd name="T15" fmla="*/ 50 h 64"/>
                <a:gd name="T16" fmla="*/ 29 w 74"/>
                <a:gd name="T17" fmla="*/ 38 h 64"/>
                <a:gd name="T18" fmla="*/ 27 w 74"/>
                <a:gd name="T19" fmla="*/ 34 h 64"/>
                <a:gd name="T20" fmla="*/ 27 w 74"/>
                <a:gd name="T21" fmla="*/ 34 h 64"/>
                <a:gd name="T22" fmla="*/ 38 w 74"/>
                <a:gd name="T23" fmla="*/ 31 h 64"/>
                <a:gd name="T24" fmla="*/ 57 w 74"/>
                <a:gd name="T25" fmla="*/ 24 h 64"/>
                <a:gd name="T26" fmla="*/ 67 w 74"/>
                <a:gd name="T27" fmla="*/ 15 h 64"/>
                <a:gd name="T28" fmla="*/ 73 w 74"/>
                <a:gd name="T29" fmla="*/ 7 h 64"/>
                <a:gd name="T30" fmla="*/ 70 w 74"/>
                <a:gd name="T31" fmla="*/ 2 h 64"/>
                <a:gd name="T32" fmla="*/ 58 w 74"/>
                <a:gd name="T33" fmla="*/ 1 h 64"/>
                <a:gd name="T34" fmla="*/ 47 w 74"/>
                <a:gd name="T35" fmla="*/ 4 h 64"/>
                <a:gd name="T36" fmla="*/ 44 w 74"/>
                <a:gd name="T37" fmla="*/ 7 h 64"/>
                <a:gd name="T38" fmla="*/ 41 w 74"/>
                <a:gd name="T39" fmla="*/ 9 h 64"/>
                <a:gd name="T40" fmla="*/ 39 w 74"/>
                <a:gd name="T41" fmla="*/ 12 h 64"/>
                <a:gd name="T42" fmla="*/ 35 w 74"/>
                <a:gd name="T43" fmla="*/ 15 h 64"/>
                <a:gd name="T44" fmla="*/ 35 w 74"/>
                <a:gd name="T45" fmla="*/ 17 h 64"/>
                <a:gd name="T46" fmla="*/ 35 w 74"/>
                <a:gd name="T47" fmla="*/ 18 h 64"/>
                <a:gd name="T48" fmla="*/ 30 w 74"/>
                <a:gd name="T49" fmla="*/ 28 h 64"/>
                <a:gd name="T50" fmla="*/ 25 w 74"/>
                <a:gd name="T51" fmla="*/ 31 h 64"/>
                <a:gd name="T52" fmla="*/ 23 w 74"/>
                <a:gd name="T53" fmla="*/ 36 h 64"/>
                <a:gd name="T54" fmla="*/ 19 w 74"/>
                <a:gd name="T55" fmla="*/ 44 h 64"/>
                <a:gd name="T56" fmla="*/ 13 w 74"/>
                <a:gd name="T57" fmla="*/ 48 h 64"/>
                <a:gd name="T58" fmla="*/ 12 w 74"/>
                <a:gd name="T59" fmla="*/ 48 h 64"/>
                <a:gd name="T60" fmla="*/ 6 w 74"/>
                <a:gd name="T61" fmla="*/ 47 h 64"/>
                <a:gd name="T62" fmla="*/ 0 w 74"/>
                <a:gd name="T63" fmla="*/ 49 h 64"/>
                <a:gd name="T64" fmla="*/ 7 w 74"/>
                <a:gd name="T65" fmla="*/ 54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4"/>
                <a:gd name="T100" fmla="*/ 0 h 64"/>
                <a:gd name="T101" fmla="*/ 74 w 74"/>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4" h="64">
                  <a:moveTo>
                    <a:pt x="7" y="54"/>
                  </a:moveTo>
                  <a:cubicBezTo>
                    <a:pt x="11" y="55"/>
                    <a:pt x="16" y="56"/>
                    <a:pt x="17" y="58"/>
                  </a:cubicBezTo>
                  <a:cubicBezTo>
                    <a:pt x="19" y="59"/>
                    <a:pt x="19" y="59"/>
                    <a:pt x="19" y="59"/>
                  </a:cubicBezTo>
                  <a:cubicBezTo>
                    <a:pt x="18" y="59"/>
                    <a:pt x="18" y="60"/>
                    <a:pt x="19" y="62"/>
                  </a:cubicBezTo>
                  <a:cubicBezTo>
                    <a:pt x="19" y="63"/>
                    <a:pt x="20" y="64"/>
                    <a:pt x="19" y="64"/>
                  </a:cubicBezTo>
                  <a:cubicBezTo>
                    <a:pt x="19" y="64"/>
                    <a:pt x="20" y="64"/>
                    <a:pt x="21" y="64"/>
                  </a:cubicBezTo>
                  <a:cubicBezTo>
                    <a:pt x="23" y="64"/>
                    <a:pt x="25" y="63"/>
                    <a:pt x="26" y="61"/>
                  </a:cubicBezTo>
                  <a:cubicBezTo>
                    <a:pt x="27" y="60"/>
                    <a:pt x="28" y="55"/>
                    <a:pt x="29" y="50"/>
                  </a:cubicBezTo>
                  <a:cubicBezTo>
                    <a:pt x="30" y="46"/>
                    <a:pt x="30" y="41"/>
                    <a:pt x="29" y="38"/>
                  </a:cubicBezTo>
                  <a:cubicBezTo>
                    <a:pt x="28" y="36"/>
                    <a:pt x="27" y="34"/>
                    <a:pt x="27" y="34"/>
                  </a:cubicBezTo>
                  <a:cubicBezTo>
                    <a:pt x="27" y="34"/>
                    <a:pt x="27" y="34"/>
                    <a:pt x="27" y="34"/>
                  </a:cubicBezTo>
                  <a:cubicBezTo>
                    <a:pt x="27" y="34"/>
                    <a:pt x="32" y="33"/>
                    <a:pt x="38" y="31"/>
                  </a:cubicBezTo>
                  <a:cubicBezTo>
                    <a:pt x="44" y="30"/>
                    <a:pt x="52" y="26"/>
                    <a:pt x="57" y="24"/>
                  </a:cubicBezTo>
                  <a:cubicBezTo>
                    <a:pt x="61" y="21"/>
                    <a:pt x="66" y="18"/>
                    <a:pt x="67" y="15"/>
                  </a:cubicBezTo>
                  <a:cubicBezTo>
                    <a:pt x="69" y="13"/>
                    <a:pt x="72" y="9"/>
                    <a:pt x="73" y="7"/>
                  </a:cubicBezTo>
                  <a:cubicBezTo>
                    <a:pt x="74" y="4"/>
                    <a:pt x="73" y="2"/>
                    <a:pt x="70" y="2"/>
                  </a:cubicBezTo>
                  <a:cubicBezTo>
                    <a:pt x="66" y="2"/>
                    <a:pt x="61" y="2"/>
                    <a:pt x="58" y="1"/>
                  </a:cubicBezTo>
                  <a:cubicBezTo>
                    <a:pt x="55" y="0"/>
                    <a:pt x="47" y="2"/>
                    <a:pt x="47" y="4"/>
                  </a:cubicBezTo>
                  <a:cubicBezTo>
                    <a:pt x="47" y="6"/>
                    <a:pt x="46" y="7"/>
                    <a:pt x="44" y="7"/>
                  </a:cubicBezTo>
                  <a:cubicBezTo>
                    <a:pt x="42" y="7"/>
                    <a:pt x="41" y="8"/>
                    <a:pt x="41" y="9"/>
                  </a:cubicBezTo>
                  <a:cubicBezTo>
                    <a:pt x="41" y="11"/>
                    <a:pt x="40" y="12"/>
                    <a:pt x="39" y="12"/>
                  </a:cubicBezTo>
                  <a:cubicBezTo>
                    <a:pt x="38" y="12"/>
                    <a:pt x="35" y="13"/>
                    <a:pt x="35" y="15"/>
                  </a:cubicBezTo>
                  <a:cubicBezTo>
                    <a:pt x="35" y="15"/>
                    <a:pt x="35" y="15"/>
                    <a:pt x="35" y="17"/>
                  </a:cubicBezTo>
                  <a:cubicBezTo>
                    <a:pt x="35" y="18"/>
                    <a:pt x="35" y="18"/>
                    <a:pt x="35" y="18"/>
                  </a:cubicBezTo>
                  <a:cubicBezTo>
                    <a:pt x="35" y="22"/>
                    <a:pt x="32" y="26"/>
                    <a:pt x="30" y="28"/>
                  </a:cubicBezTo>
                  <a:cubicBezTo>
                    <a:pt x="29" y="30"/>
                    <a:pt x="26" y="31"/>
                    <a:pt x="25" y="31"/>
                  </a:cubicBezTo>
                  <a:cubicBezTo>
                    <a:pt x="24" y="31"/>
                    <a:pt x="23" y="33"/>
                    <a:pt x="23" y="36"/>
                  </a:cubicBezTo>
                  <a:cubicBezTo>
                    <a:pt x="23" y="38"/>
                    <a:pt x="22" y="42"/>
                    <a:pt x="19" y="44"/>
                  </a:cubicBezTo>
                  <a:cubicBezTo>
                    <a:pt x="17" y="46"/>
                    <a:pt x="14" y="48"/>
                    <a:pt x="13" y="48"/>
                  </a:cubicBezTo>
                  <a:cubicBezTo>
                    <a:pt x="12" y="48"/>
                    <a:pt x="12" y="48"/>
                    <a:pt x="12" y="48"/>
                  </a:cubicBezTo>
                  <a:cubicBezTo>
                    <a:pt x="12" y="48"/>
                    <a:pt x="9" y="47"/>
                    <a:pt x="6" y="47"/>
                  </a:cubicBezTo>
                  <a:cubicBezTo>
                    <a:pt x="2" y="46"/>
                    <a:pt x="0" y="47"/>
                    <a:pt x="0" y="49"/>
                  </a:cubicBezTo>
                  <a:cubicBezTo>
                    <a:pt x="0" y="51"/>
                    <a:pt x="3" y="53"/>
                    <a:pt x="7" y="5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06" name="Freeform 100"/>
            <p:cNvSpPr>
              <a:spLocks noChangeArrowheads="1"/>
            </p:cNvSpPr>
            <p:nvPr/>
          </p:nvSpPr>
          <p:spPr bwMode="auto">
            <a:xfrm>
              <a:off x="1204913" y="368300"/>
              <a:ext cx="1" cy="4763"/>
            </a:xfrm>
            <a:custGeom>
              <a:avLst/>
              <a:gdLst>
                <a:gd name="T0" fmla="*/ 0 w 1"/>
                <a:gd name="T1" fmla="*/ 1 h 2"/>
                <a:gd name="T2" fmla="*/ 0 w 1"/>
                <a:gd name="T3" fmla="*/ 0 h 2"/>
                <a:gd name="T4" fmla="*/ 0 w 1"/>
                <a:gd name="T5" fmla="*/ 1 h 2"/>
                <a:gd name="T6" fmla="*/ 0 w 1"/>
                <a:gd name="T7" fmla="*/ 1 h 2"/>
                <a:gd name="T8" fmla="*/ 0 w 1"/>
                <a:gd name="T9" fmla="*/ 1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cubicBezTo>
                    <a:pt x="0" y="1"/>
                    <a:pt x="0" y="0"/>
                    <a:pt x="0" y="0"/>
                  </a:cubicBezTo>
                  <a:cubicBezTo>
                    <a:pt x="0" y="0"/>
                    <a:pt x="0" y="0"/>
                    <a:pt x="0" y="1"/>
                  </a:cubicBezTo>
                  <a:cubicBezTo>
                    <a:pt x="0" y="1"/>
                    <a:pt x="0" y="1"/>
                    <a:pt x="0" y="1"/>
                  </a:cubicBezTo>
                  <a:cubicBezTo>
                    <a:pt x="0" y="2"/>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07" name="Freeform 101"/>
            <p:cNvSpPr>
              <a:spLocks noChangeArrowheads="1"/>
            </p:cNvSpPr>
            <p:nvPr/>
          </p:nvSpPr>
          <p:spPr bwMode="auto">
            <a:xfrm>
              <a:off x="1204913" y="368300"/>
              <a:ext cx="1" cy="3175"/>
            </a:xfrm>
            <a:custGeom>
              <a:avLst/>
              <a:gdLst>
                <a:gd name="T0" fmla="*/ 0 w 1"/>
                <a:gd name="T1" fmla="*/ 1 h 1"/>
                <a:gd name="T2" fmla="*/ 0 w 1"/>
                <a:gd name="T3" fmla="*/ 0 h 1"/>
                <a:gd name="T4" fmla="*/ 0 w 1"/>
                <a:gd name="T5" fmla="*/ 1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cubicBezTo>
                    <a:pt x="0" y="1"/>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08" name="Freeform 102"/>
            <p:cNvSpPr>
              <a:spLocks noChangeArrowheads="1"/>
            </p:cNvSpPr>
            <p:nvPr/>
          </p:nvSpPr>
          <p:spPr bwMode="auto">
            <a:xfrm>
              <a:off x="0" y="671513"/>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09" name="Freeform 103"/>
            <p:cNvSpPr>
              <a:spLocks noChangeArrowheads="1"/>
            </p:cNvSpPr>
            <p:nvPr/>
          </p:nvSpPr>
          <p:spPr bwMode="auto">
            <a:xfrm>
              <a:off x="1420813" y="293688"/>
              <a:ext cx="3175" cy="1"/>
            </a:xfrm>
            <a:custGeom>
              <a:avLst/>
              <a:gdLst>
                <a:gd name="T0" fmla="*/ 1 w 1"/>
                <a:gd name="T1" fmla="*/ 0 h 1"/>
                <a:gd name="T2" fmla="*/ 0 w 1"/>
                <a:gd name="T3" fmla="*/ 0 h 1"/>
                <a:gd name="T4" fmla="*/ 0 w 1"/>
                <a:gd name="T5" fmla="*/ 0 h 1"/>
                <a:gd name="T6" fmla="*/ 1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10" name="Freeform 104"/>
            <p:cNvSpPr>
              <a:spLocks noChangeArrowheads="1"/>
            </p:cNvSpPr>
            <p:nvPr/>
          </p:nvSpPr>
          <p:spPr bwMode="auto">
            <a:xfrm>
              <a:off x="1762125" y="376238"/>
              <a:ext cx="3175" cy="3175"/>
            </a:xfrm>
            <a:custGeom>
              <a:avLst/>
              <a:gdLst>
                <a:gd name="T0" fmla="*/ 1 w 1"/>
                <a:gd name="T1" fmla="*/ 0 h 1"/>
                <a:gd name="T2" fmla="*/ 1 w 1"/>
                <a:gd name="T3" fmla="*/ 1 h 1"/>
                <a:gd name="T4" fmla="*/ 0 w 1"/>
                <a:gd name="T5" fmla="*/ 1 h 1"/>
                <a:gd name="T6" fmla="*/ 1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cubicBezTo>
                    <a:pt x="1" y="1"/>
                    <a:pt x="1" y="1"/>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11" name="Oval 105"/>
            <p:cNvSpPr>
              <a:spLocks noChangeArrowheads="1"/>
            </p:cNvSpPr>
            <p:nvPr/>
          </p:nvSpPr>
          <p:spPr bwMode="auto">
            <a:xfrm>
              <a:off x="4379913" y="282575"/>
              <a:ext cx="1588" cy="1588"/>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12" name="Freeform 106"/>
            <p:cNvSpPr>
              <a:spLocks noChangeArrowheads="1"/>
            </p:cNvSpPr>
            <p:nvPr/>
          </p:nvSpPr>
          <p:spPr bwMode="auto">
            <a:xfrm>
              <a:off x="2198688" y="212725"/>
              <a:ext cx="3175" cy="3175"/>
            </a:xfrm>
            <a:custGeom>
              <a:avLst/>
              <a:gdLst>
                <a:gd name="T0" fmla="*/ 0 w 1"/>
                <a:gd name="T1" fmla="*/ 1 h 1"/>
                <a:gd name="T2" fmla="*/ 1 w 1"/>
                <a:gd name="T3" fmla="*/ 1 h 1"/>
                <a:gd name="T4" fmla="*/ 1 w 1"/>
                <a:gd name="T5" fmla="*/ 0 h 1"/>
                <a:gd name="T6" fmla="*/ 0 w 1"/>
                <a:gd name="T7" fmla="*/ 1 h 1"/>
                <a:gd name="T8" fmla="*/ 0 w 1"/>
                <a:gd name="T9" fmla="*/ 1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1"/>
                  </a:moveTo>
                  <a:cubicBezTo>
                    <a:pt x="1" y="1"/>
                    <a:pt x="1" y="1"/>
                    <a:pt x="1" y="1"/>
                  </a:cubicBezTo>
                  <a:cubicBezTo>
                    <a:pt x="1" y="1"/>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13" name="Freeform 107"/>
            <p:cNvSpPr>
              <a:spLocks noChangeArrowheads="1"/>
            </p:cNvSpPr>
            <p:nvPr/>
          </p:nvSpPr>
          <p:spPr bwMode="auto">
            <a:xfrm>
              <a:off x="1741488" y="482600"/>
              <a:ext cx="1588" cy="3175"/>
            </a:xfrm>
            <a:custGeom>
              <a:avLst/>
              <a:gdLst>
                <a:gd name="T0" fmla="*/ 1 w 1"/>
                <a:gd name="T1" fmla="*/ 0 h 1"/>
                <a:gd name="T2" fmla="*/ 1 w 1"/>
                <a:gd name="T3" fmla="*/ 0 h 1"/>
                <a:gd name="T4" fmla="*/ 0 w 1"/>
                <a:gd name="T5" fmla="*/ 1 h 1"/>
                <a:gd name="T6" fmla="*/ 0 w 1"/>
                <a:gd name="T7" fmla="*/ 1 h 1"/>
                <a:gd name="T8" fmla="*/ 1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1" y="0"/>
                  </a:moveTo>
                  <a:cubicBezTo>
                    <a:pt x="1" y="0"/>
                    <a:pt x="1" y="0"/>
                    <a:pt x="1" y="0"/>
                  </a:cubicBezTo>
                  <a:cubicBezTo>
                    <a:pt x="0" y="0"/>
                    <a:pt x="0" y="0"/>
                    <a:pt x="0" y="1"/>
                  </a:cubicBezTo>
                  <a:cubicBezTo>
                    <a:pt x="0" y="1"/>
                    <a:pt x="0" y="1"/>
                    <a:pt x="0" y="1"/>
                  </a:cubicBezTo>
                  <a:cubicBezTo>
                    <a:pt x="1" y="0"/>
                    <a:pt x="1"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14" name="Freeform 108"/>
            <p:cNvSpPr>
              <a:spLocks noChangeArrowheads="1"/>
            </p:cNvSpPr>
            <p:nvPr/>
          </p:nvSpPr>
          <p:spPr bwMode="auto">
            <a:xfrm>
              <a:off x="3667125" y="862013"/>
              <a:ext cx="234950" cy="228600"/>
            </a:xfrm>
            <a:custGeom>
              <a:avLst/>
              <a:gdLst>
                <a:gd name="T0" fmla="*/ 7 w 88"/>
                <a:gd name="T1" fmla="*/ 50 h 86"/>
                <a:gd name="T2" fmla="*/ 0 w 88"/>
                <a:gd name="T3" fmla="*/ 60 h 86"/>
                <a:gd name="T4" fmla="*/ 2 w 88"/>
                <a:gd name="T5" fmla="*/ 68 h 86"/>
                <a:gd name="T6" fmla="*/ 14 w 88"/>
                <a:gd name="T7" fmla="*/ 72 h 86"/>
                <a:gd name="T8" fmla="*/ 24 w 88"/>
                <a:gd name="T9" fmla="*/ 71 h 86"/>
                <a:gd name="T10" fmla="*/ 26 w 88"/>
                <a:gd name="T11" fmla="*/ 70 h 86"/>
                <a:gd name="T12" fmla="*/ 28 w 88"/>
                <a:gd name="T13" fmla="*/ 69 h 86"/>
                <a:gd name="T14" fmla="*/ 29 w 88"/>
                <a:gd name="T15" fmla="*/ 51 h 86"/>
                <a:gd name="T16" fmla="*/ 32 w 88"/>
                <a:gd name="T17" fmla="*/ 43 h 86"/>
                <a:gd name="T18" fmla="*/ 41 w 88"/>
                <a:gd name="T19" fmla="*/ 43 h 86"/>
                <a:gd name="T20" fmla="*/ 47 w 88"/>
                <a:gd name="T21" fmla="*/ 49 h 86"/>
                <a:gd name="T22" fmla="*/ 44 w 88"/>
                <a:gd name="T23" fmla="*/ 61 h 86"/>
                <a:gd name="T24" fmla="*/ 40 w 88"/>
                <a:gd name="T25" fmla="*/ 67 h 86"/>
                <a:gd name="T26" fmla="*/ 35 w 88"/>
                <a:gd name="T27" fmla="*/ 73 h 86"/>
                <a:gd name="T28" fmla="*/ 38 w 88"/>
                <a:gd name="T29" fmla="*/ 81 h 86"/>
                <a:gd name="T30" fmla="*/ 52 w 88"/>
                <a:gd name="T31" fmla="*/ 86 h 86"/>
                <a:gd name="T32" fmla="*/ 72 w 88"/>
                <a:gd name="T33" fmla="*/ 83 h 86"/>
                <a:gd name="T34" fmla="*/ 86 w 88"/>
                <a:gd name="T35" fmla="*/ 81 h 86"/>
                <a:gd name="T36" fmla="*/ 88 w 88"/>
                <a:gd name="T37" fmla="*/ 75 h 86"/>
                <a:gd name="T38" fmla="*/ 87 w 88"/>
                <a:gd name="T39" fmla="*/ 60 h 86"/>
                <a:gd name="T40" fmla="*/ 82 w 88"/>
                <a:gd name="T41" fmla="*/ 53 h 86"/>
                <a:gd name="T42" fmla="*/ 64 w 88"/>
                <a:gd name="T43" fmla="*/ 35 h 86"/>
                <a:gd name="T44" fmla="*/ 62 w 88"/>
                <a:gd name="T45" fmla="*/ 31 h 86"/>
                <a:gd name="T46" fmla="*/ 54 w 88"/>
                <a:gd name="T47" fmla="*/ 22 h 86"/>
                <a:gd name="T48" fmla="*/ 47 w 88"/>
                <a:gd name="T49" fmla="*/ 4 h 86"/>
                <a:gd name="T50" fmla="*/ 39 w 88"/>
                <a:gd name="T51" fmla="*/ 0 h 86"/>
                <a:gd name="T52" fmla="*/ 39 w 88"/>
                <a:gd name="T53" fmla="*/ 0 h 86"/>
                <a:gd name="T54" fmla="*/ 35 w 88"/>
                <a:gd name="T55" fmla="*/ 7 h 86"/>
                <a:gd name="T56" fmla="*/ 35 w 88"/>
                <a:gd name="T57" fmla="*/ 24 h 86"/>
                <a:gd name="T58" fmla="*/ 34 w 88"/>
                <a:gd name="T59" fmla="*/ 33 h 86"/>
                <a:gd name="T60" fmla="*/ 29 w 88"/>
                <a:gd name="T61" fmla="*/ 33 h 86"/>
                <a:gd name="T62" fmla="*/ 29 w 88"/>
                <a:gd name="T63" fmla="*/ 33 h 86"/>
                <a:gd name="T64" fmla="*/ 29 w 88"/>
                <a:gd name="T65" fmla="*/ 30 h 86"/>
                <a:gd name="T66" fmla="*/ 22 w 88"/>
                <a:gd name="T67" fmla="*/ 31 h 86"/>
                <a:gd name="T68" fmla="*/ 17 w 88"/>
                <a:gd name="T69" fmla="*/ 41 h 86"/>
                <a:gd name="T70" fmla="*/ 7 w 88"/>
                <a:gd name="T71" fmla="*/ 50 h 8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8"/>
                <a:gd name="T109" fmla="*/ 0 h 86"/>
                <a:gd name="T110" fmla="*/ 88 w 88"/>
                <a:gd name="T111" fmla="*/ 86 h 8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8" h="86">
                  <a:moveTo>
                    <a:pt x="7" y="50"/>
                  </a:moveTo>
                  <a:cubicBezTo>
                    <a:pt x="3" y="52"/>
                    <a:pt x="0" y="57"/>
                    <a:pt x="0" y="60"/>
                  </a:cubicBezTo>
                  <a:cubicBezTo>
                    <a:pt x="0" y="64"/>
                    <a:pt x="1" y="68"/>
                    <a:pt x="2" y="68"/>
                  </a:cubicBezTo>
                  <a:cubicBezTo>
                    <a:pt x="4" y="69"/>
                    <a:pt x="9" y="71"/>
                    <a:pt x="14" y="72"/>
                  </a:cubicBezTo>
                  <a:cubicBezTo>
                    <a:pt x="18" y="72"/>
                    <a:pt x="23" y="72"/>
                    <a:pt x="24" y="71"/>
                  </a:cubicBezTo>
                  <a:cubicBezTo>
                    <a:pt x="24" y="71"/>
                    <a:pt x="24" y="71"/>
                    <a:pt x="26" y="70"/>
                  </a:cubicBezTo>
                  <a:cubicBezTo>
                    <a:pt x="28" y="69"/>
                    <a:pt x="28" y="69"/>
                    <a:pt x="28" y="69"/>
                  </a:cubicBezTo>
                  <a:cubicBezTo>
                    <a:pt x="29" y="64"/>
                    <a:pt x="29" y="55"/>
                    <a:pt x="29" y="51"/>
                  </a:cubicBezTo>
                  <a:cubicBezTo>
                    <a:pt x="29" y="47"/>
                    <a:pt x="31" y="43"/>
                    <a:pt x="32" y="43"/>
                  </a:cubicBezTo>
                  <a:cubicBezTo>
                    <a:pt x="41" y="43"/>
                    <a:pt x="41" y="43"/>
                    <a:pt x="41" y="43"/>
                  </a:cubicBezTo>
                  <a:cubicBezTo>
                    <a:pt x="44" y="43"/>
                    <a:pt x="47" y="46"/>
                    <a:pt x="47" y="49"/>
                  </a:cubicBezTo>
                  <a:cubicBezTo>
                    <a:pt x="47" y="53"/>
                    <a:pt x="46" y="58"/>
                    <a:pt x="44" y="61"/>
                  </a:cubicBezTo>
                  <a:cubicBezTo>
                    <a:pt x="42" y="64"/>
                    <a:pt x="40" y="66"/>
                    <a:pt x="40" y="67"/>
                  </a:cubicBezTo>
                  <a:cubicBezTo>
                    <a:pt x="39" y="67"/>
                    <a:pt x="36" y="71"/>
                    <a:pt x="35" y="73"/>
                  </a:cubicBezTo>
                  <a:cubicBezTo>
                    <a:pt x="34" y="74"/>
                    <a:pt x="35" y="78"/>
                    <a:pt x="38" y="81"/>
                  </a:cubicBezTo>
                  <a:cubicBezTo>
                    <a:pt x="41" y="84"/>
                    <a:pt x="47" y="86"/>
                    <a:pt x="52" y="86"/>
                  </a:cubicBezTo>
                  <a:cubicBezTo>
                    <a:pt x="57" y="86"/>
                    <a:pt x="66" y="85"/>
                    <a:pt x="72" y="83"/>
                  </a:cubicBezTo>
                  <a:cubicBezTo>
                    <a:pt x="78" y="82"/>
                    <a:pt x="84" y="81"/>
                    <a:pt x="86" y="81"/>
                  </a:cubicBezTo>
                  <a:cubicBezTo>
                    <a:pt x="87" y="81"/>
                    <a:pt x="88" y="78"/>
                    <a:pt x="88" y="75"/>
                  </a:cubicBezTo>
                  <a:cubicBezTo>
                    <a:pt x="88" y="71"/>
                    <a:pt x="88" y="64"/>
                    <a:pt x="87" y="60"/>
                  </a:cubicBezTo>
                  <a:cubicBezTo>
                    <a:pt x="87" y="56"/>
                    <a:pt x="85" y="53"/>
                    <a:pt x="82" y="53"/>
                  </a:cubicBezTo>
                  <a:cubicBezTo>
                    <a:pt x="80" y="53"/>
                    <a:pt x="72" y="45"/>
                    <a:pt x="64" y="35"/>
                  </a:cubicBezTo>
                  <a:cubicBezTo>
                    <a:pt x="64" y="35"/>
                    <a:pt x="64" y="35"/>
                    <a:pt x="62" y="31"/>
                  </a:cubicBezTo>
                  <a:cubicBezTo>
                    <a:pt x="59" y="27"/>
                    <a:pt x="56" y="23"/>
                    <a:pt x="54" y="22"/>
                  </a:cubicBezTo>
                  <a:cubicBezTo>
                    <a:pt x="51" y="21"/>
                    <a:pt x="47" y="6"/>
                    <a:pt x="47" y="4"/>
                  </a:cubicBezTo>
                  <a:cubicBezTo>
                    <a:pt x="46" y="2"/>
                    <a:pt x="43" y="0"/>
                    <a:pt x="39" y="0"/>
                  </a:cubicBezTo>
                  <a:cubicBezTo>
                    <a:pt x="39" y="0"/>
                    <a:pt x="39" y="0"/>
                    <a:pt x="39" y="0"/>
                  </a:cubicBezTo>
                  <a:cubicBezTo>
                    <a:pt x="37" y="0"/>
                    <a:pt x="35" y="4"/>
                    <a:pt x="35" y="7"/>
                  </a:cubicBezTo>
                  <a:cubicBezTo>
                    <a:pt x="35" y="11"/>
                    <a:pt x="35" y="19"/>
                    <a:pt x="35" y="24"/>
                  </a:cubicBezTo>
                  <a:cubicBezTo>
                    <a:pt x="35" y="29"/>
                    <a:pt x="34" y="33"/>
                    <a:pt x="34" y="33"/>
                  </a:cubicBezTo>
                  <a:cubicBezTo>
                    <a:pt x="34" y="33"/>
                    <a:pt x="29" y="34"/>
                    <a:pt x="29" y="33"/>
                  </a:cubicBezTo>
                  <a:cubicBezTo>
                    <a:pt x="29" y="33"/>
                    <a:pt x="29" y="33"/>
                    <a:pt x="29" y="33"/>
                  </a:cubicBezTo>
                  <a:cubicBezTo>
                    <a:pt x="29" y="30"/>
                    <a:pt x="29" y="30"/>
                    <a:pt x="29" y="30"/>
                  </a:cubicBezTo>
                  <a:cubicBezTo>
                    <a:pt x="29" y="29"/>
                    <a:pt x="22" y="30"/>
                    <a:pt x="22" y="31"/>
                  </a:cubicBezTo>
                  <a:cubicBezTo>
                    <a:pt x="21" y="33"/>
                    <a:pt x="19" y="38"/>
                    <a:pt x="17" y="41"/>
                  </a:cubicBezTo>
                  <a:cubicBezTo>
                    <a:pt x="15" y="44"/>
                    <a:pt x="10" y="48"/>
                    <a:pt x="7" y="5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15" name="Freeform 109"/>
            <p:cNvSpPr>
              <a:spLocks noChangeArrowheads="1"/>
            </p:cNvSpPr>
            <p:nvPr/>
          </p:nvSpPr>
          <p:spPr bwMode="auto">
            <a:xfrm>
              <a:off x="4156075" y="212725"/>
              <a:ext cx="157163" cy="104775"/>
            </a:xfrm>
            <a:custGeom>
              <a:avLst/>
              <a:gdLst>
                <a:gd name="T0" fmla="*/ 3 w 59"/>
                <a:gd name="T1" fmla="*/ 12 h 39"/>
                <a:gd name="T2" fmla="*/ 10 w 59"/>
                <a:gd name="T3" fmla="*/ 16 h 39"/>
                <a:gd name="T4" fmla="*/ 21 w 59"/>
                <a:gd name="T5" fmla="*/ 20 h 39"/>
                <a:gd name="T6" fmla="*/ 29 w 59"/>
                <a:gd name="T7" fmla="*/ 24 h 39"/>
                <a:gd name="T8" fmla="*/ 34 w 59"/>
                <a:gd name="T9" fmla="*/ 31 h 39"/>
                <a:gd name="T10" fmla="*/ 37 w 59"/>
                <a:gd name="T11" fmla="*/ 34 h 39"/>
                <a:gd name="T12" fmla="*/ 38 w 59"/>
                <a:gd name="T13" fmla="*/ 36 h 39"/>
                <a:gd name="T14" fmla="*/ 35 w 59"/>
                <a:gd name="T15" fmla="*/ 38 h 39"/>
                <a:gd name="T16" fmla="*/ 35 w 59"/>
                <a:gd name="T17" fmla="*/ 39 h 39"/>
                <a:gd name="T18" fmla="*/ 44 w 59"/>
                <a:gd name="T19" fmla="*/ 39 h 39"/>
                <a:gd name="T20" fmla="*/ 53 w 59"/>
                <a:gd name="T21" fmla="*/ 39 h 39"/>
                <a:gd name="T22" fmla="*/ 53 w 59"/>
                <a:gd name="T23" fmla="*/ 38 h 39"/>
                <a:gd name="T24" fmla="*/ 52 w 59"/>
                <a:gd name="T25" fmla="*/ 34 h 39"/>
                <a:gd name="T26" fmla="*/ 55 w 59"/>
                <a:gd name="T27" fmla="*/ 29 h 39"/>
                <a:gd name="T28" fmla="*/ 58 w 59"/>
                <a:gd name="T29" fmla="*/ 25 h 39"/>
                <a:gd name="T30" fmla="*/ 57 w 59"/>
                <a:gd name="T31" fmla="*/ 20 h 39"/>
                <a:gd name="T32" fmla="*/ 58 w 59"/>
                <a:gd name="T33" fmla="*/ 16 h 39"/>
                <a:gd name="T34" fmla="*/ 59 w 59"/>
                <a:gd name="T35" fmla="*/ 11 h 39"/>
                <a:gd name="T36" fmla="*/ 57 w 59"/>
                <a:gd name="T37" fmla="*/ 7 h 39"/>
                <a:gd name="T38" fmla="*/ 56 w 59"/>
                <a:gd name="T39" fmla="*/ 3 h 39"/>
                <a:gd name="T40" fmla="*/ 51 w 59"/>
                <a:gd name="T41" fmla="*/ 1 h 39"/>
                <a:gd name="T42" fmla="*/ 25 w 59"/>
                <a:gd name="T43" fmla="*/ 1 h 39"/>
                <a:gd name="T44" fmla="*/ 1 w 59"/>
                <a:gd name="T45" fmla="*/ 3 h 39"/>
                <a:gd name="T46" fmla="*/ 3 w 59"/>
                <a:gd name="T47" fmla="*/ 12 h 3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9"/>
                <a:gd name="T73" fmla="*/ 0 h 39"/>
                <a:gd name="T74" fmla="*/ 59 w 59"/>
                <a:gd name="T75" fmla="*/ 39 h 3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9" h="39">
                  <a:moveTo>
                    <a:pt x="3" y="12"/>
                  </a:moveTo>
                  <a:cubicBezTo>
                    <a:pt x="5" y="12"/>
                    <a:pt x="8" y="14"/>
                    <a:pt x="10" y="16"/>
                  </a:cubicBezTo>
                  <a:cubicBezTo>
                    <a:pt x="11" y="18"/>
                    <a:pt x="16" y="20"/>
                    <a:pt x="21" y="20"/>
                  </a:cubicBezTo>
                  <a:cubicBezTo>
                    <a:pt x="26" y="20"/>
                    <a:pt x="29" y="22"/>
                    <a:pt x="29" y="24"/>
                  </a:cubicBezTo>
                  <a:cubicBezTo>
                    <a:pt x="29" y="26"/>
                    <a:pt x="32" y="29"/>
                    <a:pt x="34" y="31"/>
                  </a:cubicBezTo>
                  <a:cubicBezTo>
                    <a:pt x="34" y="31"/>
                    <a:pt x="34" y="31"/>
                    <a:pt x="37" y="34"/>
                  </a:cubicBezTo>
                  <a:cubicBezTo>
                    <a:pt x="38" y="36"/>
                    <a:pt x="38" y="36"/>
                    <a:pt x="38" y="36"/>
                  </a:cubicBezTo>
                  <a:cubicBezTo>
                    <a:pt x="37" y="37"/>
                    <a:pt x="36" y="38"/>
                    <a:pt x="35" y="38"/>
                  </a:cubicBezTo>
                  <a:cubicBezTo>
                    <a:pt x="35" y="38"/>
                    <a:pt x="35" y="38"/>
                    <a:pt x="35" y="39"/>
                  </a:cubicBezTo>
                  <a:cubicBezTo>
                    <a:pt x="35" y="39"/>
                    <a:pt x="39" y="39"/>
                    <a:pt x="44" y="39"/>
                  </a:cubicBezTo>
                  <a:cubicBezTo>
                    <a:pt x="49" y="39"/>
                    <a:pt x="53" y="39"/>
                    <a:pt x="53" y="39"/>
                  </a:cubicBezTo>
                  <a:cubicBezTo>
                    <a:pt x="53" y="39"/>
                    <a:pt x="53" y="38"/>
                    <a:pt x="53" y="38"/>
                  </a:cubicBezTo>
                  <a:cubicBezTo>
                    <a:pt x="53" y="37"/>
                    <a:pt x="52" y="35"/>
                    <a:pt x="52" y="34"/>
                  </a:cubicBezTo>
                  <a:cubicBezTo>
                    <a:pt x="52" y="32"/>
                    <a:pt x="53" y="30"/>
                    <a:pt x="55" y="29"/>
                  </a:cubicBezTo>
                  <a:cubicBezTo>
                    <a:pt x="57" y="28"/>
                    <a:pt x="58" y="26"/>
                    <a:pt x="58" y="25"/>
                  </a:cubicBezTo>
                  <a:cubicBezTo>
                    <a:pt x="58" y="24"/>
                    <a:pt x="57" y="22"/>
                    <a:pt x="57" y="20"/>
                  </a:cubicBezTo>
                  <a:cubicBezTo>
                    <a:pt x="57" y="19"/>
                    <a:pt x="58" y="17"/>
                    <a:pt x="58" y="16"/>
                  </a:cubicBezTo>
                  <a:cubicBezTo>
                    <a:pt x="58" y="14"/>
                    <a:pt x="59" y="13"/>
                    <a:pt x="59" y="11"/>
                  </a:cubicBezTo>
                  <a:cubicBezTo>
                    <a:pt x="59" y="10"/>
                    <a:pt x="58" y="9"/>
                    <a:pt x="57" y="7"/>
                  </a:cubicBezTo>
                  <a:cubicBezTo>
                    <a:pt x="56" y="6"/>
                    <a:pt x="56" y="4"/>
                    <a:pt x="56" y="3"/>
                  </a:cubicBezTo>
                  <a:cubicBezTo>
                    <a:pt x="56" y="1"/>
                    <a:pt x="53" y="1"/>
                    <a:pt x="51" y="1"/>
                  </a:cubicBezTo>
                  <a:cubicBezTo>
                    <a:pt x="49" y="2"/>
                    <a:pt x="37" y="2"/>
                    <a:pt x="25" y="1"/>
                  </a:cubicBezTo>
                  <a:cubicBezTo>
                    <a:pt x="13" y="0"/>
                    <a:pt x="3" y="2"/>
                    <a:pt x="1" y="3"/>
                  </a:cubicBezTo>
                  <a:cubicBezTo>
                    <a:pt x="0" y="5"/>
                    <a:pt x="1" y="11"/>
                    <a:pt x="3" y="1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16" name="Freeform 110"/>
            <p:cNvSpPr>
              <a:spLocks noChangeArrowheads="1"/>
            </p:cNvSpPr>
            <p:nvPr/>
          </p:nvSpPr>
          <p:spPr bwMode="auto">
            <a:xfrm>
              <a:off x="3706813" y="36513"/>
              <a:ext cx="1" cy="3175"/>
            </a:xfrm>
            <a:custGeom>
              <a:avLst/>
              <a:gdLst>
                <a:gd name="T0" fmla="*/ 0 w 1"/>
                <a:gd name="T1" fmla="*/ 0 h 1"/>
                <a:gd name="T2" fmla="*/ 0 w 1"/>
                <a:gd name="T3" fmla="*/ 0 h 1"/>
                <a:gd name="T4" fmla="*/ 0 w 1"/>
                <a:gd name="T5" fmla="*/ 0 h 1"/>
                <a:gd name="T6" fmla="*/ 0 w 1"/>
                <a:gd name="T7" fmla="*/ 1 h 1"/>
                <a:gd name="T8" fmla="*/ 0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0"/>
                  </a:moveTo>
                  <a:cubicBezTo>
                    <a:pt x="0" y="0"/>
                    <a:pt x="0" y="0"/>
                    <a:pt x="0" y="0"/>
                  </a:cubicBezTo>
                  <a:cubicBezTo>
                    <a:pt x="0"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17" name="Freeform 111"/>
            <p:cNvSpPr>
              <a:spLocks noChangeArrowheads="1"/>
            </p:cNvSpPr>
            <p:nvPr/>
          </p:nvSpPr>
          <p:spPr bwMode="auto">
            <a:xfrm>
              <a:off x="2295525" y="120650"/>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18" name="Freeform 112"/>
            <p:cNvSpPr>
              <a:spLocks noChangeArrowheads="1"/>
            </p:cNvSpPr>
            <p:nvPr/>
          </p:nvSpPr>
          <p:spPr bwMode="auto">
            <a:xfrm>
              <a:off x="1455738" y="469900"/>
              <a:ext cx="3175" cy="1588"/>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1"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19" name="Freeform 113"/>
            <p:cNvSpPr>
              <a:spLocks noChangeArrowheads="1"/>
            </p:cNvSpPr>
            <p:nvPr/>
          </p:nvSpPr>
          <p:spPr bwMode="auto">
            <a:xfrm>
              <a:off x="1460500" y="477838"/>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20" name="Freeform 114"/>
            <p:cNvSpPr>
              <a:spLocks noChangeArrowheads="1"/>
            </p:cNvSpPr>
            <p:nvPr/>
          </p:nvSpPr>
          <p:spPr bwMode="auto">
            <a:xfrm>
              <a:off x="1584325" y="498475"/>
              <a:ext cx="4763" cy="1"/>
            </a:xfrm>
            <a:custGeom>
              <a:avLst/>
              <a:gdLst>
                <a:gd name="T0" fmla="*/ 2 w 2"/>
                <a:gd name="T1" fmla="*/ 0 h 1"/>
                <a:gd name="T2" fmla="*/ 0 w 2"/>
                <a:gd name="T3" fmla="*/ 0 h 1"/>
                <a:gd name="T4" fmla="*/ 1 w 2"/>
                <a:gd name="T5" fmla="*/ 0 h 1"/>
                <a:gd name="T6" fmla="*/ 2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cubicBezTo>
                    <a:pt x="2" y="0"/>
                    <a:pt x="1" y="0"/>
                    <a:pt x="0" y="0"/>
                  </a:cubicBezTo>
                  <a:cubicBezTo>
                    <a:pt x="1" y="0"/>
                    <a:pt x="1" y="0"/>
                    <a:pt x="1" y="0"/>
                  </a:cubicBezTo>
                  <a:cubicBezTo>
                    <a:pt x="1" y="0"/>
                    <a:pt x="2" y="0"/>
                    <a:pt x="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21" name="Freeform 115"/>
            <p:cNvSpPr>
              <a:spLocks noChangeArrowheads="1"/>
            </p:cNvSpPr>
            <p:nvPr/>
          </p:nvSpPr>
          <p:spPr bwMode="auto">
            <a:xfrm>
              <a:off x="6311900" y="2506663"/>
              <a:ext cx="881063" cy="598488"/>
            </a:xfrm>
            <a:custGeom>
              <a:avLst/>
              <a:gdLst>
                <a:gd name="T0" fmla="*/ 315 w 331"/>
                <a:gd name="T1" fmla="*/ 101 h 224"/>
                <a:gd name="T2" fmla="*/ 275 w 331"/>
                <a:gd name="T3" fmla="*/ 60 h 224"/>
                <a:gd name="T4" fmla="*/ 242 w 331"/>
                <a:gd name="T5" fmla="*/ 35 h 224"/>
                <a:gd name="T6" fmla="*/ 231 w 331"/>
                <a:gd name="T7" fmla="*/ 20 h 224"/>
                <a:gd name="T8" fmla="*/ 221 w 331"/>
                <a:gd name="T9" fmla="*/ 5 h 224"/>
                <a:gd name="T10" fmla="*/ 207 w 331"/>
                <a:gd name="T11" fmla="*/ 24 h 224"/>
                <a:gd name="T12" fmla="*/ 201 w 331"/>
                <a:gd name="T13" fmla="*/ 38 h 224"/>
                <a:gd name="T14" fmla="*/ 182 w 331"/>
                <a:gd name="T15" fmla="*/ 37 h 224"/>
                <a:gd name="T16" fmla="*/ 175 w 331"/>
                <a:gd name="T17" fmla="*/ 15 h 224"/>
                <a:gd name="T18" fmla="*/ 178 w 331"/>
                <a:gd name="T19" fmla="*/ 7 h 224"/>
                <a:gd name="T20" fmla="*/ 178 w 331"/>
                <a:gd name="T21" fmla="*/ 6 h 224"/>
                <a:gd name="T22" fmla="*/ 177 w 331"/>
                <a:gd name="T23" fmla="*/ 5 h 224"/>
                <a:gd name="T24" fmla="*/ 153 w 331"/>
                <a:gd name="T25" fmla="*/ 3 h 224"/>
                <a:gd name="T26" fmla="*/ 123 w 331"/>
                <a:gd name="T27" fmla="*/ 11 h 224"/>
                <a:gd name="T28" fmla="*/ 92 w 331"/>
                <a:gd name="T29" fmla="*/ 18 h 224"/>
                <a:gd name="T30" fmla="*/ 73 w 331"/>
                <a:gd name="T31" fmla="*/ 24 h 224"/>
                <a:gd name="T32" fmla="*/ 59 w 331"/>
                <a:gd name="T33" fmla="*/ 44 h 224"/>
                <a:gd name="T34" fmla="*/ 67 w 331"/>
                <a:gd name="T35" fmla="*/ 59 h 224"/>
                <a:gd name="T36" fmla="*/ 46 w 331"/>
                <a:gd name="T37" fmla="*/ 62 h 224"/>
                <a:gd name="T38" fmla="*/ 30 w 331"/>
                <a:gd name="T39" fmla="*/ 66 h 224"/>
                <a:gd name="T40" fmla="*/ 11 w 331"/>
                <a:gd name="T41" fmla="*/ 81 h 224"/>
                <a:gd name="T42" fmla="*/ 4 w 331"/>
                <a:gd name="T43" fmla="*/ 102 h 224"/>
                <a:gd name="T44" fmla="*/ 3 w 331"/>
                <a:gd name="T45" fmla="*/ 117 h 224"/>
                <a:gd name="T46" fmla="*/ 22 w 331"/>
                <a:gd name="T47" fmla="*/ 161 h 224"/>
                <a:gd name="T48" fmla="*/ 23 w 331"/>
                <a:gd name="T49" fmla="*/ 169 h 224"/>
                <a:gd name="T50" fmla="*/ 19 w 331"/>
                <a:gd name="T51" fmla="*/ 179 h 224"/>
                <a:gd name="T52" fmla="*/ 20 w 331"/>
                <a:gd name="T53" fmla="*/ 191 h 224"/>
                <a:gd name="T54" fmla="*/ 30 w 331"/>
                <a:gd name="T55" fmla="*/ 189 h 224"/>
                <a:gd name="T56" fmla="*/ 36 w 331"/>
                <a:gd name="T57" fmla="*/ 187 h 224"/>
                <a:gd name="T58" fmla="*/ 48 w 331"/>
                <a:gd name="T59" fmla="*/ 181 h 224"/>
                <a:gd name="T60" fmla="*/ 77 w 331"/>
                <a:gd name="T61" fmla="*/ 178 h 224"/>
                <a:gd name="T62" fmla="*/ 125 w 331"/>
                <a:gd name="T63" fmla="*/ 165 h 224"/>
                <a:gd name="T64" fmla="*/ 188 w 331"/>
                <a:gd name="T65" fmla="*/ 189 h 224"/>
                <a:gd name="T66" fmla="*/ 218 w 331"/>
                <a:gd name="T67" fmla="*/ 213 h 224"/>
                <a:gd name="T68" fmla="*/ 252 w 331"/>
                <a:gd name="T69" fmla="*/ 224 h 224"/>
                <a:gd name="T70" fmla="*/ 288 w 331"/>
                <a:gd name="T71" fmla="*/ 210 h 224"/>
                <a:gd name="T72" fmla="*/ 305 w 331"/>
                <a:gd name="T73" fmla="*/ 181 h 224"/>
                <a:gd name="T74" fmla="*/ 322 w 331"/>
                <a:gd name="T75" fmla="*/ 170 h 224"/>
                <a:gd name="T76" fmla="*/ 325 w 331"/>
                <a:gd name="T77" fmla="*/ 124 h 2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31"/>
                <a:gd name="T118" fmla="*/ 0 h 224"/>
                <a:gd name="T119" fmla="*/ 331 w 331"/>
                <a:gd name="T120" fmla="*/ 224 h 2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31" h="224">
                  <a:moveTo>
                    <a:pt x="319" y="110"/>
                  </a:moveTo>
                  <a:cubicBezTo>
                    <a:pt x="319" y="105"/>
                    <a:pt x="317" y="101"/>
                    <a:pt x="315" y="101"/>
                  </a:cubicBezTo>
                  <a:cubicBezTo>
                    <a:pt x="313" y="101"/>
                    <a:pt x="305" y="93"/>
                    <a:pt x="298" y="83"/>
                  </a:cubicBezTo>
                  <a:cubicBezTo>
                    <a:pt x="291" y="74"/>
                    <a:pt x="281" y="63"/>
                    <a:pt x="275" y="60"/>
                  </a:cubicBezTo>
                  <a:cubicBezTo>
                    <a:pt x="269" y="57"/>
                    <a:pt x="259" y="52"/>
                    <a:pt x="253" y="50"/>
                  </a:cubicBezTo>
                  <a:cubicBezTo>
                    <a:pt x="247" y="48"/>
                    <a:pt x="242" y="41"/>
                    <a:pt x="242" y="35"/>
                  </a:cubicBezTo>
                  <a:cubicBezTo>
                    <a:pt x="242" y="30"/>
                    <a:pt x="240" y="25"/>
                    <a:pt x="238" y="25"/>
                  </a:cubicBezTo>
                  <a:cubicBezTo>
                    <a:pt x="235" y="25"/>
                    <a:pt x="232" y="22"/>
                    <a:pt x="231" y="20"/>
                  </a:cubicBezTo>
                  <a:cubicBezTo>
                    <a:pt x="229" y="17"/>
                    <a:pt x="228" y="13"/>
                    <a:pt x="228" y="11"/>
                  </a:cubicBezTo>
                  <a:cubicBezTo>
                    <a:pt x="228" y="9"/>
                    <a:pt x="225" y="7"/>
                    <a:pt x="221" y="5"/>
                  </a:cubicBezTo>
                  <a:cubicBezTo>
                    <a:pt x="217" y="4"/>
                    <a:pt x="213" y="12"/>
                    <a:pt x="207" y="22"/>
                  </a:cubicBezTo>
                  <a:cubicBezTo>
                    <a:pt x="207" y="22"/>
                    <a:pt x="207" y="22"/>
                    <a:pt x="207" y="24"/>
                  </a:cubicBezTo>
                  <a:cubicBezTo>
                    <a:pt x="207" y="26"/>
                    <a:pt x="207" y="26"/>
                    <a:pt x="207" y="26"/>
                  </a:cubicBezTo>
                  <a:cubicBezTo>
                    <a:pt x="201" y="29"/>
                    <a:pt x="201" y="34"/>
                    <a:pt x="201" y="38"/>
                  </a:cubicBezTo>
                  <a:cubicBezTo>
                    <a:pt x="201" y="41"/>
                    <a:pt x="199" y="44"/>
                    <a:pt x="197" y="44"/>
                  </a:cubicBezTo>
                  <a:cubicBezTo>
                    <a:pt x="194" y="44"/>
                    <a:pt x="188" y="40"/>
                    <a:pt x="182" y="37"/>
                  </a:cubicBezTo>
                  <a:cubicBezTo>
                    <a:pt x="176" y="33"/>
                    <a:pt x="172" y="27"/>
                    <a:pt x="172" y="24"/>
                  </a:cubicBezTo>
                  <a:cubicBezTo>
                    <a:pt x="172" y="20"/>
                    <a:pt x="173" y="16"/>
                    <a:pt x="175" y="15"/>
                  </a:cubicBezTo>
                  <a:cubicBezTo>
                    <a:pt x="176" y="13"/>
                    <a:pt x="178" y="11"/>
                    <a:pt x="178" y="10"/>
                  </a:cubicBezTo>
                  <a:cubicBezTo>
                    <a:pt x="178" y="8"/>
                    <a:pt x="178" y="7"/>
                    <a:pt x="178" y="7"/>
                  </a:cubicBezTo>
                  <a:cubicBezTo>
                    <a:pt x="178" y="7"/>
                    <a:pt x="178" y="7"/>
                    <a:pt x="178" y="7"/>
                  </a:cubicBezTo>
                  <a:cubicBezTo>
                    <a:pt x="178" y="7"/>
                    <a:pt x="178" y="7"/>
                    <a:pt x="178" y="6"/>
                  </a:cubicBezTo>
                  <a:cubicBezTo>
                    <a:pt x="178" y="6"/>
                    <a:pt x="178" y="6"/>
                    <a:pt x="178" y="6"/>
                  </a:cubicBezTo>
                  <a:cubicBezTo>
                    <a:pt x="178" y="6"/>
                    <a:pt x="178" y="6"/>
                    <a:pt x="177" y="5"/>
                  </a:cubicBezTo>
                  <a:cubicBezTo>
                    <a:pt x="176" y="4"/>
                    <a:pt x="170" y="4"/>
                    <a:pt x="164" y="6"/>
                  </a:cubicBezTo>
                  <a:cubicBezTo>
                    <a:pt x="164" y="6"/>
                    <a:pt x="164" y="6"/>
                    <a:pt x="153" y="3"/>
                  </a:cubicBezTo>
                  <a:cubicBezTo>
                    <a:pt x="142" y="0"/>
                    <a:pt x="142" y="0"/>
                    <a:pt x="142" y="0"/>
                  </a:cubicBezTo>
                  <a:cubicBezTo>
                    <a:pt x="137" y="1"/>
                    <a:pt x="128" y="6"/>
                    <a:pt x="123" y="11"/>
                  </a:cubicBezTo>
                  <a:cubicBezTo>
                    <a:pt x="118" y="16"/>
                    <a:pt x="109" y="20"/>
                    <a:pt x="104" y="20"/>
                  </a:cubicBezTo>
                  <a:cubicBezTo>
                    <a:pt x="99" y="20"/>
                    <a:pt x="94" y="19"/>
                    <a:pt x="92" y="18"/>
                  </a:cubicBezTo>
                  <a:cubicBezTo>
                    <a:pt x="91" y="16"/>
                    <a:pt x="87" y="16"/>
                    <a:pt x="85" y="16"/>
                  </a:cubicBezTo>
                  <a:cubicBezTo>
                    <a:pt x="82" y="16"/>
                    <a:pt x="77" y="20"/>
                    <a:pt x="73" y="24"/>
                  </a:cubicBezTo>
                  <a:cubicBezTo>
                    <a:pt x="70" y="27"/>
                    <a:pt x="64" y="32"/>
                    <a:pt x="62" y="35"/>
                  </a:cubicBezTo>
                  <a:cubicBezTo>
                    <a:pt x="59" y="37"/>
                    <a:pt x="58" y="41"/>
                    <a:pt x="59" y="44"/>
                  </a:cubicBezTo>
                  <a:cubicBezTo>
                    <a:pt x="60" y="47"/>
                    <a:pt x="63" y="51"/>
                    <a:pt x="65" y="52"/>
                  </a:cubicBezTo>
                  <a:cubicBezTo>
                    <a:pt x="67" y="54"/>
                    <a:pt x="68" y="57"/>
                    <a:pt x="67" y="59"/>
                  </a:cubicBezTo>
                  <a:cubicBezTo>
                    <a:pt x="65" y="61"/>
                    <a:pt x="61" y="63"/>
                    <a:pt x="58" y="63"/>
                  </a:cubicBezTo>
                  <a:cubicBezTo>
                    <a:pt x="54" y="63"/>
                    <a:pt x="49" y="62"/>
                    <a:pt x="46" y="62"/>
                  </a:cubicBezTo>
                  <a:cubicBezTo>
                    <a:pt x="44" y="62"/>
                    <a:pt x="30" y="65"/>
                    <a:pt x="30" y="65"/>
                  </a:cubicBezTo>
                  <a:cubicBezTo>
                    <a:pt x="30" y="66"/>
                    <a:pt x="30" y="66"/>
                    <a:pt x="30" y="66"/>
                  </a:cubicBezTo>
                  <a:cubicBezTo>
                    <a:pt x="30" y="66"/>
                    <a:pt x="27" y="67"/>
                    <a:pt x="25" y="69"/>
                  </a:cubicBezTo>
                  <a:cubicBezTo>
                    <a:pt x="22" y="70"/>
                    <a:pt x="12" y="79"/>
                    <a:pt x="11" y="81"/>
                  </a:cubicBezTo>
                  <a:cubicBezTo>
                    <a:pt x="10" y="83"/>
                    <a:pt x="8" y="92"/>
                    <a:pt x="8" y="96"/>
                  </a:cubicBezTo>
                  <a:cubicBezTo>
                    <a:pt x="8" y="99"/>
                    <a:pt x="6" y="102"/>
                    <a:pt x="4" y="102"/>
                  </a:cubicBezTo>
                  <a:cubicBezTo>
                    <a:pt x="2" y="102"/>
                    <a:pt x="0" y="105"/>
                    <a:pt x="0" y="108"/>
                  </a:cubicBezTo>
                  <a:cubicBezTo>
                    <a:pt x="0" y="112"/>
                    <a:pt x="2" y="116"/>
                    <a:pt x="3" y="117"/>
                  </a:cubicBezTo>
                  <a:cubicBezTo>
                    <a:pt x="5" y="119"/>
                    <a:pt x="8" y="125"/>
                    <a:pt x="10" y="131"/>
                  </a:cubicBezTo>
                  <a:cubicBezTo>
                    <a:pt x="11" y="137"/>
                    <a:pt x="20" y="157"/>
                    <a:pt x="22" y="161"/>
                  </a:cubicBezTo>
                  <a:cubicBezTo>
                    <a:pt x="23" y="165"/>
                    <a:pt x="24" y="169"/>
                    <a:pt x="24" y="169"/>
                  </a:cubicBezTo>
                  <a:cubicBezTo>
                    <a:pt x="24" y="169"/>
                    <a:pt x="24" y="169"/>
                    <a:pt x="23" y="169"/>
                  </a:cubicBezTo>
                  <a:cubicBezTo>
                    <a:pt x="23" y="169"/>
                    <a:pt x="22" y="170"/>
                    <a:pt x="22" y="172"/>
                  </a:cubicBezTo>
                  <a:cubicBezTo>
                    <a:pt x="22" y="174"/>
                    <a:pt x="20" y="177"/>
                    <a:pt x="19" y="179"/>
                  </a:cubicBezTo>
                  <a:cubicBezTo>
                    <a:pt x="17" y="180"/>
                    <a:pt x="16" y="184"/>
                    <a:pt x="16" y="186"/>
                  </a:cubicBezTo>
                  <a:cubicBezTo>
                    <a:pt x="16" y="189"/>
                    <a:pt x="17" y="191"/>
                    <a:pt x="20" y="191"/>
                  </a:cubicBezTo>
                  <a:cubicBezTo>
                    <a:pt x="27" y="191"/>
                    <a:pt x="27" y="191"/>
                    <a:pt x="27" y="191"/>
                  </a:cubicBezTo>
                  <a:cubicBezTo>
                    <a:pt x="28" y="191"/>
                    <a:pt x="30" y="190"/>
                    <a:pt x="30" y="189"/>
                  </a:cubicBezTo>
                  <a:cubicBezTo>
                    <a:pt x="30" y="188"/>
                    <a:pt x="30" y="188"/>
                    <a:pt x="30" y="188"/>
                  </a:cubicBezTo>
                  <a:cubicBezTo>
                    <a:pt x="30" y="188"/>
                    <a:pt x="32" y="187"/>
                    <a:pt x="36" y="187"/>
                  </a:cubicBezTo>
                  <a:cubicBezTo>
                    <a:pt x="39" y="187"/>
                    <a:pt x="42" y="185"/>
                    <a:pt x="42" y="183"/>
                  </a:cubicBezTo>
                  <a:cubicBezTo>
                    <a:pt x="42" y="182"/>
                    <a:pt x="45" y="180"/>
                    <a:pt x="48" y="181"/>
                  </a:cubicBezTo>
                  <a:cubicBezTo>
                    <a:pt x="52" y="181"/>
                    <a:pt x="60" y="181"/>
                    <a:pt x="66" y="181"/>
                  </a:cubicBezTo>
                  <a:cubicBezTo>
                    <a:pt x="72" y="181"/>
                    <a:pt x="77" y="180"/>
                    <a:pt x="77" y="178"/>
                  </a:cubicBezTo>
                  <a:cubicBezTo>
                    <a:pt x="77" y="176"/>
                    <a:pt x="82" y="172"/>
                    <a:pt x="88" y="170"/>
                  </a:cubicBezTo>
                  <a:cubicBezTo>
                    <a:pt x="94" y="168"/>
                    <a:pt x="111" y="166"/>
                    <a:pt x="125" y="165"/>
                  </a:cubicBezTo>
                  <a:cubicBezTo>
                    <a:pt x="139" y="164"/>
                    <a:pt x="157" y="169"/>
                    <a:pt x="166" y="175"/>
                  </a:cubicBezTo>
                  <a:cubicBezTo>
                    <a:pt x="175" y="181"/>
                    <a:pt x="185" y="187"/>
                    <a:pt x="188" y="189"/>
                  </a:cubicBezTo>
                  <a:cubicBezTo>
                    <a:pt x="192" y="191"/>
                    <a:pt x="198" y="196"/>
                    <a:pt x="202" y="200"/>
                  </a:cubicBezTo>
                  <a:cubicBezTo>
                    <a:pt x="206" y="204"/>
                    <a:pt x="213" y="210"/>
                    <a:pt x="218" y="213"/>
                  </a:cubicBezTo>
                  <a:cubicBezTo>
                    <a:pt x="223" y="215"/>
                    <a:pt x="228" y="219"/>
                    <a:pt x="229" y="221"/>
                  </a:cubicBezTo>
                  <a:cubicBezTo>
                    <a:pt x="230" y="223"/>
                    <a:pt x="240" y="224"/>
                    <a:pt x="252" y="224"/>
                  </a:cubicBezTo>
                  <a:cubicBezTo>
                    <a:pt x="263" y="224"/>
                    <a:pt x="275" y="221"/>
                    <a:pt x="277" y="217"/>
                  </a:cubicBezTo>
                  <a:cubicBezTo>
                    <a:pt x="279" y="213"/>
                    <a:pt x="284" y="210"/>
                    <a:pt x="288" y="210"/>
                  </a:cubicBezTo>
                  <a:cubicBezTo>
                    <a:pt x="292" y="210"/>
                    <a:pt x="296" y="204"/>
                    <a:pt x="296" y="196"/>
                  </a:cubicBezTo>
                  <a:cubicBezTo>
                    <a:pt x="296" y="189"/>
                    <a:pt x="300" y="182"/>
                    <a:pt x="305" y="181"/>
                  </a:cubicBezTo>
                  <a:cubicBezTo>
                    <a:pt x="309" y="180"/>
                    <a:pt x="313" y="177"/>
                    <a:pt x="313" y="175"/>
                  </a:cubicBezTo>
                  <a:cubicBezTo>
                    <a:pt x="313" y="174"/>
                    <a:pt x="317" y="171"/>
                    <a:pt x="322" y="170"/>
                  </a:cubicBezTo>
                  <a:cubicBezTo>
                    <a:pt x="327" y="169"/>
                    <a:pt x="331" y="159"/>
                    <a:pt x="331" y="148"/>
                  </a:cubicBezTo>
                  <a:cubicBezTo>
                    <a:pt x="331" y="137"/>
                    <a:pt x="329" y="126"/>
                    <a:pt x="325" y="124"/>
                  </a:cubicBezTo>
                  <a:cubicBezTo>
                    <a:pt x="322" y="121"/>
                    <a:pt x="319" y="115"/>
                    <a:pt x="319" y="1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22" name="Freeform 116"/>
            <p:cNvSpPr>
              <a:spLocks noChangeArrowheads="1"/>
            </p:cNvSpPr>
            <p:nvPr/>
          </p:nvSpPr>
          <p:spPr bwMode="auto">
            <a:xfrm>
              <a:off x="6988175" y="3168650"/>
              <a:ext cx="46038" cy="50800"/>
            </a:xfrm>
            <a:custGeom>
              <a:avLst/>
              <a:gdLst>
                <a:gd name="T0" fmla="*/ 16 w 17"/>
                <a:gd name="T1" fmla="*/ 13 h 19"/>
                <a:gd name="T2" fmla="*/ 15 w 17"/>
                <a:gd name="T3" fmla="*/ 6 h 19"/>
                <a:gd name="T4" fmla="*/ 11 w 17"/>
                <a:gd name="T5" fmla="*/ 5 h 19"/>
                <a:gd name="T6" fmla="*/ 8 w 17"/>
                <a:gd name="T7" fmla="*/ 2 h 19"/>
                <a:gd name="T8" fmla="*/ 3 w 17"/>
                <a:gd name="T9" fmla="*/ 0 h 19"/>
                <a:gd name="T10" fmla="*/ 0 w 17"/>
                <a:gd name="T11" fmla="*/ 2 h 19"/>
                <a:gd name="T12" fmla="*/ 0 w 17"/>
                <a:gd name="T13" fmla="*/ 7 h 19"/>
                <a:gd name="T14" fmla="*/ 2 w 17"/>
                <a:gd name="T15" fmla="*/ 9 h 19"/>
                <a:gd name="T16" fmla="*/ 4 w 17"/>
                <a:gd name="T17" fmla="*/ 10 h 19"/>
                <a:gd name="T18" fmla="*/ 7 w 17"/>
                <a:gd name="T19" fmla="*/ 10 h 19"/>
                <a:gd name="T20" fmla="*/ 5 w 17"/>
                <a:gd name="T21" fmla="*/ 14 h 19"/>
                <a:gd name="T22" fmla="*/ 6 w 17"/>
                <a:gd name="T23" fmla="*/ 17 h 19"/>
                <a:gd name="T24" fmla="*/ 9 w 17"/>
                <a:gd name="T25" fmla="*/ 19 h 19"/>
                <a:gd name="T26" fmla="*/ 14 w 17"/>
                <a:gd name="T27" fmla="*/ 18 h 19"/>
                <a:gd name="T28" fmla="*/ 17 w 17"/>
                <a:gd name="T29" fmla="*/ 15 h 19"/>
                <a:gd name="T30" fmla="*/ 17 w 17"/>
                <a:gd name="T31" fmla="*/ 14 h 19"/>
                <a:gd name="T32" fmla="*/ 16 w 17"/>
                <a:gd name="T33" fmla="*/ 13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19"/>
                <a:gd name="T53" fmla="*/ 17 w 1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19">
                  <a:moveTo>
                    <a:pt x="16" y="13"/>
                  </a:moveTo>
                  <a:cubicBezTo>
                    <a:pt x="16" y="9"/>
                    <a:pt x="16" y="6"/>
                    <a:pt x="15" y="6"/>
                  </a:cubicBezTo>
                  <a:cubicBezTo>
                    <a:pt x="14" y="6"/>
                    <a:pt x="12" y="6"/>
                    <a:pt x="11" y="5"/>
                  </a:cubicBezTo>
                  <a:cubicBezTo>
                    <a:pt x="10" y="5"/>
                    <a:pt x="8" y="4"/>
                    <a:pt x="8" y="2"/>
                  </a:cubicBezTo>
                  <a:cubicBezTo>
                    <a:pt x="7" y="1"/>
                    <a:pt x="5" y="0"/>
                    <a:pt x="3" y="0"/>
                  </a:cubicBezTo>
                  <a:cubicBezTo>
                    <a:pt x="1" y="0"/>
                    <a:pt x="0" y="1"/>
                    <a:pt x="0" y="2"/>
                  </a:cubicBezTo>
                  <a:cubicBezTo>
                    <a:pt x="0" y="3"/>
                    <a:pt x="0" y="5"/>
                    <a:pt x="0" y="7"/>
                  </a:cubicBezTo>
                  <a:cubicBezTo>
                    <a:pt x="0" y="8"/>
                    <a:pt x="1" y="9"/>
                    <a:pt x="2" y="9"/>
                  </a:cubicBezTo>
                  <a:cubicBezTo>
                    <a:pt x="2" y="9"/>
                    <a:pt x="2" y="9"/>
                    <a:pt x="4" y="10"/>
                  </a:cubicBezTo>
                  <a:cubicBezTo>
                    <a:pt x="7" y="10"/>
                    <a:pt x="7" y="10"/>
                    <a:pt x="7" y="10"/>
                  </a:cubicBezTo>
                  <a:cubicBezTo>
                    <a:pt x="6" y="11"/>
                    <a:pt x="5" y="13"/>
                    <a:pt x="5" y="14"/>
                  </a:cubicBezTo>
                  <a:cubicBezTo>
                    <a:pt x="5" y="15"/>
                    <a:pt x="6" y="16"/>
                    <a:pt x="6" y="17"/>
                  </a:cubicBezTo>
                  <a:cubicBezTo>
                    <a:pt x="7" y="18"/>
                    <a:pt x="8" y="19"/>
                    <a:pt x="9" y="19"/>
                  </a:cubicBezTo>
                  <a:cubicBezTo>
                    <a:pt x="10" y="19"/>
                    <a:pt x="12" y="18"/>
                    <a:pt x="14" y="18"/>
                  </a:cubicBezTo>
                  <a:cubicBezTo>
                    <a:pt x="15" y="17"/>
                    <a:pt x="17" y="16"/>
                    <a:pt x="17" y="15"/>
                  </a:cubicBezTo>
                  <a:cubicBezTo>
                    <a:pt x="17" y="15"/>
                    <a:pt x="17" y="15"/>
                    <a:pt x="17" y="14"/>
                  </a:cubicBezTo>
                  <a:cubicBezTo>
                    <a:pt x="16" y="13"/>
                    <a:pt x="16" y="13"/>
                    <a:pt x="16" y="1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23" name="Freeform 117"/>
            <p:cNvSpPr>
              <a:spLocks noChangeArrowheads="1"/>
            </p:cNvSpPr>
            <p:nvPr/>
          </p:nvSpPr>
          <p:spPr bwMode="auto">
            <a:xfrm>
              <a:off x="6419850" y="1889125"/>
              <a:ext cx="112713" cy="87313"/>
            </a:xfrm>
            <a:custGeom>
              <a:avLst/>
              <a:gdLst>
                <a:gd name="T0" fmla="*/ 32 w 42"/>
                <a:gd name="T1" fmla="*/ 12 h 33"/>
                <a:gd name="T2" fmla="*/ 22 w 42"/>
                <a:gd name="T3" fmla="*/ 21 h 33"/>
                <a:gd name="T4" fmla="*/ 19 w 42"/>
                <a:gd name="T5" fmla="*/ 23 h 33"/>
                <a:gd name="T6" fmla="*/ 16 w 42"/>
                <a:gd name="T7" fmla="*/ 24 h 33"/>
                <a:gd name="T8" fmla="*/ 8 w 42"/>
                <a:gd name="T9" fmla="*/ 15 h 33"/>
                <a:gd name="T10" fmla="*/ 6 w 42"/>
                <a:gd name="T11" fmla="*/ 16 h 33"/>
                <a:gd name="T12" fmla="*/ 5 w 42"/>
                <a:gd name="T13" fmla="*/ 16 h 33"/>
                <a:gd name="T14" fmla="*/ 2 w 42"/>
                <a:gd name="T15" fmla="*/ 19 h 33"/>
                <a:gd name="T16" fmla="*/ 4 w 42"/>
                <a:gd name="T17" fmla="*/ 22 h 33"/>
                <a:gd name="T18" fmla="*/ 7 w 42"/>
                <a:gd name="T19" fmla="*/ 25 h 33"/>
                <a:gd name="T20" fmla="*/ 15 w 42"/>
                <a:gd name="T21" fmla="*/ 30 h 33"/>
                <a:gd name="T22" fmla="*/ 23 w 42"/>
                <a:gd name="T23" fmla="*/ 33 h 33"/>
                <a:gd name="T24" fmla="*/ 29 w 42"/>
                <a:gd name="T25" fmla="*/ 29 h 33"/>
                <a:gd name="T26" fmla="*/ 31 w 42"/>
                <a:gd name="T27" fmla="*/ 22 h 33"/>
                <a:gd name="T28" fmla="*/ 39 w 42"/>
                <a:gd name="T29" fmla="*/ 16 h 33"/>
                <a:gd name="T30" fmla="*/ 40 w 42"/>
                <a:gd name="T31" fmla="*/ 15 h 33"/>
                <a:gd name="T32" fmla="*/ 42 w 42"/>
                <a:gd name="T33" fmla="*/ 14 h 33"/>
                <a:gd name="T34" fmla="*/ 42 w 42"/>
                <a:gd name="T35" fmla="*/ 6 h 33"/>
                <a:gd name="T36" fmla="*/ 40 w 42"/>
                <a:gd name="T37" fmla="*/ 0 h 33"/>
                <a:gd name="T38" fmla="*/ 37 w 42"/>
                <a:gd name="T39" fmla="*/ 0 h 33"/>
                <a:gd name="T40" fmla="*/ 36 w 42"/>
                <a:gd name="T41" fmla="*/ 0 h 33"/>
                <a:gd name="T42" fmla="*/ 36 w 42"/>
                <a:gd name="T43" fmla="*/ 4 h 33"/>
                <a:gd name="T44" fmla="*/ 32 w 42"/>
                <a:gd name="T45" fmla="*/ 12 h 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
                <a:gd name="T70" fmla="*/ 0 h 33"/>
                <a:gd name="T71" fmla="*/ 42 w 42"/>
                <a:gd name="T72" fmla="*/ 33 h 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 h="33">
                  <a:moveTo>
                    <a:pt x="32" y="12"/>
                  </a:moveTo>
                  <a:cubicBezTo>
                    <a:pt x="30" y="14"/>
                    <a:pt x="25" y="18"/>
                    <a:pt x="22" y="21"/>
                  </a:cubicBezTo>
                  <a:cubicBezTo>
                    <a:pt x="22" y="21"/>
                    <a:pt x="22" y="21"/>
                    <a:pt x="19" y="23"/>
                  </a:cubicBezTo>
                  <a:cubicBezTo>
                    <a:pt x="16" y="24"/>
                    <a:pt x="16" y="24"/>
                    <a:pt x="16" y="24"/>
                  </a:cubicBezTo>
                  <a:cubicBezTo>
                    <a:pt x="15" y="21"/>
                    <a:pt x="11" y="17"/>
                    <a:pt x="8" y="15"/>
                  </a:cubicBezTo>
                  <a:cubicBezTo>
                    <a:pt x="8" y="15"/>
                    <a:pt x="8" y="15"/>
                    <a:pt x="6" y="16"/>
                  </a:cubicBezTo>
                  <a:cubicBezTo>
                    <a:pt x="5" y="16"/>
                    <a:pt x="5" y="16"/>
                    <a:pt x="5" y="16"/>
                  </a:cubicBezTo>
                  <a:cubicBezTo>
                    <a:pt x="1" y="16"/>
                    <a:pt x="0" y="17"/>
                    <a:pt x="2" y="19"/>
                  </a:cubicBezTo>
                  <a:cubicBezTo>
                    <a:pt x="2" y="19"/>
                    <a:pt x="2" y="19"/>
                    <a:pt x="4" y="22"/>
                  </a:cubicBezTo>
                  <a:cubicBezTo>
                    <a:pt x="7" y="25"/>
                    <a:pt x="7" y="25"/>
                    <a:pt x="7" y="25"/>
                  </a:cubicBezTo>
                  <a:cubicBezTo>
                    <a:pt x="9" y="26"/>
                    <a:pt x="13" y="28"/>
                    <a:pt x="15" y="30"/>
                  </a:cubicBezTo>
                  <a:cubicBezTo>
                    <a:pt x="17" y="32"/>
                    <a:pt x="20" y="33"/>
                    <a:pt x="23" y="33"/>
                  </a:cubicBezTo>
                  <a:cubicBezTo>
                    <a:pt x="25" y="33"/>
                    <a:pt x="28" y="31"/>
                    <a:pt x="29" y="29"/>
                  </a:cubicBezTo>
                  <a:cubicBezTo>
                    <a:pt x="30" y="26"/>
                    <a:pt x="31" y="23"/>
                    <a:pt x="31" y="22"/>
                  </a:cubicBezTo>
                  <a:cubicBezTo>
                    <a:pt x="32" y="21"/>
                    <a:pt x="35" y="18"/>
                    <a:pt x="39" y="16"/>
                  </a:cubicBezTo>
                  <a:cubicBezTo>
                    <a:pt x="39" y="16"/>
                    <a:pt x="39" y="16"/>
                    <a:pt x="40" y="15"/>
                  </a:cubicBezTo>
                  <a:cubicBezTo>
                    <a:pt x="42" y="14"/>
                    <a:pt x="42" y="14"/>
                    <a:pt x="42" y="14"/>
                  </a:cubicBezTo>
                  <a:cubicBezTo>
                    <a:pt x="42" y="12"/>
                    <a:pt x="42" y="8"/>
                    <a:pt x="42" y="6"/>
                  </a:cubicBezTo>
                  <a:cubicBezTo>
                    <a:pt x="42" y="4"/>
                    <a:pt x="41" y="5"/>
                    <a:pt x="40" y="0"/>
                  </a:cubicBezTo>
                  <a:cubicBezTo>
                    <a:pt x="40" y="0"/>
                    <a:pt x="40" y="0"/>
                    <a:pt x="37" y="0"/>
                  </a:cubicBezTo>
                  <a:cubicBezTo>
                    <a:pt x="36" y="0"/>
                    <a:pt x="36" y="0"/>
                    <a:pt x="36" y="0"/>
                  </a:cubicBezTo>
                  <a:cubicBezTo>
                    <a:pt x="36" y="0"/>
                    <a:pt x="36" y="2"/>
                    <a:pt x="36" y="4"/>
                  </a:cubicBezTo>
                  <a:cubicBezTo>
                    <a:pt x="36" y="6"/>
                    <a:pt x="34" y="10"/>
                    <a:pt x="32" y="1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24" name="Freeform 118"/>
            <p:cNvSpPr>
              <a:spLocks noChangeArrowheads="1"/>
            </p:cNvSpPr>
            <p:nvPr/>
          </p:nvSpPr>
          <p:spPr bwMode="auto">
            <a:xfrm>
              <a:off x="6516688" y="1866900"/>
              <a:ext cx="4763" cy="22225"/>
            </a:xfrm>
            <a:custGeom>
              <a:avLst/>
              <a:gdLst>
                <a:gd name="T0" fmla="*/ 1 w 2"/>
                <a:gd name="T1" fmla="*/ 7 h 8"/>
                <a:gd name="T2" fmla="*/ 1 w 2"/>
                <a:gd name="T3" fmla="*/ 2 h 8"/>
                <a:gd name="T4" fmla="*/ 0 w 2"/>
                <a:gd name="T5" fmla="*/ 4 h 8"/>
                <a:gd name="T6" fmla="*/ 1 w 2"/>
                <a:gd name="T7" fmla="*/ 7 h 8"/>
                <a:gd name="T8" fmla="*/ 0 60000 65536"/>
                <a:gd name="T9" fmla="*/ 0 60000 65536"/>
                <a:gd name="T10" fmla="*/ 0 60000 65536"/>
                <a:gd name="T11" fmla="*/ 0 60000 65536"/>
                <a:gd name="T12" fmla="*/ 0 w 2"/>
                <a:gd name="T13" fmla="*/ 0 h 8"/>
                <a:gd name="T14" fmla="*/ 2 w 2"/>
                <a:gd name="T15" fmla="*/ 8 h 8"/>
              </a:gdLst>
              <a:ahLst/>
              <a:cxnLst>
                <a:cxn ang="T8">
                  <a:pos x="T0" y="T1"/>
                </a:cxn>
                <a:cxn ang="T9">
                  <a:pos x="T2" y="T3"/>
                </a:cxn>
                <a:cxn ang="T10">
                  <a:pos x="T4" y="T5"/>
                </a:cxn>
                <a:cxn ang="T11">
                  <a:pos x="T6" y="T7"/>
                </a:cxn>
              </a:cxnLst>
              <a:rect l="T12" t="T13" r="T14" b="T15"/>
              <a:pathLst>
                <a:path w="2" h="8">
                  <a:moveTo>
                    <a:pt x="1" y="7"/>
                  </a:moveTo>
                  <a:cubicBezTo>
                    <a:pt x="2" y="6"/>
                    <a:pt x="2" y="3"/>
                    <a:pt x="1" y="2"/>
                  </a:cubicBezTo>
                  <a:cubicBezTo>
                    <a:pt x="1" y="0"/>
                    <a:pt x="0" y="1"/>
                    <a:pt x="0" y="4"/>
                  </a:cubicBezTo>
                  <a:cubicBezTo>
                    <a:pt x="0" y="7"/>
                    <a:pt x="1" y="8"/>
                    <a:pt x="1"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25" name="Freeform 119"/>
            <p:cNvSpPr>
              <a:spLocks noChangeArrowheads="1"/>
            </p:cNvSpPr>
            <p:nvPr/>
          </p:nvSpPr>
          <p:spPr bwMode="auto">
            <a:xfrm>
              <a:off x="6170613" y="2117725"/>
              <a:ext cx="188913" cy="214313"/>
            </a:xfrm>
            <a:custGeom>
              <a:avLst/>
              <a:gdLst>
                <a:gd name="T0" fmla="*/ 59 w 71"/>
                <a:gd name="T1" fmla="*/ 78 h 80"/>
                <a:gd name="T2" fmla="*/ 62 w 71"/>
                <a:gd name="T3" fmla="*/ 74 h 80"/>
                <a:gd name="T4" fmla="*/ 65 w 71"/>
                <a:gd name="T5" fmla="*/ 62 h 80"/>
                <a:gd name="T6" fmla="*/ 68 w 71"/>
                <a:gd name="T7" fmla="*/ 51 h 80"/>
                <a:gd name="T8" fmla="*/ 71 w 71"/>
                <a:gd name="T9" fmla="*/ 24 h 80"/>
                <a:gd name="T10" fmla="*/ 67 w 71"/>
                <a:gd name="T11" fmla="*/ 0 h 80"/>
                <a:gd name="T12" fmla="*/ 59 w 71"/>
                <a:gd name="T13" fmla="*/ 1 h 80"/>
                <a:gd name="T14" fmla="*/ 56 w 71"/>
                <a:gd name="T15" fmla="*/ 6 h 80"/>
                <a:gd name="T16" fmla="*/ 51 w 71"/>
                <a:gd name="T17" fmla="*/ 11 h 80"/>
                <a:gd name="T18" fmla="*/ 44 w 71"/>
                <a:gd name="T19" fmla="*/ 14 h 80"/>
                <a:gd name="T20" fmla="*/ 36 w 71"/>
                <a:gd name="T21" fmla="*/ 20 h 80"/>
                <a:gd name="T22" fmla="*/ 23 w 71"/>
                <a:gd name="T23" fmla="*/ 30 h 80"/>
                <a:gd name="T24" fmla="*/ 14 w 71"/>
                <a:gd name="T25" fmla="*/ 36 h 80"/>
                <a:gd name="T26" fmla="*/ 6 w 71"/>
                <a:gd name="T27" fmla="*/ 38 h 80"/>
                <a:gd name="T28" fmla="*/ 0 w 71"/>
                <a:gd name="T29" fmla="*/ 43 h 80"/>
                <a:gd name="T30" fmla="*/ 3 w 71"/>
                <a:gd name="T31" fmla="*/ 51 h 80"/>
                <a:gd name="T32" fmla="*/ 6 w 71"/>
                <a:gd name="T33" fmla="*/ 61 h 80"/>
                <a:gd name="T34" fmla="*/ 10 w 71"/>
                <a:gd name="T35" fmla="*/ 71 h 80"/>
                <a:gd name="T36" fmla="*/ 17 w 71"/>
                <a:gd name="T37" fmla="*/ 73 h 80"/>
                <a:gd name="T38" fmla="*/ 23 w 71"/>
                <a:gd name="T39" fmla="*/ 75 h 80"/>
                <a:gd name="T40" fmla="*/ 36 w 71"/>
                <a:gd name="T41" fmla="*/ 76 h 80"/>
                <a:gd name="T42" fmla="*/ 47 w 71"/>
                <a:gd name="T43" fmla="*/ 78 h 80"/>
                <a:gd name="T44" fmla="*/ 53 w 71"/>
                <a:gd name="T45" fmla="*/ 80 h 80"/>
                <a:gd name="T46" fmla="*/ 59 w 71"/>
                <a:gd name="T47" fmla="*/ 78 h 8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80"/>
                <a:gd name="T74" fmla="*/ 71 w 71"/>
                <a:gd name="T75" fmla="*/ 80 h 8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80">
                  <a:moveTo>
                    <a:pt x="59" y="78"/>
                  </a:moveTo>
                  <a:cubicBezTo>
                    <a:pt x="59" y="76"/>
                    <a:pt x="60" y="74"/>
                    <a:pt x="62" y="74"/>
                  </a:cubicBezTo>
                  <a:cubicBezTo>
                    <a:pt x="64" y="73"/>
                    <a:pt x="65" y="68"/>
                    <a:pt x="65" y="62"/>
                  </a:cubicBezTo>
                  <a:cubicBezTo>
                    <a:pt x="65" y="57"/>
                    <a:pt x="66" y="52"/>
                    <a:pt x="68" y="51"/>
                  </a:cubicBezTo>
                  <a:cubicBezTo>
                    <a:pt x="70" y="49"/>
                    <a:pt x="71" y="37"/>
                    <a:pt x="71" y="24"/>
                  </a:cubicBezTo>
                  <a:cubicBezTo>
                    <a:pt x="71" y="11"/>
                    <a:pt x="69" y="0"/>
                    <a:pt x="67" y="0"/>
                  </a:cubicBezTo>
                  <a:cubicBezTo>
                    <a:pt x="64" y="0"/>
                    <a:pt x="61" y="0"/>
                    <a:pt x="59" y="1"/>
                  </a:cubicBezTo>
                  <a:cubicBezTo>
                    <a:pt x="58" y="2"/>
                    <a:pt x="56" y="4"/>
                    <a:pt x="56" y="6"/>
                  </a:cubicBezTo>
                  <a:cubicBezTo>
                    <a:pt x="55" y="7"/>
                    <a:pt x="53" y="10"/>
                    <a:pt x="51" y="11"/>
                  </a:cubicBezTo>
                  <a:cubicBezTo>
                    <a:pt x="48" y="13"/>
                    <a:pt x="45" y="14"/>
                    <a:pt x="44" y="14"/>
                  </a:cubicBezTo>
                  <a:cubicBezTo>
                    <a:pt x="42" y="14"/>
                    <a:pt x="38" y="16"/>
                    <a:pt x="36" y="20"/>
                  </a:cubicBezTo>
                  <a:cubicBezTo>
                    <a:pt x="33" y="23"/>
                    <a:pt x="27" y="27"/>
                    <a:pt x="23" y="30"/>
                  </a:cubicBezTo>
                  <a:cubicBezTo>
                    <a:pt x="19" y="32"/>
                    <a:pt x="15" y="35"/>
                    <a:pt x="14" y="36"/>
                  </a:cubicBezTo>
                  <a:cubicBezTo>
                    <a:pt x="13" y="37"/>
                    <a:pt x="9" y="38"/>
                    <a:pt x="6" y="38"/>
                  </a:cubicBezTo>
                  <a:cubicBezTo>
                    <a:pt x="3" y="38"/>
                    <a:pt x="0" y="40"/>
                    <a:pt x="0" y="43"/>
                  </a:cubicBezTo>
                  <a:cubicBezTo>
                    <a:pt x="0" y="47"/>
                    <a:pt x="1" y="50"/>
                    <a:pt x="3" y="51"/>
                  </a:cubicBezTo>
                  <a:cubicBezTo>
                    <a:pt x="5" y="52"/>
                    <a:pt x="6" y="57"/>
                    <a:pt x="6" y="61"/>
                  </a:cubicBezTo>
                  <a:cubicBezTo>
                    <a:pt x="6" y="66"/>
                    <a:pt x="8" y="70"/>
                    <a:pt x="10" y="71"/>
                  </a:cubicBezTo>
                  <a:cubicBezTo>
                    <a:pt x="12" y="73"/>
                    <a:pt x="15" y="73"/>
                    <a:pt x="17" y="73"/>
                  </a:cubicBezTo>
                  <a:cubicBezTo>
                    <a:pt x="19" y="73"/>
                    <a:pt x="21" y="74"/>
                    <a:pt x="23" y="75"/>
                  </a:cubicBezTo>
                  <a:cubicBezTo>
                    <a:pt x="24" y="75"/>
                    <a:pt x="30" y="76"/>
                    <a:pt x="36" y="76"/>
                  </a:cubicBezTo>
                  <a:cubicBezTo>
                    <a:pt x="42" y="76"/>
                    <a:pt x="47" y="77"/>
                    <a:pt x="47" y="78"/>
                  </a:cubicBezTo>
                  <a:cubicBezTo>
                    <a:pt x="47" y="79"/>
                    <a:pt x="50" y="80"/>
                    <a:pt x="53" y="80"/>
                  </a:cubicBezTo>
                  <a:cubicBezTo>
                    <a:pt x="57" y="80"/>
                    <a:pt x="59" y="79"/>
                    <a:pt x="59" y="7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26" name="Freeform 120"/>
            <p:cNvSpPr>
              <a:spLocks noChangeArrowheads="1"/>
            </p:cNvSpPr>
            <p:nvPr/>
          </p:nvSpPr>
          <p:spPr bwMode="auto">
            <a:xfrm>
              <a:off x="6445250" y="1984375"/>
              <a:ext cx="92075" cy="138113"/>
            </a:xfrm>
            <a:custGeom>
              <a:avLst/>
              <a:gdLst>
                <a:gd name="T0" fmla="*/ 8 w 35"/>
                <a:gd name="T1" fmla="*/ 36 h 52"/>
                <a:gd name="T2" fmla="*/ 7 w 35"/>
                <a:gd name="T3" fmla="*/ 39 h 52"/>
                <a:gd name="T4" fmla="*/ 12 w 35"/>
                <a:gd name="T5" fmla="*/ 41 h 52"/>
                <a:gd name="T6" fmla="*/ 18 w 35"/>
                <a:gd name="T7" fmla="*/ 45 h 52"/>
                <a:gd name="T8" fmla="*/ 22 w 35"/>
                <a:gd name="T9" fmla="*/ 51 h 52"/>
                <a:gd name="T10" fmla="*/ 25 w 35"/>
                <a:gd name="T11" fmla="*/ 51 h 52"/>
                <a:gd name="T12" fmla="*/ 35 w 35"/>
                <a:gd name="T13" fmla="*/ 46 h 52"/>
                <a:gd name="T14" fmla="*/ 34 w 35"/>
                <a:gd name="T15" fmla="*/ 45 h 52"/>
                <a:gd name="T16" fmla="*/ 33 w 35"/>
                <a:gd name="T17" fmla="*/ 43 h 52"/>
                <a:gd name="T18" fmla="*/ 31 w 35"/>
                <a:gd name="T19" fmla="*/ 22 h 52"/>
                <a:gd name="T20" fmla="*/ 22 w 35"/>
                <a:gd name="T21" fmla="*/ 17 h 52"/>
                <a:gd name="T22" fmla="*/ 14 w 35"/>
                <a:gd name="T23" fmla="*/ 11 h 52"/>
                <a:gd name="T24" fmla="*/ 9 w 35"/>
                <a:gd name="T25" fmla="*/ 5 h 52"/>
                <a:gd name="T26" fmla="*/ 3 w 35"/>
                <a:gd name="T27" fmla="*/ 1 h 52"/>
                <a:gd name="T28" fmla="*/ 3 w 35"/>
                <a:gd name="T29" fmla="*/ 12 h 52"/>
                <a:gd name="T30" fmla="*/ 4 w 35"/>
                <a:gd name="T31" fmla="*/ 15 h 52"/>
                <a:gd name="T32" fmla="*/ 7 w 35"/>
                <a:gd name="T33" fmla="*/ 22 h 52"/>
                <a:gd name="T34" fmla="*/ 11 w 35"/>
                <a:gd name="T35" fmla="*/ 24 h 52"/>
                <a:gd name="T36" fmla="*/ 9 w 35"/>
                <a:gd name="T37" fmla="*/ 34 h 52"/>
                <a:gd name="T38" fmla="*/ 8 w 35"/>
                <a:gd name="T39" fmla="*/ 36 h 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5"/>
                <a:gd name="T61" fmla="*/ 0 h 52"/>
                <a:gd name="T62" fmla="*/ 35 w 35"/>
                <a:gd name="T63" fmla="*/ 52 h 5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5" h="52">
                  <a:moveTo>
                    <a:pt x="8" y="36"/>
                  </a:moveTo>
                  <a:cubicBezTo>
                    <a:pt x="7" y="36"/>
                    <a:pt x="7" y="38"/>
                    <a:pt x="7" y="39"/>
                  </a:cubicBezTo>
                  <a:cubicBezTo>
                    <a:pt x="8" y="40"/>
                    <a:pt x="10" y="41"/>
                    <a:pt x="12" y="41"/>
                  </a:cubicBezTo>
                  <a:cubicBezTo>
                    <a:pt x="14" y="41"/>
                    <a:pt x="17" y="43"/>
                    <a:pt x="18" y="45"/>
                  </a:cubicBezTo>
                  <a:cubicBezTo>
                    <a:pt x="19" y="47"/>
                    <a:pt x="21" y="49"/>
                    <a:pt x="22" y="51"/>
                  </a:cubicBezTo>
                  <a:cubicBezTo>
                    <a:pt x="22" y="52"/>
                    <a:pt x="24" y="52"/>
                    <a:pt x="25" y="51"/>
                  </a:cubicBezTo>
                  <a:cubicBezTo>
                    <a:pt x="26" y="50"/>
                    <a:pt x="31" y="47"/>
                    <a:pt x="35" y="46"/>
                  </a:cubicBezTo>
                  <a:cubicBezTo>
                    <a:pt x="35" y="46"/>
                    <a:pt x="35" y="46"/>
                    <a:pt x="34" y="45"/>
                  </a:cubicBezTo>
                  <a:cubicBezTo>
                    <a:pt x="33" y="43"/>
                    <a:pt x="33" y="43"/>
                    <a:pt x="33" y="43"/>
                  </a:cubicBezTo>
                  <a:cubicBezTo>
                    <a:pt x="33" y="34"/>
                    <a:pt x="32" y="24"/>
                    <a:pt x="31" y="22"/>
                  </a:cubicBezTo>
                  <a:cubicBezTo>
                    <a:pt x="30" y="20"/>
                    <a:pt x="26" y="18"/>
                    <a:pt x="22" y="17"/>
                  </a:cubicBezTo>
                  <a:cubicBezTo>
                    <a:pt x="19" y="15"/>
                    <a:pt x="15" y="13"/>
                    <a:pt x="14" y="11"/>
                  </a:cubicBezTo>
                  <a:cubicBezTo>
                    <a:pt x="13" y="10"/>
                    <a:pt x="10" y="7"/>
                    <a:pt x="9" y="5"/>
                  </a:cubicBezTo>
                  <a:cubicBezTo>
                    <a:pt x="8" y="3"/>
                    <a:pt x="5" y="1"/>
                    <a:pt x="3" y="1"/>
                  </a:cubicBezTo>
                  <a:cubicBezTo>
                    <a:pt x="1" y="0"/>
                    <a:pt x="0" y="5"/>
                    <a:pt x="3" y="12"/>
                  </a:cubicBezTo>
                  <a:cubicBezTo>
                    <a:pt x="3" y="12"/>
                    <a:pt x="3" y="12"/>
                    <a:pt x="4" y="15"/>
                  </a:cubicBezTo>
                  <a:cubicBezTo>
                    <a:pt x="4" y="17"/>
                    <a:pt x="4" y="20"/>
                    <a:pt x="7" y="22"/>
                  </a:cubicBezTo>
                  <a:cubicBezTo>
                    <a:pt x="11" y="24"/>
                    <a:pt x="11" y="24"/>
                    <a:pt x="11" y="24"/>
                  </a:cubicBezTo>
                  <a:cubicBezTo>
                    <a:pt x="10" y="29"/>
                    <a:pt x="9" y="33"/>
                    <a:pt x="9" y="34"/>
                  </a:cubicBezTo>
                  <a:cubicBezTo>
                    <a:pt x="9" y="35"/>
                    <a:pt x="9" y="36"/>
                    <a:pt x="8"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27" name="Freeform 121"/>
            <p:cNvSpPr>
              <a:spLocks noChangeArrowheads="1"/>
            </p:cNvSpPr>
            <p:nvPr/>
          </p:nvSpPr>
          <p:spPr bwMode="auto">
            <a:xfrm>
              <a:off x="4808538" y="2524125"/>
              <a:ext cx="149225" cy="239713"/>
            </a:xfrm>
            <a:custGeom>
              <a:avLst/>
              <a:gdLst>
                <a:gd name="T0" fmla="*/ 52 w 56"/>
                <a:gd name="T1" fmla="*/ 0 h 90"/>
                <a:gd name="T2" fmla="*/ 47 w 56"/>
                <a:gd name="T3" fmla="*/ 0 h 90"/>
                <a:gd name="T4" fmla="*/ 46 w 56"/>
                <a:gd name="T5" fmla="*/ 5 h 90"/>
                <a:gd name="T6" fmla="*/ 45 w 56"/>
                <a:gd name="T7" fmla="*/ 8 h 90"/>
                <a:gd name="T8" fmla="*/ 45 w 56"/>
                <a:gd name="T9" fmla="*/ 8 h 90"/>
                <a:gd name="T10" fmla="*/ 42 w 56"/>
                <a:gd name="T11" fmla="*/ 9 h 90"/>
                <a:gd name="T12" fmla="*/ 39 w 56"/>
                <a:gd name="T13" fmla="*/ 9 h 90"/>
                <a:gd name="T14" fmla="*/ 38 w 56"/>
                <a:gd name="T15" fmla="*/ 13 h 90"/>
                <a:gd name="T16" fmla="*/ 34 w 56"/>
                <a:gd name="T17" fmla="*/ 18 h 90"/>
                <a:gd name="T18" fmla="*/ 26 w 56"/>
                <a:gd name="T19" fmla="*/ 21 h 90"/>
                <a:gd name="T20" fmla="*/ 22 w 56"/>
                <a:gd name="T21" fmla="*/ 26 h 90"/>
                <a:gd name="T22" fmla="*/ 18 w 56"/>
                <a:gd name="T23" fmla="*/ 36 h 90"/>
                <a:gd name="T24" fmla="*/ 19 w 56"/>
                <a:gd name="T25" fmla="*/ 37 h 90"/>
                <a:gd name="T26" fmla="*/ 19 w 56"/>
                <a:gd name="T27" fmla="*/ 38 h 90"/>
                <a:gd name="T28" fmla="*/ 13 w 56"/>
                <a:gd name="T29" fmla="*/ 42 h 90"/>
                <a:gd name="T30" fmla="*/ 9 w 56"/>
                <a:gd name="T31" fmla="*/ 47 h 90"/>
                <a:gd name="T32" fmla="*/ 9 w 56"/>
                <a:gd name="T33" fmla="*/ 58 h 90"/>
                <a:gd name="T34" fmla="*/ 8 w 56"/>
                <a:gd name="T35" fmla="*/ 59 h 90"/>
                <a:gd name="T36" fmla="*/ 7 w 56"/>
                <a:gd name="T37" fmla="*/ 60 h 90"/>
                <a:gd name="T38" fmla="*/ 3 w 56"/>
                <a:gd name="T39" fmla="*/ 62 h 90"/>
                <a:gd name="T40" fmla="*/ 1 w 56"/>
                <a:gd name="T41" fmla="*/ 66 h 90"/>
                <a:gd name="T42" fmla="*/ 1 w 56"/>
                <a:gd name="T43" fmla="*/ 73 h 90"/>
                <a:gd name="T44" fmla="*/ 4 w 56"/>
                <a:gd name="T45" fmla="*/ 81 h 90"/>
                <a:gd name="T46" fmla="*/ 6 w 56"/>
                <a:gd name="T47" fmla="*/ 89 h 90"/>
                <a:gd name="T48" fmla="*/ 13 w 56"/>
                <a:gd name="T49" fmla="*/ 89 h 90"/>
                <a:gd name="T50" fmla="*/ 21 w 56"/>
                <a:gd name="T51" fmla="*/ 84 h 90"/>
                <a:gd name="T52" fmla="*/ 26 w 56"/>
                <a:gd name="T53" fmla="*/ 80 h 90"/>
                <a:gd name="T54" fmla="*/ 31 w 56"/>
                <a:gd name="T55" fmla="*/ 78 h 90"/>
                <a:gd name="T56" fmla="*/ 34 w 56"/>
                <a:gd name="T57" fmla="*/ 77 h 90"/>
                <a:gd name="T58" fmla="*/ 37 w 56"/>
                <a:gd name="T59" fmla="*/ 76 h 90"/>
                <a:gd name="T60" fmla="*/ 39 w 56"/>
                <a:gd name="T61" fmla="*/ 68 h 90"/>
                <a:gd name="T62" fmla="*/ 40 w 56"/>
                <a:gd name="T63" fmla="*/ 58 h 90"/>
                <a:gd name="T64" fmla="*/ 40 w 56"/>
                <a:gd name="T65" fmla="*/ 55 h 90"/>
                <a:gd name="T66" fmla="*/ 40 w 56"/>
                <a:gd name="T67" fmla="*/ 55 h 90"/>
                <a:gd name="T68" fmla="*/ 41 w 56"/>
                <a:gd name="T69" fmla="*/ 54 h 90"/>
                <a:gd name="T70" fmla="*/ 41 w 56"/>
                <a:gd name="T71" fmla="*/ 50 h 90"/>
                <a:gd name="T72" fmla="*/ 45 w 56"/>
                <a:gd name="T73" fmla="*/ 47 h 90"/>
                <a:gd name="T74" fmla="*/ 50 w 56"/>
                <a:gd name="T75" fmla="*/ 43 h 90"/>
                <a:gd name="T76" fmla="*/ 53 w 56"/>
                <a:gd name="T77" fmla="*/ 37 h 90"/>
                <a:gd name="T78" fmla="*/ 56 w 56"/>
                <a:gd name="T79" fmla="*/ 17 h 90"/>
                <a:gd name="T80" fmla="*/ 52 w 56"/>
                <a:gd name="T81" fmla="*/ 0 h 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
                <a:gd name="T124" fmla="*/ 0 h 90"/>
                <a:gd name="T125" fmla="*/ 56 w 56"/>
                <a:gd name="T126" fmla="*/ 90 h 9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 h="90">
                  <a:moveTo>
                    <a:pt x="52" y="0"/>
                  </a:moveTo>
                  <a:cubicBezTo>
                    <a:pt x="49" y="0"/>
                    <a:pt x="47" y="0"/>
                    <a:pt x="47" y="0"/>
                  </a:cubicBezTo>
                  <a:cubicBezTo>
                    <a:pt x="47" y="1"/>
                    <a:pt x="47" y="3"/>
                    <a:pt x="46" y="5"/>
                  </a:cubicBezTo>
                  <a:cubicBezTo>
                    <a:pt x="46" y="7"/>
                    <a:pt x="45" y="8"/>
                    <a:pt x="45" y="8"/>
                  </a:cubicBezTo>
                  <a:cubicBezTo>
                    <a:pt x="45" y="8"/>
                    <a:pt x="45" y="8"/>
                    <a:pt x="45" y="8"/>
                  </a:cubicBezTo>
                  <a:cubicBezTo>
                    <a:pt x="45" y="9"/>
                    <a:pt x="44" y="9"/>
                    <a:pt x="42" y="9"/>
                  </a:cubicBezTo>
                  <a:cubicBezTo>
                    <a:pt x="41" y="9"/>
                    <a:pt x="39" y="9"/>
                    <a:pt x="39" y="9"/>
                  </a:cubicBezTo>
                  <a:cubicBezTo>
                    <a:pt x="39" y="9"/>
                    <a:pt x="38" y="11"/>
                    <a:pt x="38" y="13"/>
                  </a:cubicBezTo>
                  <a:cubicBezTo>
                    <a:pt x="38" y="15"/>
                    <a:pt x="36" y="18"/>
                    <a:pt x="34" y="18"/>
                  </a:cubicBezTo>
                  <a:cubicBezTo>
                    <a:pt x="32" y="18"/>
                    <a:pt x="28" y="20"/>
                    <a:pt x="26" y="21"/>
                  </a:cubicBezTo>
                  <a:cubicBezTo>
                    <a:pt x="24" y="23"/>
                    <a:pt x="22" y="25"/>
                    <a:pt x="22" y="26"/>
                  </a:cubicBezTo>
                  <a:cubicBezTo>
                    <a:pt x="22" y="27"/>
                    <a:pt x="21" y="32"/>
                    <a:pt x="18" y="36"/>
                  </a:cubicBezTo>
                  <a:cubicBezTo>
                    <a:pt x="18" y="36"/>
                    <a:pt x="18" y="36"/>
                    <a:pt x="19" y="37"/>
                  </a:cubicBezTo>
                  <a:cubicBezTo>
                    <a:pt x="19" y="38"/>
                    <a:pt x="19" y="38"/>
                    <a:pt x="19" y="38"/>
                  </a:cubicBezTo>
                  <a:cubicBezTo>
                    <a:pt x="18" y="40"/>
                    <a:pt x="15" y="42"/>
                    <a:pt x="13" y="42"/>
                  </a:cubicBezTo>
                  <a:cubicBezTo>
                    <a:pt x="11" y="42"/>
                    <a:pt x="9" y="44"/>
                    <a:pt x="9" y="47"/>
                  </a:cubicBezTo>
                  <a:cubicBezTo>
                    <a:pt x="9" y="49"/>
                    <a:pt x="9" y="54"/>
                    <a:pt x="9" y="58"/>
                  </a:cubicBezTo>
                  <a:cubicBezTo>
                    <a:pt x="9" y="58"/>
                    <a:pt x="9" y="58"/>
                    <a:pt x="8" y="59"/>
                  </a:cubicBezTo>
                  <a:cubicBezTo>
                    <a:pt x="7" y="60"/>
                    <a:pt x="7" y="60"/>
                    <a:pt x="7" y="60"/>
                  </a:cubicBezTo>
                  <a:cubicBezTo>
                    <a:pt x="5" y="61"/>
                    <a:pt x="3" y="62"/>
                    <a:pt x="3" y="62"/>
                  </a:cubicBezTo>
                  <a:cubicBezTo>
                    <a:pt x="3" y="62"/>
                    <a:pt x="2" y="64"/>
                    <a:pt x="1" y="66"/>
                  </a:cubicBezTo>
                  <a:cubicBezTo>
                    <a:pt x="0" y="68"/>
                    <a:pt x="0" y="71"/>
                    <a:pt x="1" y="73"/>
                  </a:cubicBezTo>
                  <a:cubicBezTo>
                    <a:pt x="2" y="74"/>
                    <a:pt x="3" y="78"/>
                    <a:pt x="4" y="81"/>
                  </a:cubicBezTo>
                  <a:cubicBezTo>
                    <a:pt x="4" y="84"/>
                    <a:pt x="5" y="87"/>
                    <a:pt x="6" y="89"/>
                  </a:cubicBezTo>
                  <a:cubicBezTo>
                    <a:pt x="6" y="90"/>
                    <a:pt x="10" y="90"/>
                    <a:pt x="13" y="89"/>
                  </a:cubicBezTo>
                  <a:cubicBezTo>
                    <a:pt x="16" y="87"/>
                    <a:pt x="20" y="85"/>
                    <a:pt x="21" y="84"/>
                  </a:cubicBezTo>
                  <a:cubicBezTo>
                    <a:pt x="23" y="83"/>
                    <a:pt x="25" y="81"/>
                    <a:pt x="26" y="80"/>
                  </a:cubicBezTo>
                  <a:cubicBezTo>
                    <a:pt x="27" y="79"/>
                    <a:pt x="29" y="78"/>
                    <a:pt x="31" y="78"/>
                  </a:cubicBezTo>
                  <a:cubicBezTo>
                    <a:pt x="32" y="78"/>
                    <a:pt x="34" y="77"/>
                    <a:pt x="34" y="77"/>
                  </a:cubicBezTo>
                  <a:cubicBezTo>
                    <a:pt x="35" y="76"/>
                    <a:pt x="36" y="76"/>
                    <a:pt x="37" y="76"/>
                  </a:cubicBezTo>
                  <a:cubicBezTo>
                    <a:pt x="38" y="76"/>
                    <a:pt x="39" y="72"/>
                    <a:pt x="39" y="68"/>
                  </a:cubicBezTo>
                  <a:cubicBezTo>
                    <a:pt x="40" y="63"/>
                    <a:pt x="40" y="59"/>
                    <a:pt x="40" y="58"/>
                  </a:cubicBezTo>
                  <a:cubicBezTo>
                    <a:pt x="40" y="56"/>
                    <a:pt x="40" y="55"/>
                    <a:pt x="40" y="55"/>
                  </a:cubicBezTo>
                  <a:cubicBezTo>
                    <a:pt x="40" y="55"/>
                    <a:pt x="40" y="55"/>
                    <a:pt x="40" y="55"/>
                  </a:cubicBezTo>
                  <a:cubicBezTo>
                    <a:pt x="40" y="54"/>
                    <a:pt x="41" y="54"/>
                    <a:pt x="41" y="54"/>
                  </a:cubicBezTo>
                  <a:cubicBezTo>
                    <a:pt x="41" y="53"/>
                    <a:pt x="41" y="52"/>
                    <a:pt x="41" y="50"/>
                  </a:cubicBezTo>
                  <a:cubicBezTo>
                    <a:pt x="42" y="49"/>
                    <a:pt x="44" y="47"/>
                    <a:pt x="45" y="47"/>
                  </a:cubicBezTo>
                  <a:cubicBezTo>
                    <a:pt x="47" y="46"/>
                    <a:pt x="49" y="45"/>
                    <a:pt x="50" y="43"/>
                  </a:cubicBezTo>
                  <a:cubicBezTo>
                    <a:pt x="50" y="41"/>
                    <a:pt x="52" y="39"/>
                    <a:pt x="53" y="37"/>
                  </a:cubicBezTo>
                  <a:cubicBezTo>
                    <a:pt x="55" y="36"/>
                    <a:pt x="56" y="27"/>
                    <a:pt x="56" y="17"/>
                  </a:cubicBezTo>
                  <a:cubicBezTo>
                    <a:pt x="56" y="7"/>
                    <a:pt x="54" y="0"/>
                    <a:pt x="5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28" name="Freeform 122"/>
            <p:cNvSpPr>
              <a:spLocks noChangeArrowheads="1"/>
            </p:cNvSpPr>
            <p:nvPr/>
          </p:nvSpPr>
          <p:spPr bwMode="auto">
            <a:xfrm>
              <a:off x="2398713" y="0"/>
              <a:ext cx="1306513" cy="736600"/>
            </a:xfrm>
            <a:custGeom>
              <a:avLst/>
              <a:gdLst>
                <a:gd name="T0" fmla="*/ 385 w 490"/>
                <a:gd name="T1" fmla="*/ 166 h 276"/>
                <a:gd name="T2" fmla="*/ 387 w 490"/>
                <a:gd name="T3" fmla="*/ 152 h 276"/>
                <a:gd name="T4" fmla="*/ 409 w 490"/>
                <a:gd name="T5" fmla="*/ 153 h 276"/>
                <a:gd name="T6" fmla="*/ 401 w 490"/>
                <a:gd name="T7" fmla="*/ 146 h 276"/>
                <a:gd name="T8" fmla="*/ 389 w 490"/>
                <a:gd name="T9" fmla="*/ 132 h 276"/>
                <a:gd name="T10" fmla="*/ 417 w 490"/>
                <a:gd name="T11" fmla="*/ 123 h 276"/>
                <a:gd name="T12" fmla="*/ 417 w 490"/>
                <a:gd name="T13" fmla="*/ 124 h 276"/>
                <a:gd name="T14" fmla="*/ 416 w 490"/>
                <a:gd name="T15" fmla="*/ 126 h 276"/>
                <a:gd name="T16" fmla="*/ 417 w 490"/>
                <a:gd name="T17" fmla="*/ 126 h 276"/>
                <a:gd name="T18" fmla="*/ 428 w 490"/>
                <a:gd name="T19" fmla="*/ 102 h 276"/>
                <a:gd name="T20" fmla="*/ 428 w 490"/>
                <a:gd name="T21" fmla="*/ 75 h 276"/>
                <a:gd name="T22" fmla="*/ 429 w 490"/>
                <a:gd name="T23" fmla="*/ 49 h 276"/>
                <a:gd name="T24" fmla="*/ 463 w 490"/>
                <a:gd name="T25" fmla="*/ 34 h 276"/>
                <a:gd name="T26" fmla="*/ 477 w 490"/>
                <a:gd name="T27" fmla="*/ 15 h 276"/>
                <a:gd name="T28" fmla="*/ 435 w 490"/>
                <a:gd name="T29" fmla="*/ 20 h 276"/>
                <a:gd name="T30" fmla="*/ 399 w 490"/>
                <a:gd name="T31" fmla="*/ 28 h 276"/>
                <a:gd name="T32" fmla="*/ 399 w 490"/>
                <a:gd name="T33" fmla="*/ 28 h 276"/>
                <a:gd name="T34" fmla="*/ 399 w 490"/>
                <a:gd name="T35" fmla="*/ 27 h 276"/>
                <a:gd name="T36" fmla="*/ 402 w 490"/>
                <a:gd name="T37" fmla="*/ 4 h 276"/>
                <a:gd name="T38" fmla="*/ 344 w 490"/>
                <a:gd name="T39" fmla="*/ 6 h 276"/>
                <a:gd name="T40" fmla="*/ 320 w 490"/>
                <a:gd name="T41" fmla="*/ 7 h 276"/>
                <a:gd name="T42" fmla="*/ 249 w 490"/>
                <a:gd name="T43" fmla="*/ 10 h 276"/>
                <a:gd name="T44" fmla="*/ 180 w 490"/>
                <a:gd name="T45" fmla="*/ 16 h 276"/>
                <a:gd name="T46" fmla="*/ 172 w 490"/>
                <a:gd name="T47" fmla="*/ 29 h 276"/>
                <a:gd name="T48" fmla="*/ 149 w 490"/>
                <a:gd name="T49" fmla="*/ 15 h 276"/>
                <a:gd name="T50" fmla="*/ 98 w 490"/>
                <a:gd name="T51" fmla="*/ 29 h 276"/>
                <a:gd name="T52" fmla="*/ 71 w 490"/>
                <a:gd name="T53" fmla="*/ 34 h 276"/>
                <a:gd name="T54" fmla="*/ 40 w 490"/>
                <a:gd name="T55" fmla="*/ 34 h 276"/>
                <a:gd name="T56" fmla="*/ 66 w 490"/>
                <a:gd name="T57" fmla="*/ 38 h 276"/>
                <a:gd name="T58" fmla="*/ 69 w 490"/>
                <a:gd name="T59" fmla="*/ 43 h 276"/>
                <a:gd name="T60" fmla="*/ 70 w 490"/>
                <a:gd name="T61" fmla="*/ 44 h 276"/>
                <a:gd name="T62" fmla="*/ 62 w 490"/>
                <a:gd name="T63" fmla="*/ 56 h 276"/>
                <a:gd name="T64" fmla="*/ 15 w 490"/>
                <a:gd name="T65" fmla="*/ 58 h 276"/>
                <a:gd name="T66" fmla="*/ 24 w 490"/>
                <a:gd name="T67" fmla="*/ 67 h 276"/>
                <a:gd name="T68" fmla="*/ 44 w 490"/>
                <a:gd name="T69" fmla="*/ 77 h 276"/>
                <a:gd name="T70" fmla="*/ 31 w 490"/>
                <a:gd name="T71" fmla="*/ 85 h 276"/>
                <a:gd name="T72" fmla="*/ 75 w 490"/>
                <a:gd name="T73" fmla="*/ 95 h 276"/>
                <a:gd name="T74" fmla="*/ 160 w 490"/>
                <a:gd name="T75" fmla="*/ 167 h 276"/>
                <a:gd name="T76" fmla="*/ 174 w 490"/>
                <a:gd name="T77" fmla="*/ 180 h 276"/>
                <a:gd name="T78" fmla="*/ 163 w 490"/>
                <a:gd name="T79" fmla="*/ 197 h 276"/>
                <a:gd name="T80" fmla="*/ 162 w 490"/>
                <a:gd name="T81" fmla="*/ 200 h 276"/>
                <a:gd name="T82" fmla="*/ 175 w 490"/>
                <a:gd name="T83" fmla="*/ 212 h 276"/>
                <a:gd name="T84" fmla="*/ 175 w 490"/>
                <a:gd name="T85" fmla="*/ 214 h 276"/>
                <a:gd name="T86" fmla="*/ 180 w 490"/>
                <a:gd name="T87" fmla="*/ 228 h 276"/>
                <a:gd name="T88" fmla="*/ 207 w 490"/>
                <a:gd name="T89" fmla="*/ 266 h 276"/>
                <a:gd name="T90" fmla="*/ 234 w 490"/>
                <a:gd name="T91" fmla="*/ 273 h 276"/>
                <a:gd name="T92" fmla="*/ 262 w 490"/>
                <a:gd name="T93" fmla="*/ 236 h 276"/>
                <a:gd name="T94" fmla="*/ 280 w 490"/>
                <a:gd name="T95" fmla="*/ 213 h 276"/>
                <a:gd name="T96" fmla="*/ 315 w 490"/>
                <a:gd name="T97" fmla="*/ 209 h 276"/>
                <a:gd name="T98" fmla="*/ 344 w 490"/>
                <a:gd name="T99" fmla="*/ 195 h 276"/>
                <a:gd name="T100" fmla="*/ 384 w 490"/>
                <a:gd name="T101" fmla="*/ 186 h 27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276"/>
                <a:gd name="T155" fmla="*/ 490 w 490"/>
                <a:gd name="T156" fmla="*/ 276 h 27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276">
                  <a:moveTo>
                    <a:pt x="384" y="186"/>
                  </a:moveTo>
                  <a:cubicBezTo>
                    <a:pt x="389" y="181"/>
                    <a:pt x="393" y="175"/>
                    <a:pt x="393" y="172"/>
                  </a:cubicBezTo>
                  <a:cubicBezTo>
                    <a:pt x="393" y="169"/>
                    <a:pt x="389" y="167"/>
                    <a:pt x="385" y="166"/>
                  </a:cubicBezTo>
                  <a:cubicBezTo>
                    <a:pt x="381" y="165"/>
                    <a:pt x="380" y="162"/>
                    <a:pt x="382" y="158"/>
                  </a:cubicBezTo>
                  <a:cubicBezTo>
                    <a:pt x="385" y="155"/>
                    <a:pt x="387" y="152"/>
                    <a:pt x="387" y="152"/>
                  </a:cubicBezTo>
                  <a:cubicBezTo>
                    <a:pt x="387" y="152"/>
                    <a:pt x="387" y="152"/>
                    <a:pt x="387" y="152"/>
                  </a:cubicBezTo>
                  <a:cubicBezTo>
                    <a:pt x="387" y="152"/>
                    <a:pt x="390" y="153"/>
                    <a:pt x="394" y="153"/>
                  </a:cubicBezTo>
                  <a:cubicBezTo>
                    <a:pt x="397" y="154"/>
                    <a:pt x="402" y="154"/>
                    <a:pt x="404" y="154"/>
                  </a:cubicBezTo>
                  <a:cubicBezTo>
                    <a:pt x="407" y="153"/>
                    <a:pt x="409" y="153"/>
                    <a:pt x="409" y="153"/>
                  </a:cubicBezTo>
                  <a:cubicBezTo>
                    <a:pt x="409" y="153"/>
                    <a:pt x="409" y="153"/>
                    <a:pt x="408" y="152"/>
                  </a:cubicBezTo>
                  <a:cubicBezTo>
                    <a:pt x="407" y="150"/>
                    <a:pt x="405" y="147"/>
                    <a:pt x="404" y="147"/>
                  </a:cubicBezTo>
                  <a:cubicBezTo>
                    <a:pt x="401" y="146"/>
                    <a:pt x="401" y="146"/>
                    <a:pt x="401" y="146"/>
                  </a:cubicBezTo>
                  <a:cubicBezTo>
                    <a:pt x="394" y="141"/>
                    <a:pt x="389" y="136"/>
                    <a:pt x="389" y="135"/>
                  </a:cubicBezTo>
                  <a:cubicBezTo>
                    <a:pt x="389" y="135"/>
                    <a:pt x="389" y="135"/>
                    <a:pt x="389" y="134"/>
                  </a:cubicBezTo>
                  <a:cubicBezTo>
                    <a:pt x="389" y="134"/>
                    <a:pt x="389" y="133"/>
                    <a:pt x="389" y="132"/>
                  </a:cubicBezTo>
                  <a:cubicBezTo>
                    <a:pt x="389" y="130"/>
                    <a:pt x="389" y="129"/>
                    <a:pt x="390" y="127"/>
                  </a:cubicBezTo>
                  <a:cubicBezTo>
                    <a:pt x="392" y="124"/>
                    <a:pt x="393" y="121"/>
                    <a:pt x="395" y="121"/>
                  </a:cubicBezTo>
                  <a:cubicBezTo>
                    <a:pt x="398" y="121"/>
                    <a:pt x="417" y="121"/>
                    <a:pt x="417" y="123"/>
                  </a:cubicBezTo>
                  <a:cubicBezTo>
                    <a:pt x="417" y="124"/>
                    <a:pt x="417" y="124"/>
                    <a:pt x="417" y="124"/>
                  </a:cubicBezTo>
                  <a:cubicBezTo>
                    <a:pt x="417" y="124"/>
                    <a:pt x="417" y="124"/>
                    <a:pt x="417" y="124"/>
                  </a:cubicBezTo>
                  <a:cubicBezTo>
                    <a:pt x="417" y="124"/>
                    <a:pt x="417" y="124"/>
                    <a:pt x="417" y="124"/>
                  </a:cubicBezTo>
                  <a:cubicBezTo>
                    <a:pt x="417" y="125"/>
                    <a:pt x="417" y="125"/>
                    <a:pt x="417" y="125"/>
                  </a:cubicBezTo>
                  <a:cubicBezTo>
                    <a:pt x="417" y="125"/>
                    <a:pt x="414" y="125"/>
                    <a:pt x="414" y="125"/>
                  </a:cubicBezTo>
                  <a:cubicBezTo>
                    <a:pt x="415" y="125"/>
                    <a:pt x="416" y="126"/>
                    <a:pt x="416" y="126"/>
                  </a:cubicBezTo>
                  <a:cubicBezTo>
                    <a:pt x="416" y="126"/>
                    <a:pt x="416" y="126"/>
                    <a:pt x="416" y="126"/>
                  </a:cubicBezTo>
                  <a:cubicBezTo>
                    <a:pt x="416" y="126"/>
                    <a:pt x="416" y="126"/>
                    <a:pt x="416" y="126"/>
                  </a:cubicBezTo>
                  <a:cubicBezTo>
                    <a:pt x="416" y="126"/>
                    <a:pt x="416" y="126"/>
                    <a:pt x="417" y="126"/>
                  </a:cubicBezTo>
                  <a:cubicBezTo>
                    <a:pt x="421" y="126"/>
                    <a:pt x="421" y="126"/>
                    <a:pt x="421" y="126"/>
                  </a:cubicBezTo>
                  <a:cubicBezTo>
                    <a:pt x="423" y="124"/>
                    <a:pt x="425" y="121"/>
                    <a:pt x="426" y="118"/>
                  </a:cubicBezTo>
                  <a:cubicBezTo>
                    <a:pt x="427" y="116"/>
                    <a:pt x="428" y="109"/>
                    <a:pt x="428" y="102"/>
                  </a:cubicBezTo>
                  <a:cubicBezTo>
                    <a:pt x="428" y="95"/>
                    <a:pt x="427" y="89"/>
                    <a:pt x="425" y="87"/>
                  </a:cubicBezTo>
                  <a:cubicBezTo>
                    <a:pt x="423" y="86"/>
                    <a:pt x="423" y="83"/>
                    <a:pt x="425" y="81"/>
                  </a:cubicBezTo>
                  <a:cubicBezTo>
                    <a:pt x="427" y="79"/>
                    <a:pt x="428" y="76"/>
                    <a:pt x="428" y="75"/>
                  </a:cubicBezTo>
                  <a:cubicBezTo>
                    <a:pt x="428" y="73"/>
                    <a:pt x="426" y="72"/>
                    <a:pt x="422" y="72"/>
                  </a:cubicBezTo>
                  <a:cubicBezTo>
                    <a:pt x="419" y="72"/>
                    <a:pt x="417" y="68"/>
                    <a:pt x="417" y="63"/>
                  </a:cubicBezTo>
                  <a:cubicBezTo>
                    <a:pt x="417" y="58"/>
                    <a:pt x="422" y="51"/>
                    <a:pt x="429" y="49"/>
                  </a:cubicBezTo>
                  <a:cubicBezTo>
                    <a:pt x="436" y="46"/>
                    <a:pt x="443" y="43"/>
                    <a:pt x="446" y="42"/>
                  </a:cubicBezTo>
                  <a:cubicBezTo>
                    <a:pt x="446" y="42"/>
                    <a:pt x="446" y="42"/>
                    <a:pt x="450" y="40"/>
                  </a:cubicBezTo>
                  <a:cubicBezTo>
                    <a:pt x="455" y="38"/>
                    <a:pt x="462" y="35"/>
                    <a:pt x="463" y="34"/>
                  </a:cubicBezTo>
                  <a:cubicBezTo>
                    <a:pt x="466" y="33"/>
                    <a:pt x="478" y="30"/>
                    <a:pt x="485" y="27"/>
                  </a:cubicBezTo>
                  <a:cubicBezTo>
                    <a:pt x="489" y="25"/>
                    <a:pt x="489" y="25"/>
                    <a:pt x="489" y="25"/>
                  </a:cubicBezTo>
                  <a:cubicBezTo>
                    <a:pt x="490" y="19"/>
                    <a:pt x="485" y="15"/>
                    <a:pt x="477" y="15"/>
                  </a:cubicBezTo>
                  <a:cubicBezTo>
                    <a:pt x="470" y="15"/>
                    <a:pt x="453" y="15"/>
                    <a:pt x="440" y="15"/>
                  </a:cubicBezTo>
                  <a:cubicBezTo>
                    <a:pt x="440" y="15"/>
                    <a:pt x="440" y="15"/>
                    <a:pt x="437" y="17"/>
                  </a:cubicBezTo>
                  <a:cubicBezTo>
                    <a:pt x="434" y="20"/>
                    <a:pt x="435" y="20"/>
                    <a:pt x="435" y="20"/>
                  </a:cubicBezTo>
                  <a:cubicBezTo>
                    <a:pt x="424" y="23"/>
                    <a:pt x="411" y="28"/>
                    <a:pt x="399" y="30"/>
                  </a:cubicBezTo>
                  <a:cubicBezTo>
                    <a:pt x="399" y="30"/>
                    <a:pt x="399" y="30"/>
                    <a:pt x="399" y="28"/>
                  </a:cubicBezTo>
                  <a:cubicBezTo>
                    <a:pt x="399" y="28"/>
                    <a:pt x="399" y="28"/>
                    <a:pt x="399" y="28"/>
                  </a:cubicBezTo>
                  <a:cubicBezTo>
                    <a:pt x="399" y="28"/>
                    <a:pt x="399" y="28"/>
                    <a:pt x="399" y="28"/>
                  </a:cubicBezTo>
                  <a:cubicBezTo>
                    <a:pt x="399" y="28"/>
                    <a:pt x="399" y="28"/>
                    <a:pt x="399" y="28"/>
                  </a:cubicBezTo>
                  <a:cubicBezTo>
                    <a:pt x="399" y="28"/>
                    <a:pt x="399" y="28"/>
                    <a:pt x="399" y="28"/>
                  </a:cubicBezTo>
                  <a:cubicBezTo>
                    <a:pt x="399" y="27"/>
                    <a:pt x="399" y="27"/>
                    <a:pt x="399" y="27"/>
                  </a:cubicBezTo>
                  <a:cubicBezTo>
                    <a:pt x="399" y="27"/>
                    <a:pt x="399" y="27"/>
                    <a:pt x="399" y="27"/>
                  </a:cubicBezTo>
                  <a:cubicBezTo>
                    <a:pt x="399" y="27"/>
                    <a:pt x="399" y="27"/>
                    <a:pt x="399" y="27"/>
                  </a:cubicBezTo>
                  <a:cubicBezTo>
                    <a:pt x="399" y="25"/>
                    <a:pt x="399" y="25"/>
                    <a:pt x="399" y="25"/>
                  </a:cubicBezTo>
                  <a:cubicBezTo>
                    <a:pt x="403" y="16"/>
                    <a:pt x="405" y="7"/>
                    <a:pt x="404" y="6"/>
                  </a:cubicBezTo>
                  <a:cubicBezTo>
                    <a:pt x="403" y="5"/>
                    <a:pt x="402" y="4"/>
                    <a:pt x="402" y="4"/>
                  </a:cubicBezTo>
                  <a:cubicBezTo>
                    <a:pt x="402" y="3"/>
                    <a:pt x="398" y="3"/>
                    <a:pt x="393" y="2"/>
                  </a:cubicBezTo>
                  <a:cubicBezTo>
                    <a:pt x="389" y="1"/>
                    <a:pt x="376" y="0"/>
                    <a:pt x="366" y="0"/>
                  </a:cubicBezTo>
                  <a:cubicBezTo>
                    <a:pt x="355" y="0"/>
                    <a:pt x="345" y="3"/>
                    <a:pt x="344" y="6"/>
                  </a:cubicBezTo>
                  <a:cubicBezTo>
                    <a:pt x="342" y="9"/>
                    <a:pt x="339" y="9"/>
                    <a:pt x="337" y="6"/>
                  </a:cubicBezTo>
                  <a:cubicBezTo>
                    <a:pt x="335" y="3"/>
                    <a:pt x="331" y="0"/>
                    <a:pt x="328" y="0"/>
                  </a:cubicBezTo>
                  <a:cubicBezTo>
                    <a:pt x="325" y="0"/>
                    <a:pt x="322" y="3"/>
                    <a:pt x="320" y="7"/>
                  </a:cubicBezTo>
                  <a:cubicBezTo>
                    <a:pt x="318" y="10"/>
                    <a:pt x="312" y="12"/>
                    <a:pt x="306" y="11"/>
                  </a:cubicBezTo>
                  <a:cubicBezTo>
                    <a:pt x="301" y="11"/>
                    <a:pt x="293" y="10"/>
                    <a:pt x="289" y="10"/>
                  </a:cubicBezTo>
                  <a:cubicBezTo>
                    <a:pt x="249" y="10"/>
                    <a:pt x="249" y="10"/>
                    <a:pt x="249" y="10"/>
                  </a:cubicBezTo>
                  <a:cubicBezTo>
                    <a:pt x="231" y="10"/>
                    <a:pt x="216" y="12"/>
                    <a:pt x="214" y="14"/>
                  </a:cubicBezTo>
                  <a:cubicBezTo>
                    <a:pt x="213" y="16"/>
                    <a:pt x="207" y="18"/>
                    <a:pt x="202" y="17"/>
                  </a:cubicBezTo>
                  <a:cubicBezTo>
                    <a:pt x="197" y="16"/>
                    <a:pt x="186" y="16"/>
                    <a:pt x="180" y="16"/>
                  </a:cubicBezTo>
                  <a:cubicBezTo>
                    <a:pt x="180" y="16"/>
                    <a:pt x="180" y="16"/>
                    <a:pt x="180" y="20"/>
                  </a:cubicBezTo>
                  <a:cubicBezTo>
                    <a:pt x="180" y="24"/>
                    <a:pt x="180" y="24"/>
                    <a:pt x="180" y="24"/>
                  </a:cubicBezTo>
                  <a:cubicBezTo>
                    <a:pt x="180" y="26"/>
                    <a:pt x="176" y="29"/>
                    <a:pt x="172" y="29"/>
                  </a:cubicBezTo>
                  <a:cubicBezTo>
                    <a:pt x="167" y="29"/>
                    <a:pt x="163" y="27"/>
                    <a:pt x="161" y="24"/>
                  </a:cubicBezTo>
                  <a:cubicBezTo>
                    <a:pt x="160" y="22"/>
                    <a:pt x="159" y="20"/>
                    <a:pt x="158" y="19"/>
                  </a:cubicBezTo>
                  <a:cubicBezTo>
                    <a:pt x="157" y="19"/>
                    <a:pt x="153" y="17"/>
                    <a:pt x="149" y="15"/>
                  </a:cubicBezTo>
                  <a:cubicBezTo>
                    <a:pt x="145" y="14"/>
                    <a:pt x="133" y="13"/>
                    <a:pt x="124" y="13"/>
                  </a:cubicBezTo>
                  <a:cubicBezTo>
                    <a:pt x="115" y="14"/>
                    <a:pt x="105" y="17"/>
                    <a:pt x="103" y="20"/>
                  </a:cubicBezTo>
                  <a:cubicBezTo>
                    <a:pt x="101" y="24"/>
                    <a:pt x="99" y="28"/>
                    <a:pt x="98" y="29"/>
                  </a:cubicBezTo>
                  <a:cubicBezTo>
                    <a:pt x="97" y="30"/>
                    <a:pt x="96" y="31"/>
                    <a:pt x="95" y="31"/>
                  </a:cubicBezTo>
                  <a:cubicBezTo>
                    <a:pt x="95" y="32"/>
                    <a:pt x="90" y="32"/>
                    <a:pt x="85" y="33"/>
                  </a:cubicBezTo>
                  <a:cubicBezTo>
                    <a:pt x="79" y="33"/>
                    <a:pt x="73" y="34"/>
                    <a:pt x="71" y="34"/>
                  </a:cubicBezTo>
                  <a:cubicBezTo>
                    <a:pt x="69" y="34"/>
                    <a:pt x="63" y="33"/>
                    <a:pt x="59" y="33"/>
                  </a:cubicBezTo>
                  <a:cubicBezTo>
                    <a:pt x="54" y="32"/>
                    <a:pt x="49" y="32"/>
                    <a:pt x="46" y="32"/>
                  </a:cubicBezTo>
                  <a:cubicBezTo>
                    <a:pt x="43" y="33"/>
                    <a:pt x="40" y="34"/>
                    <a:pt x="40" y="34"/>
                  </a:cubicBezTo>
                  <a:cubicBezTo>
                    <a:pt x="40" y="34"/>
                    <a:pt x="40" y="34"/>
                    <a:pt x="41" y="34"/>
                  </a:cubicBezTo>
                  <a:cubicBezTo>
                    <a:pt x="47" y="34"/>
                    <a:pt x="55" y="38"/>
                    <a:pt x="61" y="38"/>
                  </a:cubicBezTo>
                  <a:cubicBezTo>
                    <a:pt x="66" y="38"/>
                    <a:pt x="66" y="38"/>
                    <a:pt x="66" y="38"/>
                  </a:cubicBezTo>
                  <a:cubicBezTo>
                    <a:pt x="68" y="38"/>
                    <a:pt x="68" y="43"/>
                    <a:pt x="68" y="43"/>
                  </a:cubicBezTo>
                  <a:cubicBezTo>
                    <a:pt x="68" y="43"/>
                    <a:pt x="68" y="43"/>
                    <a:pt x="68" y="43"/>
                  </a:cubicBezTo>
                  <a:cubicBezTo>
                    <a:pt x="68" y="43"/>
                    <a:pt x="69" y="43"/>
                    <a:pt x="69" y="43"/>
                  </a:cubicBezTo>
                  <a:cubicBezTo>
                    <a:pt x="69" y="43"/>
                    <a:pt x="69" y="44"/>
                    <a:pt x="69" y="44"/>
                  </a:cubicBezTo>
                  <a:cubicBezTo>
                    <a:pt x="69" y="44"/>
                    <a:pt x="69" y="44"/>
                    <a:pt x="69" y="44"/>
                  </a:cubicBezTo>
                  <a:cubicBezTo>
                    <a:pt x="69" y="44"/>
                    <a:pt x="70" y="44"/>
                    <a:pt x="70" y="44"/>
                  </a:cubicBezTo>
                  <a:cubicBezTo>
                    <a:pt x="70" y="44"/>
                    <a:pt x="69" y="45"/>
                    <a:pt x="68" y="47"/>
                  </a:cubicBezTo>
                  <a:cubicBezTo>
                    <a:pt x="67" y="49"/>
                    <a:pt x="66" y="50"/>
                    <a:pt x="66" y="50"/>
                  </a:cubicBezTo>
                  <a:cubicBezTo>
                    <a:pt x="66" y="50"/>
                    <a:pt x="64" y="52"/>
                    <a:pt x="62" y="56"/>
                  </a:cubicBezTo>
                  <a:cubicBezTo>
                    <a:pt x="59" y="59"/>
                    <a:pt x="51" y="62"/>
                    <a:pt x="44" y="62"/>
                  </a:cubicBezTo>
                  <a:cubicBezTo>
                    <a:pt x="37" y="62"/>
                    <a:pt x="28" y="61"/>
                    <a:pt x="23" y="59"/>
                  </a:cubicBezTo>
                  <a:cubicBezTo>
                    <a:pt x="19" y="57"/>
                    <a:pt x="15" y="57"/>
                    <a:pt x="15" y="58"/>
                  </a:cubicBezTo>
                  <a:cubicBezTo>
                    <a:pt x="15" y="59"/>
                    <a:pt x="8" y="62"/>
                    <a:pt x="0" y="67"/>
                  </a:cubicBezTo>
                  <a:cubicBezTo>
                    <a:pt x="0" y="67"/>
                    <a:pt x="0" y="67"/>
                    <a:pt x="6" y="67"/>
                  </a:cubicBezTo>
                  <a:cubicBezTo>
                    <a:pt x="13" y="67"/>
                    <a:pt x="20" y="66"/>
                    <a:pt x="24" y="67"/>
                  </a:cubicBezTo>
                  <a:cubicBezTo>
                    <a:pt x="24" y="67"/>
                    <a:pt x="25" y="67"/>
                    <a:pt x="25" y="67"/>
                  </a:cubicBezTo>
                  <a:cubicBezTo>
                    <a:pt x="30" y="69"/>
                    <a:pt x="30" y="68"/>
                    <a:pt x="30" y="68"/>
                  </a:cubicBezTo>
                  <a:cubicBezTo>
                    <a:pt x="38" y="73"/>
                    <a:pt x="44" y="77"/>
                    <a:pt x="44" y="77"/>
                  </a:cubicBezTo>
                  <a:cubicBezTo>
                    <a:pt x="44" y="77"/>
                    <a:pt x="43" y="78"/>
                    <a:pt x="41" y="79"/>
                  </a:cubicBezTo>
                  <a:cubicBezTo>
                    <a:pt x="39" y="80"/>
                    <a:pt x="36" y="81"/>
                    <a:pt x="35" y="82"/>
                  </a:cubicBezTo>
                  <a:cubicBezTo>
                    <a:pt x="34" y="83"/>
                    <a:pt x="32" y="84"/>
                    <a:pt x="31" y="85"/>
                  </a:cubicBezTo>
                  <a:cubicBezTo>
                    <a:pt x="31" y="86"/>
                    <a:pt x="32" y="88"/>
                    <a:pt x="35" y="89"/>
                  </a:cubicBezTo>
                  <a:cubicBezTo>
                    <a:pt x="37" y="90"/>
                    <a:pt x="39" y="92"/>
                    <a:pt x="40" y="93"/>
                  </a:cubicBezTo>
                  <a:cubicBezTo>
                    <a:pt x="40" y="94"/>
                    <a:pt x="56" y="95"/>
                    <a:pt x="75" y="95"/>
                  </a:cubicBezTo>
                  <a:cubicBezTo>
                    <a:pt x="93" y="95"/>
                    <a:pt x="121" y="107"/>
                    <a:pt x="135" y="122"/>
                  </a:cubicBezTo>
                  <a:cubicBezTo>
                    <a:pt x="150" y="137"/>
                    <a:pt x="162" y="153"/>
                    <a:pt x="162" y="158"/>
                  </a:cubicBezTo>
                  <a:cubicBezTo>
                    <a:pt x="162" y="163"/>
                    <a:pt x="161" y="167"/>
                    <a:pt x="160" y="167"/>
                  </a:cubicBezTo>
                  <a:cubicBezTo>
                    <a:pt x="159" y="167"/>
                    <a:pt x="160" y="169"/>
                    <a:pt x="162" y="171"/>
                  </a:cubicBezTo>
                  <a:cubicBezTo>
                    <a:pt x="163" y="174"/>
                    <a:pt x="167" y="176"/>
                    <a:pt x="169" y="176"/>
                  </a:cubicBezTo>
                  <a:cubicBezTo>
                    <a:pt x="172" y="176"/>
                    <a:pt x="174" y="178"/>
                    <a:pt x="174" y="180"/>
                  </a:cubicBezTo>
                  <a:cubicBezTo>
                    <a:pt x="174" y="182"/>
                    <a:pt x="172" y="186"/>
                    <a:pt x="169" y="189"/>
                  </a:cubicBezTo>
                  <a:cubicBezTo>
                    <a:pt x="166" y="192"/>
                    <a:pt x="163" y="194"/>
                    <a:pt x="163" y="194"/>
                  </a:cubicBezTo>
                  <a:cubicBezTo>
                    <a:pt x="163" y="195"/>
                    <a:pt x="163" y="196"/>
                    <a:pt x="163" y="197"/>
                  </a:cubicBezTo>
                  <a:cubicBezTo>
                    <a:pt x="163" y="198"/>
                    <a:pt x="162" y="199"/>
                    <a:pt x="162" y="199"/>
                  </a:cubicBezTo>
                  <a:cubicBezTo>
                    <a:pt x="162" y="200"/>
                    <a:pt x="162" y="200"/>
                    <a:pt x="162" y="200"/>
                  </a:cubicBezTo>
                  <a:cubicBezTo>
                    <a:pt x="162" y="200"/>
                    <a:pt x="162" y="200"/>
                    <a:pt x="162" y="200"/>
                  </a:cubicBezTo>
                  <a:cubicBezTo>
                    <a:pt x="162" y="200"/>
                    <a:pt x="164" y="200"/>
                    <a:pt x="166" y="200"/>
                  </a:cubicBezTo>
                  <a:cubicBezTo>
                    <a:pt x="169" y="200"/>
                    <a:pt x="172" y="203"/>
                    <a:pt x="173" y="206"/>
                  </a:cubicBezTo>
                  <a:cubicBezTo>
                    <a:pt x="174" y="209"/>
                    <a:pt x="175" y="212"/>
                    <a:pt x="175" y="212"/>
                  </a:cubicBezTo>
                  <a:cubicBezTo>
                    <a:pt x="175" y="212"/>
                    <a:pt x="175" y="212"/>
                    <a:pt x="175" y="213"/>
                  </a:cubicBezTo>
                  <a:cubicBezTo>
                    <a:pt x="175" y="213"/>
                    <a:pt x="175" y="213"/>
                    <a:pt x="175" y="213"/>
                  </a:cubicBezTo>
                  <a:cubicBezTo>
                    <a:pt x="175" y="214"/>
                    <a:pt x="175" y="214"/>
                    <a:pt x="175" y="214"/>
                  </a:cubicBezTo>
                  <a:cubicBezTo>
                    <a:pt x="175" y="214"/>
                    <a:pt x="174" y="216"/>
                    <a:pt x="173" y="219"/>
                  </a:cubicBezTo>
                  <a:cubicBezTo>
                    <a:pt x="172" y="223"/>
                    <a:pt x="172" y="226"/>
                    <a:pt x="173" y="227"/>
                  </a:cubicBezTo>
                  <a:cubicBezTo>
                    <a:pt x="174" y="228"/>
                    <a:pt x="177" y="228"/>
                    <a:pt x="180" y="228"/>
                  </a:cubicBezTo>
                  <a:cubicBezTo>
                    <a:pt x="184" y="228"/>
                    <a:pt x="186" y="234"/>
                    <a:pt x="186" y="241"/>
                  </a:cubicBezTo>
                  <a:cubicBezTo>
                    <a:pt x="186" y="247"/>
                    <a:pt x="189" y="256"/>
                    <a:pt x="192" y="259"/>
                  </a:cubicBezTo>
                  <a:cubicBezTo>
                    <a:pt x="195" y="262"/>
                    <a:pt x="202" y="265"/>
                    <a:pt x="207" y="266"/>
                  </a:cubicBezTo>
                  <a:cubicBezTo>
                    <a:pt x="212" y="267"/>
                    <a:pt x="216" y="270"/>
                    <a:pt x="216" y="272"/>
                  </a:cubicBezTo>
                  <a:cubicBezTo>
                    <a:pt x="216" y="274"/>
                    <a:pt x="219" y="276"/>
                    <a:pt x="224" y="276"/>
                  </a:cubicBezTo>
                  <a:cubicBezTo>
                    <a:pt x="228" y="276"/>
                    <a:pt x="233" y="275"/>
                    <a:pt x="234" y="273"/>
                  </a:cubicBezTo>
                  <a:cubicBezTo>
                    <a:pt x="235" y="272"/>
                    <a:pt x="238" y="266"/>
                    <a:pt x="241" y="261"/>
                  </a:cubicBezTo>
                  <a:cubicBezTo>
                    <a:pt x="244" y="255"/>
                    <a:pt x="250" y="249"/>
                    <a:pt x="253" y="247"/>
                  </a:cubicBezTo>
                  <a:cubicBezTo>
                    <a:pt x="256" y="245"/>
                    <a:pt x="260" y="240"/>
                    <a:pt x="262" y="236"/>
                  </a:cubicBezTo>
                  <a:cubicBezTo>
                    <a:pt x="265" y="232"/>
                    <a:pt x="268" y="226"/>
                    <a:pt x="269" y="222"/>
                  </a:cubicBezTo>
                  <a:cubicBezTo>
                    <a:pt x="270" y="218"/>
                    <a:pt x="272" y="214"/>
                    <a:pt x="273" y="214"/>
                  </a:cubicBezTo>
                  <a:cubicBezTo>
                    <a:pt x="274" y="214"/>
                    <a:pt x="280" y="213"/>
                    <a:pt x="280" y="213"/>
                  </a:cubicBezTo>
                  <a:cubicBezTo>
                    <a:pt x="280" y="213"/>
                    <a:pt x="291" y="209"/>
                    <a:pt x="304" y="209"/>
                  </a:cubicBezTo>
                  <a:cubicBezTo>
                    <a:pt x="304" y="209"/>
                    <a:pt x="304" y="209"/>
                    <a:pt x="308" y="209"/>
                  </a:cubicBezTo>
                  <a:cubicBezTo>
                    <a:pt x="315" y="209"/>
                    <a:pt x="315" y="209"/>
                    <a:pt x="315" y="209"/>
                  </a:cubicBezTo>
                  <a:cubicBezTo>
                    <a:pt x="319" y="205"/>
                    <a:pt x="326" y="195"/>
                    <a:pt x="332" y="195"/>
                  </a:cubicBezTo>
                  <a:cubicBezTo>
                    <a:pt x="332" y="195"/>
                    <a:pt x="332" y="195"/>
                    <a:pt x="338" y="195"/>
                  </a:cubicBezTo>
                  <a:cubicBezTo>
                    <a:pt x="344" y="195"/>
                    <a:pt x="344" y="195"/>
                    <a:pt x="344" y="195"/>
                  </a:cubicBezTo>
                  <a:cubicBezTo>
                    <a:pt x="351" y="190"/>
                    <a:pt x="361" y="186"/>
                    <a:pt x="366" y="186"/>
                  </a:cubicBezTo>
                  <a:cubicBezTo>
                    <a:pt x="366" y="186"/>
                    <a:pt x="366" y="186"/>
                    <a:pt x="375" y="186"/>
                  </a:cubicBezTo>
                  <a:cubicBezTo>
                    <a:pt x="384" y="186"/>
                    <a:pt x="384" y="186"/>
                    <a:pt x="384" y="18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29" name="Freeform 123"/>
            <p:cNvSpPr>
              <a:spLocks noChangeArrowheads="1"/>
            </p:cNvSpPr>
            <p:nvPr/>
          </p:nvSpPr>
          <p:spPr bwMode="auto">
            <a:xfrm>
              <a:off x="2479675" y="2179638"/>
              <a:ext cx="4763" cy="4763"/>
            </a:xfrm>
            <a:custGeom>
              <a:avLst/>
              <a:gdLst>
                <a:gd name="T0" fmla="*/ 2 w 2"/>
                <a:gd name="T1" fmla="*/ 2 h 2"/>
                <a:gd name="T2" fmla="*/ 1 w 2"/>
                <a:gd name="T3" fmla="*/ 0 h 2"/>
                <a:gd name="T4" fmla="*/ 0 w 2"/>
                <a:gd name="T5" fmla="*/ 1 h 2"/>
                <a:gd name="T6" fmla="*/ 2 w 2"/>
                <a:gd name="T7" fmla="*/ 2 h 2"/>
                <a:gd name="T8" fmla="*/ 2 w 2"/>
                <a:gd name="T9" fmla="*/ 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cubicBezTo>
                    <a:pt x="2" y="1"/>
                    <a:pt x="2" y="0"/>
                    <a:pt x="1" y="0"/>
                  </a:cubicBezTo>
                  <a:cubicBezTo>
                    <a:pt x="0" y="0"/>
                    <a:pt x="0" y="1"/>
                    <a:pt x="0" y="1"/>
                  </a:cubicBezTo>
                  <a:cubicBezTo>
                    <a:pt x="1" y="1"/>
                    <a:pt x="1" y="2"/>
                    <a:pt x="2" y="2"/>
                  </a:cubicBezTo>
                  <a:cubicBezTo>
                    <a:pt x="2" y="2"/>
                    <a:pt x="2" y="2"/>
                    <a:pt x="2"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30" name="Freeform 124"/>
            <p:cNvSpPr>
              <a:spLocks noChangeArrowheads="1"/>
            </p:cNvSpPr>
            <p:nvPr/>
          </p:nvSpPr>
          <p:spPr bwMode="auto">
            <a:xfrm>
              <a:off x="3395663" y="639763"/>
              <a:ext cx="228600" cy="80963"/>
            </a:xfrm>
            <a:custGeom>
              <a:avLst/>
              <a:gdLst>
                <a:gd name="T0" fmla="*/ 43 w 86"/>
                <a:gd name="T1" fmla="*/ 23 h 30"/>
                <a:gd name="T2" fmla="*/ 43 w 86"/>
                <a:gd name="T3" fmla="*/ 22 h 30"/>
                <a:gd name="T4" fmla="*/ 43 w 86"/>
                <a:gd name="T5" fmla="*/ 22 h 30"/>
                <a:gd name="T6" fmla="*/ 43 w 86"/>
                <a:gd name="T7" fmla="*/ 22 h 30"/>
                <a:gd name="T8" fmla="*/ 43 w 86"/>
                <a:gd name="T9" fmla="*/ 22 h 30"/>
                <a:gd name="T10" fmla="*/ 43 w 86"/>
                <a:gd name="T11" fmla="*/ 22 h 30"/>
                <a:gd name="T12" fmla="*/ 56 w 86"/>
                <a:gd name="T13" fmla="*/ 23 h 30"/>
                <a:gd name="T14" fmla="*/ 58 w 86"/>
                <a:gd name="T15" fmla="*/ 23 h 30"/>
                <a:gd name="T16" fmla="*/ 69 w 86"/>
                <a:gd name="T17" fmla="*/ 25 h 30"/>
                <a:gd name="T18" fmla="*/ 70 w 86"/>
                <a:gd name="T19" fmla="*/ 25 h 30"/>
                <a:gd name="T20" fmla="*/ 72 w 86"/>
                <a:gd name="T21" fmla="*/ 19 h 30"/>
                <a:gd name="T22" fmla="*/ 79 w 86"/>
                <a:gd name="T23" fmla="*/ 10 h 30"/>
                <a:gd name="T24" fmla="*/ 86 w 86"/>
                <a:gd name="T25" fmla="*/ 8 h 30"/>
                <a:gd name="T26" fmla="*/ 85 w 86"/>
                <a:gd name="T27" fmla="*/ 7 h 30"/>
                <a:gd name="T28" fmla="*/ 83 w 86"/>
                <a:gd name="T29" fmla="*/ 6 h 30"/>
                <a:gd name="T30" fmla="*/ 82 w 86"/>
                <a:gd name="T31" fmla="*/ 6 h 30"/>
                <a:gd name="T32" fmla="*/ 82 w 86"/>
                <a:gd name="T33" fmla="*/ 6 h 30"/>
                <a:gd name="T34" fmla="*/ 80 w 86"/>
                <a:gd name="T35" fmla="*/ 5 h 30"/>
                <a:gd name="T36" fmla="*/ 79 w 86"/>
                <a:gd name="T37" fmla="*/ 3 h 30"/>
                <a:gd name="T38" fmla="*/ 79 w 86"/>
                <a:gd name="T39" fmla="*/ 3 h 30"/>
                <a:gd name="T40" fmla="*/ 70 w 86"/>
                <a:gd name="T41" fmla="*/ 1 h 30"/>
                <a:gd name="T42" fmla="*/ 55 w 86"/>
                <a:gd name="T43" fmla="*/ 3 h 30"/>
                <a:gd name="T44" fmla="*/ 53 w 86"/>
                <a:gd name="T45" fmla="*/ 3 h 30"/>
                <a:gd name="T46" fmla="*/ 42 w 86"/>
                <a:gd name="T47" fmla="*/ 3 h 30"/>
                <a:gd name="T48" fmla="*/ 31 w 86"/>
                <a:gd name="T49" fmla="*/ 5 h 30"/>
                <a:gd name="T50" fmla="*/ 21 w 86"/>
                <a:gd name="T51" fmla="*/ 7 h 30"/>
                <a:gd name="T52" fmla="*/ 14 w 86"/>
                <a:gd name="T53" fmla="*/ 4 h 30"/>
                <a:gd name="T54" fmla="*/ 10 w 86"/>
                <a:gd name="T55" fmla="*/ 0 h 30"/>
                <a:gd name="T56" fmla="*/ 8 w 86"/>
                <a:gd name="T57" fmla="*/ 0 h 30"/>
                <a:gd name="T58" fmla="*/ 0 w 86"/>
                <a:gd name="T59" fmla="*/ 7 h 30"/>
                <a:gd name="T60" fmla="*/ 0 w 86"/>
                <a:gd name="T61" fmla="*/ 8 h 30"/>
                <a:gd name="T62" fmla="*/ 3 w 86"/>
                <a:gd name="T63" fmla="*/ 14 h 30"/>
                <a:gd name="T64" fmla="*/ 4 w 86"/>
                <a:gd name="T65" fmla="*/ 16 h 30"/>
                <a:gd name="T66" fmla="*/ 13 w 86"/>
                <a:gd name="T67" fmla="*/ 22 h 30"/>
                <a:gd name="T68" fmla="*/ 14 w 86"/>
                <a:gd name="T69" fmla="*/ 23 h 30"/>
                <a:gd name="T70" fmla="*/ 26 w 86"/>
                <a:gd name="T71" fmla="*/ 29 h 30"/>
                <a:gd name="T72" fmla="*/ 32 w 86"/>
                <a:gd name="T73" fmla="*/ 28 h 30"/>
                <a:gd name="T74" fmla="*/ 38 w 86"/>
                <a:gd name="T75" fmla="*/ 27 h 30"/>
                <a:gd name="T76" fmla="*/ 44 w 86"/>
                <a:gd name="T77" fmla="*/ 27 h 30"/>
                <a:gd name="T78" fmla="*/ 44 w 86"/>
                <a:gd name="T79" fmla="*/ 26 h 30"/>
                <a:gd name="T80" fmla="*/ 44 w 86"/>
                <a:gd name="T81" fmla="*/ 25 h 30"/>
                <a:gd name="T82" fmla="*/ 43 w 86"/>
                <a:gd name="T83" fmla="*/ 23 h 30"/>
                <a:gd name="T84" fmla="*/ 43 w 86"/>
                <a:gd name="T85" fmla="*/ 23 h 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6"/>
                <a:gd name="T130" fmla="*/ 0 h 30"/>
                <a:gd name="T131" fmla="*/ 86 w 86"/>
                <a:gd name="T132" fmla="*/ 30 h 3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6" h="30">
                  <a:moveTo>
                    <a:pt x="43" y="23"/>
                  </a:move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4" y="22"/>
                    <a:pt x="49" y="22"/>
                    <a:pt x="56" y="23"/>
                  </a:cubicBezTo>
                  <a:cubicBezTo>
                    <a:pt x="56" y="23"/>
                    <a:pt x="56" y="23"/>
                    <a:pt x="58" y="23"/>
                  </a:cubicBezTo>
                  <a:cubicBezTo>
                    <a:pt x="59" y="23"/>
                    <a:pt x="65" y="24"/>
                    <a:pt x="69" y="25"/>
                  </a:cubicBezTo>
                  <a:cubicBezTo>
                    <a:pt x="70" y="25"/>
                    <a:pt x="70" y="25"/>
                    <a:pt x="70" y="25"/>
                  </a:cubicBezTo>
                  <a:cubicBezTo>
                    <a:pt x="71" y="25"/>
                    <a:pt x="72" y="22"/>
                    <a:pt x="72" y="19"/>
                  </a:cubicBezTo>
                  <a:cubicBezTo>
                    <a:pt x="72" y="16"/>
                    <a:pt x="75" y="12"/>
                    <a:pt x="79" y="10"/>
                  </a:cubicBezTo>
                  <a:cubicBezTo>
                    <a:pt x="83" y="9"/>
                    <a:pt x="86" y="8"/>
                    <a:pt x="86" y="8"/>
                  </a:cubicBezTo>
                  <a:cubicBezTo>
                    <a:pt x="86" y="8"/>
                    <a:pt x="85" y="7"/>
                    <a:pt x="85" y="7"/>
                  </a:cubicBezTo>
                  <a:cubicBezTo>
                    <a:pt x="85" y="7"/>
                    <a:pt x="83" y="6"/>
                    <a:pt x="83" y="6"/>
                  </a:cubicBezTo>
                  <a:cubicBezTo>
                    <a:pt x="83" y="6"/>
                    <a:pt x="83" y="6"/>
                    <a:pt x="82" y="6"/>
                  </a:cubicBezTo>
                  <a:cubicBezTo>
                    <a:pt x="82" y="6"/>
                    <a:pt x="82" y="6"/>
                    <a:pt x="82" y="6"/>
                  </a:cubicBezTo>
                  <a:cubicBezTo>
                    <a:pt x="81" y="6"/>
                    <a:pt x="81" y="5"/>
                    <a:pt x="80" y="5"/>
                  </a:cubicBezTo>
                  <a:cubicBezTo>
                    <a:pt x="80" y="4"/>
                    <a:pt x="79" y="3"/>
                    <a:pt x="79" y="3"/>
                  </a:cubicBezTo>
                  <a:cubicBezTo>
                    <a:pt x="79" y="3"/>
                    <a:pt x="79" y="3"/>
                    <a:pt x="79" y="3"/>
                  </a:cubicBezTo>
                  <a:cubicBezTo>
                    <a:pt x="77" y="3"/>
                    <a:pt x="71" y="0"/>
                    <a:pt x="70" y="1"/>
                  </a:cubicBezTo>
                  <a:cubicBezTo>
                    <a:pt x="69" y="2"/>
                    <a:pt x="59" y="3"/>
                    <a:pt x="55" y="3"/>
                  </a:cubicBezTo>
                  <a:cubicBezTo>
                    <a:pt x="53" y="3"/>
                    <a:pt x="53" y="3"/>
                    <a:pt x="53" y="3"/>
                  </a:cubicBezTo>
                  <a:cubicBezTo>
                    <a:pt x="52" y="3"/>
                    <a:pt x="47" y="3"/>
                    <a:pt x="42" y="3"/>
                  </a:cubicBezTo>
                  <a:cubicBezTo>
                    <a:pt x="36" y="3"/>
                    <a:pt x="31" y="4"/>
                    <a:pt x="31" y="5"/>
                  </a:cubicBezTo>
                  <a:cubicBezTo>
                    <a:pt x="30" y="6"/>
                    <a:pt x="24" y="7"/>
                    <a:pt x="21" y="7"/>
                  </a:cubicBezTo>
                  <a:cubicBezTo>
                    <a:pt x="18" y="7"/>
                    <a:pt x="15" y="6"/>
                    <a:pt x="14" y="4"/>
                  </a:cubicBezTo>
                  <a:cubicBezTo>
                    <a:pt x="14" y="2"/>
                    <a:pt x="12" y="1"/>
                    <a:pt x="10" y="0"/>
                  </a:cubicBezTo>
                  <a:cubicBezTo>
                    <a:pt x="10" y="0"/>
                    <a:pt x="10" y="0"/>
                    <a:pt x="8" y="0"/>
                  </a:cubicBezTo>
                  <a:cubicBezTo>
                    <a:pt x="5" y="1"/>
                    <a:pt x="2" y="5"/>
                    <a:pt x="0" y="7"/>
                  </a:cubicBezTo>
                  <a:cubicBezTo>
                    <a:pt x="0" y="8"/>
                    <a:pt x="0" y="8"/>
                    <a:pt x="0" y="8"/>
                  </a:cubicBezTo>
                  <a:cubicBezTo>
                    <a:pt x="0" y="8"/>
                    <a:pt x="1" y="11"/>
                    <a:pt x="3" y="14"/>
                  </a:cubicBezTo>
                  <a:cubicBezTo>
                    <a:pt x="3" y="14"/>
                    <a:pt x="3" y="14"/>
                    <a:pt x="4" y="16"/>
                  </a:cubicBezTo>
                  <a:cubicBezTo>
                    <a:pt x="5" y="18"/>
                    <a:pt x="12" y="21"/>
                    <a:pt x="13" y="22"/>
                  </a:cubicBezTo>
                  <a:cubicBezTo>
                    <a:pt x="14" y="23"/>
                    <a:pt x="14" y="23"/>
                    <a:pt x="14" y="23"/>
                  </a:cubicBezTo>
                  <a:cubicBezTo>
                    <a:pt x="18" y="27"/>
                    <a:pt x="23" y="30"/>
                    <a:pt x="26" y="29"/>
                  </a:cubicBezTo>
                  <a:cubicBezTo>
                    <a:pt x="29" y="28"/>
                    <a:pt x="32" y="28"/>
                    <a:pt x="32" y="28"/>
                  </a:cubicBezTo>
                  <a:cubicBezTo>
                    <a:pt x="32" y="28"/>
                    <a:pt x="35" y="28"/>
                    <a:pt x="38" y="27"/>
                  </a:cubicBezTo>
                  <a:cubicBezTo>
                    <a:pt x="41" y="27"/>
                    <a:pt x="44" y="27"/>
                    <a:pt x="44" y="27"/>
                  </a:cubicBezTo>
                  <a:cubicBezTo>
                    <a:pt x="44" y="27"/>
                    <a:pt x="44" y="27"/>
                    <a:pt x="44" y="26"/>
                  </a:cubicBezTo>
                  <a:cubicBezTo>
                    <a:pt x="44" y="25"/>
                    <a:pt x="44" y="25"/>
                    <a:pt x="44" y="25"/>
                  </a:cubicBezTo>
                  <a:cubicBezTo>
                    <a:pt x="44" y="24"/>
                    <a:pt x="43" y="23"/>
                    <a:pt x="43" y="23"/>
                  </a:cubicBezTo>
                  <a:cubicBezTo>
                    <a:pt x="43" y="23"/>
                    <a:pt x="43" y="23"/>
                    <a:pt x="43" y="2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31" name="Freeform 125"/>
            <p:cNvSpPr>
              <a:spLocks noChangeArrowheads="1"/>
            </p:cNvSpPr>
            <p:nvPr/>
          </p:nvSpPr>
          <p:spPr bwMode="auto">
            <a:xfrm>
              <a:off x="6875463" y="2438400"/>
              <a:ext cx="3175" cy="4763"/>
            </a:xfrm>
            <a:custGeom>
              <a:avLst/>
              <a:gdLst>
                <a:gd name="T0" fmla="*/ 1 w 1"/>
                <a:gd name="T1" fmla="*/ 0 h 2"/>
                <a:gd name="T2" fmla="*/ 0 w 1"/>
                <a:gd name="T3" fmla="*/ 0 h 2"/>
                <a:gd name="T4" fmla="*/ 1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1" y="0"/>
                  </a:moveTo>
                  <a:cubicBezTo>
                    <a:pt x="0" y="0"/>
                    <a:pt x="0" y="0"/>
                    <a:pt x="0" y="0"/>
                  </a:cubicBezTo>
                  <a:cubicBezTo>
                    <a:pt x="0" y="0"/>
                    <a:pt x="1" y="2"/>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32" name="Freeform 126"/>
            <p:cNvSpPr>
              <a:spLocks noChangeArrowheads="1"/>
            </p:cNvSpPr>
            <p:nvPr/>
          </p:nvSpPr>
          <p:spPr bwMode="auto">
            <a:xfrm>
              <a:off x="4349750" y="973138"/>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33" name="Freeform 127"/>
            <p:cNvSpPr>
              <a:spLocks noChangeArrowheads="1"/>
            </p:cNvSpPr>
            <p:nvPr/>
          </p:nvSpPr>
          <p:spPr bwMode="auto">
            <a:xfrm>
              <a:off x="4749800" y="576263"/>
              <a:ext cx="1" cy="3175"/>
            </a:xfrm>
            <a:custGeom>
              <a:avLst/>
              <a:gdLst>
                <a:gd name="T0" fmla="*/ 0 w 1"/>
                <a:gd name="T1" fmla="*/ 1 h 1"/>
                <a:gd name="T2" fmla="*/ 0 w 1"/>
                <a:gd name="T3" fmla="*/ 1 h 1"/>
                <a:gd name="T4" fmla="*/ 0 w 1"/>
                <a:gd name="T5" fmla="*/ 1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cubicBezTo>
                    <a:pt x="0"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34" name="Freeform 128"/>
            <p:cNvSpPr>
              <a:spLocks noChangeArrowheads="1"/>
            </p:cNvSpPr>
            <p:nvPr/>
          </p:nvSpPr>
          <p:spPr bwMode="auto">
            <a:xfrm>
              <a:off x="4652963" y="1533525"/>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35" name="Freeform 129"/>
            <p:cNvSpPr>
              <a:spLocks noChangeArrowheads="1"/>
            </p:cNvSpPr>
            <p:nvPr/>
          </p:nvSpPr>
          <p:spPr bwMode="auto">
            <a:xfrm>
              <a:off x="3509963" y="1408113"/>
              <a:ext cx="1466850" cy="1576388"/>
            </a:xfrm>
            <a:custGeom>
              <a:avLst/>
              <a:gdLst>
                <a:gd name="T0" fmla="*/ 528 w 550"/>
                <a:gd name="T1" fmla="*/ 218 h 591"/>
                <a:gd name="T2" fmla="*/ 511 w 550"/>
                <a:gd name="T3" fmla="*/ 222 h 591"/>
                <a:gd name="T4" fmla="*/ 499 w 550"/>
                <a:gd name="T5" fmla="*/ 218 h 591"/>
                <a:gd name="T6" fmla="*/ 496 w 550"/>
                <a:gd name="T7" fmla="*/ 209 h 591"/>
                <a:gd name="T8" fmla="*/ 484 w 550"/>
                <a:gd name="T9" fmla="*/ 205 h 591"/>
                <a:gd name="T10" fmla="*/ 469 w 550"/>
                <a:gd name="T11" fmla="*/ 199 h 591"/>
                <a:gd name="T12" fmla="*/ 465 w 550"/>
                <a:gd name="T13" fmla="*/ 195 h 591"/>
                <a:gd name="T14" fmla="*/ 461 w 550"/>
                <a:gd name="T15" fmla="*/ 191 h 591"/>
                <a:gd name="T16" fmla="*/ 454 w 550"/>
                <a:gd name="T17" fmla="*/ 179 h 591"/>
                <a:gd name="T18" fmla="*/ 431 w 550"/>
                <a:gd name="T19" fmla="*/ 144 h 591"/>
                <a:gd name="T20" fmla="*/ 420 w 550"/>
                <a:gd name="T21" fmla="*/ 98 h 591"/>
                <a:gd name="T22" fmla="*/ 406 w 550"/>
                <a:gd name="T23" fmla="*/ 67 h 591"/>
                <a:gd name="T24" fmla="*/ 395 w 550"/>
                <a:gd name="T25" fmla="*/ 63 h 591"/>
                <a:gd name="T26" fmla="*/ 348 w 550"/>
                <a:gd name="T27" fmla="*/ 55 h 591"/>
                <a:gd name="T28" fmla="*/ 298 w 550"/>
                <a:gd name="T29" fmla="*/ 50 h 591"/>
                <a:gd name="T30" fmla="*/ 297 w 550"/>
                <a:gd name="T31" fmla="*/ 59 h 591"/>
                <a:gd name="T32" fmla="*/ 297 w 550"/>
                <a:gd name="T33" fmla="*/ 59 h 591"/>
                <a:gd name="T34" fmla="*/ 293 w 550"/>
                <a:gd name="T35" fmla="*/ 62 h 591"/>
                <a:gd name="T36" fmla="*/ 277 w 550"/>
                <a:gd name="T37" fmla="*/ 53 h 591"/>
                <a:gd name="T38" fmla="*/ 253 w 550"/>
                <a:gd name="T39" fmla="*/ 44 h 591"/>
                <a:gd name="T40" fmla="*/ 219 w 550"/>
                <a:gd name="T41" fmla="*/ 22 h 591"/>
                <a:gd name="T42" fmla="*/ 181 w 550"/>
                <a:gd name="T43" fmla="*/ 0 h 591"/>
                <a:gd name="T44" fmla="*/ 126 w 550"/>
                <a:gd name="T45" fmla="*/ 12 h 591"/>
                <a:gd name="T46" fmla="*/ 108 w 550"/>
                <a:gd name="T47" fmla="*/ 18 h 591"/>
                <a:gd name="T48" fmla="*/ 95 w 550"/>
                <a:gd name="T49" fmla="*/ 20 h 591"/>
                <a:gd name="T50" fmla="*/ 83 w 550"/>
                <a:gd name="T51" fmla="*/ 23 h 591"/>
                <a:gd name="T52" fmla="*/ 53 w 550"/>
                <a:gd name="T53" fmla="*/ 59 h 591"/>
                <a:gd name="T54" fmla="*/ 0 w 550"/>
                <a:gd name="T55" fmla="*/ 153 h 591"/>
                <a:gd name="T56" fmla="*/ 29 w 550"/>
                <a:gd name="T57" fmla="*/ 224 h 591"/>
                <a:gd name="T58" fmla="*/ 44 w 550"/>
                <a:gd name="T59" fmla="*/ 242 h 591"/>
                <a:gd name="T60" fmla="*/ 62 w 550"/>
                <a:gd name="T61" fmla="*/ 264 h 591"/>
                <a:gd name="T62" fmla="*/ 122 w 550"/>
                <a:gd name="T63" fmla="*/ 272 h 591"/>
                <a:gd name="T64" fmla="*/ 157 w 550"/>
                <a:gd name="T65" fmla="*/ 260 h 591"/>
                <a:gd name="T66" fmla="*/ 215 w 550"/>
                <a:gd name="T67" fmla="*/ 277 h 591"/>
                <a:gd name="T68" fmla="*/ 231 w 550"/>
                <a:gd name="T69" fmla="*/ 332 h 591"/>
                <a:gd name="T70" fmla="*/ 249 w 550"/>
                <a:gd name="T71" fmla="*/ 371 h 591"/>
                <a:gd name="T72" fmla="*/ 255 w 550"/>
                <a:gd name="T73" fmla="*/ 377 h 591"/>
                <a:gd name="T74" fmla="*/ 255 w 550"/>
                <a:gd name="T75" fmla="*/ 403 h 591"/>
                <a:gd name="T76" fmla="*/ 237 w 550"/>
                <a:gd name="T77" fmla="*/ 443 h 591"/>
                <a:gd name="T78" fmla="*/ 254 w 550"/>
                <a:gd name="T79" fmla="*/ 511 h 591"/>
                <a:gd name="T80" fmla="*/ 269 w 550"/>
                <a:gd name="T81" fmla="*/ 580 h 591"/>
                <a:gd name="T82" fmla="*/ 287 w 550"/>
                <a:gd name="T83" fmla="*/ 590 h 591"/>
                <a:gd name="T84" fmla="*/ 370 w 550"/>
                <a:gd name="T85" fmla="*/ 562 h 591"/>
                <a:gd name="T86" fmla="*/ 395 w 550"/>
                <a:gd name="T87" fmla="*/ 535 h 591"/>
                <a:gd name="T88" fmla="*/ 395 w 550"/>
                <a:gd name="T89" fmla="*/ 525 h 591"/>
                <a:gd name="T90" fmla="*/ 414 w 550"/>
                <a:gd name="T91" fmla="*/ 485 h 591"/>
                <a:gd name="T92" fmla="*/ 461 w 550"/>
                <a:gd name="T93" fmla="*/ 415 h 591"/>
                <a:gd name="T94" fmla="*/ 453 w 550"/>
                <a:gd name="T95" fmla="*/ 375 h 591"/>
                <a:gd name="T96" fmla="*/ 454 w 550"/>
                <a:gd name="T97" fmla="*/ 363 h 591"/>
                <a:gd name="T98" fmla="*/ 462 w 550"/>
                <a:gd name="T99" fmla="*/ 348 h 591"/>
                <a:gd name="T100" fmla="*/ 477 w 550"/>
                <a:gd name="T101" fmla="*/ 326 h 591"/>
                <a:gd name="T102" fmla="*/ 508 w 550"/>
                <a:gd name="T103" fmla="*/ 300 h 591"/>
                <a:gd name="T104" fmla="*/ 550 w 550"/>
                <a:gd name="T105" fmla="*/ 228 h 59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50"/>
                <a:gd name="T160" fmla="*/ 0 h 591"/>
                <a:gd name="T161" fmla="*/ 550 w 550"/>
                <a:gd name="T162" fmla="*/ 591 h 59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50" h="591">
                  <a:moveTo>
                    <a:pt x="545" y="217"/>
                  </a:moveTo>
                  <a:cubicBezTo>
                    <a:pt x="543" y="215"/>
                    <a:pt x="535" y="216"/>
                    <a:pt x="528" y="218"/>
                  </a:cubicBezTo>
                  <a:cubicBezTo>
                    <a:pt x="522" y="220"/>
                    <a:pt x="516" y="221"/>
                    <a:pt x="516" y="222"/>
                  </a:cubicBezTo>
                  <a:cubicBezTo>
                    <a:pt x="516" y="222"/>
                    <a:pt x="514" y="222"/>
                    <a:pt x="511" y="222"/>
                  </a:cubicBezTo>
                  <a:cubicBezTo>
                    <a:pt x="508" y="223"/>
                    <a:pt x="505" y="222"/>
                    <a:pt x="503" y="221"/>
                  </a:cubicBezTo>
                  <a:cubicBezTo>
                    <a:pt x="501" y="219"/>
                    <a:pt x="499" y="218"/>
                    <a:pt x="499" y="218"/>
                  </a:cubicBezTo>
                  <a:cubicBezTo>
                    <a:pt x="499" y="218"/>
                    <a:pt x="500" y="217"/>
                    <a:pt x="500" y="216"/>
                  </a:cubicBezTo>
                  <a:cubicBezTo>
                    <a:pt x="501" y="214"/>
                    <a:pt x="499" y="211"/>
                    <a:pt x="496" y="209"/>
                  </a:cubicBezTo>
                  <a:cubicBezTo>
                    <a:pt x="494" y="207"/>
                    <a:pt x="493" y="205"/>
                    <a:pt x="492" y="204"/>
                  </a:cubicBezTo>
                  <a:cubicBezTo>
                    <a:pt x="490" y="205"/>
                    <a:pt x="487" y="205"/>
                    <a:pt x="484" y="205"/>
                  </a:cubicBezTo>
                  <a:cubicBezTo>
                    <a:pt x="479" y="205"/>
                    <a:pt x="474" y="204"/>
                    <a:pt x="473" y="203"/>
                  </a:cubicBezTo>
                  <a:cubicBezTo>
                    <a:pt x="472" y="202"/>
                    <a:pt x="470" y="200"/>
                    <a:pt x="469" y="199"/>
                  </a:cubicBezTo>
                  <a:cubicBezTo>
                    <a:pt x="467" y="198"/>
                    <a:pt x="466" y="197"/>
                    <a:pt x="466" y="196"/>
                  </a:cubicBezTo>
                  <a:cubicBezTo>
                    <a:pt x="466" y="196"/>
                    <a:pt x="466" y="195"/>
                    <a:pt x="465" y="195"/>
                  </a:cubicBezTo>
                  <a:cubicBezTo>
                    <a:pt x="465" y="194"/>
                    <a:pt x="464" y="194"/>
                    <a:pt x="464" y="194"/>
                  </a:cubicBezTo>
                  <a:cubicBezTo>
                    <a:pt x="464" y="194"/>
                    <a:pt x="463" y="193"/>
                    <a:pt x="461" y="191"/>
                  </a:cubicBezTo>
                  <a:cubicBezTo>
                    <a:pt x="460" y="190"/>
                    <a:pt x="459" y="188"/>
                    <a:pt x="459" y="188"/>
                  </a:cubicBezTo>
                  <a:cubicBezTo>
                    <a:pt x="459" y="188"/>
                    <a:pt x="456" y="184"/>
                    <a:pt x="454" y="179"/>
                  </a:cubicBezTo>
                  <a:cubicBezTo>
                    <a:pt x="451" y="174"/>
                    <a:pt x="446" y="166"/>
                    <a:pt x="443" y="162"/>
                  </a:cubicBezTo>
                  <a:cubicBezTo>
                    <a:pt x="441" y="157"/>
                    <a:pt x="435" y="149"/>
                    <a:pt x="431" y="144"/>
                  </a:cubicBezTo>
                  <a:cubicBezTo>
                    <a:pt x="427" y="139"/>
                    <a:pt x="423" y="128"/>
                    <a:pt x="423" y="120"/>
                  </a:cubicBezTo>
                  <a:cubicBezTo>
                    <a:pt x="422" y="112"/>
                    <a:pt x="421" y="102"/>
                    <a:pt x="420" y="98"/>
                  </a:cubicBezTo>
                  <a:cubicBezTo>
                    <a:pt x="418" y="94"/>
                    <a:pt x="416" y="89"/>
                    <a:pt x="414" y="87"/>
                  </a:cubicBezTo>
                  <a:cubicBezTo>
                    <a:pt x="412" y="86"/>
                    <a:pt x="408" y="76"/>
                    <a:pt x="406" y="67"/>
                  </a:cubicBezTo>
                  <a:cubicBezTo>
                    <a:pt x="405" y="66"/>
                    <a:pt x="405" y="63"/>
                    <a:pt x="405" y="63"/>
                  </a:cubicBezTo>
                  <a:cubicBezTo>
                    <a:pt x="395" y="63"/>
                    <a:pt x="395" y="63"/>
                    <a:pt x="395" y="63"/>
                  </a:cubicBezTo>
                  <a:cubicBezTo>
                    <a:pt x="389" y="63"/>
                    <a:pt x="382" y="62"/>
                    <a:pt x="380" y="59"/>
                  </a:cubicBezTo>
                  <a:cubicBezTo>
                    <a:pt x="377" y="56"/>
                    <a:pt x="362" y="55"/>
                    <a:pt x="348" y="55"/>
                  </a:cubicBezTo>
                  <a:cubicBezTo>
                    <a:pt x="313" y="55"/>
                    <a:pt x="313" y="55"/>
                    <a:pt x="313" y="55"/>
                  </a:cubicBezTo>
                  <a:cubicBezTo>
                    <a:pt x="309" y="55"/>
                    <a:pt x="303" y="52"/>
                    <a:pt x="298" y="50"/>
                  </a:cubicBezTo>
                  <a:cubicBezTo>
                    <a:pt x="293" y="48"/>
                    <a:pt x="291" y="49"/>
                    <a:pt x="293" y="53"/>
                  </a:cubicBezTo>
                  <a:cubicBezTo>
                    <a:pt x="295" y="57"/>
                    <a:pt x="297" y="59"/>
                    <a:pt x="297" y="59"/>
                  </a:cubicBezTo>
                  <a:cubicBezTo>
                    <a:pt x="297" y="59"/>
                    <a:pt x="297" y="59"/>
                    <a:pt x="297" y="59"/>
                  </a:cubicBezTo>
                  <a:cubicBezTo>
                    <a:pt x="297" y="59"/>
                    <a:pt x="297" y="59"/>
                    <a:pt x="297" y="59"/>
                  </a:cubicBezTo>
                  <a:cubicBezTo>
                    <a:pt x="297" y="59"/>
                    <a:pt x="297" y="60"/>
                    <a:pt x="295" y="61"/>
                  </a:cubicBezTo>
                  <a:cubicBezTo>
                    <a:pt x="293" y="62"/>
                    <a:pt x="293" y="62"/>
                    <a:pt x="293" y="62"/>
                  </a:cubicBezTo>
                  <a:cubicBezTo>
                    <a:pt x="293" y="58"/>
                    <a:pt x="293" y="58"/>
                    <a:pt x="293" y="58"/>
                  </a:cubicBezTo>
                  <a:cubicBezTo>
                    <a:pt x="293" y="57"/>
                    <a:pt x="285" y="54"/>
                    <a:pt x="277" y="53"/>
                  </a:cubicBezTo>
                  <a:cubicBezTo>
                    <a:pt x="269" y="52"/>
                    <a:pt x="261" y="50"/>
                    <a:pt x="261" y="49"/>
                  </a:cubicBezTo>
                  <a:cubicBezTo>
                    <a:pt x="261" y="47"/>
                    <a:pt x="257" y="45"/>
                    <a:pt x="253" y="44"/>
                  </a:cubicBezTo>
                  <a:cubicBezTo>
                    <a:pt x="249" y="43"/>
                    <a:pt x="240" y="42"/>
                    <a:pt x="233" y="42"/>
                  </a:cubicBezTo>
                  <a:cubicBezTo>
                    <a:pt x="225" y="42"/>
                    <a:pt x="219" y="33"/>
                    <a:pt x="219" y="22"/>
                  </a:cubicBezTo>
                  <a:cubicBezTo>
                    <a:pt x="219" y="11"/>
                    <a:pt x="217" y="1"/>
                    <a:pt x="214" y="1"/>
                  </a:cubicBezTo>
                  <a:cubicBezTo>
                    <a:pt x="211" y="0"/>
                    <a:pt x="197" y="0"/>
                    <a:pt x="181" y="0"/>
                  </a:cubicBezTo>
                  <a:cubicBezTo>
                    <a:pt x="166" y="0"/>
                    <a:pt x="149" y="2"/>
                    <a:pt x="144" y="5"/>
                  </a:cubicBezTo>
                  <a:cubicBezTo>
                    <a:pt x="139" y="8"/>
                    <a:pt x="131" y="11"/>
                    <a:pt x="126" y="12"/>
                  </a:cubicBezTo>
                  <a:cubicBezTo>
                    <a:pt x="122" y="13"/>
                    <a:pt x="117" y="14"/>
                    <a:pt x="116" y="14"/>
                  </a:cubicBezTo>
                  <a:cubicBezTo>
                    <a:pt x="115" y="15"/>
                    <a:pt x="111" y="16"/>
                    <a:pt x="108" y="18"/>
                  </a:cubicBezTo>
                  <a:cubicBezTo>
                    <a:pt x="104" y="19"/>
                    <a:pt x="101" y="21"/>
                    <a:pt x="101" y="20"/>
                  </a:cubicBezTo>
                  <a:cubicBezTo>
                    <a:pt x="101" y="20"/>
                    <a:pt x="98" y="20"/>
                    <a:pt x="95" y="20"/>
                  </a:cubicBezTo>
                  <a:cubicBezTo>
                    <a:pt x="92" y="21"/>
                    <a:pt x="89" y="20"/>
                    <a:pt x="89" y="19"/>
                  </a:cubicBezTo>
                  <a:cubicBezTo>
                    <a:pt x="89" y="18"/>
                    <a:pt x="86" y="20"/>
                    <a:pt x="83" y="23"/>
                  </a:cubicBezTo>
                  <a:cubicBezTo>
                    <a:pt x="81" y="27"/>
                    <a:pt x="73" y="32"/>
                    <a:pt x="66" y="35"/>
                  </a:cubicBezTo>
                  <a:cubicBezTo>
                    <a:pt x="59" y="38"/>
                    <a:pt x="53" y="49"/>
                    <a:pt x="53" y="59"/>
                  </a:cubicBezTo>
                  <a:cubicBezTo>
                    <a:pt x="53" y="69"/>
                    <a:pt x="41" y="83"/>
                    <a:pt x="27" y="92"/>
                  </a:cubicBezTo>
                  <a:cubicBezTo>
                    <a:pt x="12" y="100"/>
                    <a:pt x="0" y="128"/>
                    <a:pt x="0" y="153"/>
                  </a:cubicBezTo>
                  <a:cubicBezTo>
                    <a:pt x="0" y="178"/>
                    <a:pt x="4" y="203"/>
                    <a:pt x="9" y="207"/>
                  </a:cubicBezTo>
                  <a:cubicBezTo>
                    <a:pt x="13" y="211"/>
                    <a:pt x="23" y="219"/>
                    <a:pt x="29" y="224"/>
                  </a:cubicBezTo>
                  <a:cubicBezTo>
                    <a:pt x="36" y="230"/>
                    <a:pt x="42" y="235"/>
                    <a:pt x="42" y="235"/>
                  </a:cubicBezTo>
                  <a:cubicBezTo>
                    <a:pt x="43" y="235"/>
                    <a:pt x="43" y="239"/>
                    <a:pt x="44" y="242"/>
                  </a:cubicBezTo>
                  <a:cubicBezTo>
                    <a:pt x="44" y="246"/>
                    <a:pt x="48" y="251"/>
                    <a:pt x="53" y="254"/>
                  </a:cubicBezTo>
                  <a:cubicBezTo>
                    <a:pt x="58" y="257"/>
                    <a:pt x="62" y="261"/>
                    <a:pt x="62" y="264"/>
                  </a:cubicBezTo>
                  <a:cubicBezTo>
                    <a:pt x="63" y="267"/>
                    <a:pt x="76" y="270"/>
                    <a:pt x="93" y="271"/>
                  </a:cubicBezTo>
                  <a:cubicBezTo>
                    <a:pt x="109" y="272"/>
                    <a:pt x="122" y="272"/>
                    <a:pt x="122" y="272"/>
                  </a:cubicBezTo>
                  <a:cubicBezTo>
                    <a:pt x="122" y="272"/>
                    <a:pt x="126" y="270"/>
                    <a:pt x="131" y="267"/>
                  </a:cubicBezTo>
                  <a:cubicBezTo>
                    <a:pt x="136" y="264"/>
                    <a:pt x="148" y="261"/>
                    <a:pt x="157" y="260"/>
                  </a:cubicBezTo>
                  <a:cubicBezTo>
                    <a:pt x="167" y="259"/>
                    <a:pt x="184" y="261"/>
                    <a:pt x="195" y="265"/>
                  </a:cubicBezTo>
                  <a:cubicBezTo>
                    <a:pt x="205" y="269"/>
                    <a:pt x="215" y="274"/>
                    <a:pt x="215" y="277"/>
                  </a:cubicBezTo>
                  <a:cubicBezTo>
                    <a:pt x="215" y="281"/>
                    <a:pt x="217" y="292"/>
                    <a:pt x="218" y="302"/>
                  </a:cubicBezTo>
                  <a:cubicBezTo>
                    <a:pt x="219" y="312"/>
                    <a:pt x="225" y="325"/>
                    <a:pt x="231" y="332"/>
                  </a:cubicBezTo>
                  <a:cubicBezTo>
                    <a:pt x="236" y="339"/>
                    <a:pt x="241" y="349"/>
                    <a:pt x="242" y="355"/>
                  </a:cubicBezTo>
                  <a:cubicBezTo>
                    <a:pt x="243" y="361"/>
                    <a:pt x="248" y="368"/>
                    <a:pt x="249" y="371"/>
                  </a:cubicBezTo>
                  <a:cubicBezTo>
                    <a:pt x="251" y="374"/>
                    <a:pt x="255" y="377"/>
                    <a:pt x="255" y="377"/>
                  </a:cubicBezTo>
                  <a:cubicBezTo>
                    <a:pt x="255" y="377"/>
                    <a:pt x="255" y="377"/>
                    <a:pt x="255" y="377"/>
                  </a:cubicBezTo>
                  <a:cubicBezTo>
                    <a:pt x="255" y="377"/>
                    <a:pt x="255" y="381"/>
                    <a:pt x="255" y="385"/>
                  </a:cubicBezTo>
                  <a:cubicBezTo>
                    <a:pt x="255" y="403"/>
                    <a:pt x="255" y="403"/>
                    <a:pt x="255" y="403"/>
                  </a:cubicBezTo>
                  <a:cubicBezTo>
                    <a:pt x="255" y="408"/>
                    <a:pt x="248" y="414"/>
                    <a:pt x="244" y="417"/>
                  </a:cubicBezTo>
                  <a:cubicBezTo>
                    <a:pt x="239" y="420"/>
                    <a:pt x="235" y="431"/>
                    <a:pt x="237" y="443"/>
                  </a:cubicBezTo>
                  <a:cubicBezTo>
                    <a:pt x="239" y="454"/>
                    <a:pt x="242" y="469"/>
                    <a:pt x="246" y="476"/>
                  </a:cubicBezTo>
                  <a:cubicBezTo>
                    <a:pt x="249" y="483"/>
                    <a:pt x="252" y="498"/>
                    <a:pt x="254" y="511"/>
                  </a:cubicBezTo>
                  <a:cubicBezTo>
                    <a:pt x="256" y="524"/>
                    <a:pt x="259" y="542"/>
                    <a:pt x="260" y="553"/>
                  </a:cubicBezTo>
                  <a:cubicBezTo>
                    <a:pt x="262" y="563"/>
                    <a:pt x="266" y="575"/>
                    <a:pt x="269" y="580"/>
                  </a:cubicBezTo>
                  <a:cubicBezTo>
                    <a:pt x="272" y="584"/>
                    <a:pt x="277" y="589"/>
                    <a:pt x="280" y="590"/>
                  </a:cubicBezTo>
                  <a:cubicBezTo>
                    <a:pt x="283" y="591"/>
                    <a:pt x="286" y="591"/>
                    <a:pt x="287" y="590"/>
                  </a:cubicBezTo>
                  <a:cubicBezTo>
                    <a:pt x="288" y="589"/>
                    <a:pt x="301" y="589"/>
                    <a:pt x="316" y="589"/>
                  </a:cubicBezTo>
                  <a:cubicBezTo>
                    <a:pt x="331" y="589"/>
                    <a:pt x="355" y="577"/>
                    <a:pt x="370" y="562"/>
                  </a:cubicBezTo>
                  <a:cubicBezTo>
                    <a:pt x="384" y="548"/>
                    <a:pt x="396" y="536"/>
                    <a:pt x="396" y="535"/>
                  </a:cubicBezTo>
                  <a:cubicBezTo>
                    <a:pt x="396" y="535"/>
                    <a:pt x="396" y="535"/>
                    <a:pt x="395" y="535"/>
                  </a:cubicBezTo>
                  <a:cubicBezTo>
                    <a:pt x="394" y="535"/>
                    <a:pt x="394" y="535"/>
                    <a:pt x="393" y="535"/>
                  </a:cubicBezTo>
                  <a:cubicBezTo>
                    <a:pt x="393" y="535"/>
                    <a:pt x="394" y="530"/>
                    <a:pt x="395" y="525"/>
                  </a:cubicBezTo>
                  <a:cubicBezTo>
                    <a:pt x="397" y="518"/>
                    <a:pt x="402" y="511"/>
                    <a:pt x="406" y="507"/>
                  </a:cubicBezTo>
                  <a:cubicBezTo>
                    <a:pt x="410" y="503"/>
                    <a:pt x="414" y="494"/>
                    <a:pt x="414" y="485"/>
                  </a:cubicBezTo>
                  <a:cubicBezTo>
                    <a:pt x="414" y="477"/>
                    <a:pt x="424" y="464"/>
                    <a:pt x="437" y="456"/>
                  </a:cubicBezTo>
                  <a:cubicBezTo>
                    <a:pt x="450" y="449"/>
                    <a:pt x="461" y="430"/>
                    <a:pt x="461" y="415"/>
                  </a:cubicBezTo>
                  <a:cubicBezTo>
                    <a:pt x="461" y="399"/>
                    <a:pt x="459" y="386"/>
                    <a:pt x="456" y="384"/>
                  </a:cubicBezTo>
                  <a:cubicBezTo>
                    <a:pt x="454" y="383"/>
                    <a:pt x="452" y="379"/>
                    <a:pt x="453" y="375"/>
                  </a:cubicBezTo>
                  <a:cubicBezTo>
                    <a:pt x="453" y="372"/>
                    <a:pt x="454" y="368"/>
                    <a:pt x="454" y="367"/>
                  </a:cubicBezTo>
                  <a:cubicBezTo>
                    <a:pt x="454" y="365"/>
                    <a:pt x="454" y="364"/>
                    <a:pt x="454" y="363"/>
                  </a:cubicBezTo>
                  <a:cubicBezTo>
                    <a:pt x="454" y="363"/>
                    <a:pt x="455" y="361"/>
                    <a:pt x="456" y="359"/>
                  </a:cubicBezTo>
                  <a:cubicBezTo>
                    <a:pt x="457" y="357"/>
                    <a:pt x="460" y="352"/>
                    <a:pt x="462" y="348"/>
                  </a:cubicBezTo>
                  <a:cubicBezTo>
                    <a:pt x="464" y="345"/>
                    <a:pt x="466" y="341"/>
                    <a:pt x="466" y="340"/>
                  </a:cubicBezTo>
                  <a:cubicBezTo>
                    <a:pt x="467" y="339"/>
                    <a:pt x="472" y="333"/>
                    <a:pt x="477" y="326"/>
                  </a:cubicBezTo>
                  <a:cubicBezTo>
                    <a:pt x="482" y="319"/>
                    <a:pt x="490" y="313"/>
                    <a:pt x="493" y="313"/>
                  </a:cubicBezTo>
                  <a:cubicBezTo>
                    <a:pt x="497" y="313"/>
                    <a:pt x="503" y="307"/>
                    <a:pt x="508" y="300"/>
                  </a:cubicBezTo>
                  <a:cubicBezTo>
                    <a:pt x="513" y="293"/>
                    <a:pt x="525" y="276"/>
                    <a:pt x="534" y="262"/>
                  </a:cubicBezTo>
                  <a:cubicBezTo>
                    <a:pt x="542" y="249"/>
                    <a:pt x="550" y="233"/>
                    <a:pt x="550" y="228"/>
                  </a:cubicBezTo>
                  <a:cubicBezTo>
                    <a:pt x="550" y="223"/>
                    <a:pt x="548" y="218"/>
                    <a:pt x="545" y="21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36" name="Freeform 130"/>
            <p:cNvSpPr>
              <a:spLocks noEditPoints="1" noChangeArrowheads="1"/>
            </p:cNvSpPr>
            <p:nvPr/>
          </p:nvSpPr>
          <p:spPr bwMode="auto">
            <a:xfrm>
              <a:off x="3670300" y="314325"/>
              <a:ext cx="4271963" cy="2132013"/>
            </a:xfrm>
            <a:custGeom>
              <a:avLst/>
              <a:gdLst>
                <a:gd name="T0" fmla="*/ 1487 w 1603"/>
                <a:gd name="T1" fmla="*/ 96 h 799"/>
                <a:gd name="T2" fmla="*/ 1262 w 1603"/>
                <a:gd name="T3" fmla="*/ 66 h 799"/>
                <a:gd name="T4" fmla="*/ 1050 w 1603"/>
                <a:gd name="T5" fmla="*/ 56 h 799"/>
                <a:gd name="T6" fmla="*/ 990 w 1603"/>
                <a:gd name="T7" fmla="*/ 39 h 799"/>
                <a:gd name="T8" fmla="*/ 959 w 1603"/>
                <a:gd name="T9" fmla="*/ 11 h 799"/>
                <a:gd name="T10" fmla="*/ 818 w 1603"/>
                <a:gd name="T11" fmla="*/ 31 h 799"/>
                <a:gd name="T12" fmla="*/ 744 w 1603"/>
                <a:gd name="T13" fmla="*/ 68 h 799"/>
                <a:gd name="T14" fmla="*/ 692 w 1603"/>
                <a:gd name="T15" fmla="*/ 115 h 799"/>
                <a:gd name="T16" fmla="*/ 640 w 1603"/>
                <a:gd name="T17" fmla="*/ 92 h 799"/>
                <a:gd name="T18" fmla="*/ 570 w 1603"/>
                <a:gd name="T19" fmla="*/ 92 h 799"/>
                <a:gd name="T20" fmla="*/ 469 w 1603"/>
                <a:gd name="T21" fmla="*/ 120 h 799"/>
                <a:gd name="T22" fmla="*/ 423 w 1603"/>
                <a:gd name="T23" fmla="*/ 127 h 799"/>
                <a:gd name="T24" fmla="*/ 401 w 1603"/>
                <a:gd name="T25" fmla="*/ 99 h 799"/>
                <a:gd name="T26" fmla="*/ 213 w 1603"/>
                <a:gd name="T27" fmla="*/ 102 h 799"/>
                <a:gd name="T28" fmla="*/ 146 w 1603"/>
                <a:gd name="T29" fmla="*/ 205 h 799"/>
                <a:gd name="T30" fmla="*/ 225 w 1603"/>
                <a:gd name="T31" fmla="*/ 205 h 799"/>
                <a:gd name="T32" fmla="*/ 271 w 1603"/>
                <a:gd name="T33" fmla="*/ 131 h 799"/>
                <a:gd name="T34" fmla="*/ 296 w 1603"/>
                <a:gd name="T35" fmla="*/ 191 h 799"/>
                <a:gd name="T36" fmla="*/ 274 w 1603"/>
                <a:gd name="T37" fmla="*/ 223 h 799"/>
                <a:gd name="T38" fmla="*/ 247 w 1603"/>
                <a:gd name="T39" fmla="*/ 241 h 799"/>
                <a:gd name="T40" fmla="*/ 147 w 1603"/>
                <a:gd name="T41" fmla="*/ 237 h 799"/>
                <a:gd name="T42" fmla="*/ 68 w 1603"/>
                <a:gd name="T43" fmla="*/ 343 h 799"/>
                <a:gd name="T44" fmla="*/ 28 w 1603"/>
                <a:gd name="T45" fmla="*/ 410 h 799"/>
                <a:gd name="T46" fmla="*/ 68 w 1603"/>
                <a:gd name="T47" fmla="*/ 403 h 799"/>
                <a:gd name="T48" fmla="*/ 96 w 1603"/>
                <a:gd name="T49" fmla="*/ 375 h 799"/>
                <a:gd name="T50" fmla="*/ 176 w 1603"/>
                <a:gd name="T51" fmla="*/ 365 h 799"/>
                <a:gd name="T52" fmla="*/ 196 w 1603"/>
                <a:gd name="T53" fmla="*/ 336 h 799"/>
                <a:gd name="T54" fmla="*/ 232 w 1603"/>
                <a:gd name="T55" fmla="*/ 391 h 799"/>
                <a:gd name="T56" fmla="*/ 243 w 1603"/>
                <a:gd name="T57" fmla="*/ 408 h 799"/>
                <a:gd name="T58" fmla="*/ 252 w 1603"/>
                <a:gd name="T59" fmla="*/ 408 h 799"/>
                <a:gd name="T60" fmla="*/ 260 w 1603"/>
                <a:gd name="T61" fmla="*/ 400 h 799"/>
                <a:gd name="T62" fmla="*/ 269 w 1603"/>
                <a:gd name="T63" fmla="*/ 386 h 799"/>
                <a:gd name="T64" fmla="*/ 300 w 1603"/>
                <a:gd name="T65" fmla="*/ 423 h 799"/>
                <a:gd name="T66" fmla="*/ 351 w 1603"/>
                <a:gd name="T67" fmla="*/ 462 h 799"/>
                <a:gd name="T68" fmla="*/ 407 w 1603"/>
                <a:gd name="T69" fmla="*/ 562 h 799"/>
                <a:gd name="T70" fmla="*/ 431 w 1603"/>
                <a:gd name="T71" fmla="*/ 610 h 799"/>
                <a:gd name="T72" fmla="*/ 478 w 1603"/>
                <a:gd name="T73" fmla="*/ 610 h 799"/>
                <a:gd name="T74" fmla="*/ 514 w 1603"/>
                <a:gd name="T75" fmla="*/ 586 h 799"/>
                <a:gd name="T76" fmla="*/ 555 w 1603"/>
                <a:gd name="T77" fmla="*/ 538 h 799"/>
                <a:gd name="T78" fmla="*/ 629 w 1603"/>
                <a:gd name="T79" fmla="*/ 538 h 799"/>
                <a:gd name="T80" fmla="*/ 719 w 1603"/>
                <a:gd name="T81" fmla="*/ 667 h 799"/>
                <a:gd name="T82" fmla="*/ 735 w 1603"/>
                <a:gd name="T83" fmla="*/ 596 h 799"/>
                <a:gd name="T84" fmla="*/ 858 w 1603"/>
                <a:gd name="T85" fmla="*/ 597 h 799"/>
                <a:gd name="T86" fmla="*/ 882 w 1603"/>
                <a:gd name="T87" fmla="*/ 694 h 799"/>
                <a:gd name="T88" fmla="*/ 880 w 1603"/>
                <a:gd name="T89" fmla="*/ 728 h 799"/>
                <a:gd name="T90" fmla="*/ 947 w 1603"/>
                <a:gd name="T91" fmla="*/ 794 h 799"/>
                <a:gd name="T92" fmla="*/ 922 w 1603"/>
                <a:gd name="T93" fmla="*/ 735 h 799"/>
                <a:gd name="T94" fmla="*/ 912 w 1603"/>
                <a:gd name="T95" fmla="*/ 689 h 799"/>
                <a:gd name="T96" fmla="*/ 937 w 1603"/>
                <a:gd name="T97" fmla="*/ 650 h 799"/>
                <a:gd name="T98" fmla="*/ 942 w 1603"/>
                <a:gd name="T99" fmla="*/ 564 h 799"/>
                <a:gd name="T100" fmla="*/ 1059 w 1603"/>
                <a:gd name="T101" fmla="*/ 458 h 799"/>
                <a:gd name="T102" fmla="*/ 1088 w 1603"/>
                <a:gd name="T103" fmla="*/ 426 h 799"/>
                <a:gd name="T104" fmla="*/ 1185 w 1603"/>
                <a:gd name="T105" fmla="*/ 358 h 799"/>
                <a:gd name="T106" fmla="*/ 1246 w 1603"/>
                <a:gd name="T107" fmla="*/ 329 h 799"/>
                <a:gd name="T108" fmla="*/ 1197 w 1603"/>
                <a:gd name="T109" fmla="*/ 258 h 799"/>
                <a:gd name="T110" fmla="*/ 1330 w 1603"/>
                <a:gd name="T111" fmla="*/ 210 h 799"/>
                <a:gd name="T112" fmla="*/ 1355 w 1603"/>
                <a:gd name="T113" fmla="*/ 280 h 799"/>
                <a:gd name="T114" fmla="*/ 1497 w 1603"/>
                <a:gd name="T115" fmla="*/ 180 h 799"/>
                <a:gd name="T116" fmla="*/ 1603 w 1603"/>
                <a:gd name="T117" fmla="*/ 148 h 799"/>
                <a:gd name="T118" fmla="*/ 483 w 1603"/>
                <a:gd name="T119" fmla="*/ 411 h 799"/>
                <a:gd name="T120" fmla="*/ 494 w 1603"/>
                <a:gd name="T121" fmla="*/ 339 h 799"/>
                <a:gd name="T122" fmla="*/ 526 w 1603"/>
                <a:gd name="T123" fmla="*/ 410 h 79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03"/>
                <a:gd name="T187" fmla="*/ 0 h 799"/>
                <a:gd name="T188" fmla="*/ 1603 w 1603"/>
                <a:gd name="T189" fmla="*/ 799 h 79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03" h="799">
                  <a:moveTo>
                    <a:pt x="1573" y="134"/>
                  </a:moveTo>
                  <a:cubicBezTo>
                    <a:pt x="1569" y="134"/>
                    <a:pt x="1563" y="132"/>
                    <a:pt x="1560" y="130"/>
                  </a:cubicBezTo>
                  <a:cubicBezTo>
                    <a:pt x="1557" y="128"/>
                    <a:pt x="1559" y="129"/>
                    <a:pt x="1566" y="132"/>
                  </a:cubicBezTo>
                  <a:cubicBezTo>
                    <a:pt x="1566" y="132"/>
                    <a:pt x="1566" y="132"/>
                    <a:pt x="1562" y="127"/>
                  </a:cubicBezTo>
                  <a:cubicBezTo>
                    <a:pt x="1558" y="122"/>
                    <a:pt x="1558" y="122"/>
                    <a:pt x="1558" y="122"/>
                  </a:cubicBezTo>
                  <a:cubicBezTo>
                    <a:pt x="1550" y="120"/>
                    <a:pt x="1539" y="116"/>
                    <a:pt x="1535" y="114"/>
                  </a:cubicBezTo>
                  <a:cubicBezTo>
                    <a:pt x="1531" y="112"/>
                    <a:pt x="1526" y="109"/>
                    <a:pt x="1523" y="108"/>
                  </a:cubicBezTo>
                  <a:cubicBezTo>
                    <a:pt x="1521" y="106"/>
                    <a:pt x="1515" y="103"/>
                    <a:pt x="1510" y="101"/>
                  </a:cubicBezTo>
                  <a:cubicBezTo>
                    <a:pt x="1505" y="98"/>
                    <a:pt x="1495" y="96"/>
                    <a:pt x="1487" y="96"/>
                  </a:cubicBezTo>
                  <a:cubicBezTo>
                    <a:pt x="1480" y="96"/>
                    <a:pt x="1470" y="100"/>
                    <a:pt x="1465" y="105"/>
                  </a:cubicBezTo>
                  <a:cubicBezTo>
                    <a:pt x="1461" y="110"/>
                    <a:pt x="1455" y="114"/>
                    <a:pt x="1452" y="115"/>
                  </a:cubicBezTo>
                  <a:cubicBezTo>
                    <a:pt x="1449" y="115"/>
                    <a:pt x="1446" y="114"/>
                    <a:pt x="1444" y="113"/>
                  </a:cubicBezTo>
                  <a:cubicBezTo>
                    <a:pt x="1443" y="111"/>
                    <a:pt x="1428" y="107"/>
                    <a:pt x="1412" y="107"/>
                  </a:cubicBezTo>
                  <a:cubicBezTo>
                    <a:pt x="1412" y="107"/>
                    <a:pt x="1412" y="107"/>
                    <a:pt x="1403" y="107"/>
                  </a:cubicBezTo>
                  <a:cubicBezTo>
                    <a:pt x="1394" y="107"/>
                    <a:pt x="1394" y="107"/>
                    <a:pt x="1394" y="107"/>
                  </a:cubicBezTo>
                  <a:cubicBezTo>
                    <a:pt x="1380" y="92"/>
                    <a:pt x="1357" y="87"/>
                    <a:pt x="1343" y="87"/>
                  </a:cubicBezTo>
                  <a:cubicBezTo>
                    <a:pt x="1330" y="87"/>
                    <a:pt x="1312" y="83"/>
                    <a:pt x="1305" y="78"/>
                  </a:cubicBezTo>
                  <a:cubicBezTo>
                    <a:pt x="1298" y="73"/>
                    <a:pt x="1278" y="68"/>
                    <a:pt x="1262" y="66"/>
                  </a:cubicBezTo>
                  <a:cubicBezTo>
                    <a:pt x="1245" y="65"/>
                    <a:pt x="1217" y="66"/>
                    <a:pt x="1200" y="69"/>
                  </a:cubicBezTo>
                  <a:cubicBezTo>
                    <a:pt x="1183" y="72"/>
                    <a:pt x="1165" y="76"/>
                    <a:pt x="1161" y="78"/>
                  </a:cubicBezTo>
                  <a:cubicBezTo>
                    <a:pt x="1156" y="81"/>
                    <a:pt x="1150" y="81"/>
                    <a:pt x="1147" y="78"/>
                  </a:cubicBezTo>
                  <a:cubicBezTo>
                    <a:pt x="1144" y="76"/>
                    <a:pt x="1137" y="73"/>
                    <a:pt x="1132" y="71"/>
                  </a:cubicBezTo>
                  <a:cubicBezTo>
                    <a:pt x="1126" y="70"/>
                    <a:pt x="1122" y="65"/>
                    <a:pt x="1122" y="61"/>
                  </a:cubicBezTo>
                  <a:cubicBezTo>
                    <a:pt x="1122" y="57"/>
                    <a:pt x="1115" y="53"/>
                    <a:pt x="1106" y="53"/>
                  </a:cubicBezTo>
                  <a:cubicBezTo>
                    <a:pt x="1097" y="53"/>
                    <a:pt x="1087" y="55"/>
                    <a:pt x="1083" y="57"/>
                  </a:cubicBezTo>
                  <a:cubicBezTo>
                    <a:pt x="1079" y="59"/>
                    <a:pt x="1072" y="60"/>
                    <a:pt x="1066" y="60"/>
                  </a:cubicBezTo>
                  <a:cubicBezTo>
                    <a:pt x="1060" y="60"/>
                    <a:pt x="1053" y="58"/>
                    <a:pt x="1050" y="56"/>
                  </a:cubicBezTo>
                  <a:cubicBezTo>
                    <a:pt x="1047" y="55"/>
                    <a:pt x="1036" y="53"/>
                    <a:pt x="1028" y="53"/>
                  </a:cubicBezTo>
                  <a:cubicBezTo>
                    <a:pt x="1020" y="53"/>
                    <a:pt x="1011" y="54"/>
                    <a:pt x="1011" y="54"/>
                  </a:cubicBezTo>
                  <a:cubicBezTo>
                    <a:pt x="1011" y="56"/>
                    <a:pt x="1011" y="56"/>
                    <a:pt x="1011" y="56"/>
                  </a:cubicBezTo>
                  <a:cubicBezTo>
                    <a:pt x="1011" y="57"/>
                    <a:pt x="1004" y="58"/>
                    <a:pt x="992" y="58"/>
                  </a:cubicBezTo>
                  <a:cubicBezTo>
                    <a:pt x="981" y="58"/>
                    <a:pt x="972" y="56"/>
                    <a:pt x="971" y="53"/>
                  </a:cubicBezTo>
                  <a:cubicBezTo>
                    <a:pt x="970" y="51"/>
                    <a:pt x="970" y="49"/>
                    <a:pt x="970" y="49"/>
                  </a:cubicBezTo>
                  <a:cubicBezTo>
                    <a:pt x="970" y="49"/>
                    <a:pt x="970" y="48"/>
                    <a:pt x="970" y="46"/>
                  </a:cubicBezTo>
                  <a:cubicBezTo>
                    <a:pt x="970" y="45"/>
                    <a:pt x="973" y="44"/>
                    <a:pt x="976" y="44"/>
                  </a:cubicBezTo>
                  <a:cubicBezTo>
                    <a:pt x="980" y="44"/>
                    <a:pt x="986" y="42"/>
                    <a:pt x="990" y="39"/>
                  </a:cubicBezTo>
                  <a:cubicBezTo>
                    <a:pt x="994" y="36"/>
                    <a:pt x="998" y="34"/>
                    <a:pt x="998" y="33"/>
                  </a:cubicBezTo>
                  <a:cubicBezTo>
                    <a:pt x="999" y="33"/>
                    <a:pt x="1001" y="31"/>
                    <a:pt x="1004" y="29"/>
                  </a:cubicBezTo>
                  <a:cubicBezTo>
                    <a:pt x="1007" y="27"/>
                    <a:pt x="1010" y="23"/>
                    <a:pt x="1010" y="20"/>
                  </a:cubicBezTo>
                  <a:cubicBezTo>
                    <a:pt x="1010" y="17"/>
                    <a:pt x="1005" y="14"/>
                    <a:pt x="1000" y="13"/>
                  </a:cubicBezTo>
                  <a:cubicBezTo>
                    <a:pt x="1000" y="13"/>
                    <a:pt x="1000" y="13"/>
                    <a:pt x="991" y="13"/>
                  </a:cubicBezTo>
                  <a:cubicBezTo>
                    <a:pt x="988" y="14"/>
                    <a:pt x="987" y="14"/>
                    <a:pt x="985" y="15"/>
                  </a:cubicBezTo>
                  <a:cubicBezTo>
                    <a:pt x="984" y="15"/>
                    <a:pt x="982" y="16"/>
                    <a:pt x="979" y="16"/>
                  </a:cubicBezTo>
                  <a:cubicBezTo>
                    <a:pt x="972" y="16"/>
                    <a:pt x="972" y="16"/>
                    <a:pt x="972" y="16"/>
                  </a:cubicBezTo>
                  <a:cubicBezTo>
                    <a:pt x="965" y="15"/>
                    <a:pt x="959" y="13"/>
                    <a:pt x="959" y="11"/>
                  </a:cubicBezTo>
                  <a:cubicBezTo>
                    <a:pt x="958" y="10"/>
                    <a:pt x="953" y="6"/>
                    <a:pt x="949" y="3"/>
                  </a:cubicBezTo>
                  <a:cubicBezTo>
                    <a:pt x="944" y="0"/>
                    <a:pt x="932" y="2"/>
                    <a:pt x="923" y="6"/>
                  </a:cubicBezTo>
                  <a:cubicBezTo>
                    <a:pt x="913" y="11"/>
                    <a:pt x="897" y="16"/>
                    <a:pt x="886" y="18"/>
                  </a:cubicBezTo>
                  <a:cubicBezTo>
                    <a:pt x="875" y="19"/>
                    <a:pt x="863" y="20"/>
                    <a:pt x="859" y="20"/>
                  </a:cubicBezTo>
                  <a:cubicBezTo>
                    <a:pt x="854" y="20"/>
                    <a:pt x="851" y="21"/>
                    <a:pt x="851" y="21"/>
                  </a:cubicBezTo>
                  <a:cubicBezTo>
                    <a:pt x="851" y="23"/>
                    <a:pt x="851" y="23"/>
                    <a:pt x="851" y="23"/>
                  </a:cubicBezTo>
                  <a:cubicBezTo>
                    <a:pt x="851" y="24"/>
                    <a:pt x="844" y="25"/>
                    <a:pt x="836" y="25"/>
                  </a:cubicBezTo>
                  <a:cubicBezTo>
                    <a:pt x="828" y="25"/>
                    <a:pt x="821" y="26"/>
                    <a:pt x="821" y="28"/>
                  </a:cubicBezTo>
                  <a:cubicBezTo>
                    <a:pt x="821" y="29"/>
                    <a:pt x="819" y="31"/>
                    <a:pt x="818" y="31"/>
                  </a:cubicBezTo>
                  <a:cubicBezTo>
                    <a:pt x="809" y="31"/>
                    <a:pt x="809" y="31"/>
                    <a:pt x="809" y="31"/>
                  </a:cubicBezTo>
                  <a:cubicBezTo>
                    <a:pt x="806" y="31"/>
                    <a:pt x="802" y="33"/>
                    <a:pt x="800" y="36"/>
                  </a:cubicBezTo>
                  <a:cubicBezTo>
                    <a:pt x="798" y="39"/>
                    <a:pt x="795" y="42"/>
                    <a:pt x="795" y="45"/>
                  </a:cubicBezTo>
                  <a:cubicBezTo>
                    <a:pt x="794" y="47"/>
                    <a:pt x="783" y="49"/>
                    <a:pt x="771" y="49"/>
                  </a:cubicBezTo>
                  <a:cubicBezTo>
                    <a:pt x="758" y="49"/>
                    <a:pt x="746" y="51"/>
                    <a:pt x="744" y="53"/>
                  </a:cubicBezTo>
                  <a:cubicBezTo>
                    <a:pt x="742" y="55"/>
                    <a:pt x="741" y="59"/>
                    <a:pt x="743" y="61"/>
                  </a:cubicBezTo>
                  <a:cubicBezTo>
                    <a:pt x="745" y="63"/>
                    <a:pt x="746" y="65"/>
                    <a:pt x="746" y="66"/>
                  </a:cubicBezTo>
                  <a:cubicBezTo>
                    <a:pt x="745" y="67"/>
                    <a:pt x="744" y="68"/>
                    <a:pt x="744" y="68"/>
                  </a:cubicBezTo>
                  <a:cubicBezTo>
                    <a:pt x="744" y="68"/>
                    <a:pt x="744" y="68"/>
                    <a:pt x="744" y="68"/>
                  </a:cubicBezTo>
                  <a:cubicBezTo>
                    <a:pt x="744" y="68"/>
                    <a:pt x="741" y="66"/>
                    <a:pt x="737" y="64"/>
                  </a:cubicBezTo>
                  <a:cubicBezTo>
                    <a:pt x="733" y="62"/>
                    <a:pt x="727" y="60"/>
                    <a:pt x="723" y="60"/>
                  </a:cubicBezTo>
                  <a:cubicBezTo>
                    <a:pt x="720" y="61"/>
                    <a:pt x="713" y="64"/>
                    <a:pt x="709" y="68"/>
                  </a:cubicBezTo>
                  <a:cubicBezTo>
                    <a:pt x="705" y="71"/>
                    <a:pt x="700" y="76"/>
                    <a:pt x="699" y="78"/>
                  </a:cubicBezTo>
                  <a:cubicBezTo>
                    <a:pt x="698" y="81"/>
                    <a:pt x="697" y="84"/>
                    <a:pt x="697" y="87"/>
                  </a:cubicBezTo>
                  <a:cubicBezTo>
                    <a:pt x="697" y="90"/>
                    <a:pt x="699" y="92"/>
                    <a:pt x="702" y="93"/>
                  </a:cubicBezTo>
                  <a:cubicBezTo>
                    <a:pt x="704" y="93"/>
                    <a:pt x="706" y="96"/>
                    <a:pt x="706" y="98"/>
                  </a:cubicBezTo>
                  <a:cubicBezTo>
                    <a:pt x="705" y="101"/>
                    <a:pt x="703" y="105"/>
                    <a:pt x="701" y="107"/>
                  </a:cubicBezTo>
                  <a:cubicBezTo>
                    <a:pt x="699" y="110"/>
                    <a:pt x="695" y="113"/>
                    <a:pt x="692" y="115"/>
                  </a:cubicBezTo>
                  <a:cubicBezTo>
                    <a:pt x="688" y="117"/>
                    <a:pt x="683" y="115"/>
                    <a:pt x="681" y="109"/>
                  </a:cubicBezTo>
                  <a:cubicBezTo>
                    <a:pt x="678" y="104"/>
                    <a:pt x="675" y="97"/>
                    <a:pt x="674" y="94"/>
                  </a:cubicBezTo>
                  <a:cubicBezTo>
                    <a:pt x="672" y="91"/>
                    <a:pt x="672" y="85"/>
                    <a:pt x="672" y="81"/>
                  </a:cubicBezTo>
                  <a:cubicBezTo>
                    <a:pt x="673" y="78"/>
                    <a:pt x="671" y="70"/>
                    <a:pt x="668" y="64"/>
                  </a:cubicBezTo>
                  <a:cubicBezTo>
                    <a:pt x="665" y="58"/>
                    <a:pt x="659" y="54"/>
                    <a:pt x="655" y="54"/>
                  </a:cubicBezTo>
                  <a:cubicBezTo>
                    <a:pt x="651" y="55"/>
                    <a:pt x="646" y="58"/>
                    <a:pt x="645" y="62"/>
                  </a:cubicBezTo>
                  <a:cubicBezTo>
                    <a:pt x="643" y="65"/>
                    <a:pt x="639" y="70"/>
                    <a:pt x="636" y="71"/>
                  </a:cubicBezTo>
                  <a:cubicBezTo>
                    <a:pt x="632" y="73"/>
                    <a:pt x="630" y="77"/>
                    <a:pt x="632" y="80"/>
                  </a:cubicBezTo>
                  <a:cubicBezTo>
                    <a:pt x="633" y="84"/>
                    <a:pt x="636" y="89"/>
                    <a:pt x="640" y="92"/>
                  </a:cubicBezTo>
                  <a:cubicBezTo>
                    <a:pt x="643" y="95"/>
                    <a:pt x="645" y="98"/>
                    <a:pt x="645" y="98"/>
                  </a:cubicBezTo>
                  <a:cubicBezTo>
                    <a:pt x="645" y="98"/>
                    <a:pt x="645" y="98"/>
                    <a:pt x="645" y="98"/>
                  </a:cubicBezTo>
                  <a:cubicBezTo>
                    <a:pt x="645" y="98"/>
                    <a:pt x="645" y="100"/>
                    <a:pt x="644" y="102"/>
                  </a:cubicBezTo>
                  <a:cubicBezTo>
                    <a:pt x="642" y="105"/>
                    <a:pt x="640" y="104"/>
                    <a:pt x="637" y="101"/>
                  </a:cubicBezTo>
                  <a:cubicBezTo>
                    <a:pt x="634" y="98"/>
                    <a:pt x="629" y="94"/>
                    <a:pt x="627" y="93"/>
                  </a:cubicBezTo>
                  <a:cubicBezTo>
                    <a:pt x="624" y="93"/>
                    <a:pt x="619" y="92"/>
                    <a:pt x="615" y="91"/>
                  </a:cubicBezTo>
                  <a:cubicBezTo>
                    <a:pt x="611" y="91"/>
                    <a:pt x="606" y="90"/>
                    <a:pt x="604" y="89"/>
                  </a:cubicBezTo>
                  <a:cubicBezTo>
                    <a:pt x="601" y="87"/>
                    <a:pt x="592" y="87"/>
                    <a:pt x="584" y="87"/>
                  </a:cubicBezTo>
                  <a:cubicBezTo>
                    <a:pt x="576" y="87"/>
                    <a:pt x="570" y="89"/>
                    <a:pt x="570" y="92"/>
                  </a:cubicBezTo>
                  <a:cubicBezTo>
                    <a:pt x="571" y="94"/>
                    <a:pt x="571" y="96"/>
                    <a:pt x="571" y="96"/>
                  </a:cubicBezTo>
                  <a:cubicBezTo>
                    <a:pt x="571" y="96"/>
                    <a:pt x="571" y="97"/>
                    <a:pt x="571" y="97"/>
                  </a:cubicBezTo>
                  <a:cubicBezTo>
                    <a:pt x="571" y="98"/>
                    <a:pt x="567" y="100"/>
                    <a:pt x="561" y="102"/>
                  </a:cubicBezTo>
                  <a:cubicBezTo>
                    <a:pt x="556" y="104"/>
                    <a:pt x="548" y="106"/>
                    <a:pt x="543" y="106"/>
                  </a:cubicBezTo>
                  <a:cubicBezTo>
                    <a:pt x="539" y="106"/>
                    <a:pt x="533" y="104"/>
                    <a:pt x="530" y="102"/>
                  </a:cubicBezTo>
                  <a:cubicBezTo>
                    <a:pt x="527" y="99"/>
                    <a:pt x="521" y="97"/>
                    <a:pt x="516" y="96"/>
                  </a:cubicBezTo>
                  <a:cubicBezTo>
                    <a:pt x="511" y="96"/>
                    <a:pt x="499" y="101"/>
                    <a:pt x="488" y="108"/>
                  </a:cubicBezTo>
                  <a:cubicBezTo>
                    <a:pt x="478" y="115"/>
                    <a:pt x="469" y="120"/>
                    <a:pt x="469" y="120"/>
                  </a:cubicBezTo>
                  <a:cubicBezTo>
                    <a:pt x="469" y="120"/>
                    <a:pt x="469" y="120"/>
                    <a:pt x="469" y="120"/>
                  </a:cubicBezTo>
                  <a:cubicBezTo>
                    <a:pt x="469" y="120"/>
                    <a:pt x="467" y="119"/>
                    <a:pt x="465" y="118"/>
                  </a:cubicBezTo>
                  <a:cubicBezTo>
                    <a:pt x="462" y="116"/>
                    <a:pt x="460" y="112"/>
                    <a:pt x="459" y="109"/>
                  </a:cubicBezTo>
                  <a:cubicBezTo>
                    <a:pt x="459" y="105"/>
                    <a:pt x="456" y="101"/>
                    <a:pt x="453" y="99"/>
                  </a:cubicBezTo>
                  <a:cubicBezTo>
                    <a:pt x="450" y="97"/>
                    <a:pt x="446" y="98"/>
                    <a:pt x="445" y="100"/>
                  </a:cubicBezTo>
                  <a:cubicBezTo>
                    <a:pt x="443" y="102"/>
                    <a:pt x="442" y="107"/>
                    <a:pt x="442" y="111"/>
                  </a:cubicBezTo>
                  <a:cubicBezTo>
                    <a:pt x="442" y="115"/>
                    <a:pt x="441" y="120"/>
                    <a:pt x="439" y="122"/>
                  </a:cubicBezTo>
                  <a:cubicBezTo>
                    <a:pt x="437" y="124"/>
                    <a:pt x="433" y="126"/>
                    <a:pt x="430" y="127"/>
                  </a:cubicBezTo>
                  <a:cubicBezTo>
                    <a:pt x="427" y="127"/>
                    <a:pt x="424" y="127"/>
                    <a:pt x="424" y="127"/>
                  </a:cubicBezTo>
                  <a:cubicBezTo>
                    <a:pt x="425" y="127"/>
                    <a:pt x="424" y="127"/>
                    <a:pt x="423" y="127"/>
                  </a:cubicBezTo>
                  <a:cubicBezTo>
                    <a:pt x="422" y="127"/>
                    <a:pt x="418" y="124"/>
                    <a:pt x="414" y="120"/>
                  </a:cubicBezTo>
                  <a:cubicBezTo>
                    <a:pt x="410" y="116"/>
                    <a:pt x="407" y="111"/>
                    <a:pt x="407" y="109"/>
                  </a:cubicBezTo>
                  <a:cubicBezTo>
                    <a:pt x="407" y="107"/>
                    <a:pt x="407" y="105"/>
                    <a:pt x="408" y="105"/>
                  </a:cubicBezTo>
                  <a:cubicBezTo>
                    <a:pt x="408" y="105"/>
                    <a:pt x="408" y="104"/>
                    <a:pt x="408" y="104"/>
                  </a:cubicBezTo>
                  <a:cubicBezTo>
                    <a:pt x="407" y="103"/>
                    <a:pt x="407" y="103"/>
                    <a:pt x="407" y="103"/>
                  </a:cubicBezTo>
                  <a:cubicBezTo>
                    <a:pt x="407" y="102"/>
                    <a:pt x="406" y="101"/>
                    <a:pt x="404" y="100"/>
                  </a:cubicBezTo>
                  <a:cubicBezTo>
                    <a:pt x="403" y="99"/>
                    <a:pt x="401" y="99"/>
                    <a:pt x="401" y="99"/>
                  </a:cubicBezTo>
                  <a:cubicBezTo>
                    <a:pt x="401" y="98"/>
                    <a:pt x="401" y="99"/>
                    <a:pt x="401" y="99"/>
                  </a:cubicBezTo>
                  <a:cubicBezTo>
                    <a:pt x="401" y="99"/>
                    <a:pt x="401" y="99"/>
                    <a:pt x="401" y="99"/>
                  </a:cubicBezTo>
                  <a:cubicBezTo>
                    <a:pt x="400" y="99"/>
                    <a:pt x="401" y="98"/>
                    <a:pt x="401" y="98"/>
                  </a:cubicBezTo>
                  <a:cubicBezTo>
                    <a:pt x="401" y="97"/>
                    <a:pt x="394" y="96"/>
                    <a:pt x="384" y="96"/>
                  </a:cubicBezTo>
                  <a:cubicBezTo>
                    <a:pt x="374" y="96"/>
                    <a:pt x="361" y="95"/>
                    <a:pt x="356" y="95"/>
                  </a:cubicBezTo>
                  <a:cubicBezTo>
                    <a:pt x="350" y="94"/>
                    <a:pt x="344" y="91"/>
                    <a:pt x="341" y="87"/>
                  </a:cubicBezTo>
                  <a:cubicBezTo>
                    <a:pt x="339" y="84"/>
                    <a:pt x="321" y="82"/>
                    <a:pt x="302" y="82"/>
                  </a:cubicBezTo>
                  <a:cubicBezTo>
                    <a:pt x="283" y="82"/>
                    <a:pt x="262" y="85"/>
                    <a:pt x="256" y="88"/>
                  </a:cubicBezTo>
                  <a:cubicBezTo>
                    <a:pt x="249" y="92"/>
                    <a:pt x="240" y="94"/>
                    <a:pt x="234" y="94"/>
                  </a:cubicBezTo>
                  <a:cubicBezTo>
                    <a:pt x="228" y="94"/>
                    <a:pt x="223" y="94"/>
                    <a:pt x="222" y="94"/>
                  </a:cubicBezTo>
                  <a:cubicBezTo>
                    <a:pt x="221" y="94"/>
                    <a:pt x="217" y="97"/>
                    <a:pt x="213" y="102"/>
                  </a:cubicBezTo>
                  <a:cubicBezTo>
                    <a:pt x="209" y="106"/>
                    <a:pt x="206" y="112"/>
                    <a:pt x="206" y="116"/>
                  </a:cubicBezTo>
                  <a:cubicBezTo>
                    <a:pt x="206" y="119"/>
                    <a:pt x="199" y="125"/>
                    <a:pt x="191" y="129"/>
                  </a:cubicBezTo>
                  <a:cubicBezTo>
                    <a:pt x="183" y="133"/>
                    <a:pt x="175" y="140"/>
                    <a:pt x="174" y="144"/>
                  </a:cubicBezTo>
                  <a:cubicBezTo>
                    <a:pt x="173" y="148"/>
                    <a:pt x="162" y="155"/>
                    <a:pt x="150" y="160"/>
                  </a:cubicBezTo>
                  <a:cubicBezTo>
                    <a:pt x="137" y="165"/>
                    <a:pt x="126" y="171"/>
                    <a:pt x="126" y="173"/>
                  </a:cubicBezTo>
                  <a:cubicBezTo>
                    <a:pt x="125" y="176"/>
                    <a:pt x="127" y="181"/>
                    <a:pt x="130" y="184"/>
                  </a:cubicBezTo>
                  <a:cubicBezTo>
                    <a:pt x="133" y="187"/>
                    <a:pt x="135" y="193"/>
                    <a:pt x="134" y="196"/>
                  </a:cubicBezTo>
                  <a:cubicBezTo>
                    <a:pt x="134" y="199"/>
                    <a:pt x="134" y="202"/>
                    <a:pt x="134" y="202"/>
                  </a:cubicBezTo>
                  <a:cubicBezTo>
                    <a:pt x="134" y="202"/>
                    <a:pt x="139" y="203"/>
                    <a:pt x="146" y="205"/>
                  </a:cubicBezTo>
                  <a:cubicBezTo>
                    <a:pt x="153" y="206"/>
                    <a:pt x="164" y="206"/>
                    <a:pt x="169" y="205"/>
                  </a:cubicBezTo>
                  <a:cubicBezTo>
                    <a:pt x="174" y="204"/>
                    <a:pt x="180" y="203"/>
                    <a:pt x="180" y="203"/>
                  </a:cubicBezTo>
                  <a:cubicBezTo>
                    <a:pt x="180" y="212"/>
                    <a:pt x="180" y="212"/>
                    <a:pt x="180" y="212"/>
                  </a:cubicBezTo>
                  <a:cubicBezTo>
                    <a:pt x="180" y="217"/>
                    <a:pt x="181" y="222"/>
                    <a:pt x="185" y="224"/>
                  </a:cubicBezTo>
                  <a:cubicBezTo>
                    <a:pt x="189" y="226"/>
                    <a:pt x="191" y="230"/>
                    <a:pt x="190" y="233"/>
                  </a:cubicBezTo>
                  <a:cubicBezTo>
                    <a:pt x="189" y="236"/>
                    <a:pt x="188" y="239"/>
                    <a:pt x="188" y="239"/>
                  </a:cubicBezTo>
                  <a:cubicBezTo>
                    <a:pt x="188" y="239"/>
                    <a:pt x="190" y="237"/>
                    <a:pt x="193" y="233"/>
                  </a:cubicBezTo>
                  <a:cubicBezTo>
                    <a:pt x="196" y="229"/>
                    <a:pt x="202" y="222"/>
                    <a:pt x="208" y="216"/>
                  </a:cubicBezTo>
                  <a:cubicBezTo>
                    <a:pt x="213" y="210"/>
                    <a:pt x="221" y="205"/>
                    <a:pt x="225" y="205"/>
                  </a:cubicBezTo>
                  <a:cubicBezTo>
                    <a:pt x="230" y="205"/>
                    <a:pt x="233" y="202"/>
                    <a:pt x="232" y="198"/>
                  </a:cubicBezTo>
                  <a:cubicBezTo>
                    <a:pt x="231" y="194"/>
                    <a:pt x="228" y="189"/>
                    <a:pt x="224" y="186"/>
                  </a:cubicBezTo>
                  <a:cubicBezTo>
                    <a:pt x="221" y="183"/>
                    <a:pt x="222" y="175"/>
                    <a:pt x="229" y="169"/>
                  </a:cubicBezTo>
                  <a:cubicBezTo>
                    <a:pt x="235" y="163"/>
                    <a:pt x="241" y="158"/>
                    <a:pt x="244" y="158"/>
                  </a:cubicBezTo>
                  <a:cubicBezTo>
                    <a:pt x="246" y="158"/>
                    <a:pt x="247" y="154"/>
                    <a:pt x="247" y="150"/>
                  </a:cubicBezTo>
                  <a:cubicBezTo>
                    <a:pt x="247" y="145"/>
                    <a:pt x="250" y="139"/>
                    <a:pt x="252" y="136"/>
                  </a:cubicBezTo>
                  <a:cubicBezTo>
                    <a:pt x="255" y="133"/>
                    <a:pt x="260" y="128"/>
                    <a:pt x="264" y="126"/>
                  </a:cubicBezTo>
                  <a:cubicBezTo>
                    <a:pt x="268" y="123"/>
                    <a:pt x="271" y="122"/>
                    <a:pt x="271" y="122"/>
                  </a:cubicBezTo>
                  <a:cubicBezTo>
                    <a:pt x="271" y="131"/>
                    <a:pt x="271" y="131"/>
                    <a:pt x="271" y="131"/>
                  </a:cubicBezTo>
                  <a:cubicBezTo>
                    <a:pt x="271" y="135"/>
                    <a:pt x="273" y="137"/>
                    <a:pt x="275" y="137"/>
                  </a:cubicBezTo>
                  <a:cubicBezTo>
                    <a:pt x="280" y="137"/>
                    <a:pt x="280" y="137"/>
                    <a:pt x="280" y="137"/>
                  </a:cubicBezTo>
                  <a:cubicBezTo>
                    <a:pt x="280" y="137"/>
                    <a:pt x="278" y="142"/>
                    <a:pt x="275" y="148"/>
                  </a:cubicBezTo>
                  <a:cubicBezTo>
                    <a:pt x="272" y="153"/>
                    <a:pt x="268" y="157"/>
                    <a:pt x="265" y="157"/>
                  </a:cubicBezTo>
                  <a:cubicBezTo>
                    <a:pt x="262" y="157"/>
                    <a:pt x="259" y="163"/>
                    <a:pt x="259" y="169"/>
                  </a:cubicBezTo>
                  <a:cubicBezTo>
                    <a:pt x="259" y="175"/>
                    <a:pt x="260" y="183"/>
                    <a:pt x="262" y="188"/>
                  </a:cubicBezTo>
                  <a:cubicBezTo>
                    <a:pt x="263" y="192"/>
                    <a:pt x="267" y="196"/>
                    <a:pt x="270" y="196"/>
                  </a:cubicBezTo>
                  <a:cubicBezTo>
                    <a:pt x="273" y="196"/>
                    <a:pt x="279" y="195"/>
                    <a:pt x="283" y="193"/>
                  </a:cubicBezTo>
                  <a:cubicBezTo>
                    <a:pt x="288" y="192"/>
                    <a:pt x="294" y="191"/>
                    <a:pt x="296" y="191"/>
                  </a:cubicBezTo>
                  <a:cubicBezTo>
                    <a:pt x="299" y="191"/>
                    <a:pt x="301" y="193"/>
                    <a:pt x="301" y="196"/>
                  </a:cubicBezTo>
                  <a:cubicBezTo>
                    <a:pt x="301" y="198"/>
                    <a:pt x="297" y="201"/>
                    <a:pt x="292" y="201"/>
                  </a:cubicBezTo>
                  <a:cubicBezTo>
                    <a:pt x="288" y="201"/>
                    <a:pt x="285" y="200"/>
                    <a:pt x="283" y="200"/>
                  </a:cubicBezTo>
                  <a:cubicBezTo>
                    <a:pt x="281" y="200"/>
                    <a:pt x="279" y="200"/>
                    <a:pt x="279" y="201"/>
                  </a:cubicBezTo>
                  <a:cubicBezTo>
                    <a:pt x="279" y="201"/>
                    <a:pt x="279" y="201"/>
                    <a:pt x="279" y="201"/>
                  </a:cubicBezTo>
                  <a:cubicBezTo>
                    <a:pt x="279" y="202"/>
                    <a:pt x="279" y="204"/>
                    <a:pt x="279" y="207"/>
                  </a:cubicBezTo>
                  <a:cubicBezTo>
                    <a:pt x="280" y="212"/>
                    <a:pt x="279" y="212"/>
                    <a:pt x="279" y="212"/>
                  </a:cubicBezTo>
                  <a:cubicBezTo>
                    <a:pt x="278" y="216"/>
                    <a:pt x="277" y="220"/>
                    <a:pt x="277" y="221"/>
                  </a:cubicBezTo>
                  <a:cubicBezTo>
                    <a:pt x="277" y="222"/>
                    <a:pt x="276" y="223"/>
                    <a:pt x="274" y="223"/>
                  </a:cubicBezTo>
                  <a:cubicBezTo>
                    <a:pt x="273" y="223"/>
                    <a:pt x="271" y="223"/>
                    <a:pt x="271" y="223"/>
                  </a:cubicBezTo>
                  <a:cubicBezTo>
                    <a:pt x="271" y="223"/>
                    <a:pt x="267" y="222"/>
                    <a:pt x="262" y="221"/>
                  </a:cubicBezTo>
                  <a:cubicBezTo>
                    <a:pt x="257" y="219"/>
                    <a:pt x="253" y="216"/>
                    <a:pt x="254" y="214"/>
                  </a:cubicBezTo>
                  <a:cubicBezTo>
                    <a:pt x="255" y="211"/>
                    <a:pt x="255" y="207"/>
                    <a:pt x="255" y="207"/>
                  </a:cubicBezTo>
                  <a:cubicBezTo>
                    <a:pt x="255" y="207"/>
                    <a:pt x="255" y="207"/>
                    <a:pt x="255" y="208"/>
                  </a:cubicBezTo>
                  <a:cubicBezTo>
                    <a:pt x="252" y="213"/>
                    <a:pt x="252" y="213"/>
                    <a:pt x="252" y="213"/>
                  </a:cubicBezTo>
                  <a:cubicBezTo>
                    <a:pt x="248" y="225"/>
                    <a:pt x="245" y="235"/>
                    <a:pt x="245" y="235"/>
                  </a:cubicBezTo>
                  <a:cubicBezTo>
                    <a:pt x="245" y="235"/>
                    <a:pt x="245" y="235"/>
                    <a:pt x="245" y="235"/>
                  </a:cubicBezTo>
                  <a:cubicBezTo>
                    <a:pt x="245" y="235"/>
                    <a:pt x="246" y="237"/>
                    <a:pt x="247" y="241"/>
                  </a:cubicBezTo>
                  <a:cubicBezTo>
                    <a:pt x="249" y="244"/>
                    <a:pt x="245" y="249"/>
                    <a:pt x="240" y="250"/>
                  </a:cubicBezTo>
                  <a:cubicBezTo>
                    <a:pt x="235" y="252"/>
                    <a:pt x="231" y="253"/>
                    <a:pt x="230" y="253"/>
                  </a:cubicBezTo>
                  <a:cubicBezTo>
                    <a:pt x="230" y="253"/>
                    <a:pt x="230" y="253"/>
                    <a:pt x="230" y="254"/>
                  </a:cubicBezTo>
                  <a:cubicBezTo>
                    <a:pt x="230" y="254"/>
                    <a:pt x="224" y="253"/>
                    <a:pt x="218" y="251"/>
                  </a:cubicBezTo>
                  <a:cubicBezTo>
                    <a:pt x="211" y="250"/>
                    <a:pt x="197" y="248"/>
                    <a:pt x="187" y="248"/>
                  </a:cubicBezTo>
                  <a:cubicBezTo>
                    <a:pt x="177" y="248"/>
                    <a:pt x="169" y="245"/>
                    <a:pt x="168" y="242"/>
                  </a:cubicBezTo>
                  <a:cubicBezTo>
                    <a:pt x="168" y="239"/>
                    <a:pt x="165" y="233"/>
                    <a:pt x="163" y="230"/>
                  </a:cubicBezTo>
                  <a:cubicBezTo>
                    <a:pt x="160" y="226"/>
                    <a:pt x="155" y="224"/>
                    <a:pt x="152" y="225"/>
                  </a:cubicBezTo>
                  <a:cubicBezTo>
                    <a:pt x="149" y="226"/>
                    <a:pt x="147" y="231"/>
                    <a:pt x="147" y="237"/>
                  </a:cubicBezTo>
                  <a:cubicBezTo>
                    <a:pt x="147" y="243"/>
                    <a:pt x="147" y="251"/>
                    <a:pt x="147" y="254"/>
                  </a:cubicBezTo>
                  <a:cubicBezTo>
                    <a:pt x="147" y="258"/>
                    <a:pt x="147" y="260"/>
                    <a:pt x="147" y="261"/>
                  </a:cubicBezTo>
                  <a:cubicBezTo>
                    <a:pt x="146" y="261"/>
                    <a:pt x="142" y="262"/>
                    <a:pt x="137" y="264"/>
                  </a:cubicBezTo>
                  <a:cubicBezTo>
                    <a:pt x="131" y="266"/>
                    <a:pt x="123" y="267"/>
                    <a:pt x="120" y="267"/>
                  </a:cubicBezTo>
                  <a:cubicBezTo>
                    <a:pt x="116" y="267"/>
                    <a:pt x="105" y="275"/>
                    <a:pt x="95" y="286"/>
                  </a:cubicBezTo>
                  <a:cubicBezTo>
                    <a:pt x="85" y="296"/>
                    <a:pt x="70" y="305"/>
                    <a:pt x="61" y="306"/>
                  </a:cubicBezTo>
                  <a:cubicBezTo>
                    <a:pt x="53" y="308"/>
                    <a:pt x="50" y="313"/>
                    <a:pt x="56" y="319"/>
                  </a:cubicBezTo>
                  <a:cubicBezTo>
                    <a:pt x="62" y="324"/>
                    <a:pt x="67" y="332"/>
                    <a:pt x="68" y="336"/>
                  </a:cubicBezTo>
                  <a:cubicBezTo>
                    <a:pt x="68" y="340"/>
                    <a:pt x="68" y="343"/>
                    <a:pt x="68" y="343"/>
                  </a:cubicBezTo>
                  <a:cubicBezTo>
                    <a:pt x="68" y="343"/>
                    <a:pt x="68" y="344"/>
                    <a:pt x="68" y="346"/>
                  </a:cubicBezTo>
                  <a:cubicBezTo>
                    <a:pt x="68" y="347"/>
                    <a:pt x="66" y="348"/>
                    <a:pt x="62" y="348"/>
                  </a:cubicBezTo>
                  <a:cubicBezTo>
                    <a:pt x="59" y="348"/>
                    <a:pt x="54" y="349"/>
                    <a:pt x="51" y="350"/>
                  </a:cubicBezTo>
                  <a:cubicBezTo>
                    <a:pt x="47" y="352"/>
                    <a:pt x="39" y="353"/>
                    <a:pt x="32" y="353"/>
                  </a:cubicBezTo>
                  <a:cubicBezTo>
                    <a:pt x="25" y="353"/>
                    <a:pt x="15" y="353"/>
                    <a:pt x="10" y="353"/>
                  </a:cubicBezTo>
                  <a:cubicBezTo>
                    <a:pt x="5" y="353"/>
                    <a:pt x="1" y="362"/>
                    <a:pt x="0" y="374"/>
                  </a:cubicBezTo>
                  <a:cubicBezTo>
                    <a:pt x="0" y="385"/>
                    <a:pt x="1" y="398"/>
                    <a:pt x="2" y="401"/>
                  </a:cubicBezTo>
                  <a:cubicBezTo>
                    <a:pt x="4" y="405"/>
                    <a:pt x="9" y="409"/>
                    <a:pt x="14" y="409"/>
                  </a:cubicBezTo>
                  <a:cubicBezTo>
                    <a:pt x="20" y="409"/>
                    <a:pt x="26" y="410"/>
                    <a:pt x="28" y="410"/>
                  </a:cubicBezTo>
                  <a:cubicBezTo>
                    <a:pt x="30" y="410"/>
                    <a:pt x="32" y="411"/>
                    <a:pt x="33" y="412"/>
                  </a:cubicBezTo>
                  <a:cubicBezTo>
                    <a:pt x="34" y="414"/>
                    <a:pt x="35" y="416"/>
                    <a:pt x="36" y="417"/>
                  </a:cubicBezTo>
                  <a:cubicBezTo>
                    <a:pt x="36" y="418"/>
                    <a:pt x="37" y="419"/>
                    <a:pt x="38" y="419"/>
                  </a:cubicBezTo>
                  <a:cubicBezTo>
                    <a:pt x="38" y="419"/>
                    <a:pt x="40" y="419"/>
                    <a:pt x="43" y="417"/>
                  </a:cubicBezTo>
                  <a:cubicBezTo>
                    <a:pt x="45" y="416"/>
                    <a:pt x="48" y="415"/>
                    <a:pt x="48" y="415"/>
                  </a:cubicBezTo>
                  <a:cubicBezTo>
                    <a:pt x="48" y="415"/>
                    <a:pt x="48" y="415"/>
                    <a:pt x="48" y="415"/>
                  </a:cubicBezTo>
                  <a:cubicBezTo>
                    <a:pt x="51" y="414"/>
                    <a:pt x="58" y="412"/>
                    <a:pt x="61" y="412"/>
                  </a:cubicBezTo>
                  <a:cubicBezTo>
                    <a:pt x="64" y="412"/>
                    <a:pt x="64" y="412"/>
                    <a:pt x="64" y="412"/>
                  </a:cubicBezTo>
                  <a:cubicBezTo>
                    <a:pt x="66" y="412"/>
                    <a:pt x="68" y="404"/>
                    <a:pt x="68" y="403"/>
                  </a:cubicBezTo>
                  <a:cubicBezTo>
                    <a:pt x="68" y="401"/>
                    <a:pt x="69" y="397"/>
                    <a:pt x="69" y="393"/>
                  </a:cubicBezTo>
                  <a:cubicBezTo>
                    <a:pt x="70" y="390"/>
                    <a:pt x="69" y="384"/>
                    <a:pt x="68" y="382"/>
                  </a:cubicBezTo>
                  <a:cubicBezTo>
                    <a:pt x="67" y="379"/>
                    <a:pt x="70" y="381"/>
                    <a:pt x="70" y="381"/>
                  </a:cubicBezTo>
                  <a:cubicBezTo>
                    <a:pt x="70" y="381"/>
                    <a:pt x="70" y="381"/>
                    <a:pt x="70" y="381"/>
                  </a:cubicBezTo>
                  <a:cubicBezTo>
                    <a:pt x="70" y="381"/>
                    <a:pt x="70" y="381"/>
                    <a:pt x="70" y="381"/>
                  </a:cubicBezTo>
                  <a:cubicBezTo>
                    <a:pt x="70" y="381"/>
                    <a:pt x="70" y="381"/>
                    <a:pt x="70" y="381"/>
                  </a:cubicBezTo>
                  <a:cubicBezTo>
                    <a:pt x="71" y="381"/>
                    <a:pt x="74" y="381"/>
                    <a:pt x="77" y="381"/>
                  </a:cubicBezTo>
                  <a:cubicBezTo>
                    <a:pt x="83" y="381"/>
                    <a:pt x="83" y="381"/>
                    <a:pt x="83" y="381"/>
                  </a:cubicBezTo>
                  <a:cubicBezTo>
                    <a:pt x="88" y="381"/>
                    <a:pt x="93" y="378"/>
                    <a:pt x="96" y="375"/>
                  </a:cubicBezTo>
                  <a:cubicBezTo>
                    <a:pt x="98" y="372"/>
                    <a:pt x="100" y="367"/>
                    <a:pt x="100" y="365"/>
                  </a:cubicBezTo>
                  <a:cubicBezTo>
                    <a:pt x="100" y="363"/>
                    <a:pt x="101" y="360"/>
                    <a:pt x="103" y="360"/>
                  </a:cubicBezTo>
                  <a:cubicBezTo>
                    <a:pt x="105" y="359"/>
                    <a:pt x="110" y="357"/>
                    <a:pt x="115" y="356"/>
                  </a:cubicBezTo>
                  <a:cubicBezTo>
                    <a:pt x="120" y="354"/>
                    <a:pt x="126" y="352"/>
                    <a:pt x="130" y="352"/>
                  </a:cubicBezTo>
                  <a:cubicBezTo>
                    <a:pt x="133" y="352"/>
                    <a:pt x="137" y="351"/>
                    <a:pt x="138" y="351"/>
                  </a:cubicBezTo>
                  <a:cubicBezTo>
                    <a:pt x="138" y="351"/>
                    <a:pt x="138" y="351"/>
                    <a:pt x="145" y="351"/>
                  </a:cubicBezTo>
                  <a:cubicBezTo>
                    <a:pt x="158" y="351"/>
                    <a:pt x="158" y="351"/>
                    <a:pt x="158" y="351"/>
                  </a:cubicBezTo>
                  <a:cubicBezTo>
                    <a:pt x="160" y="351"/>
                    <a:pt x="166" y="360"/>
                    <a:pt x="171" y="363"/>
                  </a:cubicBezTo>
                  <a:cubicBezTo>
                    <a:pt x="171" y="363"/>
                    <a:pt x="171" y="364"/>
                    <a:pt x="176" y="365"/>
                  </a:cubicBezTo>
                  <a:cubicBezTo>
                    <a:pt x="180" y="366"/>
                    <a:pt x="181" y="374"/>
                    <a:pt x="185" y="376"/>
                  </a:cubicBezTo>
                  <a:cubicBezTo>
                    <a:pt x="189" y="378"/>
                    <a:pt x="189" y="378"/>
                    <a:pt x="189" y="378"/>
                  </a:cubicBezTo>
                  <a:cubicBezTo>
                    <a:pt x="198" y="384"/>
                    <a:pt x="206" y="387"/>
                    <a:pt x="207" y="387"/>
                  </a:cubicBezTo>
                  <a:cubicBezTo>
                    <a:pt x="208" y="386"/>
                    <a:pt x="208" y="383"/>
                    <a:pt x="207" y="380"/>
                  </a:cubicBezTo>
                  <a:cubicBezTo>
                    <a:pt x="206" y="378"/>
                    <a:pt x="198" y="371"/>
                    <a:pt x="191" y="366"/>
                  </a:cubicBezTo>
                  <a:cubicBezTo>
                    <a:pt x="191" y="366"/>
                    <a:pt x="191" y="366"/>
                    <a:pt x="188" y="364"/>
                  </a:cubicBezTo>
                  <a:cubicBezTo>
                    <a:pt x="185" y="361"/>
                    <a:pt x="185" y="361"/>
                    <a:pt x="185" y="361"/>
                  </a:cubicBezTo>
                  <a:cubicBezTo>
                    <a:pt x="183" y="357"/>
                    <a:pt x="181" y="351"/>
                    <a:pt x="182" y="348"/>
                  </a:cubicBezTo>
                  <a:cubicBezTo>
                    <a:pt x="182" y="346"/>
                    <a:pt x="188" y="340"/>
                    <a:pt x="196" y="336"/>
                  </a:cubicBezTo>
                  <a:cubicBezTo>
                    <a:pt x="196" y="336"/>
                    <a:pt x="196" y="336"/>
                    <a:pt x="201" y="344"/>
                  </a:cubicBezTo>
                  <a:cubicBezTo>
                    <a:pt x="205" y="353"/>
                    <a:pt x="213" y="362"/>
                    <a:pt x="216" y="362"/>
                  </a:cubicBezTo>
                  <a:cubicBezTo>
                    <a:pt x="219" y="363"/>
                    <a:pt x="228" y="370"/>
                    <a:pt x="228" y="372"/>
                  </a:cubicBezTo>
                  <a:cubicBezTo>
                    <a:pt x="228" y="372"/>
                    <a:pt x="228" y="372"/>
                    <a:pt x="229" y="373"/>
                  </a:cubicBezTo>
                  <a:cubicBezTo>
                    <a:pt x="229" y="373"/>
                    <a:pt x="229" y="373"/>
                    <a:pt x="229" y="374"/>
                  </a:cubicBezTo>
                  <a:cubicBezTo>
                    <a:pt x="230" y="377"/>
                    <a:pt x="232" y="384"/>
                    <a:pt x="232" y="386"/>
                  </a:cubicBezTo>
                  <a:cubicBezTo>
                    <a:pt x="232" y="387"/>
                    <a:pt x="232" y="387"/>
                    <a:pt x="232" y="387"/>
                  </a:cubicBezTo>
                  <a:cubicBezTo>
                    <a:pt x="232" y="387"/>
                    <a:pt x="232" y="388"/>
                    <a:pt x="232" y="389"/>
                  </a:cubicBezTo>
                  <a:cubicBezTo>
                    <a:pt x="232" y="389"/>
                    <a:pt x="232" y="389"/>
                    <a:pt x="232" y="391"/>
                  </a:cubicBezTo>
                  <a:cubicBezTo>
                    <a:pt x="232" y="394"/>
                    <a:pt x="233" y="399"/>
                    <a:pt x="235" y="400"/>
                  </a:cubicBezTo>
                  <a:cubicBezTo>
                    <a:pt x="235" y="400"/>
                    <a:pt x="235" y="400"/>
                    <a:pt x="235" y="400"/>
                  </a:cubicBezTo>
                  <a:cubicBezTo>
                    <a:pt x="235" y="400"/>
                    <a:pt x="235" y="400"/>
                    <a:pt x="235" y="400"/>
                  </a:cubicBezTo>
                  <a:cubicBezTo>
                    <a:pt x="233" y="399"/>
                    <a:pt x="232" y="394"/>
                    <a:pt x="232" y="391"/>
                  </a:cubicBezTo>
                  <a:cubicBezTo>
                    <a:pt x="232" y="394"/>
                    <a:pt x="233" y="399"/>
                    <a:pt x="235" y="400"/>
                  </a:cubicBezTo>
                  <a:cubicBezTo>
                    <a:pt x="236" y="400"/>
                    <a:pt x="236" y="400"/>
                    <a:pt x="236" y="400"/>
                  </a:cubicBezTo>
                  <a:cubicBezTo>
                    <a:pt x="238" y="400"/>
                    <a:pt x="238" y="400"/>
                    <a:pt x="238" y="400"/>
                  </a:cubicBezTo>
                  <a:cubicBezTo>
                    <a:pt x="242" y="404"/>
                    <a:pt x="245" y="407"/>
                    <a:pt x="245" y="407"/>
                  </a:cubicBezTo>
                  <a:cubicBezTo>
                    <a:pt x="245" y="407"/>
                    <a:pt x="243" y="408"/>
                    <a:pt x="243" y="408"/>
                  </a:cubicBezTo>
                  <a:cubicBezTo>
                    <a:pt x="243" y="408"/>
                    <a:pt x="241" y="408"/>
                    <a:pt x="241" y="408"/>
                  </a:cubicBezTo>
                  <a:cubicBezTo>
                    <a:pt x="241" y="408"/>
                    <a:pt x="241" y="408"/>
                    <a:pt x="241" y="408"/>
                  </a:cubicBezTo>
                  <a:cubicBezTo>
                    <a:pt x="241" y="408"/>
                    <a:pt x="244" y="408"/>
                    <a:pt x="244" y="408"/>
                  </a:cubicBezTo>
                  <a:cubicBezTo>
                    <a:pt x="244" y="408"/>
                    <a:pt x="245" y="408"/>
                    <a:pt x="245" y="408"/>
                  </a:cubicBezTo>
                  <a:cubicBezTo>
                    <a:pt x="245" y="408"/>
                    <a:pt x="246" y="408"/>
                    <a:pt x="246" y="408"/>
                  </a:cubicBezTo>
                  <a:cubicBezTo>
                    <a:pt x="246" y="408"/>
                    <a:pt x="246" y="408"/>
                    <a:pt x="246" y="408"/>
                  </a:cubicBezTo>
                  <a:cubicBezTo>
                    <a:pt x="246" y="408"/>
                    <a:pt x="248" y="408"/>
                    <a:pt x="250" y="408"/>
                  </a:cubicBezTo>
                  <a:cubicBezTo>
                    <a:pt x="250" y="408"/>
                    <a:pt x="250" y="408"/>
                    <a:pt x="251" y="408"/>
                  </a:cubicBezTo>
                  <a:cubicBezTo>
                    <a:pt x="252" y="408"/>
                    <a:pt x="252" y="408"/>
                    <a:pt x="252" y="408"/>
                  </a:cubicBezTo>
                  <a:cubicBezTo>
                    <a:pt x="256" y="408"/>
                    <a:pt x="259" y="409"/>
                    <a:pt x="259" y="409"/>
                  </a:cubicBezTo>
                  <a:cubicBezTo>
                    <a:pt x="259" y="411"/>
                    <a:pt x="256" y="414"/>
                    <a:pt x="256" y="416"/>
                  </a:cubicBezTo>
                  <a:cubicBezTo>
                    <a:pt x="256" y="417"/>
                    <a:pt x="256" y="417"/>
                    <a:pt x="256" y="417"/>
                  </a:cubicBezTo>
                  <a:cubicBezTo>
                    <a:pt x="256" y="417"/>
                    <a:pt x="257" y="417"/>
                    <a:pt x="259" y="416"/>
                  </a:cubicBezTo>
                  <a:cubicBezTo>
                    <a:pt x="260" y="414"/>
                    <a:pt x="263" y="412"/>
                    <a:pt x="264" y="411"/>
                  </a:cubicBezTo>
                  <a:cubicBezTo>
                    <a:pt x="265" y="409"/>
                    <a:pt x="267" y="407"/>
                    <a:pt x="269" y="406"/>
                  </a:cubicBezTo>
                  <a:cubicBezTo>
                    <a:pt x="270" y="405"/>
                    <a:pt x="269" y="404"/>
                    <a:pt x="267" y="403"/>
                  </a:cubicBezTo>
                  <a:cubicBezTo>
                    <a:pt x="264" y="402"/>
                    <a:pt x="262" y="401"/>
                    <a:pt x="261" y="401"/>
                  </a:cubicBezTo>
                  <a:cubicBezTo>
                    <a:pt x="261" y="401"/>
                    <a:pt x="260" y="400"/>
                    <a:pt x="260" y="400"/>
                  </a:cubicBezTo>
                  <a:cubicBezTo>
                    <a:pt x="259" y="400"/>
                    <a:pt x="257" y="400"/>
                    <a:pt x="257" y="399"/>
                  </a:cubicBezTo>
                  <a:cubicBezTo>
                    <a:pt x="257" y="398"/>
                    <a:pt x="256" y="398"/>
                    <a:pt x="256" y="398"/>
                  </a:cubicBezTo>
                  <a:cubicBezTo>
                    <a:pt x="256" y="398"/>
                    <a:pt x="256" y="398"/>
                    <a:pt x="256" y="398"/>
                  </a:cubicBezTo>
                  <a:cubicBezTo>
                    <a:pt x="256" y="398"/>
                    <a:pt x="256" y="398"/>
                    <a:pt x="256" y="398"/>
                  </a:cubicBezTo>
                  <a:cubicBezTo>
                    <a:pt x="264" y="398"/>
                    <a:pt x="264" y="397"/>
                    <a:pt x="264" y="397"/>
                  </a:cubicBezTo>
                  <a:cubicBezTo>
                    <a:pt x="264" y="397"/>
                    <a:pt x="264" y="397"/>
                    <a:pt x="264" y="397"/>
                  </a:cubicBezTo>
                  <a:cubicBezTo>
                    <a:pt x="264" y="395"/>
                    <a:pt x="264" y="386"/>
                    <a:pt x="264" y="385"/>
                  </a:cubicBezTo>
                  <a:cubicBezTo>
                    <a:pt x="264" y="385"/>
                    <a:pt x="264" y="385"/>
                    <a:pt x="264" y="385"/>
                  </a:cubicBezTo>
                  <a:cubicBezTo>
                    <a:pt x="264" y="386"/>
                    <a:pt x="266" y="386"/>
                    <a:pt x="269" y="386"/>
                  </a:cubicBezTo>
                  <a:cubicBezTo>
                    <a:pt x="272" y="386"/>
                    <a:pt x="276" y="385"/>
                    <a:pt x="278" y="384"/>
                  </a:cubicBezTo>
                  <a:cubicBezTo>
                    <a:pt x="280" y="382"/>
                    <a:pt x="283" y="381"/>
                    <a:pt x="285" y="381"/>
                  </a:cubicBezTo>
                  <a:cubicBezTo>
                    <a:pt x="287" y="381"/>
                    <a:pt x="289" y="383"/>
                    <a:pt x="289" y="384"/>
                  </a:cubicBezTo>
                  <a:cubicBezTo>
                    <a:pt x="289" y="385"/>
                    <a:pt x="291" y="389"/>
                    <a:pt x="295" y="389"/>
                  </a:cubicBezTo>
                  <a:cubicBezTo>
                    <a:pt x="295" y="389"/>
                    <a:pt x="295" y="389"/>
                    <a:pt x="298" y="389"/>
                  </a:cubicBezTo>
                  <a:cubicBezTo>
                    <a:pt x="301" y="389"/>
                    <a:pt x="301" y="389"/>
                    <a:pt x="301" y="389"/>
                  </a:cubicBezTo>
                  <a:cubicBezTo>
                    <a:pt x="301" y="397"/>
                    <a:pt x="301" y="405"/>
                    <a:pt x="301" y="409"/>
                  </a:cubicBezTo>
                  <a:cubicBezTo>
                    <a:pt x="301" y="414"/>
                    <a:pt x="299" y="420"/>
                    <a:pt x="296" y="422"/>
                  </a:cubicBezTo>
                  <a:cubicBezTo>
                    <a:pt x="296" y="422"/>
                    <a:pt x="296" y="422"/>
                    <a:pt x="300" y="423"/>
                  </a:cubicBezTo>
                  <a:cubicBezTo>
                    <a:pt x="304" y="424"/>
                    <a:pt x="304" y="424"/>
                    <a:pt x="304" y="424"/>
                  </a:cubicBezTo>
                  <a:cubicBezTo>
                    <a:pt x="309" y="422"/>
                    <a:pt x="320" y="420"/>
                    <a:pt x="328" y="420"/>
                  </a:cubicBezTo>
                  <a:cubicBezTo>
                    <a:pt x="336" y="420"/>
                    <a:pt x="345" y="419"/>
                    <a:pt x="349" y="419"/>
                  </a:cubicBezTo>
                  <a:cubicBezTo>
                    <a:pt x="352" y="419"/>
                    <a:pt x="356" y="424"/>
                    <a:pt x="358" y="430"/>
                  </a:cubicBezTo>
                  <a:cubicBezTo>
                    <a:pt x="360" y="437"/>
                    <a:pt x="361" y="445"/>
                    <a:pt x="362" y="449"/>
                  </a:cubicBezTo>
                  <a:cubicBezTo>
                    <a:pt x="363" y="453"/>
                    <a:pt x="363" y="456"/>
                    <a:pt x="363" y="456"/>
                  </a:cubicBezTo>
                  <a:cubicBezTo>
                    <a:pt x="363" y="457"/>
                    <a:pt x="363" y="457"/>
                    <a:pt x="363" y="457"/>
                  </a:cubicBezTo>
                  <a:cubicBezTo>
                    <a:pt x="363" y="457"/>
                    <a:pt x="362" y="458"/>
                    <a:pt x="361" y="459"/>
                  </a:cubicBezTo>
                  <a:cubicBezTo>
                    <a:pt x="359" y="461"/>
                    <a:pt x="355" y="462"/>
                    <a:pt x="351" y="462"/>
                  </a:cubicBezTo>
                  <a:cubicBezTo>
                    <a:pt x="348" y="462"/>
                    <a:pt x="346" y="463"/>
                    <a:pt x="345" y="465"/>
                  </a:cubicBezTo>
                  <a:cubicBezTo>
                    <a:pt x="345" y="467"/>
                    <a:pt x="346" y="471"/>
                    <a:pt x="347" y="474"/>
                  </a:cubicBezTo>
                  <a:cubicBezTo>
                    <a:pt x="349" y="479"/>
                    <a:pt x="352" y="484"/>
                    <a:pt x="354" y="484"/>
                  </a:cubicBezTo>
                  <a:cubicBezTo>
                    <a:pt x="357" y="484"/>
                    <a:pt x="362" y="489"/>
                    <a:pt x="366" y="494"/>
                  </a:cubicBezTo>
                  <a:cubicBezTo>
                    <a:pt x="371" y="500"/>
                    <a:pt x="377" y="511"/>
                    <a:pt x="380" y="518"/>
                  </a:cubicBezTo>
                  <a:cubicBezTo>
                    <a:pt x="384" y="525"/>
                    <a:pt x="393" y="536"/>
                    <a:pt x="401" y="543"/>
                  </a:cubicBezTo>
                  <a:cubicBezTo>
                    <a:pt x="401" y="543"/>
                    <a:pt x="401" y="543"/>
                    <a:pt x="401" y="544"/>
                  </a:cubicBezTo>
                  <a:cubicBezTo>
                    <a:pt x="401" y="545"/>
                    <a:pt x="405" y="554"/>
                    <a:pt x="405" y="559"/>
                  </a:cubicBezTo>
                  <a:cubicBezTo>
                    <a:pt x="405" y="562"/>
                    <a:pt x="407" y="562"/>
                    <a:pt x="407" y="562"/>
                  </a:cubicBezTo>
                  <a:cubicBezTo>
                    <a:pt x="407" y="563"/>
                    <a:pt x="409" y="563"/>
                    <a:pt x="409" y="563"/>
                  </a:cubicBezTo>
                  <a:cubicBezTo>
                    <a:pt x="409" y="563"/>
                    <a:pt x="409" y="563"/>
                    <a:pt x="409" y="563"/>
                  </a:cubicBezTo>
                  <a:cubicBezTo>
                    <a:pt x="409" y="563"/>
                    <a:pt x="409" y="563"/>
                    <a:pt x="409" y="564"/>
                  </a:cubicBezTo>
                  <a:cubicBezTo>
                    <a:pt x="409" y="564"/>
                    <a:pt x="413" y="566"/>
                    <a:pt x="421" y="569"/>
                  </a:cubicBezTo>
                  <a:cubicBezTo>
                    <a:pt x="421" y="569"/>
                    <a:pt x="420" y="569"/>
                    <a:pt x="422" y="571"/>
                  </a:cubicBezTo>
                  <a:cubicBezTo>
                    <a:pt x="423" y="573"/>
                    <a:pt x="423" y="573"/>
                    <a:pt x="423" y="573"/>
                  </a:cubicBezTo>
                  <a:cubicBezTo>
                    <a:pt x="425" y="578"/>
                    <a:pt x="427" y="587"/>
                    <a:pt x="427" y="594"/>
                  </a:cubicBezTo>
                  <a:cubicBezTo>
                    <a:pt x="427" y="600"/>
                    <a:pt x="428" y="606"/>
                    <a:pt x="429" y="608"/>
                  </a:cubicBezTo>
                  <a:cubicBezTo>
                    <a:pt x="430" y="609"/>
                    <a:pt x="431" y="610"/>
                    <a:pt x="431" y="610"/>
                  </a:cubicBezTo>
                  <a:cubicBezTo>
                    <a:pt x="431" y="610"/>
                    <a:pt x="431" y="610"/>
                    <a:pt x="432" y="611"/>
                  </a:cubicBezTo>
                  <a:cubicBezTo>
                    <a:pt x="432" y="612"/>
                    <a:pt x="432" y="613"/>
                    <a:pt x="432" y="613"/>
                  </a:cubicBezTo>
                  <a:cubicBezTo>
                    <a:pt x="434" y="613"/>
                    <a:pt x="438" y="613"/>
                    <a:pt x="443" y="612"/>
                  </a:cubicBezTo>
                  <a:cubicBezTo>
                    <a:pt x="443" y="612"/>
                    <a:pt x="443" y="612"/>
                    <a:pt x="445" y="613"/>
                  </a:cubicBezTo>
                  <a:cubicBezTo>
                    <a:pt x="447" y="614"/>
                    <a:pt x="447" y="614"/>
                    <a:pt x="447" y="614"/>
                  </a:cubicBezTo>
                  <a:cubicBezTo>
                    <a:pt x="451" y="615"/>
                    <a:pt x="457" y="617"/>
                    <a:pt x="459" y="618"/>
                  </a:cubicBezTo>
                  <a:cubicBezTo>
                    <a:pt x="461" y="619"/>
                    <a:pt x="465" y="619"/>
                    <a:pt x="467" y="618"/>
                  </a:cubicBezTo>
                  <a:cubicBezTo>
                    <a:pt x="470" y="617"/>
                    <a:pt x="473" y="615"/>
                    <a:pt x="474" y="613"/>
                  </a:cubicBezTo>
                  <a:cubicBezTo>
                    <a:pt x="476" y="612"/>
                    <a:pt x="477" y="610"/>
                    <a:pt x="478" y="610"/>
                  </a:cubicBezTo>
                  <a:cubicBezTo>
                    <a:pt x="478" y="609"/>
                    <a:pt x="485" y="609"/>
                    <a:pt x="488" y="609"/>
                  </a:cubicBezTo>
                  <a:cubicBezTo>
                    <a:pt x="492" y="609"/>
                    <a:pt x="496" y="608"/>
                    <a:pt x="498" y="607"/>
                  </a:cubicBezTo>
                  <a:cubicBezTo>
                    <a:pt x="500" y="605"/>
                    <a:pt x="503" y="603"/>
                    <a:pt x="505" y="602"/>
                  </a:cubicBezTo>
                  <a:cubicBezTo>
                    <a:pt x="507" y="601"/>
                    <a:pt x="510" y="600"/>
                    <a:pt x="511" y="600"/>
                  </a:cubicBezTo>
                  <a:cubicBezTo>
                    <a:pt x="511" y="600"/>
                    <a:pt x="511" y="599"/>
                    <a:pt x="510" y="598"/>
                  </a:cubicBezTo>
                  <a:cubicBezTo>
                    <a:pt x="509" y="597"/>
                    <a:pt x="509" y="595"/>
                    <a:pt x="511" y="594"/>
                  </a:cubicBezTo>
                  <a:cubicBezTo>
                    <a:pt x="512" y="593"/>
                    <a:pt x="512" y="591"/>
                    <a:pt x="510" y="589"/>
                  </a:cubicBezTo>
                  <a:cubicBezTo>
                    <a:pt x="509" y="588"/>
                    <a:pt x="514" y="586"/>
                    <a:pt x="514" y="586"/>
                  </a:cubicBezTo>
                  <a:cubicBezTo>
                    <a:pt x="514" y="586"/>
                    <a:pt x="514" y="586"/>
                    <a:pt x="514" y="586"/>
                  </a:cubicBezTo>
                  <a:cubicBezTo>
                    <a:pt x="514" y="586"/>
                    <a:pt x="517" y="586"/>
                    <a:pt x="519" y="587"/>
                  </a:cubicBezTo>
                  <a:cubicBezTo>
                    <a:pt x="521" y="587"/>
                    <a:pt x="525" y="587"/>
                    <a:pt x="527" y="587"/>
                  </a:cubicBezTo>
                  <a:cubicBezTo>
                    <a:pt x="529" y="586"/>
                    <a:pt x="531" y="583"/>
                    <a:pt x="531" y="579"/>
                  </a:cubicBezTo>
                  <a:cubicBezTo>
                    <a:pt x="531" y="575"/>
                    <a:pt x="532" y="572"/>
                    <a:pt x="533" y="564"/>
                  </a:cubicBezTo>
                  <a:cubicBezTo>
                    <a:pt x="533" y="564"/>
                    <a:pt x="533" y="564"/>
                    <a:pt x="537" y="564"/>
                  </a:cubicBezTo>
                  <a:cubicBezTo>
                    <a:pt x="540" y="564"/>
                    <a:pt x="540" y="564"/>
                    <a:pt x="540" y="564"/>
                  </a:cubicBezTo>
                  <a:cubicBezTo>
                    <a:pt x="544" y="564"/>
                    <a:pt x="549" y="562"/>
                    <a:pt x="551" y="559"/>
                  </a:cubicBezTo>
                  <a:cubicBezTo>
                    <a:pt x="554" y="556"/>
                    <a:pt x="555" y="552"/>
                    <a:pt x="555" y="551"/>
                  </a:cubicBezTo>
                  <a:cubicBezTo>
                    <a:pt x="555" y="549"/>
                    <a:pt x="555" y="543"/>
                    <a:pt x="555" y="538"/>
                  </a:cubicBezTo>
                  <a:cubicBezTo>
                    <a:pt x="555" y="532"/>
                    <a:pt x="556" y="525"/>
                    <a:pt x="557" y="522"/>
                  </a:cubicBezTo>
                  <a:cubicBezTo>
                    <a:pt x="559" y="519"/>
                    <a:pt x="561" y="516"/>
                    <a:pt x="563" y="515"/>
                  </a:cubicBezTo>
                  <a:cubicBezTo>
                    <a:pt x="564" y="514"/>
                    <a:pt x="567" y="512"/>
                    <a:pt x="567" y="511"/>
                  </a:cubicBezTo>
                  <a:cubicBezTo>
                    <a:pt x="567" y="509"/>
                    <a:pt x="569" y="509"/>
                    <a:pt x="569" y="511"/>
                  </a:cubicBezTo>
                  <a:cubicBezTo>
                    <a:pt x="569" y="514"/>
                    <a:pt x="569" y="514"/>
                    <a:pt x="569" y="514"/>
                  </a:cubicBezTo>
                  <a:cubicBezTo>
                    <a:pt x="569" y="514"/>
                    <a:pt x="574" y="514"/>
                    <a:pt x="583" y="514"/>
                  </a:cubicBezTo>
                  <a:cubicBezTo>
                    <a:pt x="591" y="514"/>
                    <a:pt x="600" y="514"/>
                    <a:pt x="604" y="513"/>
                  </a:cubicBezTo>
                  <a:cubicBezTo>
                    <a:pt x="607" y="513"/>
                    <a:pt x="614" y="517"/>
                    <a:pt x="619" y="521"/>
                  </a:cubicBezTo>
                  <a:cubicBezTo>
                    <a:pt x="624" y="526"/>
                    <a:pt x="629" y="533"/>
                    <a:pt x="629" y="538"/>
                  </a:cubicBezTo>
                  <a:cubicBezTo>
                    <a:pt x="630" y="542"/>
                    <a:pt x="635" y="549"/>
                    <a:pt x="641" y="553"/>
                  </a:cubicBezTo>
                  <a:cubicBezTo>
                    <a:pt x="647" y="557"/>
                    <a:pt x="653" y="558"/>
                    <a:pt x="656" y="555"/>
                  </a:cubicBezTo>
                  <a:cubicBezTo>
                    <a:pt x="658" y="552"/>
                    <a:pt x="662" y="559"/>
                    <a:pt x="665" y="572"/>
                  </a:cubicBezTo>
                  <a:cubicBezTo>
                    <a:pt x="667" y="585"/>
                    <a:pt x="674" y="602"/>
                    <a:pt x="681" y="612"/>
                  </a:cubicBezTo>
                  <a:cubicBezTo>
                    <a:pt x="687" y="621"/>
                    <a:pt x="693" y="632"/>
                    <a:pt x="694" y="637"/>
                  </a:cubicBezTo>
                  <a:cubicBezTo>
                    <a:pt x="694" y="642"/>
                    <a:pt x="696" y="649"/>
                    <a:pt x="699" y="652"/>
                  </a:cubicBezTo>
                  <a:cubicBezTo>
                    <a:pt x="702" y="656"/>
                    <a:pt x="706" y="658"/>
                    <a:pt x="707" y="657"/>
                  </a:cubicBezTo>
                  <a:cubicBezTo>
                    <a:pt x="709" y="656"/>
                    <a:pt x="713" y="657"/>
                    <a:pt x="715" y="658"/>
                  </a:cubicBezTo>
                  <a:cubicBezTo>
                    <a:pt x="717" y="660"/>
                    <a:pt x="719" y="664"/>
                    <a:pt x="719" y="667"/>
                  </a:cubicBezTo>
                  <a:cubicBezTo>
                    <a:pt x="718" y="671"/>
                    <a:pt x="721" y="673"/>
                    <a:pt x="725" y="673"/>
                  </a:cubicBezTo>
                  <a:cubicBezTo>
                    <a:pt x="729" y="672"/>
                    <a:pt x="734" y="671"/>
                    <a:pt x="736" y="671"/>
                  </a:cubicBezTo>
                  <a:cubicBezTo>
                    <a:pt x="738" y="670"/>
                    <a:pt x="739" y="668"/>
                    <a:pt x="739" y="665"/>
                  </a:cubicBezTo>
                  <a:cubicBezTo>
                    <a:pt x="739" y="663"/>
                    <a:pt x="737" y="660"/>
                    <a:pt x="735" y="660"/>
                  </a:cubicBezTo>
                  <a:cubicBezTo>
                    <a:pt x="732" y="659"/>
                    <a:pt x="731" y="656"/>
                    <a:pt x="731" y="652"/>
                  </a:cubicBezTo>
                  <a:cubicBezTo>
                    <a:pt x="732" y="649"/>
                    <a:pt x="731" y="645"/>
                    <a:pt x="729" y="644"/>
                  </a:cubicBezTo>
                  <a:cubicBezTo>
                    <a:pt x="728" y="642"/>
                    <a:pt x="726" y="642"/>
                    <a:pt x="726" y="642"/>
                  </a:cubicBezTo>
                  <a:cubicBezTo>
                    <a:pt x="726" y="642"/>
                    <a:pt x="726" y="634"/>
                    <a:pt x="725" y="624"/>
                  </a:cubicBezTo>
                  <a:cubicBezTo>
                    <a:pt x="725" y="614"/>
                    <a:pt x="729" y="601"/>
                    <a:pt x="735" y="596"/>
                  </a:cubicBezTo>
                  <a:cubicBezTo>
                    <a:pt x="741" y="590"/>
                    <a:pt x="749" y="585"/>
                    <a:pt x="753" y="585"/>
                  </a:cubicBezTo>
                  <a:cubicBezTo>
                    <a:pt x="757" y="584"/>
                    <a:pt x="762" y="581"/>
                    <a:pt x="764" y="578"/>
                  </a:cubicBezTo>
                  <a:cubicBezTo>
                    <a:pt x="766" y="575"/>
                    <a:pt x="775" y="567"/>
                    <a:pt x="783" y="560"/>
                  </a:cubicBezTo>
                  <a:cubicBezTo>
                    <a:pt x="792" y="553"/>
                    <a:pt x="802" y="549"/>
                    <a:pt x="807" y="550"/>
                  </a:cubicBezTo>
                  <a:cubicBezTo>
                    <a:pt x="811" y="551"/>
                    <a:pt x="817" y="552"/>
                    <a:pt x="822" y="552"/>
                  </a:cubicBezTo>
                  <a:cubicBezTo>
                    <a:pt x="826" y="552"/>
                    <a:pt x="829" y="557"/>
                    <a:pt x="830" y="563"/>
                  </a:cubicBezTo>
                  <a:cubicBezTo>
                    <a:pt x="830" y="568"/>
                    <a:pt x="834" y="574"/>
                    <a:pt x="837" y="575"/>
                  </a:cubicBezTo>
                  <a:cubicBezTo>
                    <a:pt x="841" y="576"/>
                    <a:pt x="845" y="582"/>
                    <a:pt x="846" y="587"/>
                  </a:cubicBezTo>
                  <a:cubicBezTo>
                    <a:pt x="847" y="592"/>
                    <a:pt x="852" y="596"/>
                    <a:pt x="858" y="597"/>
                  </a:cubicBezTo>
                  <a:cubicBezTo>
                    <a:pt x="863" y="597"/>
                    <a:pt x="867" y="601"/>
                    <a:pt x="868" y="605"/>
                  </a:cubicBezTo>
                  <a:cubicBezTo>
                    <a:pt x="868" y="609"/>
                    <a:pt x="870" y="624"/>
                    <a:pt x="872" y="639"/>
                  </a:cubicBezTo>
                  <a:cubicBezTo>
                    <a:pt x="874" y="654"/>
                    <a:pt x="878" y="667"/>
                    <a:pt x="880" y="668"/>
                  </a:cubicBezTo>
                  <a:cubicBezTo>
                    <a:pt x="882" y="669"/>
                    <a:pt x="886" y="673"/>
                    <a:pt x="888" y="676"/>
                  </a:cubicBezTo>
                  <a:cubicBezTo>
                    <a:pt x="890" y="680"/>
                    <a:pt x="892" y="687"/>
                    <a:pt x="892" y="693"/>
                  </a:cubicBezTo>
                  <a:cubicBezTo>
                    <a:pt x="892" y="698"/>
                    <a:pt x="890" y="702"/>
                    <a:pt x="889" y="702"/>
                  </a:cubicBezTo>
                  <a:cubicBezTo>
                    <a:pt x="887" y="702"/>
                    <a:pt x="886" y="702"/>
                    <a:pt x="886" y="702"/>
                  </a:cubicBezTo>
                  <a:cubicBezTo>
                    <a:pt x="886" y="702"/>
                    <a:pt x="885" y="704"/>
                    <a:pt x="883" y="704"/>
                  </a:cubicBezTo>
                  <a:cubicBezTo>
                    <a:pt x="882" y="703"/>
                    <a:pt x="881" y="701"/>
                    <a:pt x="882" y="694"/>
                  </a:cubicBezTo>
                  <a:cubicBezTo>
                    <a:pt x="882" y="694"/>
                    <a:pt x="882" y="694"/>
                    <a:pt x="877" y="694"/>
                  </a:cubicBezTo>
                  <a:cubicBezTo>
                    <a:pt x="872" y="694"/>
                    <a:pt x="872" y="694"/>
                    <a:pt x="872" y="694"/>
                  </a:cubicBezTo>
                  <a:cubicBezTo>
                    <a:pt x="868" y="686"/>
                    <a:pt x="862" y="681"/>
                    <a:pt x="860" y="684"/>
                  </a:cubicBezTo>
                  <a:cubicBezTo>
                    <a:pt x="858" y="686"/>
                    <a:pt x="856" y="689"/>
                    <a:pt x="856" y="693"/>
                  </a:cubicBezTo>
                  <a:cubicBezTo>
                    <a:pt x="856" y="696"/>
                    <a:pt x="859" y="701"/>
                    <a:pt x="862" y="705"/>
                  </a:cubicBezTo>
                  <a:cubicBezTo>
                    <a:pt x="865" y="709"/>
                    <a:pt x="870" y="715"/>
                    <a:pt x="873" y="719"/>
                  </a:cubicBezTo>
                  <a:cubicBezTo>
                    <a:pt x="877" y="723"/>
                    <a:pt x="880" y="725"/>
                    <a:pt x="880" y="725"/>
                  </a:cubicBezTo>
                  <a:cubicBezTo>
                    <a:pt x="880" y="724"/>
                    <a:pt x="880" y="723"/>
                    <a:pt x="880" y="723"/>
                  </a:cubicBezTo>
                  <a:cubicBezTo>
                    <a:pt x="880" y="723"/>
                    <a:pt x="880" y="726"/>
                    <a:pt x="880" y="728"/>
                  </a:cubicBezTo>
                  <a:cubicBezTo>
                    <a:pt x="880" y="731"/>
                    <a:pt x="882" y="737"/>
                    <a:pt x="884" y="742"/>
                  </a:cubicBezTo>
                  <a:cubicBezTo>
                    <a:pt x="886" y="747"/>
                    <a:pt x="892" y="753"/>
                    <a:pt x="895" y="757"/>
                  </a:cubicBezTo>
                  <a:cubicBezTo>
                    <a:pt x="899" y="761"/>
                    <a:pt x="905" y="765"/>
                    <a:pt x="908" y="766"/>
                  </a:cubicBezTo>
                  <a:cubicBezTo>
                    <a:pt x="911" y="766"/>
                    <a:pt x="914" y="767"/>
                    <a:pt x="914" y="767"/>
                  </a:cubicBezTo>
                  <a:cubicBezTo>
                    <a:pt x="914" y="767"/>
                    <a:pt x="914" y="768"/>
                    <a:pt x="914" y="768"/>
                  </a:cubicBezTo>
                  <a:cubicBezTo>
                    <a:pt x="914" y="768"/>
                    <a:pt x="913" y="769"/>
                    <a:pt x="912" y="771"/>
                  </a:cubicBezTo>
                  <a:cubicBezTo>
                    <a:pt x="912" y="773"/>
                    <a:pt x="915" y="778"/>
                    <a:pt x="919" y="782"/>
                  </a:cubicBezTo>
                  <a:cubicBezTo>
                    <a:pt x="923" y="786"/>
                    <a:pt x="929" y="790"/>
                    <a:pt x="933" y="790"/>
                  </a:cubicBezTo>
                  <a:cubicBezTo>
                    <a:pt x="937" y="790"/>
                    <a:pt x="943" y="792"/>
                    <a:pt x="947" y="794"/>
                  </a:cubicBezTo>
                  <a:cubicBezTo>
                    <a:pt x="951" y="797"/>
                    <a:pt x="959" y="799"/>
                    <a:pt x="964" y="799"/>
                  </a:cubicBezTo>
                  <a:cubicBezTo>
                    <a:pt x="970" y="799"/>
                    <a:pt x="973" y="798"/>
                    <a:pt x="972" y="796"/>
                  </a:cubicBezTo>
                  <a:cubicBezTo>
                    <a:pt x="970" y="794"/>
                    <a:pt x="968" y="791"/>
                    <a:pt x="968" y="789"/>
                  </a:cubicBezTo>
                  <a:cubicBezTo>
                    <a:pt x="968" y="787"/>
                    <a:pt x="968" y="785"/>
                    <a:pt x="968" y="785"/>
                  </a:cubicBezTo>
                  <a:cubicBezTo>
                    <a:pt x="968" y="785"/>
                    <a:pt x="966" y="783"/>
                    <a:pt x="965" y="780"/>
                  </a:cubicBezTo>
                  <a:cubicBezTo>
                    <a:pt x="963" y="778"/>
                    <a:pt x="955" y="775"/>
                    <a:pt x="947" y="775"/>
                  </a:cubicBezTo>
                  <a:cubicBezTo>
                    <a:pt x="939" y="775"/>
                    <a:pt x="933" y="771"/>
                    <a:pt x="933" y="765"/>
                  </a:cubicBezTo>
                  <a:cubicBezTo>
                    <a:pt x="933" y="760"/>
                    <a:pt x="932" y="752"/>
                    <a:pt x="932" y="749"/>
                  </a:cubicBezTo>
                  <a:cubicBezTo>
                    <a:pt x="931" y="746"/>
                    <a:pt x="927" y="739"/>
                    <a:pt x="922" y="735"/>
                  </a:cubicBezTo>
                  <a:cubicBezTo>
                    <a:pt x="917" y="731"/>
                    <a:pt x="908" y="726"/>
                    <a:pt x="902" y="723"/>
                  </a:cubicBezTo>
                  <a:cubicBezTo>
                    <a:pt x="896" y="721"/>
                    <a:pt x="892" y="717"/>
                    <a:pt x="892" y="714"/>
                  </a:cubicBezTo>
                  <a:cubicBezTo>
                    <a:pt x="892" y="712"/>
                    <a:pt x="894" y="709"/>
                    <a:pt x="896" y="709"/>
                  </a:cubicBezTo>
                  <a:cubicBezTo>
                    <a:pt x="898" y="709"/>
                    <a:pt x="900" y="708"/>
                    <a:pt x="901" y="709"/>
                  </a:cubicBezTo>
                  <a:cubicBezTo>
                    <a:pt x="901" y="709"/>
                    <a:pt x="901" y="709"/>
                    <a:pt x="902" y="709"/>
                  </a:cubicBezTo>
                  <a:cubicBezTo>
                    <a:pt x="902" y="708"/>
                    <a:pt x="903" y="710"/>
                    <a:pt x="904" y="711"/>
                  </a:cubicBezTo>
                  <a:cubicBezTo>
                    <a:pt x="905" y="713"/>
                    <a:pt x="906" y="713"/>
                    <a:pt x="909" y="712"/>
                  </a:cubicBezTo>
                  <a:cubicBezTo>
                    <a:pt x="911" y="711"/>
                    <a:pt x="912" y="706"/>
                    <a:pt x="912" y="701"/>
                  </a:cubicBezTo>
                  <a:cubicBezTo>
                    <a:pt x="912" y="689"/>
                    <a:pt x="912" y="689"/>
                    <a:pt x="912" y="689"/>
                  </a:cubicBezTo>
                  <a:cubicBezTo>
                    <a:pt x="912" y="686"/>
                    <a:pt x="912" y="682"/>
                    <a:pt x="910" y="680"/>
                  </a:cubicBezTo>
                  <a:cubicBezTo>
                    <a:pt x="909" y="677"/>
                    <a:pt x="906" y="673"/>
                    <a:pt x="903" y="671"/>
                  </a:cubicBezTo>
                  <a:cubicBezTo>
                    <a:pt x="901" y="669"/>
                    <a:pt x="897" y="659"/>
                    <a:pt x="895" y="650"/>
                  </a:cubicBezTo>
                  <a:cubicBezTo>
                    <a:pt x="892" y="641"/>
                    <a:pt x="890" y="633"/>
                    <a:pt x="891" y="633"/>
                  </a:cubicBezTo>
                  <a:cubicBezTo>
                    <a:pt x="891" y="633"/>
                    <a:pt x="891" y="633"/>
                    <a:pt x="891" y="633"/>
                  </a:cubicBezTo>
                  <a:cubicBezTo>
                    <a:pt x="891" y="633"/>
                    <a:pt x="893" y="632"/>
                    <a:pt x="895" y="630"/>
                  </a:cubicBezTo>
                  <a:cubicBezTo>
                    <a:pt x="897" y="629"/>
                    <a:pt x="901" y="630"/>
                    <a:pt x="906" y="633"/>
                  </a:cubicBezTo>
                  <a:cubicBezTo>
                    <a:pt x="910" y="637"/>
                    <a:pt x="917" y="643"/>
                    <a:pt x="922" y="647"/>
                  </a:cubicBezTo>
                  <a:cubicBezTo>
                    <a:pt x="926" y="650"/>
                    <a:pt x="933" y="652"/>
                    <a:pt x="937" y="650"/>
                  </a:cubicBezTo>
                  <a:cubicBezTo>
                    <a:pt x="940" y="647"/>
                    <a:pt x="943" y="637"/>
                    <a:pt x="942" y="627"/>
                  </a:cubicBezTo>
                  <a:cubicBezTo>
                    <a:pt x="942" y="617"/>
                    <a:pt x="942" y="609"/>
                    <a:pt x="942" y="609"/>
                  </a:cubicBezTo>
                  <a:cubicBezTo>
                    <a:pt x="942" y="609"/>
                    <a:pt x="942" y="608"/>
                    <a:pt x="942" y="607"/>
                  </a:cubicBezTo>
                  <a:cubicBezTo>
                    <a:pt x="942" y="605"/>
                    <a:pt x="947" y="604"/>
                    <a:pt x="952" y="604"/>
                  </a:cubicBezTo>
                  <a:cubicBezTo>
                    <a:pt x="958" y="604"/>
                    <a:pt x="962" y="603"/>
                    <a:pt x="962" y="602"/>
                  </a:cubicBezTo>
                  <a:cubicBezTo>
                    <a:pt x="961" y="601"/>
                    <a:pt x="959" y="598"/>
                    <a:pt x="957" y="595"/>
                  </a:cubicBezTo>
                  <a:cubicBezTo>
                    <a:pt x="956" y="592"/>
                    <a:pt x="951" y="590"/>
                    <a:pt x="946" y="590"/>
                  </a:cubicBezTo>
                  <a:cubicBezTo>
                    <a:pt x="942" y="590"/>
                    <a:pt x="939" y="585"/>
                    <a:pt x="939" y="577"/>
                  </a:cubicBezTo>
                  <a:cubicBezTo>
                    <a:pt x="939" y="569"/>
                    <a:pt x="940" y="564"/>
                    <a:pt x="942" y="564"/>
                  </a:cubicBezTo>
                  <a:cubicBezTo>
                    <a:pt x="956" y="564"/>
                    <a:pt x="956" y="564"/>
                    <a:pt x="956" y="564"/>
                  </a:cubicBezTo>
                  <a:cubicBezTo>
                    <a:pt x="962" y="564"/>
                    <a:pt x="972" y="561"/>
                    <a:pt x="978" y="559"/>
                  </a:cubicBezTo>
                  <a:cubicBezTo>
                    <a:pt x="984" y="557"/>
                    <a:pt x="992" y="554"/>
                    <a:pt x="994" y="552"/>
                  </a:cubicBezTo>
                  <a:cubicBezTo>
                    <a:pt x="997" y="550"/>
                    <a:pt x="1003" y="548"/>
                    <a:pt x="1008" y="548"/>
                  </a:cubicBezTo>
                  <a:cubicBezTo>
                    <a:pt x="1013" y="548"/>
                    <a:pt x="1017" y="547"/>
                    <a:pt x="1016" y="546"/>
                  </a:cubicBezTo>
                  <a:cubicBezTo>
                    <a:pt x="1016" y="544"/>
                    <a:pt x="1016" y="543"/>
                    <a:pt x="1016" y="543"/>
                  </a:cubicBezTo>
                  <a:cubicBezTo>
                    <a:pt x="1016" y="543"/>
                    <a:pt x="1026" y="537"/>
                    <a:pt x="1039" y="531"/>
                  </a:cubicBezTo>
                  <a:cubicBezTo>
                    <a:pt x="1052" y="525"/>
                    <a:pt x="1063" y="508"/>
                    <a:pt x="1063" y="492"/>
                  </a:cubicBezTo>
                  <a:cubicBezTo>
                    <a:pt x="1063" y="477"/>
                    <a:pt x="1061" y="462"/>
                    <a:pt x="1059" y="458"/>
                  </a:cubicBezTo>
                  <a:cubicBezTo>
                    <a:pt x="1057" y="454"/>
                    <a:pt x="1055" y="448"/>
                    <a:pt x="1053" y="445"/>
                  </a:cubicBezTo>
                  <a:cubicBezTo>
                    <a:pt x="1052" y="442"/>
                    <a:pt x="1052" y="437"/>
                    <a:pt x="1054" y="433"/>
                  </a:cubicBezTo>
                  <a:cubicBezTo>
                    <a:pt x="1056" y="429"/>
                    <a:pt x="1054" y="424"/>
                    <a:pt x="1050" y="420"/>
                  </a:cubicBezTo>
                  <a:cubicBezTo>
                    <a:pt x="1046" y="416"/>
                    <a:pt x="1041" y="412"/>
                    <a:pt x="1040" y="411"/>
                  </a:cubicBezTo>
                  <a:cubicBezTo>
                    <a:pt x="1038" y="410"/>
                    <a:pt x="1040" y="407"/>
                    <a:pt x="1043" y="405"/>
                  </a:cubicBezTo>
                  <a:cubicBezTo>
                    <a:pt x="1046" y="403"/>
                    <a:pt x="1050" y="401"/>
                    <a:pt x="1052" y="400"/>
                  </a:cubicBezTo>
                  <a:cubicBezTo>
                    <a:pt x="1055" y="400"/>
                    <a:pt x="1062" y="400"/>
                    <a:pt x="1069" y="400"/>
                  </a:cubicBezTo>
                  <a:cubicBezTo>
                    <a:pt x="1077" y="401"/>
                    <a:pt x="1082" y="405"/>
                    <a:pt x="1081" y="411"/>
                  </a:cubicBezTo>
                  <a:cubicBezTo>
                    <a:pt x="1081" y="416"/>
                    <a:pt x="1084" y="423"/>
                    <a:pt x="1088" y="426"/>
                  </a:cubicBezTo>
                  <a:cubicBezTo>
                    <a:pt x="1092" y="428"/>
                    <a:pt x="1097" y="434"/>
                    <a:pt x="1098" y="439"/>
                  </a:cubicBezTo>
                  <a:cubicBezTo>
                    <a:pt x="1099" y="443"/>
                    <a:pt x="1104" y="447"/>
                    <a:pt x="1108" y="447"/>
                  </a:cubicBezTo>
                  <a:cubicBezTo>
                    <a:pt x="1113" y="448"/>
                    <a:pt x="1116" y="444"/>
                    <a:pt x="1116" y="440"/>
                  </a:cubicBezTo>
                  <a:cubicBezTo>
                    <a:pt x="1116" y="435"/>
                    <a:pt x="1117" y="427"/>
                    <a:pt x="1117" y="420"/>
                  </a:cubicBezTo>
                  <a:cubicBezTo>
                    <a:pt x="1118" y="414"/>
                    <a:pt x="1118" y="406"/>
                    <a:pt x="1117" y="401"/>
                  </a:cubicBezTo>
                  <a:cubicBezTo>
                    <a:pt x="1116" y="397"/>
                    <a:pt x="1119" y="392"/>
                    <a:pt x="1124" y="390"/>
                  </a:cubicBezTo>
                  <a:cubicBezTo>
                    <a:pt x="1128" y="388"/>
                    <a:pt x="1140" y="385"/>
                    <a:pt x="1149" y="382"/>
                  </a:cubicBezTo>
                  <a:cubicBezTo>
                    <a:pt x="1158" y="379"/>
                    <a:pt x="1170" y="375"/>
                    <a:pt x="1174" y="373"/>
                  </a:cubicBezTo>
                  <a:cubicBezTo>
                    <a:pt x="1179" y="371"/>
                    <a:pt x="1184" y="364"/>
                    <a:pt x="1185" y="358"/>
                  </a:cubicBezTo>
                  <a:cubicBezTo>
                    <a:pt x="1186" y="352"/>
                    <a:pt x="1188" y="346"/>
                    <a:pt x="1188" y="347"/>
                  </a:cubicBezTo>
                  <a:cubicBezTo>
                    <a:pt x="1189" y="347"/>
                    <a:pt x="1193" y="344"/>
                    <a:pt x="1197" y="340"/>
                  </a:cubicBezTo>
                  <a:cubicBezTo>
                    <a:pt x="1202" y="336"/>
                    <a:pt x="1208" y="331"/>
                    <a:pt x="1211" y="328"/>
                  </a:cubicBezTo>
                  <a:cubicBezTo>
                    <a:pt x="1214" y="326"/>
                    <a:pt x="1217" y="321"/>
                    <a:pt x="1217" y="318"/>
                  </a:cubicBezTo>
                  <a:cubicBezTo>
                    <a:pt x="1217" y="314"/>
                    <a:pt x="1218" y="311"/>
                    <a:pt x="1219" y="310"/>
                  </a:cubicBezTo>
                  <a:cubicBezTo>
                    <a:pt x="1221" y="309"/>
                    <a:pt x="1222" y="315"/>
                    <a:pt x="1222" y="322"/>
                  </a:cubicBezTo>
                  <a:cubicBezTo>
                    <a:pt x="1222" y="330"/>
                    <a:pt x="1226" y="338"/>
                    <a:pt x="1231" y="340"/>
                  </a:cubicBezTo>
                  <a:cubicBezTo>
                    <a:pt x="1236" y="342"/>
                    <a:pt x="1240" y="342"/>
                    <a:pt x="1240" y="339"/>
                  </a:cubicBezTo>
                  <a:cubicBezTo>
                    <a:pt x="1240" y="337"/>
                    <a:pt x="1243" y="332"/>
                    <a:pt x="1246" y="329"/>
                  </a:cubicBezTo>
                  <a:cubicBezTo>
                    <a:pt x="1249" y="326"/>
                    <a:pt x="1252" y="320"/>
                    <a:pt x="1252" y="316"/>
                  </a:cubicBezTo>
                  <a:cubicBezTo>
                    <a:pt x="1252" y="312"/>
                    <a:pt x="1249" y="308"/>
                    <a:pt x="1246" y="308"/>
                  </a:cubicBezTo>
                  <a:cubicBezTo>
                    <a:pt x="1242" y="307"/>
                    <a:pt x="1239" y="302"/>
                    <a:pt x="1238" y="296"/>
                  </a:cubicBezTo>
                  <a:cubicBezTo>
                    <a:pt x="1238" y="296"/>
                    <a:pt x="1238" y="296"/>
                    <a:pt x="1237" y="291"/>
                  </a:cubicBezTo>
                  <a:cubicBezTo>
                    <a:pt x="1235" y="286"/>
                    <a:pt x="1235" y="286"/>
                    <a:pt x="1235" y="286"/>
                  </a:cubicBezTo>
                  <a:cubicBezTo>
                    <a:pt x="1233" y="278"/>
                    <a:pt x="1227" y="272"/>
                    <a:pt x="1222" y="272"/>
                  </a:cubicBezTo>
                  <a:cubicBezTo>
                    <a:pt x="1218" y="272"/>
                    <a:pt x="1210" y="271"/>
                    <a:pt x="1206" y="270"/>
                  </a:cubicBezTo>
                  <a:cubicBezTo>
                    <a:pt x="1202" y="269"/>
                    <a:pt x="1199" y="266"/>
                    <a:pt x="1199" y="263"/>
                  </a:cubicBezTo>
                  <a:cubicBezTo>
                    <a:pt x="1199" y="260"/>
                    <a:pt x="1198" y="258"/>
                    <a:pt x="1197" y="258"/>
                  </a:cubicBezTo>
                  <a:cubicBezTo>
                    <a:pt x="1197" y="258"/>
                    <a:pt x="1195" y="260"/>
                    <a:pt x="1195" y="262"/>
                  </a:cubicBezTo>
                  <a:cubicBezTo>
                    <a:pt x="1194" y="265"/>
                    <a:pt x="1190" y="267"/>
                    <a:pt x="1186" y="267"/>
                  </a:cubicBezTo>
                  <a:cubicBezTo>
                    <a:pt x="1183" y="267"/>
                    <a:pt x="1179" y="265"/>
                    <a:pt x="1179" y="263"/>
                  </a:cubicBezTo>
                  <a:cubicBezTo>
                    <a:pt x="1179" y="260"/>
                    <a:pt x="1187" y="254"/>
                    <a:pt x="1197" y="248"/>
                  </a:cubicBezTo>
                  <a:cubicBezTo>
                    <a:pt x="1197" y="248"/>
                    <a:pt x="1197" y="248"/>
                    <a:pt x="1201" y="244"/>
                  </a:cubicBezTo>
                  <a:cubicBezTo>
                    <a:pt x="1205" y="241"/>
                    <a:pt x="1205" y="241"/>
                    <a:pt x="1205" y="241"/>
                  </a:cubicBezTo>
                  <a:cubicBezTo>
                    <a:pt x="1211" y="233"/>
                    <a:pt x="1221" y="223"/>
                    <a:pt x="1227" y="220"/>
                  </a:cubicBezTo>
                  <a:cubicBezTo>
                    <a:pt x="1234" y="217"/>
                    <a:pt x="1258" y="215"/>
                    <a:pt x="1282" y="215"/>
                  </a:cubicBezTo>
                  <a:cubicBezTo>
                    <a:pt x="1305" y="215"/>
                    <a:pt x="1327" y="213"/>
                    <a:pt x="1330" y="210"/>
                  </a:cubicBezTo>
                  <a:cubicBezTo>
                    <a:pt x="1333" y="208"/>
                    <a:pt x="1333" y="204"/>
                    <a:pt x="1329" y="201"/>
                  </a:cubicBezTo>
                  <a:cubicBezTo>
                    <a:pt x="1325" y="198"/>
                    <a:pt x="1350" y="196"/>
                    <a:pt x="1356" y="196"/>
                  </a:cubicBezTo>
                  <a:cubicBezTo>
                    <a:pt x="1362" y="196"/>
                    <a:pt x="1369" y="197"/>
                    <a:pt x="1371" y="198"/>
                  </a:cubicBezTo>
                  <a:cubicBezTo>
                    <a:pt x="1372" y="199"/>
                    <a:pt x="1375" y="202"/>
                    <a:pt x="1377" y="203"/>
                  </a:cubicBezTo>
                  <a:cubicBezTo>
                    <a:pt x="1379" y="205"/>
                    <a:pt x="1376" y="209"/>
                    <a:pt x="1372" y="213"/>
                  </a:cubicBezTo>
                  <a:cubicBezTo>
                    <a:pt x="1367" y="216"/>
                    <a:pt x="1360" y="222"/>
                    <a:pt x="1356" y="226"/>
                  </a:cubicBezTo>
                  <a:cubicBezTo>
                    <a:pt x="1352" y="230"/>
                    <a:pt x="1348" y="247"/>
                    <a:pt x="1347" y="264"/>
                  </a:cubicBezTo>
                  <a:cubicBezTo>
                    <a:pt x="1346" y="281"/>
                    <a:pt x="1348" y="292"/>
                    <a:pt x="1351" y="290"/>
                  </a:cubicBezTo>
                  <a:cubicBezTo>
                    <a:pt x="1354" y="287"/>
                    <a:pt x="1356" y="283"/>
                    <a:pt x="1355" y="280"/>
                  </a:cubicBezTo>
                  <a:cubicBezTo>
                    <a:pt x="1354" y="277"/>
                    <a:pt x="1357" y="275"/>
                    <a:pt x="1362" y="275"/>
                  </a:cubicBezTo>
                  <a:cubicBezTo>
                    <a:pt x="1367" y="274"/>
                    <a:pt x="1373" y="270"/>
                    <a:pt x="1376" y="264"/>
                  </a:cubicBezTo>
                  <a:cubicBezTo>
                    <a:pt x="1379" y="258"/>
                    <a:pt x="1382" y="247"/>
                    <a:pt x="1382" y="239"/>
                  </a:cubicBezTo>
                  <a:cubicBezTo>
                    <a:pt x="1382" y="230"/>
                    <a:pt x="1385" y="221"/>
                    <a:pt x="1389" y="219"/>
                  </a:cubicBezTo>
                  <a:cubicBezTo>
                    <a:pt x="1392" y="217"/>
                    <a:pt x="1400" y="215"/>
                    <a:pt x="1407" y="215"/>
                  </a:cubicBezTo>
                  <a:cubicBezTo>
                    <a:pt x="1413" y="215"/>
                    <a:pt x="1426" y="212"/>
                    <a:pt x="1436" y="210"/>
                  </a:cubicBezTo>
                  <a:cubicBezTo>
                    <a:pt x="1446" y="207"/>
                    <a:pt x="1460" y="200"/>
                    <a:pt x="1467" y="195"/>
                  </a:cubicBezTo>
                  <a:cubicBezTo>
                    <a:pt x="1473" y="190"/>
                    <a:pt x="1482" y="186"/>
                    <a:pt x="1487" y="186"/>
                  </a:cubicBezTo>
                  <a:cubicBezTo>
                    <a:pt x="1491" y="186"/>
                    <a:pt x="1496" y="184"/>
                    <a:pt x="1497" y="180"/>
                  </a:cubicBezTo>
                  <a:cubicBezTo>
                    <a:pt x="1499" y="177"/>
                    <a:pt x="1500" y="169"/>
                    <a:pt x="1500" y="163"/>
                  </a:cubicBezTo>
                  <a:cubicBezTo>
                    <a:pt x="1500" y="156"/>
                    <a:pt x="1507" y="153"/>
                    <a:pt x="1516" y="154"/>
                  </a:cubicBezTo>
                  <a:cubicBezTo>
                    <a:pt x="1516" y="154"/>
                    <a:pt x="1516" y="157"/>
                    <a:pt x="1520" y="154"/>
                  </a:cubicBezTo>
                  <a:cubicBezTo>
                    <a:pt x="1524" y="151"/>
                    <a:pt x="1528" y="160"/>
                    <a:pt x="1531" y="160"/>
                  </a:cubicBezTo>
                  <a:cubicBezTo>
                    <a:pt x="1535" y="160"/>
                    <a:pt x="1535" y="160"/>
                    <a:pt x="1535" y="160"/>
                  </a:cubicBezTo>
                  <a:cubicBezTo>
                    <a:pt x="1547" y="168"/>
                    <a:pt x="1558" y="172"/>
                    <a:pt x="1561" y="173"/>
                  </a:cubicBezTo>
                  <a:cubicBezTo>
                    <a:pt x="1564" y="173"/>
                    <a:pt x="1574" y="164"/>
                    <a:pt x="1583" y="154"/>
                  </a:cubicBezTo>
                  <a:cubicBezTo>
                    <a:pt x="1583" y="154"/>
                    <a:pt x="1583" y="153"/>
                    <a:pt x="1593" y="151"/>
                  </a:cubicBezTo>
                  <a:cubicBezTo>
                    <a:pt x="1603" y="148"/>
                    <a:pt x="1603" y="148"/>
                    <a:pt x="1603" y="148"/>
                  </a:cubicBezTo>
                  <a:cubicBezTo>
                    <a:pt x="1591" y="141"/>
                    <a:pt x="1577" y="134"/>
                    <a:pt x="1573" y="134"/>
                  </a:cubicBezTo>
                  <a:close/>
                  <a:moveTo>
                    <a:pt x="545" y="420"/>
                  </a:moveTo>
                  <a:cubicBezTo>
                    <a:pt x="542" y="417"/>
                    <a:pt x="539" y="416"/>
                    <a:pt x="540" y="416"/>
                  </a:cubicBezTo>
                  <a:cubicBezTo>
                    <a:pt x="540" y="417"/>
                    <a:pt x="543" y="419"/>
                    <a:pt x="546" y="421"/>
                  </a:cubicBezTo>
                  <a:cubicBezTo>
                    <a:pt x="549" y="423"/>
                    <a:pt x="548" y="423"/>
                    <a:pt x="543" y="420"/>
                  </a:cubicBezTo>
                  <a:cubicBezTo>
                    <a:pt x="539" y="417"/>
                    <a:pt x="531" y="414"/>
                    <a:pt x="526" y="414"/>
                  </a:cubicBezTo>
                  <a:cubicBezTo>
                    <a:pt x="521" y="414"/>
                    <a:pt x="515" y="416"/>
                    <a:pt x="512" y="417"/>
                  </a:cubicBezTo>
                  <a:cubicBezTo>
                    <a:pt x="509" y="419"/>
                    <a:pt x="502" y="419"/>
                    <a:pt x="497" y="418"/>
                  </a:cubicBezTo>
                  <a:cubicBezTo>
                    <a:pt x="492" y="417"/>
                    <a:pt x="486" y="414"/>
                    <a:pt x="483" y="411"/>
                  </a:cubicBezTo>
                  <a:cubicBezTo>
                    <a:pt x="480" y="409"/>
                    <a:pt x="477" y="400"/>
                    <a:pt x="476" y="392"/>
                  </a:cubicBezTo>
                  <a:cubicBezTo>
                    <a:pt x="476" y="385"/>
                    <a:pt x="473" y="376"/>
                    <a:pt x="469" y="374"/>
                  </a:cubicBezTo>
                  <a:cubicBezTo>
                    <a:pt x="466" y="371"/>
                    <a:pt x="460" y="364"/>
                    <a:pt x="457" y="359"/>
                  </a:cubicBezTo>
                  <a:cubicBezTo>
                    <a:pt x="454" y="353"/>
                    <a:pt x="455" y="348"/>
                    <a:pt x="460" y="348"/>
                  </a:cubicBezTo>
                  <a:cubicBezTo>
                    <a:pt x="464" y="347"/>
                    <a:pt x="468" y="345"/>
                    <a:pt x="469" y="343"/>
                  </a:cubicBezTo>
                  <a:cubicBezTo>
                    <a:pt x="469" y="341"/>
                    <a:pt x="472" y="338"/>
                    <a:pt x="476" y="337"/>
                  </a:cubicBezTo>
                  <a:cubicBezTo>
                    <a:pt x="480" y="336"/>
                    <a:pt x="483" y="334"/>
                    <a:pt x="483" y="333"/>
                  </a:cubicBezTo>
                  <a:cubicBezTo>
                    <a:pt x="484" y="331"/>
                    <a:pt x="486" y="331"/>
                    <a:pt x="489" y="333"/>
                  </a:cubicBezTo>
                  <a:cubicBezTo>
                    <a:pt x="492" y="334"/>
                    <a:pt x="494" y="337"/>
                    <a:pt x="494" y="339"/>
                  </a:cubicBezTo>
                  <a:cubicBezTo>
                    <a:pt x="493" y="342"/>
                    <a:pt x="492" y="346"/>
                    <a:pt x="493" y="349"/>
                  </a:cubicBezTo>
                  <a:cubicBezTo>
                    <a:pt x="493" y="353"/>
                    <a:pt x="492" y="355"/>
                    <a:pt x="492" y="355"/>
                  </a:cubicBezTo>
                  <a:cubicBezTo>
                    <a:pt x="492" y="355"/>
                    <a:pt x="492" y="355"/>
                    <a:pt x="492" y="355"/>
                  </a:cubicBezTo>
                  <a:cubicBezTo>
                    <a:pt x="492" y="355"/>
                    <a:pt x="493" y="360"/>
                    <a:pt x="492" y="366"/>
                  </a:cubicBezTo>
                  <a:cubicBezTo>
                    <a:pt x="491" y="372"/>
                    <a:pt x="492" y="378"/>
                    <a:pt x="494" y="379"/>
                  </a:cubicBezTo>
                  <a:cubicBezTo>
                    <a:pt x="495" y="379"/>
                    <a:pt x="498" y="382"/>
                    <a:pt x="499" y="386"/>
                  </a:cubicBezTo>
                  <a:cubicBezTo>
                    <a:pt x="500" y="389"/>
                    <a:pt x="502" y="394"/>
                    <a:pt x="502" y="397"/>
                  </a:cubicBezTo>
                  <a:cubicBezTo>
                    <a:pt x="503" y="400"/>
                    <a:pt x="507" y="404"/>
                    <a:pt x="511" y="406"/>
                  </a:cubicBezTo>
                  <a:cubicBezTo>
                    <a:pt x="515" y="408"/>
                    <a:pt x="522" y="410"/>
                    <a:pt x="526" y="410"/>
                  </a:cubicBezTo>
                  <a:cubicBezTo>
                    <a:pt x="531" y="410"/>
                    <a:pt x="535" y="411"/>
                    <a:pt x="537" y="413"/>
                  </a:cubicBezTo>
                  <a:cubicBezTo>
                    <a:pt x="539" y="415"/>
                    <a:pt x="543" y="418"/>
                    <a:pt x="546" y="420"/>
                  </a:cubicBezTo>
                  <a:cubicBezTo>
                    <a:pt x="549" y="422"/>
                    <a:pt x="548" y="422"/>
                    <a:pt x="545" y="42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37" name="Freeform 131"/>
            <p:cNvSpPr>
              <a:spLocks noChangeArrowheads="1"/>
            </p:cNvSpPr>
            <p:nvPr/>
          </p:nvSpPr>
          <p:spPr bwMode="auto">
            <a:xfrm>
              <a:off x="4046538" y="1255713"/>
              <a:ext cx="4763" cy="1"/>
            </a:xfrm>
            <a:custGeom>
              <a:avLst/>
              <a:gdLst>
                <a:gd name="T0" fmla="*/ 1 w 2"/>
                <a:gd name="T1" fmla="*/ 0 h 1"/>
                <a:gd name="T2" fmla="*/ 1 w 2"/>
                <a:gd name="T3" fmla="*/ 0 h 1"/>
                <a:gd name="T4" fmla="*/ 1 w 2"/>
                <a:gd name="T5" fmla="*/ 0 h 1"/>
                <a:gd name="T6" fmla="*/ 1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1" y="0"/>
                  </a:moveTo>
                  <a:cubicBezTo>
                    <a:pt x="1" y="0"/>
                    <a:pt x="1" y="0"/>
                    <a:pt x="1" y="0"/>
                  </a:cubicBezTo>
                  <a:cubicBezTo>
                    <a:pt x="0" y="0"/>
                    <a:pt x="0" y="0"/>
                    <a:pt x="1" y="0"/>
                  </a:cubicBezTo>
                  <a:cubicBezTo>
                    <a:pt x="1" y="0"/>
                    <a:pt x="2"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38" name="Freeform 132"/>
            <p:cNvSpPr>
              <a:spLocks noChangeArrowheads="1"/>
            </p:cNvSpPr>
            <p:nvPr/>
          </p:nvSpPr>
          <p:spPr bwMode="auto">
            <a:xfrm>
              <a:off x="4071938" y="1003300"/>
              <a:ext cx="1" cy="4763"/>
            </a:xfrm>
            <a:custGeom>
              <a:avLst/>
              <a:gdLst>
                <a:gd name="T0" fmla="*/ 0 w 1"/>
                <a:gd name="T1" fmla="*/ 1 h 2"/>
                <a:gd name="T2" fmla="*/ 0 w 1"/>
                <a:gd name="T3" fmla="*/ 0 h 2"/>
                <a:gd name="T4" fmla="*/ 0 w 1"/>
                <a:gd name="T5" fmla="*/ 2 h 2"/>
                <a:gd name="T6" fmla="*/ 0 w 1"/>
                <a:gd name="T7" fmla="*/ 1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1"/>
                  </a:moveTo>
                  <a:cubicBezTo>
                    <a:pt x="0" y="0"/>
                    <a:pt x="0" y="0"/>
                    <a:pt x="0" y="0"/>
                  </a:cubicBezTo>
                  <a:cubicBezTo>
                    <a:pt x="0" y="1"/>
                    <a:pt x="0" y="1"/>
                    <a:pt x="0" y="2"/>
                  </a:cubicBezTo>
                  <a:cubicBezTo>
                    <a:pt x="0" y="2"/>
                    <a:pt x="0" y="2"/>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39" name="Freeform 133"/>
            <p:cNvSpPr>
              <a:spLocks noChangeArrowheads="1"/>
            </p:cNvSpPr>
            <p:nvPr/>
          </p:nvSpPr>
          <p:spPr bwMode="auto">
            <a:xfrm>
              <a:off x="6367463" y="2216150"/>
              <a:ext cx="149225" cy="141288"/>
            </a:xfrm>
            <a:custGeom>
              <a:avLst/>
              <a:gdLst>
                <a:gd name="T0" fmla="*/ 15 w 56"/>
                <a:gd name="T1" fmla="*/ 11 h 53"/>
                <a:gd name="T2" fmla="*/ 9 w 56"/>
                <a:gd name="T3" fmla="*/ 14 h 53"/>
                <a:gd name="T4" fmla="*/ 9 w 56"/>
                <a:gd name="T5" fmla="*/ 18 h 53"/>
                <a:gd name="T6" fmla="*/ 6 w 56"/>
                <a:gd name="T7" fmla="*/ 23 h 53"/>
                <a:gd name="T8" fmla="*/ 2 w 56"/>
                <a:gd name="T9" fmla="*/ 28 h 53"/>
                <a:gd name="T10" fmla="*/ 2 w 56"/>
                <a:gd name="T11" fmla="*/ 31 h 53"/>
                <a:gd name="T12" fmla="*/ 0 w 56"/>
                <a:gd name="T13" fmla="*/ 37 h 53"/>
                <a:gd name="T14" fmla="*/ 2 w 56"/>
                <a:gd name="T15" fmla="*/ 48 h 53"/>
                <a:gd name="T16" fmla="*/ 5 w 56"/>
                <a:gd name="T17" fmla="*/ 52 h 53"/>
                <a:gd name="T18" fmla="*/ 7 w 56"/>
                <a:gd name="T19" fmla="*/ 53 h 53"/>
                <a:gd name="T20" fmla="*/ 12 w 56"/>
                <a:gd name="T21" fmla="*/ 53 h 53"/>
                <a:gd name="T22" fmla="*/ 17 w 56"/>
                <a:gd name="T23" fmla="*/ 50 h 53"/>
                <a:gd name="T24" fmla="*/ 20 w 56"/>
                <a:gd name="T25" fmla="*/ 48 h 53"/>
                <a:gd name="T26" fmla="*/ 27 w 56"/>
                <a:gd name="T27" fmla="*/ 51 h 53"/>
                <a:gd name="T28" fmla="*/ 34 w 56"/>
                <a:gd name="T29" fmla="*/ 53 h 53"/>
                <a:gd name="T30" fmla="*/ 36 w 56"/>
                <a:gd name="T31" fmla="*/ 52 h 53"/>
                <a:gd name="T32" fmla="*/ 39 w 56"/>
                <a:gd name="T33" fmla="*/ 53 h 53"/>
                <a:gd name="T34" fmla="*/ 44 w 56"/>
                <a:gd name="T35" fmla="*/ 49 h 53"/>
                <a:gd name="T36" fmla="*/ 44 w 56"/>
                <a:gd name="T37" fmla="*/ 43 h 53"/>
                <a:gd name="T38" fmla="*/ 40 w 56"/>
                <a:gd name="T39" fmla="*/ 43 h 53"/>
                <a:gd name="T40" fmla="*/ 37 w 56"/>
                <a:gd name="T41" fmla="*/ 43 h 53"/>
                <a:gd name="T42" fmla="*/ 35 w 56"/>
                <a:gd name="T43" fmla="*/ 33 h 53"/>
                <a:gd name="T44" fmla="*/ 28 w 56"/>
                <a:gd name="T45" fmla="*/ 26 h 53"/>
                <a:gd name="T46" fmla="*/ 20 w 56"/>
                <a:gd name="T47" fmla="*/ 21 h 53"/>
                <a:gd name="T48" fmla="*/ 23 w 56"/>
                <a:gd name="T49" fmla="*/ 14 h 53"/>
                <a:gd name="T50" fmla="*/ 50 w 56"/>
                <a:gd name="T51" fmla="*/ 10 h 53"/>
                <a:gd name="T52" fmla="*/ 53 w 56"/>
                <a:gd name="T53" fmla="*/ 10 h 53"/>
                <a:gd name="T54" fmla="*/ 56 w 56"/>
                <a:gd name="T55" fmla="*/ 10 h 53"/>
                <a:gd name="T56" fmla="*/ 56 w 56"/>
                <a:gd name="T57" fmla="*/ 6 h 53"/>
                <a:gd name="T58" fmla="*/ 46 w 56"/>
                <a:gd name="T59" fmla="*/ 1 h 53"/>
                <a:gd name="T60" fmla="*/ 28 w 56"/>
                <a:gd name="T61" fmla="*/ 1 h 53"/>
                <a:gd name="T62" fmla="*/ 21 w 56"/>
                <a:gd name="T63" fmla="*/ 6 h 53"/>
                <a:gd name="T64" fmla="*/ 15 w 56"/>
                <a:gd name="T65" fmla="*/ 11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6"/>
                <a:gd name="T100" fmla="*/ 0 h 53"/>
                <a:gd name="T101" fmla="*/ 56 w 5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6" h="53">
                  <a:moveTo>
                    <a:pt x="15" y="11"/>
                  </a:moveTo>
                  <a:cubicBezTo>
                    <a:pt x="11" y="12"/>
                    <a:pt x="9" y="13"/>
                    <a:pt x="9" y="14"/>
                  </a:cubicBezTo>
                  <a:cubicBezTo>
                    <a:pt x="9" y="18"/>
                    <a:pt x="9" y="18"/>
                    <a:pt x="9" y="18"/>
                  </a:cubicBezTo>
                  <a:cubicBezTo>
                    <a:pt x="9" y="20"/>
                    <a:pt x="8" y="22"/>
                    <a:pt x="6" y="23"/>
                  </a:cubicBezTo>
                  <a:cubicBezTo>
                    <a:pt x="4" y="24"/>
                    <a:pt x="3" y="26"/>
                    <a:pt x="2" y="28"/>
                  </a:cubicBezTo>
                  <a:cubicBezTo>
                    <a:pt x="2" y="29"/>
                    <a:pt x="2" y="31"/>
                    <a:pt x="2" y="31"/>
                  </a:cubicBezTo>
                  <a:cubicBezTo>
                    <a:pt x="2" y="31"/>
                    <a:pt x="1" y="34"/>
                    <a:pt x="0" y="37"/>
                  </a:cubicBezTo>
                  <a:cubicBezTo>
                    <a:pt x="0" y="41"/>
                    <a:pt x="0" y="45"/>
                    <a:pt x="2" y="48"/>
                  </a:cubicBezTo>
                  <a:cubicBezTo>
                    <a:pt x="3" y="50"/>
                    <a:pt x="5" y="52"/>
                    <a:pt x="5" y="52"/>
                  </a:cubicBezTo>
                  <a:cubicBezTo>
                    <a:pt x="6" y="53"/>
                    <a:pt x="7" y="53"/>
                    <a:pt x="7" y="53"/>
                  </a:cubicBezTo>
                  <a:cubicBezTo>
                    <a:pt x="12" y="53"/>
                    <a:pt x="12" y="53"/>
                    <a:pt x="12" y="53"/>
                  </a:cubicBezTo>
                  <a:cubicBezTo>
                    <a:pt x="14" y="53"/>
                    <a:pt x="16" y="52"/>
                    <a:pt x="17" y="50"/>
                  </a:cubicBezTo>
                  <a:cubicBezTo>
                    <a:pt x="18" y="49"/>
                    <a:pt x="19" y="48"/>
                    <a:pt x="20" y="48"/>
                  </a:cubicBezTo>
                  <a:cubicBezTo>
                    <a:pt x="21" y="49"/>
                    <a:pt x="24" y="50"/>
                    <a:pt x="27" y="51"/>
                  </a:cubicBezTo>
                  <a:cubicBezTo>
                    <a:pt x="30" y="52"/>
                    <a:pt x="33" y="53"/>
                    <a:pt x="34" y="53"/>
                  </a:cubicBezTo>
                  <a:cubicBezTo>
                    <a:pt x="35" y="53"/>
                    <a:pt x="35" y="53"/>
                    <a:pt x="36" y="52"/>
                  </a:cubicBezTo>
                  <a:cubicBezTo>
                    <a:pt x="36" y="52"/>
                    <a:pt x="38" y="52"/>
                    <a:pt x="39" y="53"/>
                  </a:cubicBezTo>
                  <a:cubicBezTo>
                    <a:pt x="41" y="53"/>
                    <a:pt x="43" y="52"/>
                    <a:pt x="44" y="49"/>
                  </a:cubicBezTo>
                  <a:cubicBezTo>
                    <a:pt x="45" y="47"/>
                    <a:pt x="45" y="43"/>
                    <a:pt x="44" y="43"/>
                  </a:cubicBezTo>
                  <a:cubicBezTo>
                    <a:pt x="44" y="43"/>
                    <a:pt x="44" y="43"/>
                    <a:pt x="40" y="43"/>
                  </a:cubicBezTo>
                  <a:cubicBezTo>
                    <a:pt x="37" y="43"/>
                    <a:pt x="37" y="43"/>
                    <a:pt x="37" y="43"/>
                  </a:cubicBezTo>
                  <a:cubicBezTo>
                    <a:pt x="36" y="39"/>
                    <a:pt x="35" y="36"/>
                    <a:pt x="35" y="33"/>
                  </a:cubicBezTo>
                  <a:cubicBezTo>
                    <a:pt x="35" y="31"/>
                    <a:pt x="32" y="28"/>
                    <a:pt x="28" y="26"/>
                  </a:cubicBezTo>
                  <a:cubicBezTo>
                    <a:pt x="24" y="25"/>
                    <a:pt x="21" y="22"/>
                    <a:pt x="20" y="21"/>
                  </a:cubicBezTo>
                  <a:cubicBezTo>
                    <a:pt x="19" y="19"/>
                    <a:pt x="20" y="16"/>
                    <a:pt x="23" y="14"/>
                  </a:cubicBezTo>
                  <a:cubicBezTo>
                    <a:pt x="26" y="12"/>
                    <a:pt x="38" y="10"/>
                    <a:pt x="50" y="10"/>
                  </a:cubicBezTo>
                  <a:cubicBezTo>
                    <a:pt x="50" y="10"/>
                    <a:pt x="50" y="10"/>
                    <a:pt x="53" y="10"/>
                  </a:cubicBezTo>
                  <a:cubicBezTo>
                    <a:pt x="56" y="10"/>
                    <a:pt x="56" y="10"/>
                    <a:pt x="56" y="10"/>
                  </a:cubicBezTo>
                  <a:cubicBezTo>
                    <a:pt x="56" y="10"/>
                    <a:pt x="56" y="7"/>
                    <a:pt x="56" y="6"/>
                  </a:cubicBezTo>
                  <a:cubicBezTo>
                    <a:pt x="56" y="4"/>
                    <a:pt x="52" y="2"/>
                    <a:pt x="46" y="1"/>
                  </a:cubicBezTo>
                  <a:cubicBezTo>
                    <a:pt x="41" y="0"/>
                    <a:pt x="33" y="0"/>
                    <a:pt x="28" y="1"/>
                  </a:cubicBezTo>
                  <a:cubicBezTo>
                    <a:pt x="24" y="2"/>
                    <a:pt x="21" y="4"/>
                    <a:pt x="21" y="6"/>
                  </a:cubicBezTo>
                  <a:cubicBezTo>
                    <a:pt x="21" y="7"/>
                    <a:pt x="18" y="10"/>
                    <a:pt x="15" y="1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40" name="Freeform 134"/>
            <p:cNvSpPr>
              <a:spLocks noChangeArrowheads="1"/>
            </p:cNvSpPr>
            <p:nvPr/>
          </p:nvSpPr>
          <p:spPr bwMode="auto">
            <a:xfrm>
              <a:off x="4310063" y="1381125"/>
              <a:ext cx="26988" cy="19050"/>
            </a:xfrm>
            <a:custGeom>
              <a:avLst/>
              <a:gdLst>
                <a:gd name="T0" fmla="*/ 10 w 10"/>
                <a:gd name="T1" fmla="*/ 7 h 7"/>
                <a:gd name="T2" fmla="*/ 1 w 10"/>
                <a:gd name="T3" fmla="*/ 0 h 7"/>
                <a:gd name="T4" fmla="*/ 0 w 10"/>
                <a:gd name="T5" fmla="*/ 0 h 7"/>
                <a:gd name="T6" fmla="*/ 10 w 10"/>
                <a:gd name="T7" fmla="*/ 7 h 7"/>
                <a:gd name="T8" fmla="*/ 0 60000 65536"/>
                <a:gd name="T9" fmla="*/ 0 60000 65536"/>
                <a:gd name="T10" fmla="*/ 0 60000 65536"/>
                <a:gd name="T11" fmla="*/ 0 60000 65536"/>
                <a:gd name="T12" fmla="*/ 0 w 10"/>
                <a:gd name="T13" fmla="*/ 0 h 7"/>
                <a:gd name="T14" fmla="*/ 10 w 10"/>
                <a:gd name="T15" fmla="*/ 7 h 7"/>
              </a:gdLst>
              <a:ahLst/>
              <a:cxnLst>
                <a:cxn ang="T8">
                  <a:pos x="T0" y="T1"/>
                </a:cxn>
                <a:cxn ang="T9">
                  <a:pos x="T2" y="T3"/>
                </a:cxn>
                <a:cxn ang="T10">
                  <a:pos x="T4" y="T5"/>
                </a:cxn>
                <a:cxn ang="T11">
                  <a:pos x="T6" y="T7"/>
                </a:cxn>
              </a:cxnLst>
              <a:rect l="T12" t="T13" r="T14" b="T15"/>
              <a:pathLst>
                <a:path w="10" h="7">
                  <a:moveTo>
                    <a:pt x="10" y="7"/>
                  </a:moveTo>
                  <a:cubicBezTo>
                    <a:pt x="8" y="5"/>
                    <a:pt x="4" y="1"/>
                    <a:pt x="1" y="0"/>
                  </a:cubicBezTo>
                  <a:cubicBezTo>
                    <a:pt x="1" y="0"/>
                    <a:pt x="1" y="0"/>
                    <a:pt x="0" y="0"/>
                  </a:cubicBezTo>
                  <a:cubicBezTo>
                    <a:pt x="3" y="0"/>
                    <a:pt x="7" y="5"/>
                    <a:pt x="10"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41" name="Freeform 135"/>
            <p:cNvSpPr>
              <a:spLocks noChangeArrowheads="1"/>
            </p:cNvSpPr>
            <p:nvPr/>
          </p:nvSpPr>
          <p:spPr bwMode="auto">
            <a:xfrm>
              <a:off x="6905625" y="1255713"/>
              <a:ext cx="122238" cy="88900"/>
            </a:xfrm>
            <a:custGeom>
              <a:avLst/>
              <a:gdLst>
                <a:gd name="T0" fmla="*/ 35 w 46"/>
                <a:gd name="T1" fmla="*/ 29 h 33"/>
                <a:gd name="T2" fmla="*/ 46 w 46"/>
                <a:gd name="T3" fmla="*/ 15 h 33"/>
                <a:gd name="T4" fmla="*/ 46 w 46"/>
                <a:gd name="T5" fmla="*/ 13 h 33"/>
                <a:gd name="T6" fmla="*/ 45 w 46"/>
                <a:gd name="T7" fmla="*/ 11 h 33"/>
                <a:gd name="T8" fmla="*/ 34 w 46"/>
                <a:gd name="T9" fmla="*/ 5 h 33"/>
                <a:gd name="T10" fmla="*/ 20 w 46"/>
                <a:gd name="T11" fmla="*/ 0 h 33"/>
                <a:gd name="T12" fmla="*/ 10 w 46"/>
                <a:gd name="T13" fmla="*/ 5 h 33"/>
                <a:gd name="T14" fmla="*/ 8 w 46"/>
                <a:gd name="T15" fmla="*/ 13 h 33"/>
                <a:gd name="T16" fmla="*/ 6 w 46"/>
                <a:gd name="T17" fmla="*/ 23 h 33"/>
                <a:gd name="T18" fmla="*/ 1 w 46"/>
                <a:gd name="T19" fmla="*/ 32 h 33"/>
                <a:gd name="T20" fmla="*/ 17 w 46"/>
                <a:gd name="T21" fmla="*/ 33 h 33"/>
                <a:gd name="T22" fmla="*/ 35 w 46"/>
                <a:gd name="T23" fmla="*/ 29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33"/>
                <a:gd name="T38" fmla="*/ 46 w 46"/>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33">
                  <a:moveTo>
                    <a:pt x="35" y="29"/>
                  </a:moveTo>
                  <a:cubicBezTo>
                    <a:pt x="35" y="27"/>
                    <a:pt x="41" y="21"/>
                    <a:pt x="46" y="15"/>
                  </a:cubicBezTo>
                  <a:cubicBezTo>
                    <a:pt x="46" y="15"/>
                    <a:pt x="46" y="15"/>
                    <a:pt x="46" y="13"/>
                  </a:cubicBezTo>
                  <a:cubicBezTo>
                    <a:pt x="45" y="11"/>
                    <a:pt x="45" y="11"/>
                    <a:pt x="45" y="11"/>
                  </a:cubicBezTo>
                  <a:cubicBezTo>
                    <a:pt x="43" y="10"/>
                    <a:pt x="37" y="7"/>
                    <a:pt x="34" y="5"/>
                  </a:cubicBezTo>
                  <a:cubicBezTo>
                    <a:pt x="30" y="2"/>
                    <a:pt x="24" y="0"/>
                    <a:pt x="20" y="0"/>
                  </a:cubicBezTo>
                  <a:cubicBezTo>
                    <a:pt x="16" y="0"/>
                    <a:pt x="12" y="2"/>
                    <a:pt x="10" y="5"/>
                  </a:cubicBezTo>
                  <a:cubicBezTo>
                    <a:pt x="9" y="8"/>
                    <a:pt x="8" y="11"/>
                    <a:pt x="8" y="13"/>
                  </a:cubicBezTo>
                  <a:cubicBezTo>
                    <a:pt x="8" y="15"/>
                    <a:pt x="7" y="20"/>
                    <a:pt x="6" y="23"/>
                  </a:cubicBezTo>
                  <a:cubicBezTo>
                    <a:pt x="5" y="27"/>
                    <a:pt x="3" y="31"/>
                    <a:pt x="1" y="32"/>
                  </a:cubicBezTo>
                  <a:cubicBezTo>
                    <a:pt x="0" y="32"/>
                    <a:pt x="7" y="33"/>
                    <a:pt x="17" y="33"/>
                  </a:cubicBezTo>
                  <a:cubicBezTo>
                    <a:pt x="27" y="33"/>
                    <a:pt x="35" y="31"/>
                    <a:pt x="35" y="2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42" name="Freeform 136"/>
            <p:cNvSpPr>
              <a:spLocks noChangeArrowheads="1"/>
            </p:cNvSpPr>
            <p:nvPr/>
          </p:nvSpPr>
          <p:spPr bwMode="auto">
            <a:xfrm>
              <a:off x="6705600" y="1357313"/>
              <a:ext cx="236538" cy="198438"/>
            </a:xfrm>
            <a:custGeom>
              <a:avLst/>
              <a:gdLst>
                <a:gd name="T0" fmla="*/ 2 w 89"/>
                <a:gd name="T1" fmla="*/ 68 h 74"/>
                <a:gd name="T2" fmla="*/ 7 w 89"/>
                <a:gd name="T3" fmla="*/ 71 h 74"/>
                <a:gd name="T4" fmla="*/ 12 w 89"/>
                <a:gd name="T5" fmla="*/ 72 h 74"/>
                <a:gd name="T6" fmla="*/ 17 w 89"/>
                <a:gd name="T7" fmla="*/ 74 h 74"/>
                <a:gd name="T8" fmla="*/ 23 w 89"/>
                <a:gd name="T9" fmla="*/ 73 h 74"/>
                <a:gd name="T10" fmla="*/ 27 w 89"/>
                <a:gd name="T11" fmla="*/ 71 h 74"/>
                <a:gd name="T12" fmla="*/ 31 w 89"/>
                <a:gd name="T13" fmla="*/ 71 h 74"/>
                <a:gd name="T14" fmla="*/ 50 w 89"/>
                <a:gd name="T15" fmla="*/ 71 h 74"/>
                <a:gd name="T16" fmla="*/ 52 w 89"/>
                <a:gd name="T17" fmla="*/ 66 h 74"/>
                <a:gd name="T18" fmla="*/ 55 w 89"/>
                <a:gd name="T19" fmla="*/ 61 h 74"/>
                <a:gd name="T20" fmla="*/ 61 w 89"/>
                <a:gd name="T21" fmla="*/ 60 h 74"/>
                <a:gd name="T22" fmla="*/ 66 w 89"/>
                <a:gd name="T23" fmla="*/ 57 h 74"/>
                <a:gd name="T24" fmla="*/ 74 w 89"/>
                <a:gd name="T25" fmla="*/ 54 h 74"/>
                <a:gd name="T26" fmla="*/ 80 w 89"/>
                <a:gd name="T27" fmla="*/ 49 h 74"/>
                <a:gd name="T28" fmla="*/ 82 w 89"/>
                <a:gd name="T29" fmla="*/ 44 h 74"/>
                <a:gd name="T30" fmla="*/ 83 w 89"/>
                <a:gd name="T31" fmla="*/ 35 h 74"/>
                <a:gd name="T32" fmla="*/ 86 w 89"/>
                <a:gd name="T33" fmla="*/ 27 h 74"/>
                <a:gd name="T34" fmla="*/ 89 w 89"/>
                <a:gd name="T35" fmla="*/ 15 h 74"/>
                <a:gd name="T36" fmla="*/ 82 w 89"/>
                <a:gd name="T37" fmla="*/ 4 h 74"/>
                <a:gd name="T38" fmla="*/ 80 w 89"/>
                <a:gd name="T39" fmla="*/ 4 h 74"/>
                <a:gd name="T40" fmla="*/ 79 w 89"/>
                <a:gd name="T41" fmla="*/ 4 h 74"/>
                <a:gd name="T42" fmla="*/ 70 w 89"/>
                <a:gd name="T43" fmla="*/ 2 h 74"/>
                <a:gd name="T44" fmla="*/ 65 w 89"/>
                <a:gd name="T45" fmla="*/ 10 h 74"/>
                <a:gd name="T46" fmla="*/ 62 w 89"/>
                <a:gd name="T47" fmla="*/ 19 h 74"/>
                <a:gd name="T48" fmla="*/ 59 w 89"/>
                <a:gd name="T49" fmla="*/ 27 h 74"/>
                <a:gd name="T50" fmla="*/ 53 w 89"/>
                <a:gd name="T51" fmla="*/ 31 h 74"/>
                <a:gd name="T52" fmla="*/ 47 w 89"/>
                <a:gd name="T53" fmla="*/ 36 h 74"/>
                <a:gd name="T54" fmla="*/ 44 w 89"/>
                <a:gd name="T55" fmla="*/ 41 h 74"/>
                <a:gd name="T56" fmla="*/ 37 w 89"/>
                <a:gd name="T57" fmla="*/ 45 h 74"/>
                <a:gd name="T58" fmla="*/ 26 w 89"/>
                <a:gd name="T59" fmla="*/ 47 h 74"/>
                <a:gd name="T60" fmla="*/ 14 w 89"/>
                <a:gd name="T61" fmla="*/ 52 h 74"/>
                <a:gd name="T62" fmla="*/ 14 w 89"/>
                <a:gd name="T63" fmla="*/ 53 h 74"/>
                <a:gd name="T64" fmla="*/ 14 w 89"/>
                <a:gd name="T65" fmla="*/ 55 h 74"/>
                <a:gd name="T66" fmla="*/ 2 w 89"/>
                <a:gd name="T67" fmla="*/ 61 h 74"/>
                <a:gd name="T68" fmla="*/ 2 w 89"/>
                <a:gd name="T69" fmla="*/ 68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74"/>
                <a:gd name="T107" fmla="*/ 89 w 89"/>
                <a:gd name="T108" fmla="*/ 74 h 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74">
                  <a:moveTo>
                    <a:pt x="2" y="68"/>
                  </a:moveTo>
                  <a:cubicBezTo>
                    <a:pt x="4" y="70"/>
                    <a:pt x="6" y="71"/>
                    <a:pt x="7" y="71"/>
                  </a:cubicBezTo>
                  <a:cubicBezTo>
                    <a:pt x="8" y="71"/>
                    <a:pt x="10" y="72"/>
                    <a:pt x="12" y="72"/>
                  </a:cubicBezTo>
                  <a:cubicBezTo>
                    <a:pt x="13" y="73"/>
                    <a:pt x="15" y="74"/>
                    <a:pt x="17" y="74"/>
                  </a:cubicBezTo>
                  <a:cubicBezTo>
                    <a:pt x="18" y="74"/>
                    <a:pt x="21" y="74"/>
                    <a:pt x="23" y="73"/>
                  </a:cubicBezTo>
                  <a:cubicBezTo>
                    <a:pt x="25" y="72"/>
                    <a:pt x="26" y="72"/>
                    <a:pt x="27" y="71"/>
                  </a:cubicBezTo>
                  <a:cubicBezTo>
                    <a:pt x="27" y="71"/>
                    <a:pt x="29" y="71"/>
                    <a:pt x="31" y="71"/>
                  </a:cubicBezTo>
                  <a:cubicBezTo>
                    <a:pt x="50" y="71"/>
                    <a:pt x="50" y="71"/>
                    <a:pt x="50" y="71"/>
                  </a:cubicBezTo>
                  <a:cubicBezTo>
                    <a:pt x="51" y="71"/>
                    <a:pt x="52" y="69"/>
                    <a:pt x="52" y="66"/>
                  </a:cubicBezTo>
                  <a:cubicBezTo>
                    <a:pt x="53" y="64"/>
                    <a:pt x="54" y="61"/>
                    <a:pt x="55" y="61"/>
                  </a:cubicBezTo>
                  <a:cubicBezTo>
                    <a:pt x="56" y="61"/>
                    <a:pt x="59" y="61"/>
                    <a:pt x="61" y="60"/>
                  </a:cubicBezTo>
                  <a:cubicBezTo>
                    <a:pt x="63" y="60"/>
                    <a:pt x="65" y="58"/>
                    <a:pt x="66" y="57"/>
                  </a:cubicBezTo>
                  <a:cubicBezTo>
                    <a:pt x="67" y="57"/>
                    <a:pt x="71" y="55"/>
                    <a:pt x="74" y="54"/>
                  </a:cubicBezTo>
                  <a:cubicBezTo>
                    <a:pt x="77" y="53"/>
                    <a:pt x="79" y="51"/>
                    <a:pt x="80" y="49"/>
                  </a:cubicBezTo>
                  <a:cubicBezTo>
                    <a:pt x="80" y="48"/>
                    <a:pt x="81" y="45"/>
                    <a:pt x="82" y="44"/>
                  </a:cubicBezTo>
                  <a:cubicBezTo>
                    <a:pt x="82" y="42"/>
                    <a:pt x="83" y="38"/>
                    <a:pt x="83" y="35"/>
                  </a:cubicBezTo>
                  <a:cubicBezTo>
                    <a:pt x="83" y="31"/>
                    <a:pt x="84" y="28"/>
                    <a:pt x="86" y="27"/>
                  </a:cubicBezTo>
                  <a:cubicBezTo>
                    <a:pt x="87" y="27"/>
                    <a:pt x="89" y="22"/>
                    <a:pt x="89" y="15"/>
                  </a:cubicBezTo>
                  <a:cubicBezTo>
                    <a:pt x="89" y="9"/>
                    <a:pt x="86" y="4"/>
                    <a:pt x="82" y="4"/>
                  </a:cubicBezTo>
                  <a:cubicBezTo>
                    <a:pt x="82" y="4"/>
                    <a:pt x="82" y="4"/>
                    <a:pt x="80" y="4"/>
                  </a:cubicBezTo>
                  <a:cubicBezTo>
                    <a:pt x="79" y="4"/>
                    <a:pt x="79" y="4"/>
                    <a:pt x="79" y="4"/>
                  </a:cubicBezTo>
                  <a:cubicBezTo>
                    <a:pt x="77" y="0"/>
                    <a:pt x="73" y="1"/>
                    <a:pt x="70" y="2"/>
                  </a:cubicBezTo>
                  <a:cubicBezTo>
                    <a:pt x="67" y="4"/>
                    <a:pt x="65" y="7"/>
                    <a:pt x="65" y="10"/>
                  </a:cubicBezTo>
                  <a:cubicBezTo>
                    <a:pt x="65" y="13"/>
                    <a:pt x="64" y="17"/>
                    <a:pt x="62" y="19"/>
                  </a:cubicBezTo>
                  <a:cubicBezTo>
                    <a:pt x="61" y="22"/>
                    <a:pt x="60" y="25"/>
                    <a:pt x="59" y="27"/>
                  </a:cubicBezTo>
                  <a:cubicBezTo>
                    <a:pt x="59" y="28"/>
                    <a:pt x="56" y="30"/>
                    <a:pt x="53" y="31"/>
                  </a:cubicBezTo>
                  <a:cubicBezTo>
                    <a:pt x="50" y="32"/>
                    <a:pt x="47" y="34"/>
                    <a:pt x="47" y="36"/>
                  </a:cubicBezTo>
                  <a:cubicBezTo>
                    <a:pt x="47" y="37"/>
                    <a:pt x="46" y="39"/>
                    <a:pt x="44" y="41"/>
                  </a:cubicBezTo>
                  <a:cubicBezTo>
                    <a:pt x="42" y="42"/>
                    <a:pt x="39" y="44"/>
                    <a:pt x="37" y="45"/>
                  </a:cubicBezTo>
                  <a:cubicBezTo>
                    <a:pt x="35" y="46"/>
                    <a:pt x="30" y="47"/>
                    <a:pt x="26" y="47"/>
                  </a:cubicBezTo>
                  <a:cubicBezTo>
                    <a:pt x="23" y="47"/>
                    <a:pt x="17" y="49"/>
                    <a:pt x="14" y="52"/>
                  </a:cubicBezTo>
                  <a:cubicBezTo>
                    <a:pt x="14" y="52"/>
                    <a:pt x="14" y="52"/>
                    <a:pt x="14" y="53"/>
                  </a:cubicBezTo>
                  <a:cubicBezTo>
                    <a:pt x="14" y="55"/>
                    <a:pt x="14" y="55"/>
                    <a:pt x="14" y="55"/>
                  </a:cubicBezTo>
                  <a:cubicBezTo>
                    <a:pt x="10" y="56"/>
                    <a:pt x="5" y="60"/>
                    <a:pt x="2" y="61"/>
                  </a:cubicBezTo>
                  <a:cubicBezTo>
                    <a:pt x="0" y="63"/>
                    <a:pt x="0" y="66"/>
                    <a:pt x="2" y="6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43" name="Freeform 137"/>
            <p:cNvSpPr>
              <a:spLocks noChangeArrowheads="1"/>
            </p:cNvSpPr>
            <p:nvPr/>
          </p:nvSpPr>
          <p:spPr bwMode="auto">
            <a:xfrm>
              <a:off x="6657975" y="2265363"/>
              <a:ext cx="396875" cy="233363"/>
            </a:xfrm>
            <a:custGeom>
              <a:avLst/>
              <a:gdLst>
                <a:gd name="T0" fmla="*/ 13 w 149"/>
                <a:gd name="T1" fmla="*/ 11 h 88"/>
                <a:gd name="T2" fmla="*/ 12 w 149"/>
                <a:gd name="T3" fmla="*/ 11 h 88"/>
                <a:gd name="T4" fmla="*/ 8 w 149"/>
                <a:gd name="T5" fmla="*/ 1 h 88"/>
                <a:gd name="T6" fmla="*/ 3 w 149"/>
                <a:gd name="T7" fmla="*/ 2 h 88"/>
                <a:gd name="T8" fmla="*/ 0 w 149"/>
                <a:gd name="T9" fmla="*/ 7 h 88"/>
                <a:gd name="T10" fmla="*/ 6 w 149"/>
                <a:gd name="T11" fmla="*/ 11 h 88"/>
                <a:gd name="T12" fmla="*/ 12 w 149"/>
                <a:gd name="T13" fmla="*/ 16 h 88"/>
                <a:gd name="T14" fmla="*/ 17 w 149"/>
                <a:gd name="T15" fmla="*/ 21 h 88"/>
                <a:gd name="T16" fmla="*/ 26 w 149"/>
                <a:gd name="T17" fmla="*/ 26 h 88"/>
                <a:gd name="T18" fmla="*/ 33 w 149"/>
                <a:gd name="T19" fmla="*/ 30 h 88"/>
                <a:gd name="T20" fmla="*/ 37 w 149"/>
                <a:gd name="T21" fmla="*/ 35 h 88"/>
                <a:gd name="T22" fmla="*/ 41 w 149"/>
                <a:gd name="T23" fmla="*/ 40 h 88"/>
                <a:gd name="T24" fmla="*/ 42 w 149"/>
                <a:gd name="T25" fmla="*/ 50 h 88"/>
                <a:gd name="T26" fmla="*/ 46 w 149"/>
                <a:gd name="T27" fmla="*/ 58 h 88"/>
                <a:gd name="T28" fmla="*/ 57 w 149"/>
                <a:gd name="T29" fmla="*/ 59 h 88"/>
                <a:gd name="T30" fmla="*/ 68 w 149"/>
                <a:gd name="T31" fmla="*/ 61 h 88"/>
                <a:gd name="T32" fmla="*/ 77 w 149"/>
                <a:gd name="T33" fmla="*/ 63 h 88"/>
                <a:gd name="T34" fmla="*/ 83 w 149"/>
                <a:gd name="T35" fmla="*/ 64 h 88"/>
                <a:gd name="T36" fmla="*/ 83 w 149"/>
                <a:gd name="T37" fmla="*/ 65 h 88"/>
                <a:gd name="T38" fmla="*/ 83 w 149"/>
                <a:gd name="T39" fmla="*/ 66 h 88"/>
                <a:gd name="T40" fmla="*/ 90 w 149"/>
                <a:gd name="T41" fmla="*/ 65 h 88"/>
                <a:gd name="T42" fmla="*/ 115 w 149"/>
                <a:gd name="T43" fmla="*/ 65 h 88"/>
                <a:gd name="T44" fmla="*/ 113 w 149"/>
                <a:gd name="T45" fmla="*/ 68 h 88"/>
                <a:gd name="T46" fmla="*/ 110 w 149"/>
                <a:gd name="T47" fmla="*/ 70 h 88"/>
                <a:gd name="T48" fmla="*/ 136 w 149"/>
                <a:gd name="T49" fmla="*/ 88 h 88"/>
                <a:gd name="T50" fmla="*/ 139 w 149"/>
                <a:gd name="T51" fmla="*/ 87 h 88"/>
                <a:gd name="T52" fmla="*/ 142 w 149"/>
                <a:gd name="T53" fmla="*/ 85 h 88"/>
                <a:gd name="T54" fmla="*/ 145 w 149"/>
                <a:gd name="T55" fmla="*/ 87 h 88"/>
                <a:gd name="T56" fmla="*/ 149 w 149"/>
                <a:gd name="T57" fmla="*/ 80 h 88"/>
                <a:gd name="T58" fmla="*/ 140 w 149"/>
                <a:gd name="T59" fmla="*/ 68 h 88"/>
                <a:gd name="T60" fmla="*/ 133 w 149"/>
                <a:gd name="T61" fmla="*/ 63 h 88"/>
                <a:gd name="T62" fmla="*/ 124 w 149"/>
                <a:gd name="T63" fmla="*/ 57 h 88"/>
                <a:gd name="T64" fmla="*/ 123 w 149"/>
                <a:gd name="T65" fmla="*/ 55 h 88"/>
                <a:gd name="T66" fmla="*/ 130 w 149"/>
                <a:gd name="T67" fmla="*/ 49 h 88"/>
                <a:gd name="T68" fmla="*/ 126 w 149"/>
                <a:gd name="T69" fmla="*/ 39 h 88"/>
                <a:gd name="T70" fmla="*/ 114 w 149"/>
                <a:gd name="T71" fmla="*/ 35 h 88"/>
                <a:gd name="T72" fmla="*/ 107 w 149"/>
                <a:gd name="T73" fmla="*/ 33 h 88"/>
                <a:gd name="T74" fmla="*/ 87 w 149"/>
                <a:gd name="T75" fmla="*/ 21 h 88"/>
                <a:gd name="T76" fmla="*/ 80 w 149"/>
                <a:gd name="T77" fmla="*/ 20 h 88"/>
                <a:gd name="T78" fmla="*/ 77 w 149"/>
                <a:gd name="T79" fmla="*/ 19 h 88"/>
                <a:gd name="T80" fmla="*/ 76 w 149"/>
                <a:gd name="T81" fmla="*/ 19 h 88"/>
                <a:gd name="T82" fmla="*/ 76 w 149"/>
                <a:gd name="T83" fmla="*/ 18 h 88"/>
                <a:gd name="T84" fmla="*/ 71 w 149"/>
                <a:gd name="T85" fmla="*/ 16 h 88"/>
                <a:gd name="T86" fmla="*/ 58 w 149"/>
                <a:gd name="T87" fmla="*/ 16 h 88"/>
                <a:gd name="T88" fmla="*/ 55 w 149"/>
                <a:gd name="T89" fmla="*/ 16 h 88"/>
                <a:gd name="T90" fmla="*/ 36 w 149"/>
                <a:gd name="T91" fmla="*/ 14 h 88"/>
                <a:gd name="T92" fmla="*/ 15 w 149"/>
                <a:gd name="T93" fmla="*/ 11 h 88"/>
                <a:gd name="T94" fmla="*/ 13 w 149"/>
                <a:gd name="T95" fmla="*/ 11 h 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9"/>
                <a:gd name="T145" fmla="*/ 0 h 88"/>
                <a:gd name="T146" fmla="*/ 149 w 149"/>
                <a:gd name="T147" fmla="*/ 88 h 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9" h="88">
                  <a:moveTo>
                    <a:pt x="13" y="11"/>
                  </a:moveTo>
                  <a:cubicBezTo>
                    <a:pt x="12" y="11"/>
                    <a:pt x="12" y="11"/>
                    <a:pt x="12" y="11"/>
                  </a:cubicBezTo>
                  <a:cubicBezTo>
                    <a:pt x="11" y="6"/>
                    <a:pt x="10" y="1"/>
                    <a:pt x="8" y="1"/>
                  </a:cubicBezTo>
                  <a:cubicBezTo>
                    <a:pt x="6" y="0"/>
                    <a:pt x="4" y="1"/>
                    <a:pt x="3" y="2"/>
                  </a:cubicBezTo>
                  <a:cubicBezTo>
                    <a:pt x="1" y="4"/>
                    <a:pt x="0" y="6"/>
                    <a:pt x="0" y="7"/>
                  </a:cubicBezTo>
                  <a:cubicBezTo>
                    <a:pt x="0" y="8"/>
                    <a:pt x="3" y="10"/>
                    <a:pt x="6" y="11"/>
                  </a:cubicBezTo>
                  <a:cubicBezTo>
                    <a:pt x="9" y="12"/>
                    <a:pt x="12" y="14"/>
                    <a:pt x="12" y="16"/>
                  </a:cubicBezTo>
                  <a:cubicBezTo>
                    <a:pt x="12" y="17"/>
                    <a:pt x="14" y="20"/>
                    <a:pt x="17" y="21"/>
                  </a:cubicBezTo>
                  <a:cubicBezTo>
                    <a:pt x="19" y="23"/>
                    <a:pt x="23" y="25"/>
                    <a:pt x="26" y="26"/>
                  </a:cubicBezTo>
                  <a:cubicBezTo>
                    <a:pt x="28" y="26"/>
                    <a:pt x="31" y="28"/>
                    <a:pt x="33" y="30"/>
                  </a:cubicBezTo>
                  <a:cubicBezTo>
                    <a:pt x="34" y="32"/>
                    <a:pt x="36" y="34"/>
                    <a:pt x="37" y="35"/>
                  </a:cubicBezTo>
                  <a:cubicBezTo>
                    <a:pt x="38" y="35"/>
                    <a:pt x="40" y="38"/>
                    <a:pt x="41" y="40"/>
                  </a:cubicBezTo>
                  <a:cubicBezTo>
                    <a:pt x="41" y="42"/>
                    <a:pt x="42" y="47"/>
                    <a:pt x="42" y="50"/>
                  </a:cubicBezTo>
                  <a:cubicBezTo>
                    <a:pt x="42" y="54"/>
                    <a:pt x="44" y="57"/>
                    <a:pt x="46" y="58"/>
                  </a:cubicBezTo>
                  <a:cubicBezTo>
                    <a:pt x="48" y="58"/>
                    <a:pt x="54" y="59"/>
                    <a:pt x="57" y="59"/>
                  </a:cubicBezTo>
                  <a:cubicBezTo>
                    <a:pt x="61" y="59"/>
                    <a:pt x="66" y="60"/>
                    <a:pt x="68" y="61"/>
                  </a:cubicBezTo>
                  <a:cubicBezTo>
                    <a:pt x="70" y="62"/>
                    <a:pt x="74" y="63"/>
                    <a:pt x="77" y="63"/>
                  </a:cubicBezTo>
                  <a:cubicBezTo>
                    <a:pt x="80" y="63"/>
                    <a:pt x="83" y="64"/>
                    <a:pt x="83" y="64"/>
                  </a:cubicBezTo>
                  <a:cubicBezTo>
                    <a:pt x="83" y="65"/>
                    <a:pt x="83" y="65"/>
                    <a:pt x="83" y="65"/>
                  </a:cubicBezTo>
                  <a:cubicBezTo>
                    <a:pt x="83" y="65"/>
                    <a:pt x="83" y="66"/>
                    <a:pt x="83" y="66"/>
                  </a:cubicBezTo>
                  <a:cubicBezTo>
                    <a:pt x="83" y="67"/>
                    <a:pt x="86" y="66"/>
                    <a:pt x="90" y="65"/>
                  </a:cubicBezTo>
                  <a:cubicBezTo>
                    <a:pt x="94" y="63"/>
                    <a:pt x="105" y="64"/>
                    <a:pt x="115" y="65"/>
                  </a:cubicBezTo>
                  <a:cubicBezTo>
                    <a:pt x="115" y="65"/>
                    <a:pt x="115" y="65"/>
                    <a:pt x="113" y="68"/>
                  </a:cubicBezTo>
                  <a:cubicBezTo>
                    <a:pt x="110" y="70"/>
                    <a:pt x="110" y="70"/>
                    <a:pt x="110" y="70"/>
                  </a:cubicBezTo>
                  <a:cubicBezTo>
                    <a:pt x="115" y="73"/>
                    <a:pt x="127" y="81"/>
                    <a:pt x="136" y="88"/>
                  </a:cubicBezTo>
                  <a:cubicBezTo>
                    <a:pt x="136" y="88"/>
                    <a:pt x="136" y="88"/>
                    <a:pt x="139" y="87"/>
                  </a:cubicBezTo>
                  <a:cubicBezTo>
                    <a:pt x="142" y="85"/>
                    <a:pt x="142" y="85"/>
                    <a:pt x="142" y="85"/>
                  </a:cubicBezTo>
                  <a:cubicBezTo>
                    <a:pt x="142" y="86"/>
                    <a:pt x="143" y="87"/>
                    <a:pt x="145" y="87"/>
                  </a:cubicBezTo>
                  <a:cubicBezTo>
                    <a:pt x="147" y="87"/>
                    <a:pt x="149" y="84"/>
                    <a:pt x="149" y="80"/>
                  </a:cubicBezTo>
                  <a:cubicBezTo>
                    <a:pt x="149" y="80"/>
                    <a:pt x="149" y="80"/>
                    <a:pt x="140" y="68"/>
                  </a:cubicBezTo>
                  <a:cubicBezTo>
                    <a:pt x="131" y="56"/>
                    <a:pt x="136" y="63"/>
                    <a:pt x="133" y="63"/>
                  </a:cubicBezTo>
                  <a:cubicBezTo>
                    <a:pt x="129" y="63"/>
                    <a:pt x="125" y="60"/>
                    <a:pt x="124" y="57"/>
                  </a:cubicBezTo>
                  <a:cubicBezTo>
                    <a:pt x="123" y="55"/>
                    <a:pt x="123" y="55"/>
                    <a:pt x="123" y="55"/>
                  </a:cubicBezTo>
                  <a:cubicBezTo>
                    <a:pt x="127" y="54"/>
                    <a:pt x="130" y="51"/>
                    <a:pt x="130" y="49"/>
                  </a:cubicBezTo>
                  <a:cubicBezTo>
                    <a:pt x="130" y="46"/>
                    <a:pt x="128" y="42"/>
                    <a:pt x="126" y="39"/>
                  </a:cubicBezTo>
                  <a:cubicBezTo>
                    <a:pt x="123" y="37"/>
                    <a:pt x="118" y="35"/>
                    <a:pt x="114" y="35"/>
                  </a:cubicBezTo>
                  <a:cubicBezTo>
                    <a:pt x="110" y="35"/>
                    <a:pt x="107" y="34"/>
                    <a:pt x="107" y="33"/>
                  </a:cubicBezTo>
                  <a:cubicBezTo>
                    <a:pt x="107" y="31"/>
                    <a:pt x="98" y="26"/>
                    <a:pt x="87" y="21"/>
                  </a:cubicBezTo>
                  <a:cubicBezTo>
                    <a:pt x="87" y="21"/>
                    <a:pt x="87" y="21"/>
                    <a:pt x="80" y="20"/>
                  </a:cubicBezTo>
                  <a:cubicBezTo>
                    <a:pt x="77" y="19"/>
                    <a:pt x="77" y="19"/>
                    <a:pt x="77" y="19"/>
                  </a:cubicBezTo>
                  <a:cubicBezTo>
                    <a:pt x="77" y="20"/>
                    <a:pt x="77" y="20"/>
                    <a:pt x="76" y="19"/>
                  </a:cubicBezTo>
                  <a:cubicBezTo>
                    <a:pt x="76" y="19"/>
                    <a:pt x="76" y="19"/>
                    <a:pt x="76" y="18"/>
                  </a:cubicBezTo>
                  <a:cubicBezTo>
                    <a:pt x="76" y="15"/>
                    <a:pt x="73" y="16"/>
                    <a:pt x="71" y="16"/>
                  </a:cubicBezTo>
                  <a:cubicBezTo>
                    <a:pt x="70" y="16"/>
                    <a:pt x="60" y="16"/>
                    <a:pt x="58" y="16"/>
                  </a:cubicBezTo>
                  <a:cubicBezTo>
                    <a:pt x="55" y="16"/>
                    <a:pt x="55" y="16"/>
                    <a:pt x="55" y="16"/>
                  </a:cubicBezTo>
                  <a:cubicBezTo>
                    <a:pt x="50" y="16"/>
                    <a:pt x="41" y="14"/>
                    <a:pt x="36" y="14"/>
                  </a:cubicBezTo>
                  <a:cubicBezTo>
                    <a:pt x="30" y="13"/>
                    <a:pt x="20" y="11"/>
                    <a:pt x="15" y="11"/>
                  </a:cubicBezTo>
                  <a:cubicBezTo>
                    <a:pt x="15" y="11"/>
                    <a:pt x="15" y="11"/>
                    <a:pt x="13" y="1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44" name="Freeform 138"/>
            <p:cNvSpPr>
              <a:spLocks noChangeArrowheads="1"/>
            </p:cNvSpPr>
            <p:nvPr/>
          </p:nvSpPr>
          <p:spPr bwMode="auto">
            <a:xfrm>
              <a:off x="1908175" y="3308350"/>
              <a:ext cx="3175" cy="1588"/>
            </a:xfrm>
            <a:custGeom>
              <a:avLst/>
              <a:gdLst>
                <a:gd name="T0" fmla="*/ 1 w 1"/>
                <a:gd name="T1" fmla="*/ 0 h 1"/>
                <a:gd name="T2" fmla="*/ 0 w 1"/>
                <a:gd name="T3" fmla="*/ 1 h 1"/>
                <a:gd name="T4" fmla="*/ 1 w 1"/>
                <a:gd name="T5" fmla="*/ 1 h 1"/>
                <a:gd name="T6" fmla="*/ 1 w 1"/>
                <a:gd name="T7" fmla="*/ 0 h 1"/>
                <a:gd name="T8" fmla="*/ 1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1" y="0"/>
                  </a:moveTo>
                  <a:cubicBezTo>
                    <a:pt x="0" y="0"/>
                    <a:pt x="0" y="0"/>
                    <a:pt x="0" y="1"/>
                  </a:cubicBezTo>
                  <a:cubicBezTo>
                    <a:pt x="0" y="1"/>
                    <a:pt x="0" y="1"/>
                    <a:pt x="1" y="1"/>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45" name="Oval 139"/>
            <p:cNvSpPr>
              <a:spLocks noChangeArrowheads="1"/>
            </p:cNvSpPr>
            <p:nvPr/>
          </p:nvSpPr>
          <p:spPr bwMode="auto">
            <a:xfrm>
              <a:off x="1892300" y="1722438"/>
              <a:ext cx="26988" cy="1588"/>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46" name="Freeform 140"/>
            <p:cNvSpPr>
              <a:spLocks noChangeArrowheads="1"/>
            </p:cNvSpPr>
            <p:nvPr/>
          </p:nvSpPr>
          <p:spPr bwMode="auto">
            <a:xfrm>
              <a:off x="2182813" y="1301750"/>
              <a:ext cx="3175" cy="3175"/>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1"/>
                    <a:pt x="0" y="0"/>
                  </a:cubicBezTo>
                  <a:cubicBezTo>
                    <a:pt x="0" y="0"/>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47" name="Freeform 141"/>
            <p:cNvSpPr>
              <a:spLocks noChangeArrowheads="1"/>
            </p:cNvSpPr>
            <p:nvPr/>
          </p:nvSpPr>
          <p:spPr bwMode="auto">
            <a:xfrm>
              <a:off x="2182813" y="1296988"/>
              <a:ext cx="3175" cy="1588"/>
            </a:xfrm>
            <a:custGeom>
              <a:avLst/>
              <a:gdLst>
                <a:gd name="T0" fmla="*/ 0 w 1"/>
                <a:gd name="T1" fmla="*/ 1 h 1"/>
                <a:gd name="T2" fmla="*/ 0 w 1"/>
                <a:gd name="T3" fmla="*/ 1 h 1"/>
                <a:gd name="T4" fmla="*/ 0 w 1"/>
                <a:gd name="T5" fmla="*/ 1 h 1"/>
                <a:gd name="T6" fmla="*/ 0 w 1"/>
                <a:gd name="T7" fmla="*/ 1 h 1"/>
                <a:gd name="T8" fmla="*/ 0 w 1"/>
                <a:gd name="T9" fmla="*/ 1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1"/>
                  </a:moveTo>
                  <a:cubicBezTo>
                    <a:pt x="0" y="1"/>
                    <a:pt x="0" y="1"/>
                    <a:pt x="0" y="1"/>
                  </a:cubicBezTo>
                  <a:cubicBezTo>
                    <a:pt x="0" y="1"/>
                    <a:pt x="0" y="1"/>
                    <a:pt x="0" y="1"/>
                  </a:cubicBezTo>
                  <a:cubicBezTo>
                    <a:pt x="0" y="1"/>
                    <a:pt x="0" y="1"/>
                    <a:pt x="0" y="1"/>
                  </a:cubicBezTo>
                  <a:cubicBezTo>
                    <a:pt x="1" y="0"/>
                    <a:pt x="1" y="0"/>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48" name="Freeform 142"/>
            <p:cNvSpPr>
              <a:spLocks noChangeArrowheads="1"/>
            </p:cNvSpPr>
            <p:nvPr/>
          </p:nvSpPr>
          <p:spPr bwMode="auto">
            <a:xfrm>
              <a:off x="2182813" y="1301750"/>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49" name="Freeform 143"/>
            <p:cNvSpPr>
              <a:spLocks noChangeArrowheads="1"/>
            </p:cNvSpPr>
            <p:nvPr/>
          </p:nvSpPr>
          <p:spPr bwMode="auto">
            <a:xfrm>
              <a:off x="1746250" y="757238"/>
              <a:ext cx="1" cy="3175"/>
            </a:xfrm>
            <a:custGeom>
              <a:avLst/>
              <a:gdLst>
                <a:gd name="T0" fmla="*/ 0 w 1"/>
                <a:gd name="T1" fmla="*/ 1 h 1"/>
                <a:gd name="T2" fmla="*/ 0 w 1"/>
                <a:gd name="T3" fmla="*/ 1 h 1"/>
                <a:gd name="T4" fmla="*/ 0 w 1"/>
                <a:gd name="T5" fmla="*/ 1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cubicBezTo>
                    <a:pt x="0" y="1"/>
                    <a:pt x="0" y="1"/>
                    <a:pt x="0" y="1"/>
                  </a:cubicBez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50" name="Freeform 144"/>
            <p:cNvSpPr>
              <a:spLocks noChangeArrowheads="1"/>
            </p:cNvSpPr>
            <p:nvPr/>
          </p:nvSpPr>
          <p:spPr bwMode="auto">
            <a:xfrm>
              <a:off x="2174875" y="1258888"/>
              <a:ext cx="11113" cy="23813"/>
            </a:xfrm>
            <a:custGeom>
              <a:avLst/>
              <a:gdLst>
                <a:gd name="T0" fmla="*/ 4 w 4"/>
                <a:gd name="T1" fmla="*/ 2 h 9"/>
                <a:gd name="T2" fmla="*/ 2 w 4"/>
                <a:gd name="T3" fmla="*/ 0 h 9"/>
                <a:gd name="T4" fmla="*/ 0 w 4"/>
                <a:gd name="T5" fmla="*/ 0 h 9"/>
                <a:gd name="T6" fmla="*/ 1 w 4"/>
                <a:gd name="T7" fmla="*/ 0 h 9"/>
                <a:gd name="T8" fmla="*/ 3 w 4"/>
                <a:gd name="T9" fmla="*/ 2 h 9"/>
                <a:gd name="T10" fmla="*/ 4 w 4"/>
                <a:gd name="T11" fmla="*/ 2 h 9"/>
                <a:gd name="T12" fmla="*/ 0 60000 65536"/>
                <a:gd name="T13" fmla="*/ 0 60000 65536"/>
                <a:gd name="T14" fmla="*/ 0 60000 65536"/>
                <a:gd name="T15" fmla="*/ 0 60000 65536"/>
                <a:gd name="T16" fmla="*/ 0 60000 65536"/>
                <a:gd name="T17" fmla="*/ 0 60000 65536"/>
                <a:gd name="T18" fmla="*/ 0 w 4"/>
                <a:gd name="T19" fmla="*/ 0 h 9"/>
                <a:gd name="T20" fmla="*/ 4 w 4"/>
                <a:gd name="T21" fmla="*/ 9 h 9"/>
              </a:gdLst>
              <a:ahLst/>
              <a:cxnLst>
                <a:cxn ang="T12">
                  <a:pos x="T0" y="T1"/>
                </a:cxn>
                <a:cxn ang="T13">
                  <a:pos x="T2" y="T3"/>
                </a:cxn>
                <a:cxn ang="T14">
                  <a:pos x="T4" y="T5"/>
                </a:cxn>
                <a:cxn ang="T15">
                  <a:pos x="T6" y="T7"/>
                </a:cxn>
                <a:cxn ang="T16">
                  <a:pos x="T8" y="T9"/>
                </a:cxn>
                <a:cxn ang="T17">
                  <a:pos x="T10" y="T11"/>
                </a:cxn>
              </a:cxnLst>
              <a:rect l="T18" t="T19" r="T20" b="T21"/>
              <a:pathLst>
                <a:path w="4" h="9">
                  <a:moveTo>
                    <a:pt x="4" y="2"/>
                  </a:moveTo>
                  <a:cubicBezTo>
                    <a:pt x="4" y="2"/>
                    <a:pt x="4" y="2"/>
                    <a:pt x="2" y="0"/>
                  </a:cubicBezTo>
                  <a:cubicBezTo>
                    <a:pt x="1" y="0"/>
                    <a:pt x="0" y="0"/>
                    <a:pt x="0" y="0"/>
                  </a:cubicBezTo>
                  <a:cubicBezTo>
                    <a:pt x="0" y="0"/>
                    <a:pt x="1" y="0"/>
                    <a:pt x="1" y="0"/>
                  </a:cubicBezTo>
                  <a:cubicBezTo>
                    <a:pt x="3" y="2"/>
                    <a:pt x="3" y="2"/>
                    <a:pt x="3" y="2"/>
                  </a:cubicBezTo>
                  <a:cubicBezTo>
                    <a:pt x="4" y="9"/>
                    <a:pt x="4" y="9"/>
                    <a:pt x="4"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51" name="Oval 145"/>
            <p:cNvSpPr>
              <a:spLocks noChangeArrowheads="1"/>
            </p:cNvSpPr>
            <p:nvPr/>
          </p:nvSpPr>
          <p:spPr bwMode="auto">
            <a:xfrm>
              <a:off x="1427163" y="1878013"/>
              <a:ext cx="1588" cy="1588"/>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52" name="Freeform 146"/>
            <p:cNvSpPr>
              <a:spLocks noChangeArrowheads="1"/>
            </p:cNvSpPr>
            <p:nvPr/>
          </p:nvSpPr>
          <p:spPr bwMode="auto">
            <a:xfrm>
              <a:off x="1427163" y="1878013"/>
              <a:ext cx="1" cy="4763"/>
            </a:xfrm>
            <a:custGeom>
              <a:avLst/>
              <a:gdLst>
                <a:gd name="T0" fmla="*/ 0 w 1"/>
                <a:gd name="T1" fmla="*/ 2 h 2"/>
                <a:gd name="T2" fmla="*/ 0 w 1"/>
                <a:gd name="T3" fmla="*/ 0 h 2"/>
                <a:gd name="T4" fmla="*/ 0 w 1"/>
                <a:gd name="T5" fmla="*/ 2 h 2"/>
                <a:gd name="T6" fmla="*/ 0 w 1"/>
                <a:gd name="T7" fmla="*/ 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cubicBezTo>
                    <a:pt x="0" y="1"/>
                    <a:pt x="0" y="1"/>
                    <a:pt x="0" y="0"/>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53" name="Freeform 147"/>
            <p:cNvSpPr>
              <a:spLocks noChangeArrowheads="1"/>
            </p:cNvSpPr>
            <p:nvPr/>
          </p:nvSpPr>
          <p:spPr bwMode="auto">
            <a:xfrm>
              <a:off x="1106488" y="603250"/>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54" name="Freeform 148"/>
            <p:cNvSpPr>
              <a:spLocks noChangeArrowheads="1"/>
            </p:cNvSpPr>
            <p:nvPr/>
          </p:nvSpPr>
          <p:spPr bwMode="auto">
            <a:xfrm>
              <a:off x="1136650" y="53340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55" name="Freeform 149"/>
            <p:cNvSpPr>
              <a:spLocks noChangeArrowheads="1"/>
            </p:cNvSpPr>
            <p:nvPr/>
          </p:nvSpPr>
          <p:spPr bwMode="auto">
            <a:xfrm>
              <a:off x="2108200" y="3249613"/>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56" name="Freeform 150"/>
            <p:cNvSpPr>
              <a:spLocks noChangeArrowheads="1"/>
            </p:cNvSpPr>
            <p:nvPr/>
          </p:nvSpPr>
          <p:spPr bwMode="auto">
            <a:xfrm>
              <a:off x="2720975" y="2320925"/>
              <a:ext cx="3175" cy="7938"/>
            </a:xfrm>
            <a:custGeom>
              <a:avLst/>
              <a:gdLst>
                <a:gd name="T0" fmla="*/ 1 w 1"/>
                <a:gd name="T1" fmla="*/ 3 h 3"/>
                <a:gd name="T2" fmla="*/ 0 w 1"/>
                <a:gd name="T3" fmla="*/ 0 h 3"/>
                <a:gd name="T4" fmla="*/ 1 w 1"/>
                <a:gd name="T5" fmla="*/ 3 h 3"/>
                <a:gd name="T6" fmla="*/ 1 w 1"/>
                <a:gd name="T7" fmla="*/ 3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1" y="3"/>
                  </a:moveTo>
                  <a:cubicBezTo>
                    <a:pt x="1" y="3"/>
                    <a:pt x="1" y="2"/>
                    <a:pt x="0" y="0"/>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57" name="Freeform 151"/>
            <p:cNvSpPr>
              <a:spLocks noChangeArrowheads="1"/>
            </p:cNvSpPr>
            <p:nvPr/>
          </p:nvSpPr>
          <p:spPr bwMode="auto">
            <a:xfrm>
              <a:off x="1790700" y="2003425"/>
              <a:ext cx="1050925" cy="1471613"/>
            </a:xfrm>
            <a:custGeom>
              <a:avLst/>
              <a:gdLst>
                <a:gd name="T0" fmla="*/ 366 w 394"/>
                <a:gd name="T1" fmla="*/ 136 h 552"/>
                <a:gd name="T2" fmla="*/ 365 w 394"/>
                <a:gd name="T3" fmla="*/ 134 h 552"/>
                <a:gd name="T4" fmla="*/ 364 w 394"/>
                <a:gd name="T5" fmla="*/ 136 h 552"/>
                <a:gd name="T6" fmla="*/ 362 w 394"/>
                <a:gd name="T7" fmla="*/ 137 h 552"/>
                <a:gd name="T8" fmla="*/ 361 w 394"/>
                <a:gd name="T9" fmla="*/ 138 h 552"/>
                <a:gd name="T10" fmla="*/ 355 w 394"/>
                <a:gd name="T11" fmla="*/ 130 h 552"/>
                <a:gd name="T12" fmla="*/ 341 w 394"/>
                <a:gd name="T13" fmla="*/ 117 h 552"/>
                <a:gd name="T14" fmla="*/ 349 w 394"/>
                <a:gd name="T15" fmla="*/ 119 h 552"/>
                <a:gd name="T16" fmla="*/ 329 w 394"/>
                <a:gd name="T17" fmla="*/ 114 h 552"/>
                <a:gd name="T18" fmla="*/ 309 w 394"/>
                <a:gd name="T19" fmla="*/ 111 h 552"/>
                <a:gd name="T20" fmla="*/ 290 w 394"/>
                <a:gd name="T21" fmla="*/ 97 h 552"/>
                <a:gd name="T22" fmla="*/ 274 w 394"/>
                <a:gd name="T23" fmla="*/ 101 h 552"/>
                <a:gd name="T24" fmla="*/ 271 w 394"/>
                <a:gd name="T25" fmla="*/ 102 h 552"/>
                <a:gd name="T26" fmla="*/ 269 w 394"/>
                <a:gd name="T27" fmla="*/ 104 h 552"/>
                <a:gd name="T28" fmla="*/ 265 w 394"/>
                <a:gd name="T29" fmla="*/ 107 h 552"/>
                <a:gd name="T30" fmla="*/ 257 w 394"/>
                <a:gd name="T31" fmla="*/ 100 h 552"/>
                <a:gd name="T32" fmla="*/ 258 w 394"/>
                <a:gd name="T33" fmla="*/ 84 h 552"/>
                <a:gd name="T34" fmla="*/ 234 w 394"/>
                <a:gd name="T35" fmla="*/ 52 h 552"/>
                <a:gd name="T36" fmla="*/ 218 w 394"/>
                <a:gd name="T37" fmla="*/ 48 h 552"/>
                <a:gd name="T38" fmla="*/ 177 w 394"/>
                <a:gd name="T39" fmla="*/ 20 h 552"/>
                <a:gd name="T40" fmla="*/ 92 w 394"/>
                <a:gd name="T41" fmla="*/ 0 h 552"/>
                <a:gd name="T42" fmla="*/ 53 w 394"/>
                <a:gd name="T43" fmla="*/ 13 h 552"/>
                <a:gd name="T44" fmla="*/ 6 w 394"/>
                <a:gd name="T45" fmla="*/ 23 h 552"/>
                <a:gd name="T46" fmla="*/ 14 w 394"/>
                <a:gd name="T47" fmla="*/ 29 h 552"/>
                <a:gd name="T48" fmla="*/ 30 w 394"/>
                <a:gd name="T49" fmla="*/ 54 h 552"/>
                <a:gd name="T50" fmla="*/ 0 w 394"/>
                <a:gd name="T51" fmla="*/ 107 h 552"/>
                <a:gd name="T52" fmla="*/ 0 w 394"/>
                <a:gd name="T53" fmla="*/ 135 h 552"/>
                <a:gd name="T54" fmla="*/ 17 w 394"/>
                <a:gd name="T55" fmla="*/ 147 h 552"/>
                <a:gd name="T56" fmla="*/ 71 w 394"/>
                <a:gd name="T57" fmla="*/ 241 h 552"/>
                <a:gd name="T58" fmla="*/ 47 w 394"/>
                <a:gd name="T59" fmla="*/ 418 h 552"/>
                <a:gd name="T60" fmla="*/ 49 w 394"/>
                <a:gd name="T61" fmla="*/ 466 h 552"/>
                <a:gd name="T62" fmla="*/ 42 w 394"/>
                <a:gd name="T63" fmla="*/ 482 h 552"/>
                <a:gd name="T64" fmla="*/ 45 w 394"/>
                <a:gd name="T65" fmla="*/ 482 h 552"/>
                <a:gd name="T66" fmla="*/ 45 w 394"/>
                <a:gd name="T67" fmla="*/ 491 h 552"/>
                <a:gd name="T68" fmla="*/ 41 w 394"/>
                <a:gd name="T69" fmla="*/ 507 h 552"/>
                <a:gd name="T70" fmla="*/ 49 w 394"/>
                <a:gd name="T71" fmla="*/ 525 h 552"/>
                <a:gd name="T72" fmla="*/ 68 w 394"/>
                <a:gd name="T73" fmla="*/ 552 h 552"/>
                <a:gd name="T74" fmla="*/ 117 w 394"/>
                <a:gd name="T75" fmla="*/ 482 h 552"/>
                <a:gd name="T76" fmla="*/ 119 w 394"/>
                <a:gd name="T77" fmla="*/ 477 h 552"/>
                <a:gd name="T78" fmla="*/ 115 w 394"/>
                <a:gd name="T79" fmla="*/ 470 h 552"/>
                <a:gd name="T80" fmla="*/ 115 w 394"/>
                <a:gd name="T81" fmla="*/ 466 h 552"/>
                <a:gd name="T82" fmla="*/ 125 w 394"/>
                <a:gd name="T83" fmla="*/ 456 h 552"/>
                <a:gd name="T84" fmla="*/ 122 w 394"/>
                <a:gd name="T85" fmla="*/ 433 h 552"/>
                <a:gd name="T86" fmla="*/ 142 w 394"/>
                <a:gd name="T87" fmla="*/ 424 h 552"/>
                <a:gd name="T88" fmla="*/ 169 w 394"/>
                <a:gd name="T89" fmla="*/ 409 h 552"/>
                <a:gd name="T90" fmla="*/ 210 w 394"/>
                <a:gd name="T91" fmla="*/ 373 h 552"/>
                <a:gd name="T92" fmla="*/ 252 w 394"/>
                <a:gd name="T93" fmla="*/ 323 h 552"/>
                <a:gd name="T94" fmla="*/ 310 w 394"/>
                <a:gd name="T95" fmla="*/ 274 h 552"/>
                <a:gd name="T96" fmla="*/ 337 w 394"/>
                <a:gd name="T97" fmla="*/ 233 h 552"/>
                <a:gd name="T98" fmla="*/ 369 w 394"/>
                <a:gd name="T99" fmla="*/ 178 h 552"/>
                <a:gd name="T100" fmla="*/ 379 w 394"/>
                <a:gd name="T101" fmla="*/ 133 h 55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94"/>
                <a:gd name="T154" fmla="*/ 0 h 552"/>
                <a:gd name="T155" fmla="*/ 394 w 394"/>
                <a:gd name="T156" fmla="*/ 552 h 55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94" h="552">
                  <a:moveTo>
                    <a:pt x="379" y="133"/>
                  </a:moveTo>
                  <a:cubicBezTo>
                    <a:pt x="375" y="133"/>
                    <a:pt x="372" y="134"/>
                    <a:pt x="368" y="135"/>
                  </a:cubicBezTo>
                  <a:cubicBezTo>
                    <a:pt x="367" y="135"/>
                    <a:pt x="366" y="136"/>
                    <a:pt x="366" y="136"/>
                  </a:cubicBezTo>
                  <a:cubicBezTo>
                    <a:pt x="366" y="136"/>
                    <a:pt x="366" y="136"/>
                    <a:pt x="366" y="136"/>
                  </a:cubicBezTo>
                  <a:cubicBezTo>
                    <a:pt x="366" y="136"/>
                    <a:pt x="365" y="135"/>
                    <a:pt x="365" y="134"/>
                  </a:cubicBezTo>
                  <a:cubicBezTo>
                    <a:pt x="365" y="134"/>
                    <a:pt x="365" y="134"/>
                    <a:pt x="365" y="134"/>
                  </a:cubicBezTo>
                  <a:cubicBezTo>
                    <a:pt x="365" y="134"/>
                    <a:pt x="364" y="133"/>
                    <a:pt x="364" y="133"/>
                  </a:cubicBezTo>
                  <a:cubicBezTo>
                    <a:pt x="364" y="133"/>
                    <a:pt x="364" y="134"/>
                    <a:pt x="364" y="134"/>
                  </a:cubicBezTo>
                  <a:cubicBezTo>
                    <a:pt x="364" y="136"/>
                    <a:pt x="364" y="136"/>
                    <a:pt x="364" y="136"/>
                  </a:cubicBezTo>
                  <a:cubicBezTo>
                    <a:pt x="361" y="136"/>
                    <a:pt x="361" y="136"/>
                    <a:pt x="361" y="136"/>
                  </a:cubicBezTo>
                  <a:cubicBezTo>
                    <a:pt x="359" y="134"/>
                    <a:pt x="359" y="134"/>
                    <a:pt x="361" y="136"/>
                  </a:cubicBezTo>
                  <a:cubicBezTo>
                    <a:pt x="361" y="136"/>
                    <a:pt x="361" y="136"/>
                    <a:pt x="362" y="137"/>
                  </a:cubicBezTo>
                  <a:cubicBezTo>
                    <a:pt x="363" y="137"/>
                    <a:pt x="363" y="138"/>
                    <a:pt x="364" y="138"/>
                  </a:cubicBezTo>
                  <a:cubicBezTo>
                    <a:pt x="364" y="138"/>
                    <a:pt x="364" y="138"/>
                    <a:pt x="364" y="138"/>
                  </a:cubicBezTo>
                  <a:cubicBezTo>
                    <a:pt x="361" y="138"/>
                    <a:pt x="361" y="138"/>
                    <a:pt x="361" y="138"/>
                  </a:cubicBezTo>
                  <a:cubicBezTo>
                    <a:pt x="359" y="136"/>
                    <a:pt x="358" y="134"/>
                    <a:pt x="356" y="131"/>
                  </a:cubicBezTo>
                  <a:cubicBezTo>
                    <a:pt x="355" y="130"/>
                    <a:pt x="353" y="127"/>
                    <a:pt x="351" y="123"/>
                  </a:cubicBezTo>
                  <a:cubicBezTo>
                    <a:pt x="352" y="125"/>
                    <a:pt x="354" y="128"/>
                    <a:pt x="355" y="130"/>
                  </a:cubicBezTo>
                  <a:cubicBezTo>
                    <a:pt x="353" y="128"/>
                    <a:pt x="352" y="126"/>
                    <a:pt x="351" y="124"/>
                  </a:cubicBezTo>
                  <a:cubicBezTo>
                    <a:pt x="349" y="121"/>
                    <a:pt x="348" y="119"/>
                    <a:pt x="347" y="119"/>
                  </a:cubicBezTo>
                  <a:cubicBezTo>
                    <a:pt x="347" y="119"/>
                    <a:pt x="344" y="118"/>
                    <a:pt x="341" y="117"/>
                  </a:cubicBezTo>
                  <a:cubicBezTo>
                    <a:pt x="337" y="117"/>
                    <a:pt x="337" y="116"/>
                    <a:pt x="341" y="117"/>
                  </a:cubicBezTo>
                  <a:cubicBezTo>
                    <a:pt x="345" y="117"/>
                    <a:pt x="348" y="117"/>
                    <a:pt x="348" y="118"/>
                  </a:cubicBezTo>
                  <a:cubicBezTo>
                    <a:pt x="348" y="118"/>
                    <a:pt x="348" y="118"/>
                    <a:pt x="349" y="119"/>
                  </a:cubicBezTo>
                  <a:cubicBezTo>
                    <a:pt x="348" y="118"/>
                    <a:pt x="348" y="118"/>
                    <a:pt x="348" y="118"/>
                  </a:cubicBezTo>
                  <a:cubicBezTo>
                    <a:pt x="348" y="117"/>
                    <a:pt x="344" y="116"/>
                    <a:pt x="339" y="116"/>
                  </a:cubicBezTo>
                  <a:cubicBezTo>
                    <a:pt x="334" y="115"/>
                    <a:pt x="329" y="114"/>
                    <a:pt x="329" y="114"/>
                  </a:cubicBezTo>
                  <a:cubicBezTo>
                    <a:pt x="328" y="114"/>
                    <a:pt x="326" y="114"/>
                    <a:pt x="324" y="114"/>
                  </a:cubicBezTo>
                  <a:cubicBezTo>
                    <a:pt x="322" y="113"/>
                    <a:pt x="318" y="113"/>
                    <a:pt x="315" y="113"/>
                  </a:cubicBezTo>
                  <a:cubicBezTo>
                    <a:pt x="313" y="112"/>
                    <a:pt x="310" y="112"/>
                    <a:pt x="309" y="111"/>
                  </a:cubicBezTo>
                  <a:cubicBezTo>
                    <a:pt x="309" y="111"/>
                    <a:pt x="306" y="108"/>
                    <a:pt x="304" y="105"/>
                  </a:cubicBezTo>
                  <a:cubicBezTo>
                    <a:pt x="301" y="102"/>
                    <a:pt x="298" y="99"/>
                    <a:pt x="297" y="98"/>
                  </a:cubicBezTo>
                  <a:cubicBezTo>
                    <a:pt x="297" y="98"/>
                    <a:pt x="294" y="97"/>
                    <a:pt x="290" y="97"/>
                  </a:cubicBezTo>
                  <a:cubicBezTo>
                    <a:pt x="287" y="97"/>
                    <a:pt x="276" y="100"/>
                    <a:pt x="276" y="100"/>
                  </a:cubicBezTo>
                  <a:cubicBezTo>
                    <a:pt x="276" y="100"/>
                    <a:pt x="276" y="100"/>
                    <a:pt x="276" y="100"/>
                  </a:cubicBezTo>
                  <a:cubicBezTo>
                    <a:pt x="275" y="100"/>
                    <a:pt x="274" y="100"/>
                    <a:pt x="274" y="101"/>
                  </a:cubicBezTo>
                  <a:cubicBezTo>
                    <a:pt x="274" y="101"/>
                    <a:pt x="274" y="101"/>
                    <a:pt x="273" y="101"/>
                  </a:cubicBezTo>
                  <a:cubicBezTo>
                    <a:pt x="273" y="101"/>
                    <a:pt x="272" y="101"/>
                    <a:pt x="272" y="101"/>
                  </a:cubicBezTo>
                  <a:cubicBezTo>
                    <a:pt x="272" y="102"/>
                    <a:pt x="272" y="102"/>
                    <a:pt x="271" y="102"/>
                  </a:cubicBezTo>
                  <a:cubicBezTo>
                    <a:pt x="271" y="102"/>
                    <a:pt x="271" y="102"/>
                    <a:pt x="270" y="102"/>
                  </a:cubicBezTo>
                  <a:cubicBezTo>
                    <a:pt x="270" y="103"/>
                    <a:pt x="270" y="103"/>
                    <a:pt x="270" y="103"/>
                  </a:cubicBezTo>
                  <a:cubicBezTo>
                    <a:pt x="269" y="103"/>
                    <a:pt x="269" y="103"/>
                    <a:pt x="269" y="104"/>
                  </a:cubicBezTo>
                  <a:cubicBezTo>
                    <a:pt x="269" y="104"/>
                    <a:pt x="269" y="104"/>
                    <a:pt x="268" y="104"/>
                  </a:cubicBezTo>
                  <a:cubicBezTo>
                    <a:pt x="268" y="104"/>
                    <a:pt x="268" y="105"/>
                    <a:pt x="268" y="105"/>
                  </a:cubicBezTo>
                  <a:cubicBezTo>
                    <a:pt x="267" y="107"/>
                    <a:pt x="266" y="108"/>
                    <a:pt x="265" y="107"/>
                  </a:cubicBezTo>
                  <a:cubicBezTo>
                    <a:pt x="264" y="107"/>
                    <a:pt x="264" y="107"/>
                    <a:pt x="264" y="107"/>
                  </a:cubicBezTo>
                  <a:cubicBezTo>
                    <a:pt x="264" y="107"/>
                    <a:pt x="263" y="106"/>
                    <a:pt x="262" y="105"/>
                  </a:cubicBezTo>
                  <a:cubicBezTo>
                    <a:pt x="260" y="105"/>
                    <a:pt x="258" y="100"/>
                    <a:pt x="257" y="100"/>
                  </a:cubicBezTo>
                  <a:cubicBezTo>
                    <a:pt x="257" y="100"/>
                    <a:pt x="257" y="100"/>
                    <a:pt x="257" y="100"/>
                  </a:cubicBezTo>
                  <a:cubicBezTo>
                    <a:pt x="257" y="100"/>
                    <a:pt x="257" y="100"/>
                    <a:pt x="257" y="100"/>
                  </a:cubicBezTo>
                  <a:cubicBezTo>
                    <a:pt x="257" y="100"/>
                    <a:pt x="257" y="93"/>
                    <a:pt x="258" y="84"/>
                  </a:cubicBezTo>
                  <a:cubicBezTo>
                    <a:pt x="259" y="75"/>
                    <a:pt x="259" y="68"/>
                    <a:pt x="259" y="68"/>
                  </a:cubicBezTo>
                  <a:cubicBezTo>
                    <a:pt x="259" y="68"/>
                    <a:pt x="255" y="64"/>
                    <a:pt x="249" y="60"/>
                  </a:cubicBezTo>
                  <a:cubicBezTo>
                    <a:pt x="244" y="57"/>
                    <a:pt x="237" y="53"/>
                    <a:pt x="234" y="52"/>
                  </a:cubicBezTo>
                  <a:cubicBezTo>
                    <a:pt x="230" y="51"/>
                    <a:pt x="228" y="51"/>
                    <a:pt x="228" y="51"/>
                  </a:cubicBezTo>
                  <a:cubicBezTo>
                    <a:pt x="228" y="51"/>
                    <a:pt x="228" y="51"/>
                    <a:pt x="228" y="51"/>
                  </a:cubicBezTo>
                  <a:cubicBezTo>
                    <a:pt x="227" y="50"/>
                    <a:pt x="223" y="49"/>
                    <a:pt x="218" y="48"/>
                  </a:cubicBezTo>
                  <a:cubicBezTo>
                    <a:pt x="213" y="47"/>
                    <a:pt x="205" y="45"/>
                    <a:pt x="202" y="44"/>
                  </a:cubicBezTo>
                  <a:cubicBezTo>
                    <a:pt x="198" y="43"/>
                    <a:pt x="193" y="38"/>
                    <a:pt x="192" y="34"/>
                  </a:cubicBezTo>
                  <a:cubicBezTo>
                    <a:pt x="191" y="30"/>
                    <a:pt x="184" y="23"/>
                    <a:pt x="177" y="20"/>
                  </a:cubicBezTo>
                  <a:cubicBezTo>
                    <a:pt x="170" y="17"/>
                    <a:pt x="155" y="14"/>
                    <a:pt x="142" y="14"/>
                  </a:cubicBezTo>
                  <a:cubicBezTo>
                    <a:pt x="130" y="14"/>
                    <a:pt x="116" y="11"/>
                    <a:pt x="111" y="7"/>
                  </a:cubicBezTo>
                  <a:cubicBezTo>
                    <a:pt x="107" y="3"/>
                    <a:pt x="98" y="0"/>
                    <a:pt x="92" y="0"/>
                  </a:cubicBezTo>
                  <a:cubicBezTo>
                    <a:pt x="86" y="0"/>
                    <a:pt x="76" y="1"/>
                    <a:pt x="69" y="3"/>
                  </a:cubicBezTo>
                  <a:cubicBezTo>
                    <a:pt x="62" y="5"/>
                    <a:pt x="56" y="7"/>
                    <a:pt x="56" y="8"/>
                  </a:cubicBezTo>
                  <a:cubicBezTo>
                    <a:pt x="55" y="9"/>
                    <a:pt x="54" y="11"/>
                    <a:pt x="53" y="13"/>
                  </a:cubicBezTo>
                  <a:cubicBezTo>
                    <a:pt x="53" y="14"/>
                    <a:pt x="48" y="17"/>
                    <a:pt x="42" y="20"/>
                  </a:cubicBezTo>
                  <a:cubicBezTo>
                    <a:pt x="36" y="22"/>
                    <a:pt x="25" y="24"/>
                    <a:pt x="19" y="24"/>
                  </a:cubicBezTo>
                  <a:cubicBezTo>
                    <a:pt x="12" y="24"/>
                    <a:pt x="6" y="24"/>
                    <a:pt x="6" y="23"/>
                  </a:cubicBezTo>
                  <a:cubicBezTo>
                    <a:pt x="5" y="23"/>
                    <a:pt x="5" y="26"/>
                    <a:pt x="7" y="28"/>
                  </a:cubicBezTo>
                  <a:cubicBezTo>
                    <a:pt x="7" y="28"/>
                    <a:pt x="7" y="28"/>
                    <a:pt x="12" y="29"/>
                  </a:cubicBezTo>
                  <a:cubicBezTo>
                    <a:pt x="14" y="29"/>
                    <a:pt x="14" y="29"/>
                    <a:pt x="14" y="29"/>
                  </a:cubicBezTo>
                  <a:cubicBezTo>
                    <a:pt x="16" y="29"/>
                    <a:pt x="23" y="35"/>
                    <a:pt x="30" y="42"/>
                  </a:cubicBezTo>
                  <a:cubicBezTo>
                    <a:pt x="30" y="42"/>
                    <a:pt x="30" y="42"/>
                    <a:pt x="30" y="47"/>
                  </a:cubicBezTo>
                  <a:cubicBezTo>
                    <a:pt x="30" y="54"/>
                    <a:pt x="30" y="54"/>
                    <a:pt x="30" y="54"/>
                  </a:cubicBezTo>
                  <a:cubicBezTo>
                    <a:pt x="30" y="62"/>
                    <a:pt x="30" y="74"/>
                    <a:pt x="30" y="80"/>
                  </a:cubicBezTo>
                  <a:cubicBezTo>
                    <a:pt x="30" y="86"/>
                    <a:pt x="23" y="93"/>
                    <a:pt x="15" y="95"/>
                  </a:cubicBezTo>
                  <a:cubicBezTo>
                    <a:pt x="7" y="98"/>
                    <a:pt x="0" y="103"/>
                    <a:pt x="0" y="107"/>
                  </a:cubicBezTo>
                  <a:cubicBezTo>
                    <a:pt x="0" y="111"/>
                    <a:pt x="2" y="114"/>
                    <a:pt x="4" y="115"/>
                  </a:cubicBezTo>
                  <a:cubicBezTo>
                    <a:pt x="5" y="115"/>
                    <a:pt x="5" y="117"/>
                    <a:pt x="4" y="120"/>
                  </a:cubicBezTo>
                  <a:cubicBezTo>
                    <a:pt x="2" y="123"/>
                    <a:pt x="0" y="129"/>
                    <a:pt x="0" y="135"/>
                  </a:cubicBezTo>
                  <a:cubicBezTo>
                    <a:pt x="0" y="140"/>
                    <a:pt x="5" y="146"/>
                    <a:pt x="11" y="147"/>
                  </a:cubicBezTo>
                  <a:cubicBezTo>
                    <a:pt x="11" y="147"/>
                    <a:pt x="11" y="147"/>
                    <a:pt x="14" y="147"/>
                  </a:cubicBezTo>
                  <a:cubicBezTo>
                    <a:pt x="17" y="147"/>
                    <a:pt x="17" y="147"/>
                    <a:pt x="17" y="147"/>
                  </a:cubicBezTo>
                  <a:cubicBezTo>
                    <a:pt x="21" y="157"/>
                    <a:pt x="29" y="175"/>
                    <a:pt x="35" y="186"/>
                  </a:cubicBezTo>
                  <a:cubicBezTo>
                    <a:pt x="41" y="197"/>
                    <a:pt x="54" y="211"/>
                    <a:pt x="63" y="216"/>
                  </a:cubicBezTo>
                  <a:cubicBezTo>
                    <a:pt x="63" y="216"/>
                    <a:pt x="63" y="216"/>
                    <a:pt x="71" y="241"/>
                  </a:cubicBezTo>
                  <a:cubicBezTo>
                    <a:pt x="80" y="266"/>
                    <a:pt x="78" y="289"/>
                    <a:pt x="78" y="289"/>
                  </a:cubicBezTo>
                  <a:cubicBezTo>
                    <a:pt x="76" y="315"/>
                    <a:pt x="71" y="347"/>
                    <a:pt x="67" y="360"/>
                  </a:cubicBezTo>
                  <a:cubicBezTo>
                    <a:pt x="63" y="374"/>
                    <a:pt x="46" y="405"/>
                    <a:pt x="47" y="418"/>
                  </a:cubicBezTo>
                  <a:cubicBezTo>
                    <a:pt x="47" y="431"/>
                    <a:pt x="49" y="442"/>
                    <a:pt x="51" y="442"/>
                  </a:cubicBezTo>
                  <a:cubicBezTo>
                    <a:pt x="52" y="443"/>
                    <a:pt x="54" y="448"/>
                    <a:pt x="54" y="453"/>
                  </a:cubicBezTo>
                  <a:cubicBezTo>
                    <a:pt x="54" y="459"/>
                    <a:pt x="51" y="465"/>
                    <a:pt x="49" y="466"/>
                  </a:cubicBezTo>
                  <a:cubicBezTo>
                    <a:pt x="46" y="467"/>
                    <a:pt x="44" y="469"/>
                    <a:pt x="43" y="471"/>
                  </a:cubicBezTo>
                  <a:cubicBezTo>
                    <a:pt x="43" y="473"/>
                    <a:pt x="42" y="475"/>
                    <a:pt x="42" y="475"/>
                  </a:cubicBezTo>
                  <a:cubicBezTo>
                    <a:pt x="42" y="475"/>
                    <a:pt x="42" y="478"/>
                    <a:pt x="42" y="482"/>
                  </a:cubicBezTo>
                  <a:cubicBezTo>
                    <a:pt x="42" y="486"/>
                    <a:pt x="42" y="489"/>
                    <a:pt x="43" y="489"/>
                  </a:cubicBezTo>
                  <a:cubicBezTo>
                    <a:pt x="44" y="489"/>
                    <a:pt x="45" y="486"/>
                    <a:pt x="45" y="482"/>
                  </a:cubicBezTo>
                  <a:cubicBezTo>
                    <a:pt x="45" y="479"/>
                    <a:pt x="45" y="479"/>
                    <a:pt x="45" y="482"/>
                  </a:cubicBezTo>
                  <a:cubicBezTo>
                    <a:pt x="45" y="486"/>
                    <a:pt x="45" y="489"/>
                    <a:pt x="45" y="489"/>
                  </a:cubicBezTo>
                  <a:cubicBezTo>
                    <a:pt x="45" y="489"/>
                    <a:pt x="45" y="489"/>
                    <a:pt x="45" y="489"/>
                  </a:cubicBezTo>
                  <a:cubicBezTo>
                    <a:pt x="45" y="489"/>
                    <a:pt x="45" y="490"/>
                    <a:pt x="45" y="491"/>
                  </a:cubicBezTo>
                  <a:cubicBezTo>
                    <a:pt x="45" y="491"/>
                    <a:pt x="43" y="494"/>
                    <a:pt x="41" y="496"/>
                  </a:cubicBezTo>
                  <a:cubicBezTo>
                    <a:pt x="39" y="499"/>
                    <a:pt x="37" y="501"/>
                    <a:pt x="37" y="501"/>
                  </a:cubicBezTo>
                  <a:cubicBezTo>
                    <a:pt x="37" y="501"/>
                    <a:pt x="39" y="504"/>
                    <a:pt x="41" y="507"/>
                  </a:cubicBezTo>
                  <a:cubicBezTo>
                    <a:pt x="41" y="507"/>
                    <a:pt x="41" y="507"/>
                    <a:pt x="43" y="507"/>
                  </a:cubicBezTo>
                  <a:cubicBezTo>
                    <a:pt x="45" y="507"/>
                    <a:pt x="48" y="518"/>
                    <a:pt x="49" y="523"/>
                  </a:cubicBezTo>
                  <a:cubicBezTo>
                    <a:pt x="49" y="525"/>
                    <a:pt x="49" y="525"/>
                    <a:pt x="49" y="525"/>
                  </a:cubicBezTo>
                  <a:cubicBezTo>
                    <a:pt x="49" y="525"/>
                    <a:pt x="51" y="528"/>
                    <a:pt x="52" y="532"/>
                  </a:cubicBezTo>
                  <a:cubicBezTo>
                    <a:pt x="54" y="535"/>
                    <a:pt x="58" y="545"/>
                    <a:pt x="60" y="552"/>
                  </a:cubicBezTo>
                  <a:cubicBezTo>
                    <a:pt x="60" y="552"/>
                    <a:pt x="60" y="552"/>
                    <a:pt x="68" y="552"/>
                  </a:cubicBezTo>
                  <a:cubicBezTo>
                    <a:pt x="77" y="552"/>
                    <a:pt x="86" y="509"/>
                    <a:pt x="104" y="508"/>
                  </a:cubicBezTo>
                  <a:cubicBezTo>
                    <a:pt x="114" y="507"/>
                    <a:pt x="116" y="494"/>
                    <a:pt x="116" y="483"/>
                  </a:cubicBezTo>
                  <a:cubicBezTo>
                    <a:pt x="116" y="483"/>
                    <a:pt x="117" y="482"/>
                    <a:pt x="117" y="482"/>
                  </a:cubicBezTo>
                  <a:cubicBezTo>
                    <a:pt x="117" y="481"/>
                    <a:pt x="119" y="481"/>
                    <a:pt x="119" y="480"/>
                  </a:cubicBezTo>
                  <a:cubicBezTo>
                    <a:pt x="119" y="480"/>
                    <a:pt x="119" y="480"/>
                    <a:pt x="119" y="480"/>
                  </a:cubicBezTo>
                  <a:cubicBezTo>
                    <a:pt x="119" y="477"/>
                    <a:pt x="119" y="477"/>
                    <a:pt x="119" y="477"/>
                  </a:cubicBezTo>
                  <a:cubicBezTo>
                    <a:pt x="118" y="474"/>
                    <a:pt x="116" y="471"/>
                    <a:pt x="116" y="471"/>
                  </a:cubicBezTo>
                  <a:cubicBezTo>
                    <a:pt x="116" y="471"/>
                    <a:pt x="116" y="471"/>
                    <a:pt x="115" y="471"/>
                  </a:cubicBezTo>
                  <a:cubicBezTo>
                    <a:pt x="115" y="471"/>
                    <a:pt x="115" y="471"/>
                    <a:pt x="115" y="470"/>
                  </a:cubicBezTo>
                  <a:cubicBezTo>
                    <a:pt x="115" y="469"/>
                    <a:pt x="115" y="469"/>
                    <a:pt x="115" y="469"/>
                  </a:cubicBezTo>
                  <a:cubicBezTo>
                    <a:pt x="115" y="469"/>
                    <a:pt x="115" y="468"/>
                    <a:pt x="115" y="468"/>
                  </a:cubicBezTo>
                  <a:cubicBezTo>
                    <a:pt x="115" y="467"/>
                    <a:pt x="115" y="467"/>
                    <a:pt x="115" y="466"/>
                  </a:cubicBezTo>
                  <a:cubicBezTo>
                    <a:pt x="115" y="466"/>
                    <a:pt x="115" y="465"/>
                    <a:pt x="115" y="465"/>
                  </a:cubicBezTo>
                  <a:cubicBezTo>
                    <a:pt x="116" y="465"/>
                    <a:pt x="118" y="463"/>
                    <a:pt x="121" y="461"/>
                  </a:cubicBezTo>
                  <a:cubicBezTo>
                    <a:pt x="123" y="458"/>
                    <a:pt x="125" y="456"/>
                    <a:pt x="125" y="456"/>
                  </a:cubicBezTo>
                  <a:cubicBezTo>
                    <a:pt x="125" y="456"/>
                    <a:pt x="125" y="453"/>
                    <a:pt x="125" y="450"/>
                  </a:cubicBezTo>
                  <a:cubicBezTo>
                    <a:pt x="125" y="447"/>
                    <a:pt x="123" y="442"/>
                    <a:pt x="122" y="440"/>
                  </a:cubicBezTo>
                  <a:cubicBezTo>
                    <a:pt x="121" y="437"/>
                    <a:pt x="121" y="434"/>
                    <a:pt x="122" y="433"/>
                  </a:cubicBezTo>
                  <a:cubicBezTo>
                    <a:pt x="123" y="433"/>
                    <a:pt x="125" y="431"/>
                    <a:pt x="126" y="430"/>
                  </a:cubicBezTo>
                  <a:cubicBezTo>
                    <a:pt x="128" y="429"/>
                    <a:pt x="132" y="427"/>
                    <a:pt x="134" y="426"/>
                  </a:cubicBezTo>
                  <a:cubicBezTo>
                    <a:pt x="136" y="426"/>
                    <a:pt x="140" y="425"/>
                    <a:pt x="142" y="424"/>
                  </a:cubicBezTo>
                  <a:cubicBezTo>
                    <a:pt x="145" y="424"/>
                    <a:pt x="149" y="422"/>
                    <a:pt x="151" y="419"/>
                  </a:cubicBezTo>
                  <a:cubicBezTo>
                    <a:pt x="154" y="417"/>
                    <a:pt x="157" y="415"/>
                    <a:pt x="158" y="414"/>
                  </a:cubicBezTo>
                  <a:cubicBezTo>
                    <a:pt x="159" y="413"/>
                    <a:pt x="163" y="410"/>
                    <a:pt x="169" y="409"/>
                  </a:cubicBezTo>
                  <a:cubicBezTo>
                    <a:pt x="174" y="407"/>
                    <a:pt x="178" y="400"/>
                    <a:pt x="178" y="394"/>
                  </a:cubicBezTo>
                  <a:cubicBezTo>
                    <a:pt x="178" y="387"/>
                    <a:pt x="185" y="380"/>
                    <a:pt x="193" y="378"/>
                  </a:cubicBezTo>
                  <a:cubicBezTo>
                    <a:pt x="202" y="376"/>
                    <a:pt x="209" y="374"/>
                    <a:pt x="210" y="373"/>
                  </a:cubicBezTo>
                  <a:cubicBezTo>
                    <a:pt x="211" y="372"/>
                    <a:pt x="216" y="368"/>
                    <a:pt x="222" y="364"/>
                  </a:cubicBezTo>
                  <a:cubicBezTo>
                    <a:pt x="227" y="360"/>
                    <a:pt x="235" y="354"/>
                    <a:pt x="239" y="351"/>
                  </a:cubicBezTo>
                  <a:cubicBezTo>
                    <a:pt x="244" y="348"/>
                    <a:pt x="249" y="336"/>
                    <a:pt x="252" y="323"/>
                  </a:cubicBezTo>
                  <a:cubicBezTo>
                    <a:pt x="255" y="311"/>
                    <a:pt x="264" y="296"/>
                    <a:pt x="273" y="290"/>
                  </a:cubicBezTo>
                  <a:cubicBezTo>
                    <a:pt x="282" y="284"/>
                    <a:pt x="290" y="279"/>
                    <a:pt x="292" y="278"/>
                  </a:cubicBezTo>
                  <a:cubicBezTo>
                    <a:pt x="294" y="277"/>
                    <a:pt x="302" y="275"/>
                    <a:pt x="310" y="274"/>
                  </a:cubicBezTo>
                  <a:cubicBezTo>
                    <a:pt x="319" y="273"/>
                    <a:pt x="325" y="268"/>
                    <a:pt x="325" y="263"/>
                  </a:cubicBezTo>
                  <a:cubicBezTo>
                    <a:pt x="325" y="258"/>
                    <a:pt x="328" y="251"/>
                    <a:pt x="331" y="247"/>
                  </a:cubicBezTo>
                  <a:cubicBezTo>
                    <a:pt x="335" y="243"/>
                    <a:pt x="337" y="237"/>
                    <a:pt x="337" y="233"/>
                  </a:cubicBezTo>
                  <a:cubicBezTo>
                    <a:pt x="337" y="229"/>
                    <a:pt x="341" y="225"/>
                    <a:pt x="346" y="224"/>
                  </a:cubicBezTo>
                  <a:cubicBezTo>
                    <a:pt x="351" y="222"/>
                    <a:pt x="355" y="214"/>
                    <a:pt x="355" y="206"/>
                  </a:cubicBezTo>
                  <a:cubicBezTo>
                    <a:pt x="355" y="198"/>
                    <a:pt x="361" y="185"/>
                    <a:pt x="369" y="178"/>
                  </a:cubicBezTo>
                  <a:cubicBezTo>
                    <a:pt x="376" y="170"/>
                    <a:pt x="387" y="163"/>
                    <a:pt x="394" y="161"/>
                  </a:cubicBezTo>
                  <a:cubicBezTo>
                    <a:pt x="394" y="161"/>
                    <a:pt x="394" y="161"/>
                    <a:pt x="391" y="144"/>
                  </a:cubicBezTo>
                  <a:cubicBezTo>
                    <a:pt x="389" y="135"/>
                    <a:pt x="384" y="133"/>
                    <a:pt x="379" y="13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58" name="Freeform 152"/>
            <p:cNvSpPr>
              <a:spLocks noChangeArrowheads="1"/>
            </p:cNvSpPr>
            <p:nvPr/>
          </p:nvSpPr>
          <p:spPr bwMode="auto">
            <a:xfrm>
              <a:off x="2579688" y="2270125"/>
              <a:ext cx="49213" cy="34925"/>
            </a:xfrm>
            <a:custGeom>
              <a:avLst/>
              <a:gdLst>
                <a:gd name="T0" fmla="*/ 17 w 18"/>
                <a:gd name="T1" fmla="*/ 13 h 13"/>
                <a:gd name="T2" fmla="*/ 7 w 18"/>
                <a:gd name="T3" fmla="*/ 6 h 13"/>
                <a:gd name="T4" fmla="*/ 1 w 18"/>
                <a:gd name="T5" fmla="*/ 0 h 13"/>
                <a:gd name="T6" fmla="*/ 8 w 18"/>
                <a:gd name="T7" fmla="*/ 6 h 13"/>
                <a:gd name="T8" fmla="*/ 17 w 18"/>
                <a:gd name="T9" fmla="*/ 13 h 13"/>
                <a:gd name="T10" fmla="*/ 17 w 18"/>
                <a:gd name="T11" fmla="*/ 13 h 13"/>
                <a:gd name="T12" fmla="*/ 0 60000 65536"/>
                <a:gd name="T13" fmla="*/ 0 60000 65536"/>
                <a:gd name="T14" fmla="*/ 0 60000 65536"/>
                <a:gd name="T15" fmla="*/ 0 60000 65536"/>
                <a:gd name="T16" fmla="*/ 0 60000 65536"/>
                <a:gd name="T17" fmla="*/ 0 60000 65536"/>
                <a:gd name="T18" fmla="*/ 0 w 18"/>
                <a:gd name="T19" fmla="*/ 0 h 13"/>
                <a:gd name="T20" fmla="*/ 18 w 1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8" h="13">
                  <a:moveTo>
                    <a:pt x="17" y="13"/>
                  </a:moveTo>
                  <a:cubicBezTo>
                    <a:pt x="15" y="13"/>
                    <a:pt x="11" y="10"/>
                    <a:pt x="7" y="6"/>
                  </a:cubicBezTo>
                  <a:cubicBezTo>
                    <a:pt x="3" y="3"/>
                    <a:pt x="0" y="0"/>
                    <a:pt x="1" y="0"/>
                  </a:cubicBezTo>
                  <a:cubicBezTo>
                    <a:pt x="1" y="0"/>
                    <a:pt x="4" y="3"/>
                    <a:pt x="8" y="6"/>
                  </a:cubicBezTo>
                  <a:cubicBezTo>
                    <a:pt x="11" y="10"/>
                    <a:pt x="15" y="13"/>
                    <a:pt x="17" y="13"/>
                  </a:cubicBezTo>
                  <a:cubicBezTo>
                    <a:pt x="18" y="13"/>
                    <a:pt x="18" y="13"/>
                    <a:pt x="17" y="1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59" name="Freeform 153"/>
            <p:cNvSpPr>
              <a:spLocks noChangeArrowheads="1"/>
            </p:cNvSpPr>
            <p:nvPr/>
          </p:nvSpPr>
          <p:spPr bwMode="auto">
            <a:xfrm>
              <a:off x="2098675" y="3243263"/>
              <a:ext cx="9525" cy="6350"/>
            </a:xfrm>
            <a:custGeom>
              <a:avLst/>
              <a:gdLst>
                <a:gd name="T0" fmla="*/ 2 w 4"/>
                <a:gd name="T1" fmla="*/ 0 h 2"/>
                <a:gd name="T2" fmla="*/ 1 w 4"/>
                <a:gd name="T3" fmla="*/ 1 h 2"/>
                <a:gd name="T4" fmla="*/ 0 w 4"/>
                <a:gd name="T5" fmla="*/ 2 h 2"/>
                <a:gd name="T6" fmla="*/ 1 w 4"/>
                <a:gd name="T7" fmla="*/ 2 h 2"/>
                <a:gd name="T8" fmla="*/ 4 w 4"/>
                <a:gd name="T9" fmla="*/ 2 h 2"/>
                <a:gd name="T10" fmla="*/ 2 w 4"/>
                <a:gd name="T11" fmla="*/ 0 h 2"/>
                <a:gd name="T12" fmla="*/ 0 60000 65536"/>
                <a:gd name="T13" fmla="*/ 0 60000 65536"/>
                <a:gd name="T14" fmla="*/ 0 60000 65536"/>
                <a:gd name="T15" fmla="*/ 0 60000 65536"/>
                <a:gd name="T16" fmla="*/ 0 60000 65536"/>
                <a:gd name="T17" fmla="*/ 0 60000 65536"/>
                <a:gd name="T18" fmla="*/ 0 w 4"/>
                <a:gd name="T19" fmla="*/ 0 h 2"/>
                <a:gd name="T20" fmla="*/ 4 w 4"/>
                <a:gd name="T21" fmla="*/ 2 h 2"/>
              </a:gdLst>
              <a:ahLst/>
              <a:cxnLst>
                <a:cxn ang="T12">
                  <a:pos x="T0" y="T1"/>
                </a:cxn>
                <a:cxn ang="T13">
                  <a:pos x="T2" y="T3"/>
                </a:cxn>
                <a:cxn ang="T14">
                  <a:pos x="T4" y="T5"/>
                </a:cxn>
                <a:cxn ang="T15">
                  <a:pos x="T6" y="T7"/>
                </a:cxn>
                <a:cxn ang="T16">
                  <a:pos x="T8" y="T9"/>
                </a:cxn>
                <a:cxn ang="T17">
                  <a:pos x="T10" y="T11"/>
                </a:cxn>
              </a:cxnLst>
              <a:rect l="T18" t="T19" r="T20" b="T21"/>
              <a:pathLst>
                <a:path w="4" h="2">
                  <a:moveTo>
                    <a:pt x="2" y="0"/>
                  </a:moveTo>
                  <a:cubicBezTo>
                    <a:pt x="2" y="0"/>
                    <a:pt x="1" y="1"/>
                    <a:pt x="1" y="1"/>
                  </a:cubicBezTo>
                  <a:cubicBezTo>
                    <a:pt x="0" y="1"/>
                    <a:pt x="0" y="2"/>
                    <a:pt x="0" y="2"/>
                  </a:cubicBezTo>
                  <a:cubicBezTo>
                    <a:pt x="0" y="2"/>
                    <a:pt x="1" y="2"/>
                    <a:pt x="1" y="2"/>
                  </a:cubicBezTo>
                  <a:cubicBezTo>
                    <a:pt x="1" y="2"/>
                    <a:pt x="2" y="2"/>
                    <a:pt x="4" y="2"/>
                  </a:cubicBezTo>
                  <a:cubicBezTo>
                    <a:pt x="3" y="1"/>
                    <a:pt x="3" y="0"/>
                    <a:pt x="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60" name="Freeform 154"/>
            <p:cNvSpPr>
              <a:spLocks noChangeArrowheads="1"/>
            </p:cNvSpPr>
            <p:nvPr/>
          </p:nvSpPr>
          <p:spPr bwMode="auto">
            <a:xfrm>
              <a:off x="2724150" y="2328863"/>
              <a:ext cx="3175" cy="3175"/>
            </a:xfrm>
            <a:custGeom>
              <a:avLst/>
              <a:gdLst>
                <a:gd name="T0" fmla="*/ 1 w 1"/>
                <a:gd name="T1" fmla="*/ 1 h 1"/>
                <a:gd name="T2" fmla="*/ 0 w 1"/>
                <a:gd name="T3" fmla="*/ 0 h 1"/>
                <a:gd name="T4" fmla="*/ 0 w 1"/>
                <a:gd name="T5" fmla="*/ 1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cubicBezTo>
                    <a:pt x="0" y="1"/>
                    <a:pt x="0" y="1"/>
                    <a:pt x="0" y="0"/>
                  </a:cubicBezTo>
                  <a:cubicBezTo>
                    <a:pt x="0" y="0"/>
                    <a:pt x="0" y="1"/>
                    <a:pt x="0" y="1"/>
                  </a:cubicBezTo>
                  <a:cubicBezTo>
                    <a:pt x="0" y="1"/>
                    <a:pt x="0" y="1"/>
                    <a:pt x="1"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61" name="Freeform 155"/>
            <p:cNvSpPr>
              <a:spLocks noChangeArrowheads="1"/>
            </p:cNvSpPr>
            <p:nvPr/>
          </p:nvSpPr>
          <p:spPr bwMode="auto">
            <a:xfrm>
              <a:off x="1258888" y="303213"/>
              <a:ext cx="7938" cy="26988"/>
            </a:xfrm>
            <a:custGeom>
              <a:avLst/>
              <a:gdLst>
                <a:gd name="T0" fmla="*/ 2 w 3"/>
                <a:gd name="T1" fmla="*/ 10 h 10"/>
                <a:gd name="T2" fmla="*/ 3 w 3"/>
                <a:gd name="T3" fmla="*/ 8 h 10"/>
                <a:gd name="T4" fmla="*/ 2 w 3"/>
                <a:gd name="T5" fmla="*/ 5 h 10"/>
                <a:gd name="T6" fmla="*/ 2 w 3"/>
                <a:gd name="T7" fmla="*/ 5 h 10"/>
                <a:gd name="T8" fmla="*/ 2 w 3"/>
                <a:gd name="T9" fmla="*/ 5 h 10"/>
                <a:gd name="T10" fmla="*/ 2 w 3"/>
                <a:gd name="T11" fmla="*/ 5 h 10"/>
                <a:gd name="T12" fmla="*/ 2 w 3"/>
                <a:gd name="T13" fmla="*/ 4 h 10"/>
                <a:gd name="T14" fmla="*/ 2 w 3"/>
                <a:gd name="T15" fmla="*/ 4 h 10"/>
                <a:gd name="T16" fmla="*/ 2 w 3"/>
                <a:gd name="T17" fmla="*/ 2 h 10"/>
                <a:gd name="T18" fmla="*/ 1 w 3"/>
                <a:gd name="T19" fmla="*/ 0 h 10"/>
                <a:gd name="T20" fmla="*/ 0 w 3"/>
                <a:gd name="T21" fmla="*/ 1 h 10"/>
                <a:gd name="T22" fmla="*/ 0 w 3"/>
                <a:gd name="T23" fmla="*/ 6 h 10"/>
                <a:gd name="T24" fmla="*/ 2 w 3"/>
                <a:gd name="T25" fmla="*/ 1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
                <a:gd name="T40" fmla="*/ 0 h 10"/>
                <a:gd name="T41" fmla="*/ 3 w 3"/>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 h="10">
                  <a:moveTo>
                    <a:pt x="2" y="10"/>
                  </a:moveTo>
                  <a:cubicBezTo>
                    <a:pt x="3" y="10"/>
                    <a:pt x="3" y="9"/>
                    <a:pt x="3" y="8"/>
                  </a:cubicBezTo>
                  <a:cubicBezTo>
                    <a:pt x="2" y="7"/>
                    <a:pt x="2" y="6"/>
                    <a:pt x="2" y="5"/>
                  </a:cubicBezTo>
                  <a:cubicBezTo>
                    <a:pt x="2" y="5"/>
                    <a:pt x="2" y="5"/>
                    <a:pt x="2" y="5"/>
                  </a:cubicBezTo>
                  <a:cubicBezTo>
                    <a:pt x="2" y="5"/>
                    <a:pt x="2" y="5"/>
                    <a:pt x="2" y="5"/>
                  </a:cubicBezTo>
                  <a:cubicBezTo>
                    <a:pt x="2" y="5"/>
                    <a:pt x="2" y="5"/>
                    <a:pt x="2" y="5"/>
                  </a:cubicBezTo>
                  <a:cubicBezTo>
                    <a:pt x="2" y="5"/>
                    <a:pt x="2" y="4"/>
                    <a:pt x="2" y="4"/>
                  </a:cubicBezTo>
                  <a:cubicBezTo>
                    <a:pt x="2" y="4"/>
                    <a:pt x="2" y="4"/>
                    <a:pt x="2" y="4"/>
                  </a:cubicBezTo>
                  <a:cubicBezTo>
                    <a:pt x="2" y="4"/>
                    <a:pt x="2" y="4"/>
                    <a:pt x="2" y="2"/>
                  </a:cubicBezTo>
                  <a:cubicBezTo>
                    <a:pt x="2" y="1"/>
                    <a:pt x="2" y="0"/>
                    <a:pt x="1" y="0"/>
                  </a:cubicBezTo>
                  <a:cubicBezTo>
                    <a:pt x="0" y="0"/>
                    <a:pt x="0" y="1"/>
                    <a:pt x="0" y="1"/>
                  </a:cubicBezTo>
                  <a:cubicBezTo>
                    <a:pt x="0" y="6"/>
                    <a:pt x="0" y="6"/>
                    <a:pt x="0" y="6"/>
                  </a:cubicBezTo>
                  <a:cubicBezTo>
                    <a:pt x="0" y="8"/>
                    <a:pt x="0" y="10"/>
                    <a:pt x="2" y="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62" name="Freeform 156"/>
            <p:cNvSpPr>
              <a:spLocks noChangeArrowheads="1"/>
            </p:cNvSpPr>
            <p:nvPr/>
          </p:nvSpPr>
          <p:spPr bwMode="auto">
            <a:xfrm>
              <a:off x="1020763" y="317500"/>
              <a:ext cx="330200" cy="111125"/>
            </a:xfrm>
            <a:custGeom>
              <a:avLst/>
              <a:gdLst>
                <a:gd name="T0" fmla="*/ 0 w 124"/>
                <a:gd name="T1" fmla="*/ 17 h 42"/>
                <a:gd name="T2" fmla="*/ 0 w 124"/>
                <a:gd name="T3" fmla="*/ 18 h 42"/>
                <a:gd name="T4" fmla="*/ 5 w 124"/>
                <a:gd name="T5" fmla="*/ 19 h 42"/>
                <a:gd name="T6" fmla="*/ 11 w 124"/>
                <a:gd name="T7" fmla="*/ 20 h 42"/>
                <a:gd name="T8" fmla="*/ 25 w 124"/>
                <a:gd name="T9" fmla="*/ 14 h 42"/>
                <a:gd name="T10" fmla="*/ 35 w 124"/>
                <a:gd name="T11" fmla="*/ 12 h 42"/>
                <a:gd name="T12" fmla="*/ 44 w 124"/>
                <a:gd name="T13" fmla="*/ 31 h 42"/>
                <a:gd name="T14" fmla="*/ 47 w 124"/>
                <a:gd name="T15" fmla="*/ 32 h 42"/>
                <a:gd name="T16" fmla="*/ 49 w 124"/>
                <a:gd name="T17" fmla="*/ 30 h 42"/>
                <a:gd name="T18" fmla="*/ 71 w 124"/>
                <a:gd name="T19" fmla="*/ 30 h 42"/>
                <a:gd name="T20" fmla="*/ 73 w 124"/>
                <a:gd name="T21" fmla="*/ 33 h 42"/>
                <a:gd name="T22" fmla="*/ 73 w 124"/>
                <a:gd name="T23" fmla="*/ 41 h 42"/>
                <a:gd name="T24" fmla="*/ 97 w 124"/>
                <a:gd name="T25" fmla="*/ 39 h 42"/>
                <a:gd name="T26" fmla="*/ 108 w 124"/>
                <a:gd name="T27" fmla="*/ 36 h 42"/>
                <a:gd name="T28" fmla="*/ 119 w 124"/>
                <a:gd name="T29" fmla="*/ 23 h 42"/>
                <a:gd name="T30" fmla="*/ 117 w 124"/>
                <a:gd name="T31" fmla="*/ 20 h 42"/>
                <a:gd name="T32" fmla="*/ 115 w 124"/>
                <a:gd name="T33" fmla="*/ 19 h 42"/>
                <a:gd name="T34" fmla="*/ 115 w 124"/>
                <a:gd name="T35" fmla="*/ 19 h 42"/>
                <a:gd name="T36" fmla="*/ 114 w 124"/>
                <a:gd name="T37" fmla="*/ 18 h 42"/>
                <a:gd name="T38" fmla="*/ 115 w 124"/>
                <a:gd name="T39" fmla="*/ 15 h 42"/>
                <a:gd name="T40" fmla="*/ 115 w 124"/>
                <a:gd name="T41" fmla="*/ 13 h 42"/>
                <a:gd name="T42" fmla="*/ 115 w 124"/>
                <a:gd name="T43" fmla="*/ 12 h 42"/>
                <a:gd name="T44" fmla="*/ 111 w 124"/>
                <a:gd name="T45" fmla="*/ 12 h 42"/>
                <a:gd name="T46" fmla="*/ 105 w 124"/>
                <a:gd name="T47" fmla="*/ 12 h 42"/>
                <a:gd name="T48" fmla="*/ 103 w 124"/>
                <a:gd name="T49" fmla="*/ 13 h 42"/>
                <a:gd name="T50" fmla="*/ 98 w 124"/>
                <a:gd name="T51" fmla="*/ 17 h 42"/>
                <a:gd name="T52" fmla="*/ 96 w 124"/>
                <a:gd name="T53" fmla="*/ 22 h 42"/>
                <a:gd name="T54" fmla="*/ 91 w 124"/>
                <a:gd name="T55" fmla="*/ 26 h 42"/>
                <a:gd name="T56" fmla="*/ 85 w 124"/>
                <a:gd name="T57" fmla="*/ 27 h 42"/>
                <a:gd name="T58" fmla="*/ 82 w 124"/>
                <a:gd name="T59" fmla="*/ 26 h 42"/>
                <a:gd name="T60" fmla="*/ 82 w 124"/>
                <a:gd name="T61" fmla="*/ 26 h 42"/>
                <a:gd name="T62" fmla="*/ 81 w 124"/>
                <a:gd name="T63" fmla="*/ 23 h 42"/>
                <a:gd name="T64" fmla="*/ 79 w 124"/>
                <a:gd name="T65" fmla="*/ 19 h 42"/>
                <a:gd name="T66" fmla="*/ 79 w 124"/>
                <a:gd name="T67" fmla="*/ 19 h 42"/>
                <a:gd name="T68" fmla="*/ 73 w 124"/>
                <a:gd name="T69" fmla="*/ 19 h 42"/>
                <a:gd name="T70" fmla="*/ 69 w 124"/>
                <a:gd name="T71" fmla="*/ 19 h 42"/>
                <a:gd name="T72" fmla="*/ 70 w 124"/>
                <a:gd name="T73" fmla="*/ 19 h 42"/>
                <a:gd name="T74" fmla="*/ 70 w 124"/>
                <a:gd name="T75" fmla="*/ 19 h 42"/>
                <a:gd name="T76" fmla="*/ 70 w 124"/>
                <a:gd name="T77" fmla="*/ 21 h 42"/>
                <a:gd name="T78" fmla="*/ 71 w 124"/>
                <a:gd name="T79" fmla="*/ 22 h 42"/>
                <a:gd name="T80" fmla="*/ 52 w 124"/>
                <a:gd name="T81" fmla="*/ 17 h 42"/>
                <a:gd name="T82" fmla="*/ 41 w 124"/>
                <a:gd name="T83" fmla="*/ 4 h 42"/>
                <a:gd name="T84" fmla="*/ 18 w 124"/>
                <a:gd name="T85" fmla="*/ 3 h 42"/>
                <a:gd name="T86" fmla="*/ 15 w 124"/>
                <a:gd name="T87" fmla="*/ 8 h 42"/>
                <a:gd name="T88" fmla="*/ 14 w 124"/>
                <a:gd name="T89" fmla="*/ 9 h 42"/>
                <a:gd name="T90" fmla="*/ 13 w 124"/>
                <a:gd name="T91" fmla="*/ 9 h 42"/>
                <a:gd name="T92" fmla="*/ 5 w 124"/>
                <a:gd name="T93" fmla="*/ 10 h 42"/>
                <a:gd name="T94" fmla="*/ 0 w 124"/>
                <a:gd name="T95" fmla="*/ 15 h 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4"/>
                <a:gd name="T145" fmla="*/ 0 h 42"/>
                <a:gd name="T146" fmla="*/ 124 w 124"/>
                <a:gd name="T147" fmla="*/ 42 h 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4" h="42">
                  <a:moveTo>
                    <a:pt x="0" y="17"/>
                  </a:moveTo>
                  <a:cubicBezTo>
                    <a:pt x="0" y="17"/>
                    <a:pt x="0" y="17"/>
                    <a:pt x="0" y="17"/>
                  </a:cubicBezTo>
                  <a:cubicBezTo>
                    <a:pt x="0" y="17"/>
                    <a:pt x="0" y="17"/>
                    <a:pt x="0" y="17"/>
                  </a:cubicBezTo>
                  <a:cubicBezTo>
                    <a:pt x="0" y="18"/>
                    <a:pt x="0" y="18"/>
                    <a:pt x="0" y="18"/>
                  </a:cubicBezTo>
                  <a:cubicBezTo>
                    <a:pt x="0" y="19"/>
                    <a:pt x="1" y="19"/>
                    <a:pt x="1" y="19"/>
                  </a:cubicBezTo>
                  <a:cubicBezTo>
                    <a:pt x="2" y="19"/>
                    <a:pt x="4" y="19"/>
                    <a:pt x="5" y="19"/>
                  </a:cubicBezTo>
                  <a:cubicBezTo>
                    <a:pt x="5" y="19"/>
                    <a:pt x="5" y="19"/>
                    <a:pt x="6" y="20"/>
                  </a:cubicBezTo>
                  <a:cubicBezTo>
                    <a:pt x="7" y="20"/>
                    <a:pt x="9" y="20"/>
                    <a:pt x="11" y="20"/>
                  </a:cubicBezTo>
                  <a:cubicBezTo>
                    <a:pt x="16" y="20"/>
                    <a:pt x="16" y="20"/>
                    <a:pt x="16" y="20"/>
                  </a:cubicBezTo>
                  <a:cubicBezTo>
                    <a:pt x="19" y="19"/>
                    <a:pt x="23" y="16"/>
                    <a:pt x="25" y="14"/>
                  </a:cubicBezTo>
                  <a:cubicBezTo>
                    <a:pt x="27" y="12"/>
                    <a:pt x="30" y="10"/>
                    <a:pt x="32" y="10"/>
                  </a:cubicBezTo>
                  <a:cubicBezTo>
                    <a:pt x="34" y="10"/>
                    <a:pt x="35" y="11"/>
                    <a:pt x="35" y="12"/>
                  </a:cubicBezTo>
                  <a:cubicBezTo>
                    <a:pt x="35" y="14"/>
                    <a:pt x="36" y="16"/>
                    <a:pt x="37" y="18"/>
                  </a:cubicBezTo>
                  <a:cubicBezTo>
                    <a:pt x="38" y="20"/>
                    <a:pt x="41" y="26"/>
                    <a:pt x="44" y="31"/>
                  </a:cubicBezTo>
                  <a:cubicBezTo>
                    <a:pt x="44" y="31"/>
                    <a:pt x="44" y="31"/>
                    <a:pt x="47" y="32"/>
                  </a:cubicBezTo>
                  <a:cubicBezTo>
                    <a:pt x="47" y="32"/>
                    <a:pt x="47" y="32"/>
                    <a:pt x="47" y="32"/>
                  </a:cubicBezTo>
                  <a:cubicBezTo>
                    <a:pt x="47" y="32"/>
                    <a:pt x="47" y="32"/>
                    <a:pt x="47" y="32"/>
                  </a:cubicBezTo>
                  <a:cubicBezTo>
                    <a:pt x="49" y="30"/>
                    <a:pt x="49" y="30"/>
                    <a:pt x="49" y="30"/>
                  </a:cubicBezTo>
                  <a:cubicBezTo>
                    <a:pt x="55" y="29"/>
                    <a:pt x="61" y="29"/>
                    <a:pt x="64" y="28"/>
                  </a:cubicBezTo>
                  <a:cubicBezTo>
                    <a:pt x="66" y="27"/>
                    <a:pt x="69" y="28"/>
                    <a:pt x="71" y="30"/>
                  </a:cubicBezTo>
                  <a:cubicBezTo>
                    <a:pt x="72" y="31"/>
                    <a:pt x="73" y="32"/>
                    <a:pt x="73" y="32"/>
                  </a:cubicBezTo>
                  <a:cubicBezTo>
                    <a:pt x="73" y="32"/>
                    <a:pt x="73" y="32"/>
                    <a:pt x="73" y="33"/>
                  </a:cubicBezTo>
                  <a:cubicBezTo>
                    <a:pt x="72" y="34"/>
                    <a:pt x="70" y="37"/>
                    <a:pt x="70" y="39"/>
                  </a:cubicBezTo>
                  <a:cubicBezTo>
                    <a:pt x="70" y="40"/>
                    <a:pt x="71" y="41"/>
                    <a:pt x="73" y="41"/>
                  </a:cubicBezTo>
                  <a:cubicBezTo>
                    <a:pt x="80" y="42"/>
                    <a:pt x="90" y="40"/>
                    <a:pt x="93" y="41"/>
                  </a:cubicBezTo>
                  <a:cubicBezTo>
                    <a:pt x="96" y="42"/>
                    <a:pt x="97" y="41"/>
                    <a:pt x="97" y="39"/>
                  </a:cubicBezTo>
                  <a:cubicBezTo>
                    <a:pt x="97" y="38"/>
                    <a:pt x="100" y="36"/>
                    <a:pt x="104" y="36"/>
                  </a:cubicBezTo>
                  <a:cubicBezTo>
                    <a:pt x="108" y="36"/>
                    <a:pt x="108" y="36"/>
                    <a:pt x="108" y="36"/>
                  </a:cubicBezTo>
                  <a:cubicBezTo>
                    <a:pt x="117" y="34"/>
                    <a:pt x="124" y="31"/>
                    <a:pt x="123" y="30"/>
                  </a:cubicBezTo>
                  <a:cubicBezTo>
                    <a:pt x="123" y="28"/>
                    <a:pt x="121" y="25"/>
                    <a:pt x="119" y="23"/>
                  </a:cubicBezTo>
                  <a:cubicBezTo>
                    <a:pt x="117" y="21"/>
                    <a:pt x="116" y="20"/>
                    <a:pt x="116" y="19"/>
                  </a:cubicBezTo>
                  <a:cubicBezTo>
                    <a:pt x="116" y="19"/>
                    <a:pt x="116" y="20"/>
                    <a:pt x="117" y="20"/>
                  </a:cubicBezTo>
                  <a:cubicBezTo>
                    <a:pt x="117" y="21"/>
                    <a:pt x="117" y="21"/>
                    <a:pt x="117" y="20"/>
                  </a:cubicBezTo>
                  <a:cubicBezTo>
                    <a:pt x="116" y="19"/>
                    <a:pt x="115" y="19"/>
                    <a:pt x="115" y="19"/>
                  </a:cubicBezTo>
                  <a:cubicBezTo>
                    <a:pt x="115" y="19"/>
                    <a:pt x="115" y="19"/>
                    <a:pt x="115" y="19"/>
                  </a:cubicBezTo>
                  <a:cubicBezTo>
                    <a:pt x="115" y="19"/>
                    <a:pt x="115" y="19"/>
                    <a:pt x="115" y="19"/>
                  </a:cubicBezTo>
                  <a:cubicBezTo>
                    <a:pt x="115" y="18"/>
                    <a:pt x="115" y="18"/>
                    <a:pt x="115" y="18"/>
                  </a:cubicBezTo>
                  <a:cubicBezTo>
                    <a:pt x="115" y="18"/>
                    <a:pt x="114" y="18"/>
                    <a:pt x="114" y="18"/>
                  </a:cubicBezTo>
                  <a:cubicBezTo>
                    <a:pt x="114" y="18"/>
                    <a:pt x="115" y="17"/>
                    <a:pt x="115" y="16"/>
                  </a:cubicBezTo>
                  <a:cubicBezTo>
                    <a:pt x="115" y="16"/>
                    <a:pt x="115" y="16"/>
                    <a:pt x="115" y="15"/>
                  </a:cubicBezTo>
                  <a:cubicBezTo>
                    <a:pt x="115" y="14"/>
                    <a:pt x="115" y="14"/>
                    <a:pt x="115" y="14"/>
                  </a:cubicBezTo>
                  <a:cubicBezTo>
                    <a:pt x="115" y="14"/>
                    <a:pt x="115" y="13"/>
                    <a:pt x="115" y="13"/>
                  </a:cubicBezTo>
                  <a:cubicBezTo>
                    <a:pt x="115" y="13"/>
                    <a:pt x="115" y="13"/>
                    <a:pt x="115" y="13"/>
                  </a:cubicBezTo>
                  <a:cubicBezTo>
                    <a:pt x="115" y="12"/>
                    <a:pt x="115" y="12"/>
                    <a:pt x="115" y="12"/>
                  </a:cubicBezTo>
                  <a:cubicBezTo>
                    <a:pt x="114" y="12"/>
                    <a:pt x="113" y="12"/>
                    <a:pt x="111" y="12"/>
                  </a:cubicBezTo>
                  <a:cubicBezTo>
                    <a:pt x="111" y="12"/>
                    <a:pt x="111" y="12"/>
                    <a:pt x="111" y="12"/>
                  </a:cubicBezTo>
                  <a:cubicBezTo>
                    <a:pt x="110" y="12"/>
                    <a:pt x="109" y="12"/>
                    <a:pt x="108" y="12"/>
                  </a:cubicBezTo>
                  <a:cubicBezTo>
                    <a:pt x="107" y="11"/>
                    <a:pt x="106" y="12"/>
                    <a:pt x="105" y="12"/>
                  </a:cubicBezTo>
                  <a:cubicBezTo>
                    <a:pt x="105" y="12"/>
                    <a:pt x="105" y="12"/>
                    <a:pt x="104" y="12"/>
                  </a:cubicBezTo>
                  <a:cubicBezTo>
                    <a:pt x="103" y="13"/>
                    <a:pt x="103" y="13"/>
                    <a:pt x="103" y="13"/>
                  </a:cubicBezTo>
                  <a:cubicBezTo>
                    <a:pt x="103" y="13"/>
                    <a:pt x="100" y="15"/>
                    <a:pt x="98" y="16"/>
                  </a:cubicBezTo>
                  <a:cubicBezTo>
                    <a:pt x="98" y="16"/>
                    <a:pt x="98" y="16"/>
                    <a:pt x="98" y="17"/>
                  </a:cubicBezTo>
                  <a:cubicBezTo>
                    <a:pt x="98" y="17"/>
                    <a:pt x="98" y="17"/>
                    <a:pt x="98" y="17"/>
                  </a:cubicBezTo>
                  <a:cubicBezTo>
                    <a:pt x="98" y="19"/>
                    <a:pt x="97" y="20"/>
                    <a:pt x="96" y="22"/>
                  </a:cubicBezTo>
                  <a:cubicBezTo>
                    <a:pt x="96" y="23"/>
                    <a:pt x="96" y="23"/>
                    <a:pt x="96" y="23"/>
                  </a:cubicBezTo>
                  <a:cubicBezTo>
                    <a:pt x="95" y="23"/>
                    <a:pt x="92" y="24"/>
                    <a:pt x="91" y="26"/>
                  </a:cubicBezTo>
                  <a:cubicBezTo>
                    <a:pt x="90" y="27"/>
                    <a:pt x="89" y="28"/>
                    <a:pt x="89" y="28"/>
                  </a:cubicBezTo>
                  <a:cubicBezTo>
                    <a:pt x="89" y="28"/>
                    <a:pt x="87" y="28"/>
                    <a:pt x="85" y="27"/>
                  </a:cubicBezTo>
                  <a:cubicBezTo>
                    <a:pt x="83" y="27"/>
                    <a:pt x="82" y="26"/>
                    <a:pt x="82" y="26"/>
                  </a:cubicBezTo>
                  <a:cubicBezTo>
                    <a:pt x="82" y="26"/>
                    <a:pt x="82" y="26"/>
                    <a:pt x="82" y="26"/>
                  </a:cubicBezTo>
                  <a:cubicBezTo>
                    <a:pt x="82" y="26"/>
                    <a:pt x="82" y="26"/>
                    <a:pt x="82" y="26"/>
                  </a:cubicBezTo>
                  <a:cubicBezTo>
                    <a:pt x="82" y="26"/>
                    <a:pt x="82" y="26"/>
                    <a:pt x="82" y="26"/>
                  </a:cubicBezTo>
                  <a:cubicBezTo>
                    <a:pt x="82" y="26"/>
                    <a:pt x="82" y="25"/>
                    <a:pt x="82" y="25"/>
                  </a:cubicBezTo>
                  <a:cubicBezTo>
                    <a:pt x="82" y="25"/>
                    <a:pt x="81" y="24"/>
                    <a:pt x="81" y="23"/>
                  </a:cubicBezTo>
                  <a:cubicBezTo>
                    <a:pt x="80" y="22"/>
                    <a:pt x="79" y="21"/>
                    <a:pt x="79" y="20"/>
                  </a:cubicBezTo>
                  <a:cubicBezTo>
                    <a:pt x="79" y="20"/>
                    <a:pt x="79" y="19"/>
                    <a:pt x="79" y="19"/>
                  </a:cubicBezTo>
                  <a:cubicBezTo>
                    <a:pt x="79" y="19"/>
                    <a:pt x="79" y="19"/>
                    <a:pt x="79" y="19"/>
                  </a:cubicBezTo>
                  <a:cubicBezTo>
                    <a:pt x="79" y="19"/>
                    <a:pt x="79" y="19"/>
                    <a:pt x="79" y="19"/>
                  </a:cubicBezTo>
                  <a:cubicBezTo>
                    <a:pt x="79" y="19"/>
                    <a:pt x="78" y="19"/>
                    <a:pt x="77" y="19"/>
                  </a:cubicBezTo>
                  <a:cubicBezTo>
                    <a:pt x="76" y="19"/>
                    <a:pt x="74" y="19"/>
                    <a:pt x="73" y="19"/>
                  </a:cubicBezTo>
                  <a:cubicBezTo>
                    <a:pt x="72" y="19"/>
                    <a:pt x="71" y="19"/>
                    <a:pt x="71" y="19"/>
                  </a:cubicBezTo>
                  <a:cubicBezTo>
                    <a:pt x="71" y="19"/>
                    <a:pt x="70" y="19"/>
                    <a:pt x="69" y="19"/>
                  </a:cubicBezTo>
                  <a:cubicBezTo>
                    <a:pt x="70" y="19"/>
                    <a:pt x="71" y="19"/>
                    <a:pt x="71" y="19"/>
                  </a:cubicBezTo>
                  <a:cubicBezTo>
                    <a:pt x="71" y="19"/>
                    <a:pt x="70" y="19"/>
                    <a:pt x="70" y="19"/>
                  </a:cubicBezTo>
                  <a:cubicBezTo>
                    <a:pt x="69" y="19"/>
                    <a:pt x="69" y="19"/>
                    <a:pt x="69" y="19"/>
                  </a:cubicBezTo>
                  <a:cubicBezTo>
                    <a:pt x="69" y="19"/>
                    <a:pt x="69" y="19"/>
                    <a:pt x="70" y="19"/>
                  </a:cubicBezTo>
                  <a:cubicBezTo>
                    <a:pt x="70" y="20"/>
                    <a:pt x="70" y="20"/>
                    <a:pt x="70" y="20"/>
                  </a:cubicBezTo>
                  <a:cubicBezTo>
                    <a:pt x="70" y="20"/>
                    <a:pt x="70" y="21"/>
                    <a:pt x="70" y="21"/>
                  </a:cubicBezTo>
                  <a:cubicBezTo>
                    <a:pt x="71" y="21"/>
                    <a:pt x="71" y="21"/>
                    <a:pt x="71" y="21"/>
                  </a:cubicBezTo>
                  <a:cubicBezTo>
                    <a:pt x="71" y="22"/>
                    <a:pt x="71" y="22"/>
                    <a:pt x="71" y="22"/>
                  </a:cubicBezTo>
                  <a:cubicBezTo>
                    <a:pt x="71" y="22"/>
                    <a:pt x="67" y="21"/>
                    <a:pt x="63" y="20"/>
                  </a:cubicBezTo>
                  <a:cubicBezTo>
                    <a:pt x="59" y="19"/>
                    <a:pt x="54" y="18"/>
                    <a:pt x="52" y="17"/>
                  </a:cubicBezTo>
                  <a:cubicBezTo>
                    <a:pt x="50" y="17"/>
                    <a:pt x="47" y="14"/>
                    <a:pt x="45" y="12"/>
                  </a:cubicBezTo>
                  <a:cubicBezTo>
                    <a:pt x="43" y="10"/>
                    <a:pt x="41" y="6"/>
                    <a:pt x="41" y="4"/>
                  </a:cubicBezTo>
                  <a:cubicBezTo>
                    <a:pt x="41" y="2"/>
                    <a:pt x="36" y="0"/>
                    <a:pt x="29" y="0"/>
                  </a:cubicBezTo>
                  <a:cubicBezTo>
                    <a:pt x="23" y="0"/>
                    <a:pt x="18" y="1"/>
                    <a:pt x="18" y="3"/>
                  </a:cubicBezTo>
                  <a:cubicBezTo>
                    <a:pt x="18" y="5"/>
                    <a:pt x="17" y="6"/>
                    <a:pt x="16" y="7"/>
                  </a:cubicBezTo>
                  <a:cubicBezTo>
                    <a:pt x="16" y="7"/>
                    <a:pt x="15" y="8"/>
                    <a:pt x="15" y="8"/>
                  </a:cubicBezTo>
                  <a:cubicBezTo>
                    <a:pt x="15" y="8"/>
                    <a:pt x="14" y="9"/>
                    <a:pt x="14" y="9"/>
                  </a:cubicBezTo>
                  <a:cubicBezTo>
                    <a:pt x="14" y="9"/>
                    <a:pt x="14" y="9"/>
                    <a:pt x="14" y="9"/>
                  </a:cubicBezTo>
                  <a:cubicBezTo>
                    <a:pt x="14" y="9"/>
                    <a:pt x="14" y="10"/>
                    <a:pt x="14" y="10"/>
                  </a:cubicBezTo>
                  <a:cubicBezTo>
                    <a:pt x="14" y="10"/>
                    <a:pt x="13" y="9"/>
                    <a:pt x="13" y="9"/>
                  </a:cubicBezTo>
                  <a:cubicBezTo>
                    <a:pt x="13" y="9"/>
                    <a:pt x="12" y="9"/>
                    <a:pt x="12" y="9"/>
                  </a:cubicBezTo>
                  <a:cubicBezTo>
                    <a:pt x="11" y="9"/>
                    <a:pt x="8" y="10"/>
                    <a:pt x="5" y="10"/>
                  </a:cubicBezTo>
                  <a:cubicBezTo>
                    <a:pt x="0" y="10"/>
                    <a:pt x="0" y="10"/>
                    <a:pt x="0" y="10"/>
                  </a:cubicBezTo>
                  <a:cubicBezTo>
                    <a:pt x="0" y="10"/>
                    <a:pt x="0" y="12"/>
                    <a:pt x="0" y="15"/>
                  </a:cubicBezTo>
                  <a:cubicBezTo>
                    <a:pt x="0" y="15"/>
                    <a:pt x="0" y="15"/>
                    <a:pt x="0" y="1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63" name="Freeform 157"/>
            <p:cNvSpPr>
              <a:spLocks noChangeArrowheads="1"/>
            </p:cNvSpPr>
            <p:nvPr/>
          </p:nvSpPr>
          <p:spPr bwMode="auto">
            <a:xfrm>
              <a:off x="1651000" y="349250"/>
              <a:ext cx="1588" cy="7938"/>
            </a:xfrm>
            <a:custGeom>
              <a:avLst/>
              <a:gdLst>
                <a:gd name="T0" fmla="*/ 1 w 1"/>
                <a:gd name="T1" fmla="*/ 0 h 3"/>
                <a:gd name="T2" fmla="*/ 0 w 1"/>
                <a:gd name="T3" fmla="*/ 2 h 3"/>
                <a:gd name="T4" fmla="*/ 1 w 1"/>
                <a:gd name="T5" fmla="*/ 2 h 3"/>
                <a:gd name="T6" fmla="*/ 1 w 1"/>
                <a:gd name="T7" fmla="*/ 0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1" y="0"/>
                  </a:moveTo>
                  <a:cubicBezTo>
                    <a:pt x="1" y="0"/>
                    <a:pt x="0" y="1"/>
                    <a:pt x="0" y="2"/>
                  </a:cubicBezTo>
                  <a:cubicBezTo>
                    <a:pt x="0" y="3"/>
                    <a:pt x="0" y="3"/>
                    <a:pt x="1" y="2"/>
                  </a:cubicBezTo>
                  <a:cubicBezTo>
                    <a:pt x="1" y="2"/>
                    <a:pt x="1"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64" name="Freeform 158"/>
            <p:cNvSpPr>
              <a:spLocks noChangeArrowheads="1"/>
            </p:cNvSpPr>
            <p:nvPr/>
          </p:nvSpPr>
          <p:spPr bwMode="auto">
            <a:xfrm>
              <a:off x="1476375" y="368300"/>
              <a:ext cx="33338" cy="26988"/>
            </a:xfrm>
            <a:custGeom>
              <a:avLst/>
              <a:gdLst>
                <a:gd name="T0" fmla="*/ 0 w 12"/>
                <a:gd name="T1" fmla="*/ 4 h 10"/>
                <a:gd name="T2" fmla="*/ 3 w 12"/>
                <a:gd name="T3" fmla="*/ 9 h 10"/>
                <a:gd name="T4" fmla="*/ 9 w 12"/>
                <a:gd name="T5" fmla="*/ 10 h 10"/>
                <a:gd name="T6" fmla="*/ 12 w 12"/>
                <a:gd name="T7" fmla="*/ 9 h 10"/>
                <a:gd name="T8" fmla="*/ 12 w 12"/>
                <a:gd name="T9" fmla="*/ 4 h 10"/>
                <a:gd name="T10" fmla="*/ 9 w 12"/>
                <a:gd name="T11" fmla="*/ 0 h 10"/>
                <a:gd name="T12" fmla="*/ 1 w 12"/>
                <a:gd name="T13" fmla="*/ 1 h 10"/>
                <a:gd name="T14" fmla="*/ 0 w 12"/>
                <a:gd name="T15" fmla="*/ 4 h 10"/>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0"/>
                <a:gd name="T26" fmla="*/ 12 w 12"/>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0">
                  <a:moveTo>
                    <a:pt x="0" y="4"/>
                  </a:moveTo>
                  <a:cubicBezTo>
                    <a:pt x="0" y="6"/>
                    <a:pt x="2" y="8"/>
                    <a:pt x="3" y="9"/>
                  </a:cubicBezTo>
                  <a:cubicBezTo>
                    <a:pt x="5" y="9"/>
                    <a:pt x="8" y="10"/>
                    <a:pt x="9" y="10"/>
                  </a:cubicBezTo>
                  <a:cubicBezTo>
                    <a:pt x="11" y="10"/>
                    <a:pt x="12" y="9"/>
                    <a:pt x="12" y="9"/>
                  </a:cubicBezTo>
                  <a:cubicBezTo>
                    <a:pt x="12" y="4"/>
                    <a:pt x="12" y="4"/>
                    <a:pt x="12" y="4"/>
                  </a:cubicBezTo>
                  <a:cubicBezTo>
                    <a:pt x="12" y="2"/>
                    <a:pt x="11" y="0"/>
                    <a:pt x="9" y="0"/>
                  </a:cubicBezTo>
                  <a:cubicBezTo>
                    <a:pt x="7" y="0"/>
                    <a:pt x="2" y="0"/>
                    <a:pt x="1" y="1"/>
                  </a:cubicBezTo>
                  <a:cubicBezTo>
                    <a:pt x="1" y="1"/>
                    <a:pt x="0" y="3"/>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65" name="Freeform 159"/>
            <p:cNvSpPr>
              <a:spLocks noChangeArrowheads="1"/>
            </p:cNvSpPr>
            <p:nvPr/>
          </p:nvSpPr>
          <p:spPr bwMode="auto">
            <a:xfrm>
              <a:off x="1400175" y="254000"/>
              <a:ext cx="92075" cy="68263"/>
            </a:xfrm>
            <a:custGeom>
              <a:avLst/>
              <a:gdLst>
                <a:gd name="T0" fmla="*/ 3 w 35"/>
                <a:gd name="T1" fmla="*/ 14 h 26"/>
                <a:gd name="T2" fmla="*/ 4 w 35"/>
                <a:gd name="T3" fmla="*/ 14 h 26"/>
                <a:gd name="T4" fmla="*/ 6 w 35"/>
                <a:gd name="T5" fmla="*/ 14 h 26"/>
                <a:gd name="T6" fmla="*/ 11 w 35"/>
                <a:gd name="T7" fmla="*/ 14 h 26"/>
                <a:gd name="T8" fmla="*/ 12 w 35"/>
                <a:gd name="T9" fmla="*/ 14 h 26"/>
                <a:gd name="T10" fmla="*/ 16 w 35"/>
                <a:gd name="T11" fmla="*/ 14 h 26"/>
                <a:gd name="T12" fmla="*/ 22 w 35"/>
                <a:gd name="T13" fmla="*/ 19 h 26"/>
                <a:gd name="T14" fmla="*/ 25 w 35"/>
                <a:gd name="T15" fmla="*/ 19 h 26"/>
                <a:gd name="T16" fmla="*/ 27 w 35"/>
                <a:gd name="T17" fmla="*/ 19 h 26"/>
                <a:gd name="T18" fmla="*/ 27 w 35"/>
                <a:gd name="T19" fmla="*/ 19 h 26"/>
                <a:gd name="T20" fmla="*/ 27 w 35"/>
                <a:gd name="T21" fmla="*/ 19 h 26"/>
                <a:gd name="T22" fmla="*/ 27 w 35"/>
                <a:gd name="T23" fmla="*/ 19 h 26"/>
                <a:gd name="T24" fmla="*/ 29 w 35"/>
                <a:gd name="T25" fmla="*/ 19 h 26"/>
                <a:gd name="T26" fmla="*/ 31 w 35"/>
                <a:gd name="T27" fmla="*/ 20 h 26"/>
                <a:gd name="T28" fmla="*/ 31 w 35"/>
                <a:gd name="T29" fmla="*/ 21 h 26"/>
                <a:gd name="T30" fmla="*/ 32 w 35"/>
                <a:gd name="T31" fmla="*/ 22 h 26"/>
                <a:gd name="T32" fmla="*/ 33 w 35"/>
                <a:gd name="T33" fmla="*/ 25 h 26"/>
                <a:gd name="T34" fmla="*/ 33 w 35"/>
                <a:gd name="T35" fmla="*/ 25 h 26"/>
                <a:gd name="T36" fmla="*/ 33 w 35"/>
                <a:gd name="T37" fmla="*/ 25 h 26"/>
                <a:gd name="T38" fmla="*/ 33 w 35"/>
                <a:gd name="T39" fmla="*/ 25 h 26"/>
                <a:gd name="T40" fmla="*/ 34 w 35"/>
                <a:gd name="T41" fmla="*/ 25 h 26"/>
                <a:gd name="T42" fmla="*/ 35 w 35"/>
                <a:gd name="T43" fmla="*/ 16 h 26"/>
                <a:gd name="T44" fmla="*/ 29 w 35"/>
                <a:gd name="T45" fmla="*/ 11 h 26"/>
                <a:gd name="T46" fmla="*/ 19 w 35"/>
                <a:gd name="T47" fmla="*/ 5 h 26"/>
                <a:gd name="T48" fmla="*/ 19 w 35"/>
                <a:gd name="T49" fmla="*/ 5 h 26"/>
                <a:gd name="T50" fmla="*/ 19 w 35"/>
                <a:gd name="T51" fmla="*/ 4 h 26"/>
                <a:gd name="T52" fmla="*/ 18 w 35"/>
                <a:gd name="T53" fmla="*/ 0 h 26"/>
                <a:gd name="T54" fmla="*/ 17 w 35"/>
                <a:gd name="T55" fmla="*/ 0 h 26"/>
                <a:gd name="T56" fmla="*/ 17 w 35"/>
                <a:gd name="T57" fmla="*/ 0 h 26"/>
                <a:gd name="T58" fmla="*/ 16 w 35"/>
                <a:gd name="T59" fmla="*/ 0 h 26"/>
                <a:gd name="T60" fmla="*/ 8 w 35"/>
                <a:gd name="T61" fmla="*/ 1 h 26"/>
                <a:gd name="T62" fmla="*/ 0 w 35"/>
                <a:gd name="T63" fmla="*/ 6 h 26"/>
                <a:gd name="T64" fmla="*/ 1 w 35"/>
                <a:gd name="T65" fmla="*/ 12 h 26"/>
                <a:gd name="T66" fmla="*/ 3 w 35"/>
                <a:gd name="T67" fmla="*/ 14 h 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
                <a:gd name="T103" fmla="*/ 0 h 26"/>
                <a:gd name="T104" fmla="*/ 35 w 35"/>
                <a:gd name="T105" fmla="*/ 26 h 2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 h="26">
                  <a:moveTo>
                    <a:pt x="3" y="14"/>
                  </a:moveTo>
                  <a:cubicBezTo>
                    <a:pt x="3" y="14"/>
                    <a:pt x="4" y="14"/>
                    <a:pt x="4" y="14"/>
                  </a:cubicBezTo>
                  <a:cubicBezTo>
                    <a:pt x="5" y="14"/>
                    <a:pt x="6" y="14"/>
                    <a:pt x="6" y="14"/>
                  </a:cubicBezTo>
                  <a:cubicBezTo>
                    <a:pt x="6" y="14"/>
                    <a:pt x="8" y="14"/>
                    <a:pt x="11" y="14"/>
                  </a:cubicBezTo>
                  <a:cubicBezTo>
                    <a:pt x="11" y="14"/>
                    <a:pt x="11" y="14"/>
                    <a:pt x="12" y="14"/>
                  </a:cubicBezTo>
                  <a:cubicBezTo>
                    <a:pt x="16" y="14"/>
                    <a:pt x="16" y="14"/>
                    <a:pt x="16" y="14"/>
                  </a:cubicBezTo>
                  <a:cubicBezTo>
                    <a:pt x="18" y="16"/>
                    <a:pt x="21" y="19"/>
                    <a:pt x="22" y="19"/>
                  </a:cubicBezTo>
                  <a:cubicBezTo>
                    <a:pt x="23" y="20"/>
                    <a:pt x="24" y="20"/>
                    <a:pt x="25" y="19"/>
                  </a:cubicBezTo>
                  <a:cubicBezTo>
                    <a:pt x="25" y="19"/>
                    <a:pt x="25" y="19"/>
                    <a:pt x="27" y="19"/>
                  </a:cubicBezTo>
                  <a:cubicBezTo>
                    <a:pt x="27" y="19"/>
                    <a:pt x="27" y="19"/>
                    <a:pt x="27" y="19"/>
                  </a:cubicBezTo>
                  <a:cubicBezTo>
                    <a:pt x="27" y="19"/>
                    <a:pt x="27" y="19"/>
                    <a:pt x="27" y="19"/>
                  </a:cubicBezTo>
                  <a:cubicBezTo>
                    <a:pt x="27" y="19"/>
                    <a:pt x="27" y="19"/>
                    <a:pt x="27" y="19"/>
                  </a:cubicBezTo>
                  <a:cubicBezTo>
                    <a:pt x="27" y="19"/>
                    <a:pt x="28" y="19"/>
                    <a:pt x="29" y="19"/>
                  </a:cubicBezTo>
                  <a:cubicBezTo>
                    <a:pt x="29" y="19"/>
                    <a:pt x="31" y="20"/>
                    <a:pt x="31" y="20"/>
                  </a:cubicBezTo>
                  <a:cubicBezTo>
                    <a:pt x="31" y="21"/>
                    <a:pt x="31" y="21"/>
                    <a:pt x="31" y="21"/>
                  </a:cubicBezTo>
                  <a:cubicBezTo>
                    <a:pt x="31" y="21"/>
                    <a:pt x="31" y="21"/>
                    <a:pt x="32" y="22"/>
                  </a:cubicBezTo>
                  <a:cubicBezTo>
                    <a:pt x="33" y="23"/>
                    <a:pt x="33" y="24"/>
                    <a:pt x="33" y="25"/>
                  </a:cubicBezTo>
                  <a:cubicBezTo>
                    <a:pt x="33" y="25"/>
                    <a:pt x="33" y="25"/>
                    <a:pt x="33" y="25"/>
                  </a:cubicBezTo>
                  <a:cubicBezTo>
                    <a:pt x="33" y="25"/>
                    <a:pt x="33" y="25"/>
                    <a:pt x="33" y="25"/>
                  </a:cubicBezTo>
                  <a:cubicBezTo>
                    <a:pt x="33" y="25"/>
                    <a:pt x="33" y="25"/>
                    <a:pt x="33" y="25"/>
                  </a:cubicBezTo>
                  <a:cubicBezTo>
                    <a:pt x="33" y="26"/>
                    <a:pt x="34" y="25"/>
                    <a:pt x="34" y="25"/>
                  </a:cubicBezTo>
                  <a:cubicBezTo>
                    <a:pt x="35" y="24"/>
                    <a:pt x="35" y="18"/>
                    <a:pt x="35" y="16"/>
                  </a:cubicBezTo>
                  <a:cubicBezTo>
                    <a:pt x="35" y="14"/>
                    <a:pt x="32" y="13"/>
                    <a:pt x="29" y="11"/>
                  </a:cubicBezTo>
                  <a:cubicBezTo>
                    <a:pt x="26" y="10"/>
                    <a:pt x="20" y="5"/>
                    <a:pt x="19" y="5"/>
                  </a:cubicBezTo>
                  <a:cubicBezTo>
                    <a:pt x="19" y="5"/>
                    <a:pt x="19" y="5"/>
                    <a:pt x="19" y="5"/>
                  </a:cubicBezTo>
                  <a:cubicBezTo>
                    <a:pt x="19" y="5"/>
                    <a:pt x="19" y="4"/>
                    <a:pt x="19" y="4"/>
                  </a:cubicBezTo>
                  <a:cubicBezTo>
                    <a:pt x="18" y="3"/>
                    <a:pt x="18" y="1"/>
                    <a:pt x="18" y="0"/>
                  </a:cubicBezTo>
                  <a:cubicBezTo>
                    <a:pt x="18" y="0"/>
                    <a:pt x="18" y="0"/>
                    <a:pt x="17" y="0"/>
                  </a:cubicBezTo>
                  <a:cubicBezTo>
                    <a:pt x="17" y="0"/>
                    <a:pt x="17" y="0"/>
                    <a:pt x="17" y="0"/>
                  </a:cubicBezTo>
                  <a:cubicBezTo>
                    <a:pt x="16" y="0"/>
                    <a:pt x="16" y="0"/>
                    <a:pt x="16" y="0"/>
                  </a:cubicBezTo>
                  <a:cubicBezTo>
                    <a:pt x="16" y="0"/>
                    <a:pt x="12" y="1"/>
                    <a:pt x="8" y="1"/>
                  </a:cubicBezTo>
                  <a:cubicBezTo>
                    <a:pt x="3" y="2"/>
                    <a:pt x="0" y="4"/>
                    <a:pt x="0" y="6"/>
                  </a:cubicBezTo>
                  <a:cubicBezTo>
                    <a:pt x="0" y="8"/>
                    <a:pt x="0" y="11"/>
                    <a:pt x="1" y="12"/>
                  </a:cubicBezTo>
                  <a:cubicBezTo>
                    <a:pt x="2" y="13"/>
                    <a:pt x="3" y="14"/>
                    <a:pt x="3" y="1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66" name="Freeform 160"/>
            <p:cNvSpPr>
              <a:spLocks noChangeArrowheads="1"/>
            </p:cNvSpPr>
            <p:nvPr/>
          </p:nvSpPr>
          <p:spPr bwMode="auto">
            <a:xfrm>
              <a:off x="1458913" y="454025"/>
              <a:ext cx="125413" cy="79375"/>
            </a:xfrm>
            <a:custGeom>
              <a:avLst/>
              <a:gdLst>
                <a:gd name="T0" fmla="*/ 17 w 47"/>
                <a:gd name="T1" fmla="*/ 1 h 30"/>
                <a:gd name="T2" fmla="*/ 12 w 47"/>
                <a:gd name="T3" fmla="*/ 4 h 30"/>
                <a:gd name="T4" fmla="*/ 10 w 47"/>
                <a:gd name="T5" fmla="*/ 6 h 30"/>
                <a:gd name="T6" fmla="*/ 5 w 47"/>
                <a:gd name="T7" fmla="*/ 5 h 30"/>
                <a:gd name="T8" fmla="*/ 0 w 47"/>
                <a:gd name="T9" fmla="*/ 7 h 30"/>
                <a:gd name="T10" fmla="*/ 0 w 47"/>
                <a:gd name="T11" fmla="*/ 7 h 30"/>
                <a:gd name="T12" fmla="*/ 0 w 47"/>
                <a:gd name="T13" fmla="*/ 7 h 30"/>
                <a:gd name="T14" fmla="*/ 0 w 47"/>
                <a:gd name="T15" fmla="*/ 7 h 30"/>
                <a:gd name="T16" fmla="*/ 1 w 47"/>
                <a:gd name="T17" fmla="*/ 8 h 30"/>
                <a:gd name="T18" fmla="*/ 1 w 47"/>
                <a:gd name="T19" fmla="*/ 8 h 30"/>
                <a:gd name="T20" fmla="*/ 1 w 47"/>
                <a:gd name="T21" fmla="*/ 8 h 30"/>
                <a:gd name="T22" fmla="*/ 1 w 47"/>
                <a:gd name="T23" fmla="*/ 9 h 30"/>
                <a:gd name="T24" fmla="*/ 3 w 47"/>
                <a:gd name="T25" fmla="*/ 9 h 30"/>
                <a:gd name="T26" fmla="*/ 11 w 47"/>
                <a:gd name="T27" fmla="*/ 11 h 30"/>
                <a:gd name="T28" fmla="*/ 18 w 47"/>
                <a:gd name="T29" fmla="*/ 13 h 30"/>
                <a:gd name="T30" fmla="*/ 19 w 47"/>
                <a:gd name="T31" fmla="*/ 17 h 30"/>
                <a:gd name="T32" fmla="*/ 19 w 47"/>
                <a:gd name="T33" fmla="*/ 25 h 30"/>
                <a:gd name="T34" fmla="*/ 26 w 47"/>
                <a:gd name="T35" fmla="*/ 30 h 30"/>
                <a:gd name="T36" fmla="*/ 34 w 47"/>
                <a:gd name="T37" fmla="*/ 26 h 30"/>
                <a:gd name="T38" fmla="*/ 37 w 47"/>
                <a:gd name="T39" fmla="*/ 20 h 30"/>
                <a:gd name="T40" fmla="*/ 37 w 47"/>
                <a:gd name="T41" fmla="*/ 18 h 30"/>
                <a:gd name="T42" fmla="*/ 37 w 47"/>
                <a:gd name="T43" fmla="*/ 18 h 30"/>
                <a:gd name="T44" fmla="*/ 37 w 47"/>
                <a:gd name="T45" fmla="*/ 18 h 30"/>
                <a:gd name="T46" fmla="*/ 40 w 47"/>
                <a:gd name="T47" fmla="*/ 15 h 30"/>
                <a:gd name="T48" fmla="*/ 40 w 47"/>
                <a:gd name="T49" fmla="*/ 15 h 30"/>
                <a:gd name="T50" fmla="*/ 41 w 47"/>
                <a:gd name="T51" fmla="*/ 15 h 30"/>
                <a:gd name="T52" fmla="*/ 41 w 47"/>
                <a:gd name="T53" fmla="*/ 15 h 30"/>
                <a:gd name="T54" fmla="*/ 43 w 47"/>
                <a:gd name="T55" fmla="*/ 15 h 30"/>
                <a:gd name="T56" fmla="*/ 47 w 47"/>
                <a:gd name="T57" fmla="*/ 17 h 30"/>
                <a:gd name="T58" fmla="*/ 47 w 47"/>
                <a:gd name="T59" fmla="*/ 17 h 30"/>
                <a:gd name="T60" fmla="*/ 43 w 47"/>
                <a:gd name="T61" fmla="*/ 12 h 30"/>
                <a:gd name="T62" fmla="*/ 33 w 47"/>
                <a:gd name="T63" fmla="*/ 11 h 30"/>
                <a:gd name="T64" fmla="*/ 28 w 47"/>
                <a:gd name="T65" fmla="*/ 9 h 30"/>
                <a:gd name="T66" fmla="*/ 27 w 47"/>
                <a:gd name="T67" fmla="*/ 6 h 30"/>
                <a:gd name="T68" fmla="*/ 26 w 47"/>
                <a:gd name="T69" fmla="*/ 4 h 30"/>
                <a:gd name="T70" fmla="*/ 25 w 47"/>
                <a:gd name="T71" fmla="*/ 3 h 30"/>
                <a:gd name="T72" fmla="*/ 22 w 47"/>
                <a:gd name="T73" fmla="*/ 2 h 30"/>
                <a:gd name="T74" fmla="*/ 20 w 47"/>
                <a:gd name="T75" fmla="*/ 1 h 30"/>
                <a:gd name="T76" fmla="*/ 20 w 47"/>
                <a:gd name="T77" fmla="*/ 1 h 30"/>
                <a:gd name="T78" fmla="*/ 20 w 47"/>
                <a:gd name="T79" fmla="*/ 1 h 30"/>
                <a:gd name="T80" fmla="*/ 19 w 47"/>
                <a:gd name="T81" fmla="*/ 0 h 30"/>
                <a:gd name="T82" fmla="*/ 19 w 47"/>
                <a:gd name="T83" fmla="*/ 1 h 30"/>
                <a:gd name="T84" fmla="*/ 17 w 47"/>
                <a:gd name="T85" fmla="*/ 1 h 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7"/>
                <a:gd name="T130" fmla="*/ 0 h 30"/>
                <a:gd name="T131" fmla="*/ 47 w 47"/>
                <a:gd name="T132" fmla="*/ 30 h 3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7" h="30">
                  <a:moveTo>
                    <a:pt x="17" y="1"/>
                  </a:moveTo>
                  <a:cubicBezTo>
                    <a:pt x="15" y="1"/>
                    <a:pt x="13" y="2"/>
                    <a:pt x="12" y="4"/>
                  </a:cubicBezTo>
                  <a:cubicBezTo>
                    <a:pt x="12" y="5"/>
                    <a:pt x="10" y="6"/>
                    <a:pt x="10" y="6"/>
                  </a:cubicBezTo>
                  <a:cubicBezTo>
                    <a:pt x="9" y="6"/>
                    <a:pt x="7" y="6"/>
                    <a:pt x="5" y="5"/>
                  </a:cubicBezTo>
                  <a:cubicBezTo>
                    <a:pt x="3" y="4"/>
                    <a:pt x="0" y="7"/>
                    <a:pt x="0" y="7"/>
                  </a:cubicBezTo>
                  <a:cubicBezTo>
                    <a:pt x="0" y="7"/>
                    <a:pt x="0" y="7"/>
                    <a:pt x="0" y="7"/>
                  </a:cubicBezTo>
                  <a:cubicBezTo>
                    <a:pt x="0" y="7"/>
                    <a:pt x="0" y="7"/>
                    <a:pt x="0" y="7"/>
                  </a:cubicBezTo>
                  <a:cubicBezTo>
                    <a:pt x="0" y="7"/>
                    <a:pt x="0" y="7"/>
                    <a:pt x="0" y="7"/>
                  </a:cubicBezTo>
                  <a:cubicBezTo>
                    <a:pt x="0" y="7"/>
                    <a:pt x="1" y="7"/>
                    <a:pt x="1" y="8"/>
                  </a:cubicBezTo>
                  <a:cubicBezTo>
                    <a:pt x="1" y="8"/>
                    <a:pt x="1" y="8"/>
                    <a:pt x="1" y="8"/>
                  </a:cubicBezTo>
                  <a:cubicBezTo>
                    <a:pt x="1" y="8"/>
                    <a:pt x="1" y="8"/>
                    <a:pt x="1" y="8"/>
                  </a:cubicBezTo>
                  <a:cubicBezTo>
                    <a:pt x="1" y="9"/>
                    <a:pt x="1" y="9"/>
                    <a:pt x="1" y="9"/>
                  </a:cubicBezTo>
                  <a:cubicBezTo>
                    <a:pt x="2" y="9"/>
                    <a:pt x="2" y="9"/>
                    <a:pt x="3" y="9"/>
                  </a:cubicBezTo>
                  <a:cubicBezTo>
                    <a:pt x="4" y="10"/>
                    <a:pt x="8" y="11"/>
                    <a:pt x="11" y="11"/>
                  </a:cubicBezTo>
                  <a:cubicBezTo>
                    <a:pt x="14" y="11"/>
                    <a:pt x="17" y="12"/>
                    <a:pt x="18" y="13"/>
                  </a:cubicBezTo>
                  <a:cubicBezTo>
                    <a:pt x="19" y="15"/>
                    <a:pt x="19" y="16"/>
                    <a:pt x="19" y="17"/>
                  </a:cubicBezTo>
                  <a:cubicBezTo>
                    <a:pt x="19" y="25"/>
                    <a:pt x="19" y="25"/>
                    <a:pt x="19" y="25"/>
                  </a:cubicBezTo>
                  <a:cubicBezTo>
                    <a:pt x="19" y="27"/>
                    <a:pt x="22" y="30"/>
                    <a:pt x="26" y="30"/>
                  </a:cubicBezTo>
                  <a:cubicBezTo>
                    <a:pt x="29" y="30"/>
                    <a:pt x="33" y="28"/>
                    <a:pt x="34" y="26"/>
                  </a:cubicBezTo>
                  <a:cubicBezTo>
                    <a:pt x="35" y="24"/>
                    <a:pt x="37" y="21"/>
                    <a:pt x="37" y="20"/>
                  </a:cubicBezTo>
                  <a:cubicBezTo>
                    <a:pt x="37" y="20"/>
                    <a:pt x="37" y="19"/>
                    <a:pt x="37" y="18"/>
                  </a:cubicBezTo>
                  <a:cubicBezTo>
                    <a:pt x="37" y="18"/>
                    <a:pt x="37" y="18"/>
                    <a:pt x="37" y="18"/>
                  </a:cubicBezTo>
                  <a:cubicBezTo>
                    <a:pt x="37" y="18"/>
                    <a:pt x="37" y="18"/>
                    <a:pt x="37" y="18"/>
                  </a:cubicBezTo>
                  <a:cubicBezTo>
                    <a:pt x="37" y="17"/>
                    <a:pt x="37" y="15"/>
                    <a:pt x="40" y="15"/>
                  </a:cubicBezTo>
                  <a:cubicBezTo>
                    <a:pt x="40" y="15"/>
                    <a:pt x="40" y="15"/>
                    <a:pt x="40" y="15"/>
                  </a:cubicBezTo>
                  <a:cubicBezTo>
                    <a:pt x="40" y="15"/>
                    <a:pt x="40" y="15"/>
                    <a:pt x="41" y="15"/>
                  </a:cubicBezTo>
                  <a:cubicBezTo>
                    <a:pt x="41" y="15"/>
                    <a:pt x="41" y="15"/>
                    <a:pt x="41" y="15"/>
                  </a:cubicBezTo>
                  <a:cubicBezTo>
                    <a:pt x="43" y="15"/>
                    <a:pt x="43" y="15"/>
                    <a:pt x="43" y="15"/>
                  </a:cubicBezTo>
                  <a:cubicBezTo>
                    <a:pt x="45" y="16"/>
                    <a:pt x="46" y="16"/>
                    <a:pt x="47" y="17"/>
                  </a:cubicBezTo>
                  <a:cubicBezTo>
                    <a:pt x="47" y="17"/>
                    <a:pt x="47" y="17"/>
                    <a:pt x="47" y="17"/>
                  </a:cubicBezTo>
                  <a:cubicBezTo>
                    <a:pt x="43" y="12"/>
                    <a:pt x="43" y="12"/>
                    <a:pt x="43" y="12"/>
                  </a:cubicBezTo>
                  <a:cubicBezTo>
                    <a:pt x="39" y="11"/>
                    <a:pt x="35" y="11"/>
                    <a:pt x="33" y="11"/>
                  </a:cubicBezTo>
                  <a:cubicBezTo>
                    <a:pt x="30" y="11"/>
                    <a:pt x="28" y="10"/>
                    <a:pt x="28" y="9"/>
                  </a:cubicBezTo>
                  <a:cubicBezTo>
                    <a:pt x="27" y="8"/>
                    <a:pt x="27" y="7"/>
                    <a:pt x="27" y="6"/>
                  </a:cubicBezTo>
                  <a:cubicBezTo>
                    <a:pt x="27" y="6"/>
                    <a:pt x="27" y="5"/>
                    <a:pt x="26" y="4"/>
                  </a:cubicBezTo>
                  <a:cubicBezTo>
                    <a:pt x="26" y="4"/>
                    <a:pt x="25" y="3"/>
                    <a:pt x="25" y="3"/>
                  </a:cubicBezTo>
                  <a:cubicBezTo>
                    <a:pt x="25" y="3"/>
                    <a:pt x="23" y="2"/>
                    <a:pt x="22" y="2"/>
                  </a:cubicBezTo>
                  <a:cubicBezTo>
                    <a:pt x="21" y="1"/>
                    <a:pt x="20" y="1"/>
                    <a:pt x="20" y="1"/>
                  </a:cubicBezTo>
                  <a:cubicBezTo>
                    <a:pt x="20" y="1"/>
                    <a:pt x="20" y="1"/>
                    <a:pt x="20" y="1"/>
                  </a:cubicBezTo>
                  <a:cubicBezTo>
                    <a:pt x="20" y="1"/>
                    <a:pt x="20" y="1"/>
                    <a:pt x="20" y="1"/>
                  </a:cubicBezTo>
                  <a:cubicBezTo>
                    <a:pt x="20" y="0"/>
                    <a:pt x="19" y="0"/>
                    <a:pt x="19" y="0"/>
                  </a:cubicBezTo>
                  <a:cubicBezTo>
                    <a:pt x="19" y="0"/>
                    <a:pt x="19" y="1"/>
                    <a:pt x="19" y="1"/>
                  </a:cubicBezTo>
                  <a:cubicBezTo>
                    <a:pt x="19" y="1"/>
                    <a:pt x="18" y="1"/>
                    <a:pt x="17"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67" name="Freeform 161"/>
            <p:cNvSpPr>
              <a:spLocks noChangeArrowheads="1"/>
            </p:cNvSpPr>
            <p:nvPr/>
          </p:nvSpPr>
          <p:spPr bwMode="auto">
            <a:xfrm>
              <a:off x="1460500" y="471488"/>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68" name="Freeform 162"/>
            <p:cNvSpPr>
              <a:spLocks noChangeArrowheads="1"/>
            </p:cNvSpPr>
            <p:nvPr/>
          </p:nvSpPr>
          <p:spPr bwMode="auto">
            <a:xfrm>
              <a:off x="1584325" y="341313"/>
              <a:ext cx="20638" cy="31750"/>
            </a:xfrm>
            <a:custGeom>
              <a:avLst/>
              <a:gdLst>
                <a:gd name="T0" fmla="*/ 0 w 8"/>
                <a:gd name="T1" fmla="*/ 8 h 12"/>
                <a:gd name="T2" fmla="*/ 1 w 8"/>
                <a:gd name="T3" fmla="*/ 8 h 12"/>
                <a:gd name="T4" fmla="*/ 4 w 8"/>
                <a:gd name="T5" fmla="*/ 8 h 12"/>
                <a:gd name="T6" fmla="*/ 6 w 8"/>
                <a:gd name="T7" fmla="*/ 11 h 12"/>
                <a:gd name="T8" fmla="*/ 8 w 8"/>
                <a:gd name="T9" fmla="*/ 6 h 12"/>
                <a:gd name="T10" fmla="*/ 7 w 8"/>
                <a:gd name="T11" fmla="*/ 1 h 12"/>
                <a:gd name="T12" fmla="*/ 4 w 8"/>
                <a:gd name="T13" fmla="*/ 1 h 12"/>
                <a:gd name="T14" fmla="*/ 3 w 8"/>
                <a:gd name="T15" fmla="*/ 1 h 12"/>
                <a:gd name="T16" fmla="*/ 2 w 8"/>
                <a:gd name="T17" fmla="*/ 1 h 12"/>
                <a:gd name="T18" fmla="*/ 2 w 8"/>
                <a:gd name="T19" fmla="*/ 0 h 12"/>
                <a:gd name="T20" fmla="*/ 2 w 8"/>
                <a:gd name="T21" fmla="*/ 1 h 12"/>
                <a:gd name="T22" fmla="*/ 2 w 8"/>
                <a:gd name="T23" fmla="*/ 2 h 12"/>
                <a:gd name="T24" fmla="*/ 0 w 8"/>
                <a:gd name="T25" fmla="*/ 5 h 12"/>
                <a:gd name="T26" fmla="*/ 0 w 8"/>
                <a:gd name="T27" fmla="*/ 8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12"/>
                <a:gd name="T44" fmla="*/ 8 w 8"/>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12">
                  <a:moveTo>
                    <a:pt x="0" y="8"/>
                  </a:moveTo>
                  <a:cubicBezTo>
                    <a:pt x="0" y="8"/>
                    <a:pt x="0" y="8"/>
                    <a:pt x="1" y="8"/>
                  </a:cubicBezTo>
                  <a:cubicBezTo>
                    <a:pt x="4" y="8"/>
                    <a:pt x="4" y="8"/>
                    <a:pt x="4" y="8"/>
                  </a:cubicBezTo>
                  <a:cubicBezTo>
                    <a:pt x="4" y="10"/>
                    <a:pt x="5" y="12"/>
                    <a:pt x="6" y="11"/>
                  </a:cubicBezTo>
                  <a:cubicBezTo>
                    <a:pt x="7" y="11"/>
                    <a:pt x="8" y="8"/>
                    <a:pt x="8" y="6"/>
                  </a:cubicBezTo>
                  <a:cubicBezTo>
                    <a:pt x="8" y="3"/>
                    <a:pt x="7" y="1"/>
                    <a:pt x="7" y="1"/>
                  </a:cubicBezTo>
                  <a:cubicBezTo>
                    <a:pt x="4" y="1"/>
                    <a:pt x="4" y="1"/>
                    <a:pt x="4" y="1"/>
                  </a:cubicBezTo>
                  <a:cubicBezTo>
                    <a:pt x="4" y="1"/>
                    <a:pt x="4" y="1"/>
                    <a:pt x="3" y="1"/>
                  </a:cubicBezTo>
                  <a:cubicBezTo>
                    <a:pt x="2" y="1"/>
                    <a:pt x="2" y="1"/>
                    <a:pt x="2" y="1"/>
                  </a:cubicBezTo>
                  <a:cubicBezTo>
                    <a:pt x="2" y="0"/>
                    <a:pt x="2" y="0"/>
                    <a:pt x="2" y="0"/>
                  </a:cubicBezTo>
                  <a:cubicBezTo>
                    <a:pt x="2" y="0"/>
                    <a:pt x="2" y="0"/>
                    <a:pt x="2" y="1"/>
                  </a:cubicBezTo>
                  <a:cubicBezTo>
                    <a:pt x="2" y="2"/>
                    <a:pt x="2" y="2"/>
                    <a:pt x="2" y="2"/>
                  </a:cubicBezTo>
                  <a:cubicBezTo>
                    <a:pt x="1" y="3"/>
                    <a:pt x="0" y="5"/>
                    <a:pt x="0" y="5"/>
                  </a:cubicBezTo>
                  <a:cubicBezTo>
                    <a:pt x="0" y="5"/>
                    <a:pt x="0" y="7"/>
                    <a:pt x="0" y="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69" name="Freeform 163"/>
            <p:cNvSpPr>
              <a:spLocks noChangeArrowheads="1"/>
            </p:cNvSpPr>
            <p:nvPr/>
          </p:nvSpPr>
          <p:spPr bwMode="auto">
            <a:xfrm>
              <a:off x="1514475" y="388938"/>
              <a:ext cx="23813" cy="23813"/>
            </a:xfrm>
            <a:custGeom>
              <a:avLst/>
              <a:gdLst>
                <a:gd name="T0" fmla="*/ 5 w 9"/>
                <a:gd name="T1" fmla="*/ 9 h 9"/>
                <a:gd name="T2" fmla="*/ 9 w 9"/>
                <a:gd name="T3" fmla="*/ 6 h 9"/>
                <a:gd name="T4" fmla="*/ 9 w 9"/>
                <a:gd name="T5" fmla="*/ 2 h 9"/>
                <a:gd name="T6" fmla="*/ 5 w 9"/>
                <a:gd name="T7" fmla="*/ 0 h 9"/>
                <a:gd name="T8" fmla="*/ 0 w 9"/>
                <a:gd name="T9" fmla="*/ 2 h 9"/>
                <a:gd name="T10" fmla="*/ 0 w 9"/>
                <a:gd name="T11" fmla="*/ 9 h 9"/>
                <a:gd name="T12" fmla="*/ 1 w 9"/>
                <a:gd name="T13" fmla="*/ 9 h 9"/>
                <a:gd name="T14" fmla="*/ 5 w 9"/>
                <a:gd name="T15" fmla="*/ 9 h 9"/>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9"/>
                <a:gd name="T26" fmla="*/ 9 w 9"/>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9">
                  <a:moveTo>
                    <a:pt x="5" y="9"/>
                  </a:moveTo>
                  <a:cubicBezTo>
                    <a:pt x="8" y="8"/>
                    <a:pt x="9" y="7"/>
                    <a:pt x="9" y="6"/>
                  </a:cubicBezTo>
                  <a:cubicBezTo>
                    <a:pt x="9" y="5"/>
                    <a:pt x="9" y="3"/>
                    <a:pt x="9" y="2"/>
                  </a:cubicBezTo>
                  <a:cubicBezTo>
                    <a:pt x="9" y="1"/>
                    <a:pt x="8" y="0"/>
                    <a:pt x="5" y="0"/>
                  </a:cubicBezTo>
                  <a:cubicBezTo>
                    <a:pt x="3" y="0"/>
                    <a:pt x="0" y="1"/>
                    <a:pt x="0" y="2"/>
                  </a:cubicBezTo>
                  <a:cubicBezTo>
                    <a:pt x="0" y="9"/>
                    <a:pt x="0" y="9"/>
                    <a:pt x="0" y="9"/>
                  </a:cubicBezTo>
                  <a:cubicBezTo>
                    <a:pt x="0" y="9"/>
                    <a:pt x="1" y="9"/>
                    <a:pt x="1" y="9"/>
                  </a:cubicBezTo>
                  <a:cubicBezTo>
                    <a:pt x="1" y="9"/>
                    <a:pt x="3" y="9"/>
                    <a:pt x="5"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70" name="Freeform 164"/>
            <p:cNvSpPr>
              <a:spLocks noChangeArrowheads="1"/>
            </p:cNvSpPr>
            <p:nvPr/>
          </p:nvSpPr>
          <p:spPr bwMode="auto">
            <a:xfrm>
              <a:off x="1589088" y="114300"/>
              <a:ext cx="730250" cy="317500"/>
            </a:xfrm>
            <a:custGeom>
              <a:avLst/>
              <a:gdLst>
                <a:gd name="T0" fmla="*/ 17 w 274"/>
                <a:gd name="T1" fmla="*/ 56 h 119"/>
                <a:gd name="T2" fmla="*/ 36 w 274"/>
                <a:gd name="T3" fmla="*/ 72 h 119"/>
                <a:gd name="T4" fmla="*/ 43 w 274"/>
                <a:gd name="T5" fmla="*/ 63 h 119"/>
                <a:gd name="T6" fmla="*/ 49 w 274"/>
                <a:gd name="T7" fmla="*/ 63 h 119"/>
                <a:gd name="T8" fmla="*/ 62 w 274"/>
                <a:gd name="T9" fmla="*/ 66 h 119"/>
                <a:gd name="T10" fmla="*/ 73 w 274"/>
                <a:gd name="T11" fmla="*/ 62 h 119"/>
                <a:gd name="T12" fmla="*/ 73 w 274"/>
                <a:gd name="T13" fmla="*/ 62 h 119"/>
                <a:gd name="T14" fmla="*/ 85 w 274"/>
                <a:gd name="T15" fmla="*/ 72 h 119"/>
                <a:gd name="T16" fmla="*/ 64 w 274"/>
                <a:gd name="T17" fmla="*/ 82 h 119"/>
                <a:gd name="T18" fmla="*/ 54 w 274"/>
                <a:gd name="T19" fmla="*/ 98 h 119"/>
                <a:gd name="T20" fmla="*/ 45 w 274"/>
                <a:gd name="T21" fmla="*/ 102 h 119"/>
                <a:gd name="T22" fmla="*/ 29 w 274"/>
                <a:gd name="T23" fmla="*/ 95 h 119"/>
                <a:gd name="T24" fmla="*/ 23 w 274"/>
                <a:gd name="T25" fmla="*/ 93 h 119"/>
                <a:gd name="T26" fmla="*/ 35 w 274"/>
                <a:gd name="T27" fmla="*/ 113 h 119"/>
                <a:gd name="T28" fmla="*/ 129 w 274"/>
                <a:gd name="T29" fmla="*/ 115 h 119"/>
                <a:gd name="T30" fmla="*/ 59 w 274"/>
                <a:gd name="T31" fmla="*/ 106 h 119"/>
                <a:gd name="T32" fmla="*/ 58 w 274"/>
                <a:gd name="T33" fmla="*/ 99 h 119"/>
                <a:gd name="T34" fmla="*/ 59 w 274"/>
                <a:gd name="T35" fmla="*/ 99 h 119"/>
                <a:gd name="T36" fmla="*/ 60 w 274"/>
                <a:gd name="T37" fmla="*/ 99 h 119"/>
                <a:gd name="T38" fmla="*/ 62 w 274"/>
                <a:gd name="T39" fmla="*/ 99 h 119"/>
                <a:gd name="T40" fmla="*/ 66 w 274"/>
                <a:gd name="T41" fmla="*/ 99 h 119"/>
                <a:gd name="T42" fmla="*/ 71 w 274"/>
                <a:gd name="T43" fmla="*/ 95 h 119"/>
                <a:gd name="T44" fmla="*/ 99 w 274"/>
                <a:gd name="T45" fmla="*/ 95 h 119"/>
                <a:gd name="T46" fmla="*/ 127 w 274"/>
                <a:gd name="T47" fmla="*/ 95 h 119"/>
                <a:gd name="T48" fmla="*/ 129 w 274"/>
                <a:gd name="T49" fmla="*/ 88 h 119"/>
                <a:gd name="T50" fmla="*/ 130 w 274"/>
                <a:gd name="T51" fmla="*/ 88 h 119"/>
                <a:gd name="T52" fmla="*/ 129 w 274"/>
                <a:gd name="T53" fmla="*/ 87 h 119"/>
                <a:gd name="T54" fmla="*/ 130 w 274"/>
                <a:gd name="T55" fmla="*/ 86 h 119"/>
                <a:gd name="T56" fmla="*/ 165 w 274"/>
                <a:gd name="T57" fmla="*/ 67 h 119"/>
                <a:gd name="T58" fmla="*/ 164 w 274"/>
                <a:gd name="T59" fmla="*/ 52 h 119"/>
                <a:gd name="T60" fmla="*/ 207 w 274"/>
                <a:gd name="T61" fmla="*/ 48 h 119"/>
                <a:gd name="T62" fmla="*/ 224 w 274"/>
                <a:gd name="T63" fmla="*/ 37 h 119"/>
                <a:gd name="T64" fmla="*/ 237 w 274"/>
                <a:gd name="T65" fmla="*/ 34 h 119"/>
                <a:gd name="T66" fmla="*/ 262 w 274"/>
                <a:gd name="T67" fmla="*/ 21 h 119"/>
                <a:gd name="T68" fmla="*/ 273 w 274"/>
                <a:gd name="T69" fmla="*/ 19 h 119"/>
                <a:gd name="T70" fmla="*/ 271 w 274"/>
                <a:gd name="T71" fmla="*/ 12 h 119"/>
                <a:gd name="T72" fmla="*/ 266 w 274"/>
                <a:gd name="T73" fmla="*/ 7 h 119"/>
                <a:gd name="T74" fmla="*/ 266 w 274"/>
                <a:gd name="T75" fmla="*/ 5 h 119"/>
                <a:gd name="T76" fmla="*/ 266 w 274"/>
                <a:gd name="T77" fmla="*/ 3 h 119"/>
                <a:gd name="T78" fmla="*/ 265 w 274"/>
                <a:gd name="T79" fmla="*/ 2 h 119"/>
                <a:gd name="T80" fmla="*/ 264 w 274"/>
                <a:gd name="T81" fmla="*/ 2 h 119"/>
                <a:gd name="T82" fmla="*/ 263 w 274"/>
                <a:gd name="T83" fmla="*/ 1 h 119"/>
                <a:gd name="T84" fmla="*/ 250 w 274"/>
                <a:gd name="T85" fmla="*/ 0 h 119"/>
                <a:gd name="T86" fmla="*/ 230 w 274"/>
                <a:gd name="T87" fmla="*/ 5 h 119"/>
                <a:gd name="T88" fmla="*/ 223 w 274"/>
                <a:gd name="T89" fmla="*/ 3 h 119"/>
                <a:gd name="T90" fmla="*/ 216 w 274"/>
                <a:gd name="T91" fmla="*/ 5 h 119"/>
                <a:gd name="T92" fmla="*/ 205 w 274"/>
                <a:gd name="T93" fmla="*/ 5 h 119"/>
                <a:gd name="T94" fmla="*/ 110 w 274"/>
                <a:gd name="T95" fmla="*/ 10 h 119"/>
                <a:gd name="T96" fmla="*/ 82 w 274"/>
                <a:gd name="T97" fmla="*/ 19 h 119"/>
                <a:gd name="T98" fmla="*/ 48 w 274"/>
                <a:gd name="T99" fmla="*/ 29 h 119"/>
                <a:gd name="T100" fmla="*/ 52 w 274"/>
                <a:gd name="T101" fmla="*/ 38 h 119"/>
                <a:gd name="T102" fmla="*/ 35 w 274"/>
                <a:gd name="T103" fmla="*/ 33 h 119"/>
                <a:gd name="T104" fmla="*/ 35 w 274"/>
                <a:gd name="T105" fmla="*/ 25 h 119"/>
                <a:gd name="T106" fmla="*/ 19 w 274"/>
                <a:gd name="T107" fmla="*/ 20 h 119"/>
                <a:gd name="T108" fmla="*/ 14 w 274"/>
                <a:gd name="T109" fmla="*/ 25 h 119"/>
                <a:gd name="T110" fmla="*/ 4 w 274"/>
                <a:gd name="T111" fmla="*/ 48 h 1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4"/>
                <a:gd name="T169" fmla="*/ 0 h 119"/>
                <a:gd name="T170" fmla="*/ 274 w 274"/>
                <a:gd name="T171" fmla="*/ 119 h 11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4" h="119">
                  <a:moveTo>
                    <a:pt x="4" y="48"/>
                  </a:moveTo>
                  <a:cubicBezTo>
                    <a:pt x="6" y="48"/>
                    <a:pt x="10" y="49"/>
                    <a:pt x="13" y="50"/>
                  </a:cubicBezTo>
                  <a:cubicBezTo>
                    <a:pt x="15" y="51"/>
                    <a:pt x="17" y="54"/>
                    <a:pt x="17" y="56"/>
                  </a:cubicBezTo>
                  <a:cubicBezTo>
                    <a:pt x="17" y="58"/>
                    <a:pt x="20" y="61"/>
                    <a:pt x="23" y="63"/>
                  </a:cubicBezTo>
                  <a:cubicBezTo>
                    <a:pt x="26" y="64"/>
                    <a:pt x="30" y="67"/>
                    <a:pt x="32" y="69"/>
                  </a:cubicBezTo>
                  <a:cubicBezTo>
                    <a:pt x="34" y="70"/>
                    <a:pt x="36" y="72"/>
                    <a:pt x="36" y="72"/>
                  </a:cubicBezTo>
                  <a:cubicBezTo>
                    <a:pt x="36" y="72"/>
                    <a:pt x="36" y="72"/>
                    <a:pt x="36" y="72"/>
                  </a:cubicBezTo>
                  <a:cubicBezTo>
                    <a:pt x="36" y="72"/>
                    <a:pt x="36" y="72"/>
                    <a:pt x="36" y="72"/>
                  </a:cubicBezTo>
                  <a:cubicBezTo>
                    <a:pt x="37" y="70"/>
                    <a:pt x="43" y="65"/>
                    <a:pt x="43" y="63"/>
                  </a:cubicBezTo>
                  <a:cubicBezTo>
                    <a:pt x="43" y="63"/>
                    <a:pt x="44" y="62"/>
                    <a:pt x="46" y="62"/>
                  </a:cubicBezTo>
                  <a:cubicBezTo>
                    <a:pt x="46" y="62"/>
                    <a:pt x="46" y="62"/>
                    <a:pt x="46" y="62"/>
                  </a:cubicBezTo>
                  <a:cubicBezTo>
                    <a:pt x="47" y="63"/>
                    <a:pt x="48" y="63"/>
                    <a:pt x="49" y="63"/>
                  </a:cubicBezTo>
                  <a:cubicBezTo>
                    <a:pt x="50" y="63"/>
                    <a:pt x="52" y="64"/>
                    <a:pt x="53" y="66"/>
                  </a:cubicBezTo>
                  <a:cubicBezTo>
                    <a:pt x="54" y="67"/>
                    <a:pt x="57" y="68"/>
                    <a:pt x="60" y="67"/>
                  </a:cubicBezTo>
                  <a:cubicBezTo>
                    <a:pt x="60" y="67"/>
                    <a:pt x="60" y="67"/>
                    <a:pt x="62" y="66"/>
                  </a:cubicBezTo>
                  <a:cubicBezTo>
                    <a:pt x="62" y="66"/>
                    <a:pt x="62" y="66"/>
                    <a:pt x="62" y="66"/>
                  </a:cubicBezTo>
                  <a:cubicBezTo>
                    <a:pt x="64" y="64"/>
                    <a:pt x="70" y="64"/>
                    <a:pt x="72" y="63"/>
                  </a:cubicBezTo>
                  <a:cubicBezTo>
                    <a:pt x="72" y="63"/>
                    <a:pt x="73" y="62"/>
                    <a:pt x="73" y="62"/>
                  </a:cubicBezTo>
                  <a:cubicBezTo>
                    <a:pt x="73" y="62"/>
                    <a:pt x="73" y="62"/>
                    <a:pt x="73" y="62"/>
                  </a:cubicBezTo>
                  <a:cubicBezTo>
                    <a:pt x="73" y="62"/>
                    <a:pt x="73" y="62"/>
                    <a:pt x="73" y="62"/>
                  </a:cubicBezTo>
                  <a:cubicBezTo>
                    <a:pt x="73" y="62"/>
                    <a:pt x="73" y="62"/>
                    <a:pt x="73" y="62"/>
                  </a:cubicBezTo>
                  <a:cubicBezTo>
                    <a:pt x="76" y="62"/>
                    <a:pt x="76" y="62"/>
                    <a:pt x="76" y="62"/>
                  </a:cubicBezTo>
                  <a:cubicBezTo>
                    <a:pt x="81" y="64"/>
                    <a:pt x="85" y="67"/>
                    <a:pt x="85" y="69"/>
                  </a:cubicBezTo>
                  <a:cubicBezTo>
                    <a:pt x="85" y="69"/>
                    <a:pt x="85" y="69"/>
                    <a:pt x="85" y="72"/>
                  </a:cubicBezTo>
                  <a:cubicBezTo>
                    <a:pt x="84" y="75"/>
                    <a:pt x="78" y="76"/>
                    <a:pt x="76" y="78"/>
                  </a:cubicBezTo>
                  <a:cubicBezTo>
                    <a:pt x="75" y="80"/>
                    <a:pt x="66" y="80"/>
                    <a:pt x="65" y="81"/>
                  </a:cubicBezTo>
                  <a:cubicBezTo>
                    <a:pt x="64" y="82"/>
                    <a:pt x="64" y="82"/>
                    <a:pt x="64" y="82"/>
                  </a:cubicBezTo>
                  <a:cubicBezTo>
                    <a:pt x="60" y="86"/>
                    <a:pt x="57" y="91"/>
                    <a:pt x="58" y="92"/>
                  </a:cubicBezTo>
                  <a:cubicBezTo>
                    <a:pt x="58" y="94"/>
                    <a:pt x="53" y="98"/>
                    <a:pt x="53" y="98"/>
                  </a:cubicBezTo>
                  <a:cubicBezTo>
                    <a:pt x="53" y="98"/>
                    <a:pt x="53" y="98"/>
                    <a:pt x="54" y="98"/>
                  </a:cubicBezTo>
                  <a:cubicBezTo>
                    <a:pt x="55" y="98"/>
                    <a:pt x="54" y="99"/>
                    <a:pt x="53" y="100"/>
                  </a:cubicBezTo>
                  <a:cubicBezTo>
                    <a:pt x="52" y="101"/>
                    <a:pt x="46" y="102"/>
                    <a:pt x="46" y="102"/>
                  </a:cubicBezTo>
                  <a:cubicBezTo>
                    <a:pt x="46" y="102"/>
                    <a:pt x="46" y="102"/>
                    <a:pt x="45" y="102"/>
                  </a:cubicBezTo>
                  <a:cubicBezTo>
                    <a:pt x="45" y="102"/>
                    <a:pt x="42" y="101"/>
                    <a:pt x="40" y="100"/>
                  </a:cubicBezTo>
                  <a:cubicBezTo>
                    <a:pt x="37" y="99"/>
                    <a:pt x="35" y="97"/>
                    <a:pt x="35" y="97"/>
                  </a:cubicBezTo>
                  <a:cubicBezTo>
                    <a:pt x="35" y="96"/>
                    <a:pt x="32" y="95"/>
                    <a:pt x="29" y="95"/>
                  </a:cubicBezTo>
                  <a:cubicBezTo>
                    <a:pt x="26" y="95"/>
                    <a:pt x="23" y="94"/>
                    <a:pt x="23" y="93"/>
                  </a:cubicBezTo>
                  <a:cubicBezTo>
                    <a:pt x="23" y="92"/>
                    <a:pt x="23" y="92"/>
                    <a:pt x="23" y="92"/>
                  </a:cubicBezTo>
                  <a:cubicBezTo>
                    <a:pt x="23" y="92"/>
                    <a:pt x="23" y="92"/>
                    <a:pt x="23" y="93"/>
                  </a:cubicBezTo>
                  <a:cubicBezTo>
                    <a:pt x="21" y="96"/>
                    <a:pt x="24" y="98"/>
                    <a:pt x="24" y="100"/>
                  </a:cubicBezTo>
                  <a:cubicBezTo>
                    <a:pt x="25" y="101"/>
                    <a:pt x="25" y="101"/>
                    <a:pt x="25" y="101"/>
                  </a:cubicBezTo>
                  <a:cubicBezTo>
                    <a:pt x="30" y="104"/>
                    <a:pt x="35" y="110"/>
                    <a:pt x="35" y="113"/>
                  </a:cubicBezTo>
                  <a:cubicBezTo>
                    <a:pt x="35" y="116"/>
                    <a:pt x="56" y="119"/>
                    <a:pt x="82" y="119"/>
                  </a:cubicBezTo>
                  <a:cubicBezTo>
                    <a:pt x="108" y="119"/>
                    <a:pt x="130" y="118"/>
                    <a:pt x="132" y="117"/>
                  </a:cubicBezTo>
                  <a:cubicBezTo>
                    <a:pt x="133" y="117"/>
                    <a:pt x="132" y="116"/>
                    <a:pt x="129" y="115"/>
                  </a:cubicBezTo>
                  <a:cubicBezTo>
                    <a:pt x="126" y="115"/>
                    <a:pt x="115" y="114"/>
                    <a:pt x="103" y="114"/>
                  </a:cubicBezTo>
                  <a:cubicBezTo>
                    <a:pt x="91" y="114"/>
                    <a:pt x="76" y="113"/>
                    <a:pt x="70" y="111"/>
                  </a:cubicBezTo>
                  <a:cubicBezTo>
                    <a:pt x="64" y="109"/>
                    <a:pt x="59" y="107"/>
                    <a:pt x="59" y="106"/>
                  </a:cubicBezTo>
                  <a:cubicBezTo>
                    <a:pt x="59" y="106"/>
                    <a:pt x="58" y="104"/>
                    <a:pt x="58" y="102"/>
                  </a:cubicBezTo>
                  <a:cubicBezTo>
                    <a:pt x="57" y="100"/>
                    <a:pt x="57" y="99"/>
                    <a:pt x="57" y="99"/>
                  </a:cubicBezTo>
                  <a:cubicBezTo>
                    <a:pt x="57" y="99"/>
                    <a:pt x="57" y="99"/>
                    <a:pt x="58" y="99"/>
                  </a:cubicBezTo>
                  <a:cubicBezTo>
                    <a:pt x="58" y="99"/>
                    <a:pt x="58" y="99"/>
                    <a:pt x="58" y="99"/>
                  </a:cubicBezTo>
                  <a:cubicBezTo>
                    <a:pt x="59" y="99"/>
                    <a:pt x="59" y="99"/>
                    <a:pt x="59" y="99"/>
                  </a:cubicBezTo>
                  <a:cubicBezTo>
                    <a:pt x="59" y="99"/>
                    <a:pt x="59" y="99"/>
                    <a:pt x="59" y="99"/>
                  </a:cubicBezTo>
                  <a:cubicBezTo>
                    <a:pt x="59" y="99"/>
                    <a:pt x="59" y="99"/>
                    <a:pt x="59" y="99"/>
                  </a:cubicBezTo>
                  <a:cubicBezTo>
                    <a:pt x="59" y="99"/>
                    <a:pt x="60" y="99"/>
                    <a:pt x="60" y="99"/>
                  </a:cubicBezTo>
                  <a:cubicBezTo>
                    <a:pt x="60" y="99"/>
                    <a:pt x="60" y="99"/>
                    <a:pt x="60" y="99"/>
                  </a:cubicBezTo>
                  <a:cubicBezTo>
                    <a:pt x="61" y="99"/>
                    <a:pt x="61" y="99"/>
                    <a:pt x="61" y="99"/>
                  </a:cubicBezTo>
                  <a:cubicBezTo>
                    <a:pt x="61" y="99"/>
                    <a:pt x="62" y="99"/>
                    <a:pt x="62" y="99"/>
                  </a:cubicBezTo>
                  <a:cubicBezTo>
                    <a:pt x="62" y="99"/>
                    <a:pt x="62" y="99"/>
                    <a:pt x="62" y="99"/>
                  </a:cubicBezTo>
                  <a:cubicBezTo>
                    <a:pt x="63" y="99"/>
                    <a:pt x="63" y="99"/>
                    <a:pt x="63" y="99"/>
                  </a:cubicBezTo>
                  <a:cubicBezTo>
                    <a:pt x="64" y="99"/>
                    <a:pt x="65" y="99"/>
                    <a:pt x="66" y="99"/>
                  </a:cubicBezTo>
                  <a:cubicBezTo>
                    <a:pt x="66" y="99"/>
                    <a:pt x="66" y="99"/>
                    <a:pt x="66" y="99"/>
                  </a:cubicBezTo>
                  <a:cubicBezTo>
                    <a:pt x="66" y="98"/>
                    <a:pt x="66" y="98"/>
                    <a:pt x="66" y="98"/>
                  </a:cubicBezTo>
                  <a:cubicBezTo>
                    <a:pt x="68" y="98"/>
                    <a:pt x="68" y="98"/>
                    <a:pt x="68" y="98"/>
                  </a:cubicBezTo>
                  <a:cubicBezTo>
                    <a:pt x="69" y="97"/>
                    <a:pt x="71" y="96"/>
                    <a:pt x="71" y="95"/>
                  </a:cubicBezTo>
                  <a:cubicBezTo>
                    <a:pt x="71" y="95"/>
                    <a:pt x="71" y="95"/>
                    <a:pt x="71" y="95"/>
                  </a:cubicBezTo>
                  <a:cubicBezTo>
                    <a:pt x="99" y="95"/>
                    <a:pt x="99" y="95"/>
                    <a:pt x="99" y="95"/>
                  </a:cubicBezTo>
                  <a:cubicBezTo>
                    <a:pt x="99" y="95"/>
                    <a:pt x="99" y="95"/>
                    <a:pt x="99" y="95"/>
                  </a:cubicBezTo>
                  <a:cubicBezTo>
                    <a:pt x="99" y="95"/>
                    <a:pt x="99" y="95"/>
                    <a:pt x="99" y="95"/>
                  </a:cubicBezTo>
                  <a:cubicBezTo>
                    <a:pt x="99" y="95"/>
                    <a:pt x="104" y="96"/>
                    <a:pt x="111" y="96"/>
                  </a:cubicBezTo>
                  <a:cubicBezTo>
                    <a:pt x="117" y="97"/>
                    <a:pt x="128" y="97"/>
                    <a:pt x="127" y="95"/>
                  </a:cubicBezTo>
                  <a:cubicBezTo>
                    <a:pt x="127" y="95"/>
                    <a:pt x="127" y="95"/>
                    <a:pt x="127" y="94"/>
                  </a:cubicBezTo>
                  <a:cubicBezTo>
                    <a:pt x="126" y="91"/>
                    <a:pt x="126" y="91"/>
                    <a:pt x="126" y="91"/>
                  </a:cubicBezTo>
                  <a:cubicBezTo>
                    <a:pt x="127" y="90"/>
                    <a:pt x="128" y="88"/>
                    <a:pt x="129" y="88"/>
                  </a:cubicBezTo>
                  <a:cubicBezTo>
                    <a:pt x="129" y="88"/>
                    <a:pt x="130" y="88"/>
                    <a:pt x="130" y="88"/>
                  </a:cubicBezTo>
                  <a:cubicBezTo>
                    <a:pt x="130" y="88"/>
                    <a:pt x="130" y="88"/>
                    <a:pt x="130" y="88"/>
                  </a:cubicBezTo>
                  <a:cubicBezTo>
                    <a:pt x="130" y="88"/>
                    <a:pt x="130" y="88"/>
                    <a:pt x="130" y="88"/>
                  </a:cubicBezTo>
                  <a:cubicBezTo>
                    <a:pt x="130" y="88"/>
                    <a:pt x="130" y="87"/>
                    <a:pt x="130" y="87"/>
                  </a:cubicBezTo>
                  <a:cubicBezTo>
                    <a:pt x="130" y="87"/>
                    <a:pt x="130" y="87"/>
                    <a:pt x="130" y="87"/>
                  </a:cubicBezTo>
                  <a:cubicBezTo>
                    <a:pt x="130" y="87"/>
                    <a:pt x="129" y="87"/>
                    <a:pt x="129" y="87"/>
                  </a:cubicBezTo>
                  <a:cubicBezTo>
                    <a:pt x="128" y="87"/>
                    <a:pt x="127" y="87"/>
                    <a:pt x="127" y="86"/>
                  </a:cubicBezTo>
                  <a:cubicBezTo>
                    <a:pt x="126" y="86"/>
                    <a:pt x="127" y="86"/>
                    <a:pt x="128" y="86"/>
                  </a:cubicBezTo>
                  <a:cubicBezTo>
                    <a:pt x="129" y="86"/>
                    <a:pt x="130" y="86"/>
                    <a:pt x="130" y="86"/>
                  </a:cubicBezTo>
                  <a:cubicBezTo>
                    <a:pt x="130" y="86"/>
                    <a:pt x="130" y="83"/>
                    <a:pt x="131" y="79"/>
                  </a:cubicBezTo>
                  <a:cubicBezTo>
                    <a:pt x="131" y="75"/>
                    <a:pt x="139" y="71"/>
                    <a:pt x="148" y="71"/>
                  </a:cubicBezTo>
                  <a:cubicBezTo>
                    <a:pt x="157" y="71"/>
                    <a:pt x="165" y="69"/>
                    <a:pt x="165" y="67"/>
                  </a:cubicBezTo>
                  <a:cubicBezTo>
                    <a:pt x="165" y="65"/>
                    <a:pt x="165" y="63"/>
                    <a:pt x="165" y="63"/>
                  </a:cubicBezTo>
                  <a:cubicBezTo>
                    <a:pt x="165" y="63"/>
                    <a:pt x="165" y="60"/>
                    <a:pt x="164" y="58"/>
                  </a:cubicBezTo>
                  <a:cubicBezTo>
                    <a:pt x="164" y="55"/>
                    <a:pt x="164" y="52"/>
                    <a:pt x="164" y="52"/>
                  </a:cubicBezTo>
                  <a:cubicBezTo>
                    <a:pt x="164" y="52"/>
                    <a:pt x="164" y="51"/>
                    <a:pt x="164" y="50"/>
                  </a:cubicBezTo>
                  <a:cubicBezTo>
                    <a:pt x="164" y="49"/>
                    <a:pt x="172" y="48"/>
                    <a:pt x="182" y="48"/>
                  </a:cubicBezTo>
                  <a:cubicBezTo>
                    <a:pt x="207" y="48"/>
                    <a:pt x="207" y="48"/>
                    <a:pt x="207" y="48"/>
                  </a:cubicBezTo>
                  <a:cubicBezTo>
                    <a:pt x="209" y="48"/>
                    <a:pt x="211" y="46"/>
                    <a:pt x="212" y="43"/>
                  </a:cubicBezTo>
                  <a:cubicBezTo>
                    <a:pt x="212" y="41"/>
                    <a:pt x="215" y="38"/>
                    <a:pt x="218" y="37"/>
                  </a:cubicBezTo>
                  <a:cubicBezTo>
                    <a:pt x="221" y="37"/>
                    <a:pt x="224" y="37"/>
                    <a:pt x="224" y="37"/>
                  </a:cubicBezTo>
                  <a:cubicBezTo>
                    <a:pt x="224" y="38"/>
                    <a:pt x="224" y="38"/>
                    <a:pt x="224" y="38"/>
                  </a:cubicBezTo>
                  <a:cubicBezTo>
                    <a:pt x="224" y="38"/>
                    <a:pt x="226" y="38"/>
                    <a:pt x="227" y="38"/>
                  </a:cubicBezTo>
                  <a:cubicBezTo>
                    <a:pt x="229" y="38"/>
                    <a:pt x="233" y="36"/>
                    <a:pt x="237" y="34"/>
                  </a:cubicBezTo>
                  <a:cubicBezTo>
                    <a:pt x="241" y="32"/>
                    <a:pt x="246" y="29"/>
                    <a:pt x="249" y="27"/>
                  </a:cubicBezTo>
                  <a:cubicBezTo>
                    <a:pt x="251" y="26"/>
                    <a:pt x="255" y="24"/>
                    <a:pt x="256" y="23"/>
                  </a:cubicBezTo>
                  <a:cubicBezTo>
                    <a:pt x="258" y="22"/>
                    <a:pt x="260" y="21"/>
                    <a:pt x="262" y="21"/>
                  </a:cubicBezTo>
                  <a:cubicBezTo>
                    <a:pt x="262" y="21"/>
                    <a:pt x="262" y="21"/>
                    <a:pt x="265" y="20"/>
                  </a:cubicBezTo>
                  <a:cubicBezTo>
                    <a:pt x="267" y="20"/>
                    <a:pt x="269" y="19"/>
                    <a:pt x="270" y="19"/>
                  </a:cubicBezTo>
                  <a:cubicBezTo>
                    <a:pt x="273" y="19"/>
                    <a:pt x="273" y="19"/>
                    <a:pt x="273" y="19"/>
                  </a:cubicBezTo>
                  <a:cubicBezTo>
                    <a:pt x="273" y="16"/>
                    <a:pt x="274" y="12"/>
                    <a:pt x="273" y="11"/>
                  </a:cubicBezTo>
                  <a:cubicBezTo>
                    <a:pt x="273" y="10"/>
                    <a:pt x="272" y="10"/>
                    <a:pt x="272" y="10"/>
                  </a:cubicBezTo>
                  <a:cubicBezTo>
                    <a:pt x="272" y="10"/>
                    <a:pt x="271" y="11"/>
                    <a:pt x="271" y="12"/>
                  </a:cubicBezTo>
                  <a:cubicBezTo>
                    <a:pt x="271" y="14"/>
                    <a:pt x="270" y="14"/>
                    <a:pt x="268" y="12"/>
                  </a:cubicBezTo>
                  <a:cubicBezTo>
                    <a:pt x="266" y="11"/>
                    <a:pt x="265" y="9"/>
                    <a:pt x="265" y="9"/>
                  </a:cubicBezTo>
                  <a:cubicBezTo>
                    <a:pt x="266" y="9"/>
                    <a:pt x="266" y="7"/>
                    <a:pt x="266" y="7"/>
                  </a:cubicBezTo>
                  <a:cubicBezTo>
                    <a:pt x="266" y="7"/>
                    <a:pt x="266" y="7"/>
                    <a:pt x="266" y="7"/>
                  </a:cubicBezTo>
                  <a:cubicBezTo>
                    <a:pt x="266" y="6"/>
                    <a:pt x="266" y="6"/>
                    <a:pt x="266" y="6"/>
                  </a:cubicBezTo>
                  <a:cubicBezTo>
                    <a:pt x="266" y="6"/>
                    <a:pt x="266" y="5"/>
                    <a:pt x="266" y="5"/>
                  </a:cubicBezTo>
                  <a:cubicBezTo>
                    <a:pt x="266" y="5"/>
                    <a:pt x="266" y="5"/>
                    <a:pt x="266" y="5"/>
                  </a:cubicBezTo>
                  <a:cubicBezTo>
                    <a:pt x="267" y="5"/>
                    <a:pt x="267" y="5"/>
                    <a:pt x="267" y="4"/>
                  </a:cubicBezTo>
                  <a:cubicBezTo>
                    <a:pt x="267" y="3"/>
                    <a:pt x="266" y="2"/>
                    <a:pt x="266" y="3"/>
                  </a:cubicBezTo>
                  <a:cubicBezTo>
                    <a:pt x="266" y="3"/>
                    <a:pt x="266" y="3"/>
                    <a:pt x="266" y="2"/>
                  </a:cubicBezTo>
                  <a:cubicBezTo>
                    <a:pt x="266" y="2"/>
                    <a:pt x="266" y="2"/>
                    <a:pt x="265" y="2"/>
                  </a:cubicBezTo>
                  <a:cubicBezTo>
                    <a:pt x="265" y="2"/>
                    <a:pt x="265" y="2"/>
                    <a:pt x="265" y="2"/>
                  </a:cubicBezTo>
                  <a:cubicBezTo>
                    <a:pt x="265" y="2"/>
                    <a:pt x="265" y="2"/>
                    <a:pt x="265" y="2"/>
                  </a:cubicBezTo>
                  <a:cubicBezTo>
                    <a:pt x="265" y="2"/>
                    <a:pt x="265" y="2"/>
                    <a:pt x="265" y="2"/>
                  </a:cubicBezTo>
                  <a:cubicBezTo>
                    <a:pt x="265" y="2"/>
                    <a:pt x="265" y="2"/>
                    <a:pt x="264" y="2"/>
                  </a:cubicBezTo>
                  <a:cubicBezTo>
                    <a:pt x="264" y="2"/>
                    <a:pt x="264" y="2"/>
                    <a:pt x="264" y="2"/>
                  </a:cubicBezTo>
                  <a:cubicBezTo>
                    <a:pt x="264" y="1"/>
                    <a:pt x="264" y="1"/>
                    <a:pt x="264" y="1"/>
                  </a:cubicBezTo>
                  <a:cubicBezTo>
                    <a:pt x="263" y="1"/>
                    <a:pt x="263" y="1"/>
                    <a:pt x="263" y="1"/>
                  </a:cubicBezTo>
                  <a:cubicBezTo>
                    <a:pt x="263" y="1"/>
                    <a:pt x="262" y="1"/>
                    <a:pt x="260" y="1"/>
                  </a:cubicBezTo>
                  <a:cubicBezTo>
                    <a:pt x="259" y="1"/>
                    <a:pt x="256" y="0"/>
                    <a:pt x="254" y="0"/>
                  </a:cubicBezTo>
                  <a:cubicBezTo>
                    <a:pt x="254" y="0"/>
                    <a:pt x="254" y="0"/>
                    <a:pt x="250" y="0"/>
                  </a:cubicBezTo>
                  <a:cubicBezTo>
                    <a:pt x="244" y="0"/>
                    <a:pt x="238" y="2"/>
                    <a:pt x="237" y="3"/>
                  </a:cubicBezTo>
                  <a:cubicBezTo>
                    <a:pt x="236" y="3"/>
                    <a:pt x="233" y="5"/>
                    <a:pt x="230" y="5"/>
                  </a:cubicBezTo>
                  <a:cubicBezTo>
                    <a:pt x="230" y="5"/>
                    <a:pt x="230" y="5"/>
                    <a:pt x="230" y="5"/>
                  </a:cubicBezTo>
                  <a:cubicBezTo>
                    <a:pt x="226" y="5"/>
                    <a:pt x="226" y="5"/>
                    <a:pt x="226" y="5"/>
                  </a:cubicBezTo>
                  <a:cubicBezTo>
                    <a:pt x="226" y="5"/>
                    <a:pt x="225" y="3"/>
                    <a:pt x="225" y="3"/>
                  </a:cubicBezTo>
                  <a:cubicBezTo>
                    <a:pt x="225" y="3"/>
                    <a:pt x="224" y="3"/>
                    <a:pt x="223" y="3"/>
                  </a:cubicBezTo>
                  <a:cubicBezTo>
                    <a:pt x="223" y="3"/>
                    <a:pt x="222" y="4"/>
                    <a:pt x="222" y="4"/>
                  </a:cubicBezTo>
                  <a:cubicBezTo>
                    <a:pt x="222" y="4"/>
                    <a:pt x="221" y="5"/>
                    <a:pt x="221" y="5"/>
                  </a:cubicBezTo>
                  <a:cubicBezTo>
                    <a:pt x="216" y="5"/>
                    <a:pt x="216" y="5"/>
                    <a:pt x="216" y="5"/>
                  </a:cubicBezTo>
                  <a:cubicBezTo>
                    <a:pt x="214" y="5"/>
                    <a:pt x="211" y="3"/>
                    <a:pt x="210" y="4"/>
                  </a:cubicBezTo>
                  <a:cubicBezTo>
                    <a:pt x="210" y="4"/>
                    <a:pt x="209" y="3"/>
                    <a:pt x="209" y="3"/>
                  </a:cubicBezTo>
                  <a:cubicBezTo>
                    <a:pt x="205" y="5"/>
                    <a:pt x="205" y="5"/>
                    <a:pt x="205" y="5"/>
                  </a:cubicBezTo>
                  <a:cubicBezTo>
                    <a:pt x="194" y="5"/>
                    <a:pt x="175" y="5"/>
                    <a:pt x="164" y="5"/>
                  </a:cubicBezTo>
                  <a:cubicBezTo>
                    <a:pt x="152" y="5"/>
                    <a:pt x="140" y="6"/>
                    <a:pt x="137" y="7"/>
                  </a:cubicBezTo>
                  <a:cubicBezTo>
                    <a:pt x="134" y="9"/>
                    <a:pt x="122" y="10"/>
                    <a:pt x="110" y="10"/>
                  </a:cubicBezTo>
                  <a:cubicBezTo>
                    <a:pt x="98" y="10"/>
                    <a:pt x="88" y="11"/>
                    <a:pt x="88" y="12"/>
                  </a:cubicBezTo>
                  <a:cubicBezTo>
                    <a:pt x="88" y="17"/>
                    <a:pt x="88" y="17"/>
                    <a:pt x="88" y="17"/>
                  </a:cubicBezTo>
                  <a:cubicBezTo>
                    <a:pt x="88" y="18"/>
                    <a:pt x="85" y="19"/>
                    <a:pt x="82" y="19"/>
                  </a:cubicBezTo>
                  <a:cubicBezTo>
                    <a:pt x="78" y="19"/>
                    <a:pt x="75" y="20"/>
                    <a:pt x="75" y="22"/>
                  </a:cubicBezTo>
                  <a:cubicBezTo>
                    <a:pt x="74" y="23"/>
                    <a:pt x="67" y="24"/>
                    <a:pt x="59" y="24"/>
                  </a:cubicBezTo>
                  <a:cubicBezTo>
                    <a:pt x="50" y="24"/>
                    <a:pt x="45" y="26"/>
                    <a:pt x="48" y="29"/>
                  </a:cubicBezTo>
                  <a:cubicBezTo>
                    <a:pt x="50" y="31"/>
                    <a:pt x="52" y="33"/>
                    <a:pt x="52" y="33"/>
                  </a:cubicBezTo>
                  <a:cubicBezTo>
                    <a:pt x="51" y="33"/>
                    <a:pt x="51" y="34"/>
                    <a:pt x="52" y="36"/>
                  </a:cubicBezTo>
                  <a:cubicBezTo>
                    <a:pt x="52" y="37"/>
                    <a:pt x="52" y="38"/>
                    <a:pt x="52" y="38"/>
                  </a:cubicBezTo>
                  <a:cubicBezTo>
                    <a:pt x="34" y="38"/>
                    <a:pt x="34" y="38"/>
                    <a:pt x="34" y="38"/>
                  </a:cubicBezTo>
                  <a:cubicBezTo>
                    <a:pt x="34" y="38"/>
                    <a:pt x="34" y="37"/>
                    <a:pt x="34" y="36"/>
                  </a:cubicBezTo>
                  <a:cubicBezTo>
                    <a:pt x="35" y="34"/>
                    <a:pt x="35" y="33"/>
                    <a:pt x="35" y="33"/>
                  </a:cubicBezTo>
                  <a:cubicBezTo>
                    <a:pt x="35" y="33"/>
                    <a:pt x="35" y="32"/>
                    <a:pt x="35" y="29"/>
                  </a:cubicBezTo>
                  <a:cubicBezTo>
                    <a:pt x="35" y="27"/>
                    <a:pt x="35" y="25"/>
                    <a:pt x="35" y="25"/>
                  </a:cubicBezTo>
                  <a:cubicBezTo>
                    <a:pt x="35" y="25"/>
                    <a:pt x="35" y="25"/>
                    <a:pt x="35" y="25"/>
                  </a:cubicBezTo>
                  <a:cubicBezTo>
                    <a:pt x="35" y="25"/>
                    <a:pt x="30" y="23"/>
                    <a:pt x="23" y="21"/>
                  </a:cubicBezTo>
                  <a:cubicBezTo>
                    <a:pt x="23" y="21"/>
                    <a:pt x="23" y="21"/>
                    <a:pt x="19" y="20"/>
                  </a:cubicBezTo>
                  <a:cubicBezTo>
                    <a:pt x="19" y="20"/>
                    <a:pt x="19" y="20"/>
                    <a:pt x="19" y="20"/>
                  </a:cubicBezTo>
                  <a:cubicBezTo>
                    <a:pt x="18" y="20"/>
                    <a:pt x="18" y="20"/>
                    <a:pt x="18" y="20"/>
                  </a:cubicBezTo>
                  <a:cubicBezTo>
                    <a:pt x="15" y="21"/>
                    <a:pt x="16" y="23"/>
                    <a:pt x="15" y="24"/>
                  </a:cubicBezTo>
                  <a:cubicBezTo>
                    <a:pt x="14" y="25"/>
                    <a:pt x="14" y="25"/>
                    <a:pt x="14" y="25"/>
                  </a:cubicBezTo>
                  <a:cubicBezTo>
                    <a:pt x="11" y="29"/>
                    <a:pt x="7" y="33"/>
                    <a:pt x="5" y="35"/>
                  </a:cubicBezTo>
                  <a:cubicBezTo>
                    <a:pt x="3" y="37"/>
                    <a:pt x="1" y="40"/>
                    <a:pt x="1" y="42"/>
                  </a:cubicBezTo>
                  <a:cubicBezTo>
                    <a:pt x="0" y="45"/>
                    <a:pt x="1" y="47"/>
                    <a:pt x="4"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71" name="Freeform 165"/>
            <p:cNvSpPr>
              <a:spLocks noChangeArrowheads="1"/>
            </p:cNvSpPr>
            <p:nvPr/>
          </p:nvSpPr>
          <p:spPr bwMode="auto">
            <a:xfrm>
              <a:off x="2047875" y="1851025"/>
              <a:ext cx="95250" cy="50800"/>
            </a:xfrm>
            <a:custGeom>
              <a:avLst/>
              <a:gdLst>
                <a:gd name="T0" fmla="*/ 15 w 36"/>
                <a:gd name="T1" fmla="*/ 19 h 19"/>
                <a:gd name="T2" fmla="*/ 20 w 36"/>
                <a:gd name="T3" fmla="*/ 18 h 19"/>
                <a:gd name="T4" fmla="*/ 21 w 36"/>
                <a:gd name="T5" fmla="*/ 18 h 19"/>
                <a:gd name="T6" fmla="*/ 21 w 36"/>
                <a:gd name="T7" fmla="*/ 18 h 19"/>
                <a:gd name="T8" fmla="*/ 25 w 36"/>
                <a:gd name="T9" fmla="*/ 17 h 19"/>
                <a:gd name="T10" fmla="*/ 30 w 36"/>
                <a:gd name="T11" fmla="*/ 14 h 19"/>
                <a:gd name="T12" fmla="*/ 35 w 36"/>
                <a:gd name="T13" fmla="*/ 11 h 19"/>
                <a:gd name="T14" fmla="*/ 35 w 36"/>
                <a:gd name="T15" fmla="*/ 5 h 19"/>
                <a:gd name="T16" fmla="*/ 28 w 36"/>
                <a:gd name="T17" fmla="*/ 0 h 19"/>
                <a:gd name="T18" fmla="*/ 23 w 36"/>
                <a:gd name="T19" fmla="*/ 0 h 19"/>
                <a:gd name="T20" fmla="*/ 20 w 36"/>
                <a:gd name="T21" fmla="*/ 0 h 19"/>
                <a:gd name="T22" fmla="*/ 17 w 36"/>
                <a:gd name="T23" fmla="*/ 1 h 19"/>
                <a:gd name="T24" fmla="*/ 16 w 36"/>
                <a:gd name="T25" fmla="*/ 2 h 19"/>
                <a:gd name="T26" fmla="*/ 14 w 36"/>
                <a:gd name="T27" fmla="*/ 4 h 19"/>
                <a:gd name="T28" fmla="*/ 8 w 36"/>
                <a:gd name="T29" fmla="*/ 6 h 19"/>
                <a:gd name="T30" fmla="*/ 7 w 36"/>
                <a:gd name="T31" fmla="*/ 6 h 19"/>
                <a:gd name="T32" fmla="*/ 7 w 36"/>
                <a:gd name="T33" fmla="*/ 6 h 19"/>
                <a:gd name="T34" fmla="*/ 7 w 36"/>
                <a:gd name="T35" fmla="*/ 6 h 19"/>
                <a:gd name="T36" fmla="*/ 6 w 36"/>
                <a:gd name="T37" fmla="*/ 7 h 19"/>
                <a:gd name="T38" fmla="*/ 3 w 36"/>
                <a:gd name="T39" fmla="*/ 8 h 19"/>
                <a:gd name="T40" fmla="*/ 3 w 36"/>
                <a:gd name="T41" fmla="*/ 8 h 19"/>
                <a:gd name="T42" fmla="*/ 2 w 36"/>
                <a:gd name="T43" fmla="*/ 9 h 19"/>
                <a:gd name="T44" fmla="*/ 1 w 36"/>
                <a:gd name="T45" fmla="*/ 12 h 19"/>
                <a:gd name="T46" fmla="*/ 5 w 36"/>
                <a:gd name="T47" fmla="*/ 14 h 19"/>
                <a:gd name="T48" fmla="*/ 11 w 36"/>
                <a:gd name="T49" fmla="*/ 16 h 19"/>
                <a:gd name="T50" fmla="*/ 13 w 36"/>
                <a:gd name="T51" fmla="*/ 18 h 19"/>
                <a:gd name="T52" fmla="*/ 16 w 36"/>
                <a:gd name="T53" fmla="*/ 19 h 19"/>
                <a:gd name="T54" fmla="*/ 16 w 36"/>
                <a:gd name="T55" fmla="*/ 19 h 19"/>
                <a:gd name="T56" fmla="*/ 15 w 36"/>
                <a:gd name="T57" fmla="*/ 19 h 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6"/>
                <a:gd name="T88" fmla="*/ 0 h 19"/>
                <a:gd name="T89" fmla="*/ 36 w 36"/>
                <a:gd name="T90" fmla="*/ 19 h 1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6" h="19">
                  <a:moveTo>
                    <a:pt x="15" y="19"/>
                  </a:moveTo>
                  <a:cubicBezTo>
                    <a:pt x="15" y="19"/>
                    <a:pt x="18" y="19"/>
                    <a:pt x="20" y="18"/>
                  </a:cubicBezTo>
                  <a:cubicBezTo>
                    <a:pt x="20" y="18"/>
                    <a:pt x="20" y="18"/>
                    <a:pt x="21" y="18"/>
                  </a:cubicBezTo>
                  <a:cubicBezTo>
                    <a:pt x="21" y="18"/>
                    <a:pt x="21" y="18"/>
                    <a:pt x="21" y="18"/>
                  </a:cubicBezTo>
                  <a:cubicBezTo>
                    <a:pt x="22" y="18"/>
                    <a:pt x="23" y="17"/>
                    <a:pt x="25" y="17"/>
                  </a:cubicBezTo>
                  <a:cubicBezTo>
                    <a:pt x="26" y="16"/>
                    <a:pt x="29" y="15"/>
                    <a:pt x="30" y="14"/>
                  </a:cubicBezTo>
                  <a:cubicBezTo>
                    <a:pt x="32" y="13"/>
                    <a:pt x="34" y="12"/>
                    <a:pt x="35" y="11"/>
                  </a:cubicBezTo>
                  <a:cubicBezTo>
                    <a:pt x="36" y="10"/>
                    <a:pt x="36" y="8"/>
                    <a:pt x="35" y="5"/>
                  </a:cubicBezTo>
                  <a:cubicBezTo>
                    <a:pt x="35" y="3"/>
                    <a:pt x="32" y="1"/>
                    <a:pt x="28" y="0"/>
                  </a:cubicBezTo>
                  <a:cubicBezTo>
                    <a:pt x="25" y="0"/>
                    <a:pt x="23" y="0"/>
                    <a:pt x="23" y="0"/>
                  </a:cubicBezTo>
                  <a:cubicBezTo>
                    <a:pt x="23" y="0"/>
                    <a:pt x="21" y="0"/>
                    <a:pt x="20" y="0"/>
                  </a:cubicBezTo>
                  <a:cubicBezTo>
                    <a:pt x="18" y="0"/>
                    <a:pt x="17" y="0"/>
                    <a:pt x="17" y="1"/>
                  </a:cubicBezTo>
                  <a:cubicBezTo>
                    <a:pt x="17" y="2"/>
                    <a:pt x="17" y="2"/>
                    <a:pt x="16" y="2"/>
                  </a:cubicBezTo>
                  <a:cubicBezTo>
                    <a:pt x="16" y="2"/>
                    <a:pt x="15" y="3"/>
                    <a:pt x="14" y="4"/>
                  </a:cubicBezTo>
                  <a:cubicBezTo>
                    <a:pt x="12" y="4"/>
                    <a:pt x="8" y="6"/>
                    <a:pt x="8" y="6"/>
                  </a:cubicBezTo>
                  <a:cubicBezTo>
                    <a:pt x="8" y="6"/>
                    <a:pt x="8" y="6"/>
                    <a:pt x="7" y="6"/>
                  </a:cubicBezTo>
                  <a:cubicBezTo>
                    <a:pt x="7" y="6"/>
                    <a:pt x="7" y="6"/>
                    <a:pt x="7" y="6"/>
                  </a:cubicBezTo>
                  <a:cubicBezTo>
                    <a:pt x="7" y="6"/>
                    <a:pt x="7" y="6"/>
                    <a:pt x="7" y="6"/>
                  </a:cubicBezTo>
                  <a:cubicBezTo>
                    <a:pt x="7" y="6"/>
                    <a:pt x="6" y="6"/>
                    <a:pt x="6" y="7"/>
                  </a:cubicBezTo>
                  <a:cubicBezTo>
                    <a:pt x="5" y="7"/>
                    <a:pt x="3" y="8"/>
                    <a:pt x="3" y="8"/>
                  </a:cubicBezTo>
                  <a:cubicBezTo>
                    <a:pt x="3" y="8"/>
                    <a:pt x="3" y="8"/>
                    <a:pt x="3" y="8"/>
                  </a:cubicBezTo>
                  <a:cubicBezTo>
                    <a:pt x="3" y="8"/>
                    <a:pt x="2" y="9"/>
                    <a:pt x="2" y="9"/>
                  </a:cubicBezTo>
                  <a:cubicBezTo>
                    <a:pt x="2" y="10"/>
                    <a:pt x="1" y="11"/>
                    <a:pt x="1" y="12"/>
                  </a:cubicBezTo>
                  <a:cubicBezTo>
                    <a:pt x="0" y="13"/>
                    <a:pt x="2" y="14"/>
                    <a:pt x="5" y="14"/>
                  </a:cubicBezTo>
                  <a:cubicBezTo>
                    <a:pt x="8" y="14"/>
                    <a:pt x="11" y="15"/>
                    <a:pt x="11" y="16"/>
                  </a:cubicBezTo>
                  <a:cubicBezTo>
                    <a:pt x="11" y="16"/>
                    <a:pt x="12" y="18"/>
                    <a:pt x="13" y="18"/>
                  </a:cubicBezTo>
                  <a:cubicBezTo>
                    <a:pt x="13" y="18"/>
                    <a:pt x="13" y="19"/>
                    <a:pt x="16" y="19"/>
                  </a:cubicBezTo>
                  <a:cubicBezTo>
                    <a:pt x="16" y="19"/>
                    <a:pt x="16" y="19"/>
                    <a:pt x="16" y="19"/>
                  </a:cubicBezTo>
                  <a:cubicBezTo>
                    <a:pt x="16" y="19"/>
                    <a:pt x="15" y="19"/>
                    <a:pt x="15"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72" name="Freeform 166"/>
            <p:cNvSpPr>
              <a:spLocks noChangeArrowheads="1"/>
            </p:cNvSpPr>
            <p:nvPr/>
          </p:nvSpPr>
          <p:spPr bwMode="auto">
            <a:xfrm>
              <a:off x="1871663" y="1760538"/>
              <a:ext cx="134938" cy="79375"/>
            </a:xfrm>
            <a:custGeom>
              <a:avLst/>
              <a:gdLst>
                <a:gd name="T0" fmla="*/ 1 w 51"/>
                <a:gd name="T1" fmla="*/ 0 h 30"/>
                <a:gd name="T2" fmla="*/ 0 w 51"/>
                <a:gd name="T3" fmla="*/ 5 h 30"/>
                <a:gd name="T4" fmla="*/ 11 w 51"/>
                <a:gd name="T5" fmla="*/ 12 h 30"/>
                <a:gd name="T6" fmla="*/ 26 w 51"/>
                <a:gd name="T7" fmla="*/ 24 h 30"/>
                <a:gd name="T8" fmla="*/ 27 w 51"/>
                <a:gd name="T9" fmla="*/ 24 h 30"/>
                <a:gd name="T10" fmla="*/ 28 w 51"/>
                <a:gd name="T11" fmla="*/ 24 h 30"/>
                <a:gd name="T12" fmla="*/ 43 w 51"/>
                <a:gd name="T13" fmla="*/ 30 h 30"/>
                <a:gd name="T14" fmla="*/ 51 w 51"/>
                <a:gd name="T15" fmla="*/ 29 h 30"/>
                <a:gd name="T16" fmla="*/ 51 w 51"/>
                <a:gd name="T17" fmla="*/ 25 h 30"/>
                <a:gd name="T18" fmla="*/ 50 w 51"/>
                <a:gd name="T19" fmla="*/ 25 h 30"/>
                <a:gd name="T20" fmla="*/ 49 w 51"/>
                <a:gd name="T21" fmla="*/ 23 h 30"/>
                <a:gd name="T22" fmla="*/ 40 w 51"/>
                <a:gd name="T23" fmla="*/ 20 h 30"/>
                <a:gd name="T24" fmla="*/ 32 w 51"/>
                <a:gd name="T25" fmla="*/ 15 h 30"/>
                <a:gd name="T26" fmla="*/ 31 w 51"/>
                <a:gd name="T27" fmla="*/ 13 h 30"/>
                <a:gd name="T28" fmla="*/ 24 w 51"/>
                <a:gd name="T29" fmla="*/ 6 h 30"/>
                <a:gd name="T30" fmla="*/ 24 w 51"/>
                <a:gd name="T31" fmla="*/ 6 h 30"/>
                <a:gd name="T32" fmla="*/ 24 w 51"/>
                <a:gd name="T33" fmla="*/ 6 h 30"/>
                <a:gd name="T34" fmla="*/ 24 w 51"/>
                <a:gd name="T35" fmla="*/ 6 h 30"/>
                <a:gd name="T36" fmla="*/ 23 w 51"/>
                <a:gd name="T37" fmla="*/ 5 h 30"/>
                <a:gd name="T38" fmla="*/ 24 w 51"/>
                <a:gd name="T39" fmla="*/ 4 h 30"/>
                <a:gd name="T40" fmla="*/ 24 w 51"/>
                <a:gd name="T41" fmla="*/ 4 h 30"/>
                <a:gd name="T42" fmla="*/ 23 w 51"/>
                <a:gd name="T43" fmla="*/ 3 h 30"/>
                <a:gd name="T44" fmla="*/ 19 w 51"/>
                <a:gd name="T45" fmla="*/ 2 h 30"/>
                <a:gd name="T46" fmla="*/ 8 w 51"/>
                <a:gd name="T47" fmla="*/ 1 h 30"/>
                <a:gd name="T48" fmla="*/ 1 w 51"/>
                <a:gd name="T49" fmla="*/ 0 h 3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
                <a:gd name="T76" fmla="*/ 0 h 30"/>
                <a:gd name="T77" fmla="*/ 51 w 51"/>
                <a:gd name="T78" fmla="*/ 30 h 3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 h="30">
                  <a:moveTo>
                    <a:pt x="1" y="0"/>
                  </a:moveTo>
                  <a:cubicBezTo>
                    <a:pt x="0" y="0"/>
                    <a:pt x="0" y="2"/>
                    <a:pt x="0" y="5"/>
                  </a:cubicBezTo>
                  <a:cubicBezTo>
                    <a:pt x="0" y="7"/>
                    <a:pt x="5" y="10"/>
                    <a:pt x="11" y="12"/>
                  </a:cubicBezTo>
                  <a:cubicBezTo>
                    <a:pt x="17" y="13"/>
                    <a:pt x="24" y="20"/>
                    <a:pt x="26" y="24"/>
                  </a:cubicBezTo>
                  <a:cubicBezTo>
                    <a:pt x="26" y="24"/>
                    <a:pt x="26" y="24"/>
                    <a:pt x="27" y="24"/>
                  </a:cubicBezTo>
                  <a:cubicBezTo>
                    <a:pt x="28" y="24"/>
                    <a:pt x="28" y="24"/>
                    <a:pt x="28" y="24"/>
                  </a:cubicBezTo>
                  <a:cubicBezTo>
                    <a:pt x="32" y="24"/>
                    <a:pt x="39" y="30"/>
                    <a:pt x="43" y="30"/>
                  </a:cubicBezTo>
                  <a:cubicBezTo>
                    <a:pt x="47" y="30"/>
                    <a:pt x="51" y="29"/>
                    <a:pt x="51" y="29"/>
                  </a:cubicBezTo>
                  <a:cubicBezTo>
                    <a:pt x="51" y="29"/>
                    <a:pt x="51" y="26"/>
                    <a:pt x="51" y="25"/>
                  </a:cubicBezTo>
                  <a:cubicBezTo>
                    <a:pt x="51" y="25"/>
                    <a:pt x="51" y="25"/>
                    <a:pt x="50" y="25"/>
                  </a:cubicBezTo>
                  <a:cubicBezTo>
                    <a:pt x="49" y="23"/>
                    <a:pt x="49" y="23"/>
                    <a:pt x="49" y="23"/>
                  </a:cubicBezTo>
                  <a:cubicBezTo>
                    <a:pt x="46" y="21"/>
                    <a:pt x="42" y="20"/>
                    <a:pt x="40" y="20"/>
                  </a:cubicBezTo>
                  <a:cubicBezTo>
                    <a:pt x="38" y="20"/>
                    <a:pt x="34" y="17"/>
                    <a:pt x="32" y="15"/>
                  </a:cubicBezTo>
                  <a:cubicBezTo>
                    <a:pt x="32" y="15"/>
                    <a:pt x="33" y="15"/>
                    <a:pt x="31" y="13"/>
                  </a:cubicBezTo>
                  <a:cubicBezTo>
                    <a:pt x="30" y="12"/>
                    <a:pt x="24" y="7"/>
                    <a:pt x="24" y="6"/>
                  </a:cubicBezTo>
                  <a:cubicBezTo>
                    <a:pt x="24" y="6"/>
                    <a:pt x="24" y="6"/>
                    <a:pt x="24" y="6"/>
                  </a:cubicBezTo>
                  <a:cubicBezTo>
                    <a:pt x="24" y="6"/>
                    <a:pt x="24" y="6"/>
                    <a:pt x="24" y="6"/>
                  </a:cubicBezTo>
                  <a:cubicBezTo>
                    <a:pt x="24" y="6"/>
                    <a:pt x="24" y="6"/>
                    <a:pt x="24" y="6"/>
                  </a:cubicBezTo>
                  <a:cubicBezTo>
                    <a:pt x="24" y="5"/>
                    <a:pt x="23" y="5"/>
                    <a:pt x="23" y="5"/>
                  </a:cubicBezTo>
                  <a:cubicBezTo>
                    <a:pt x="23" y="5"/>
                    <a:pt x="23" y="5"/>
                    <a:pt x="24" y="4"/>
                  </a:cubicBezTo>
                  <a:cubicBezTo>
                    <a:pt x="24" y="4"/>
                    <a:pt x="24" y="4"/>
                    <a:pt x="24" y="4"/>
                  </a:cubicBezTo>
                  <a:cubicBezTo>
                    <a:pt x="24" y="4"/>
                    <a:pt x="24" y="3"/>
                    <a:pt x="23" y="3"/>
                  </a:cubicBezTo>
                  <a:cubicBezTo>
                    <a:pt x="19" y="2"/>
                    <a:pt x="19" y="2"/>
                    <a:pt x="19" y="2"/>
                  </a:cubicBezTo>
                  <a:cubicBezTo>
                    <a:pt x="15" y="2"/>
                    <a:pt x="10" y="1"/>
                    <a:pt x="8" y="1"/>
                  </a:cubicBezTo>
                  <a:cubicBezTo>
                    <a:pt x="7" y="0"/>
                    <a:pt x="2"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73" name="Freeform 167"/>
            <p:cNvSpPr>
              <a:spLocks noChangeArrowheads="1"/>
            </p:cNvSpPr>
            <p:nvPr/>
          </p:nvSpPr>
          <p:spPr bwMode="auto">
            <a:xfrm>
              <a:off x="6350" y="419100"/>
              <a:ext cx="2400300" cy="1647825"/>
            </a:xfrm>
            <a:custGeom>
              <a:avLst/>
              <a:gdLst>
                <a:gd name="T0" fmla="*/ 659 w 901"/>
                <a:gd name="T1" fmla="*/ 535 h 618"/>
                <a:gd name="T2" fmla="*/ 659 w 901"/>
                <a:gd name="T3" fmla="*/ 517 h 618"/>
                <a:gd name="T4" fmla="*/ 626 w 901"/>
                <a:gd name="T5" fmla="*/ 533 h 618"/>
                <a:gd name="T6" fmla="*/ 612 w 901"/>
                <a:gd name="T7" fmla="*/ 549 h 618"/>
                <a:gd name="T8" fmla="*/ 593 w 901"/>
                <a:gd name="T9" fmla="*/ 450 h 618"/>
                <a:gd name="T10" fmla="*/ 685 w 901"/>
                <a:gd name="T11" fmla="*/ 456 h 618"/>
                <a:gd name="T12" fmla="*/ 708 w 901"/>
                <a:gd name="T13" fmla="*/ 489 h 618"/>
                <a:gd name="T14" fmla="*/ 744 w 901"/>
                <a:gd name="T15" fmla="*/ 385 h 618"/>
                <a:gd name="T16" fmla="*/ 794 w 901"/>
                <a:gd name="T17" fmla="*/ 335 h 618"/>
                <a:gd name="T18" fmla="*/ 817 w 901"/>
                <a:gd name="T19" fmla="*/ 330 h 618"/>
                <a:gd name="T20" fmla="*/ 870 w 901"/>
                <a:gd name="T21" fmla="*/ 318 h 618"/>
                <a:gd name="T22" fmla="*/ 810 w 901"/>
                <a:gd name="T23" fmla="*/ 285 h 618"/>
                <a:gd name="T24" fmla="*/ 830 w 901"/>
                <a:gd name="T25" fmla="*/ 171 h 618"/>
                <a:gd name="T26" fmla="*/ 774 w 901"/>
                <a:gd name="T27" fmla="*/ 160 h 618"/>
                <a:gd name="T28" fmla="*/ 761 w 901"/>
                <a:gd name="T29" fmla="*/ 153 h 618"/>
                <a:gd name="T30" fmla="*/ 726 w 901"/>
                <a:gd name="T31" fmla="*/ 189 h 618"/>
                <a:gd name="T32" fmla="*/ 717 w 901"/>
                <a:gd name="T33" fmla="*/ 226 h 618"/>
                <a:gd name="T34" fmla="*/ 588 w 901"/>
                <a:gd name="T35" fmla="*/ 181 h 618"/>
                <a:gd name="T36" fmla="*/ 592 w 901"/>
                <a:gd name="T37" fmla="*/ 156 h 618"/>
                <a:gd name="T38" fmla="*/ 651 w 901"/>
                <a:gd name="T39" fmla="*/ 110 h 618"/>
                <a:gd name="T40" fmla="*/ 654 w 901"/>
                <a:gd name="T41" fmla="*/ 125 h 618"/>
                <a:gd name="T42" fmla="*/ 669 w 901"/>
                <a:gd name="T43" fmla="*/ 111 h 618"/>
                <a:gd name="T44" fmla="*/ 697 w 901"/>
                <a:gd name="T45" fmla="*/ 68 h 618"/>
                <a:gd name="T46" fmla="*/ 767 w 901"/>
                <a:gd name="T47" fmla="*/ 76 h 618"/>
                <a:gd name="T48" fmla="*/ 766 w 901"/>
                <a:gd name="T49" fmla="*/ 129 h 618"/>
                <a:gd name="T50" fmla="*/ 817 w 901"/>
                <a:gd name="T51" fmla="*/ 108 h 618"/>
                <a:gd name="T52" fmla="*/ 860 w 901"/>
                <a:gd name="T53" fmla="*/ 100 h 618"/>
                <a:gd name="T54" fmla="*/ 818 w 901"/>
                <a:gd name="T55" fmla="*/ 67 h 618"/>
                <a:gd name="T56" fmla="*/ 682 w 901"/>
                <a:gd name="T57" fmla="*/ 35 h 618"/>
                <a:gd name="T58" fmla="*/ 667 w 901"/>
                <a:gd name="T59" fmla="*/ 17 h 618"/>
                <a:gd name="T60" fmla="*/ 657 w 901"/>
                <a:gd name="T61" fmla="*/ 44 h 618"/>
                <a:gd name="T62" fmla="*/ 661 w 901"/>
                <a:gd name="T63" fmla="*/ 47 h 618"/>
                <a:gd name="T64" fmla="*/ 672 w 901"/>
                <a:gd name="T65" fmla="*/ 76 h 618"/>
                <a:gd name="T66" fmla="*/ 609 w 901"/>
                <a:gd name="T67" fmla="*/ 35 h 618"/>
                <a:gd name="T68" fmla="*/ 598 w 901"/>
                <a:gd name="T69" fmla="*/ 13 h 618"/>
                <a:gd name="T70" fmla="*/ 573 w 901"/>
                <a:gd name="T71" fmla="*/ 64 h 618"/>
                <a:gd name="T72" fmla="*/ 550 w 901"/>
                <a:gd name="T73" fmla="*/ 83 h 618"/>
                <a:gd name="T74" fmla="*/ 527 w 901"/>
                <a:gd name="T75" fmla="*/ 76 h 618"/>
                <a:gd name="T76" fmla="*/ 470 w 901"/>
                <a:gd name="T77" fmla="*/ 84 h 618"/>
                <a:gd name="T78" fmla="*/ 462 w 901"/>
                <a:gd name="T79" fmla="*/ 78 h 618"/>
                <a:gd name="T80" fmla="*/ 472 w 901"/>
                <a:gd name="T81" fmla="*/ 76 h 618"/>
                <a:gd name="T82" fmla="*/ 530 w 901"/>
                <a:gd name="T83" fmla="*/ 38 h 618"/>
                <a:gd name="T84" fmla="*/ 425 w 901"/>
                <a:gd name="T85" fmla="*/ 19 h 618"/>
                <a:gd name="T86" fmla="*/ 369 w 901"/>
                <a:gd name="T87" fmla="*/ 8 h 618"/>
                <a:gd name="T88" fmla="*/ 418 w 901"/>
                <a:gd name="T89" fmla="*/ 31 h 618"/>
                <a:gd name="T90" fmla="*/ 448 w 901"/>
                <a:gd name="T91" fmla="*/ 51 h 618"/>
                <a:gd name="T92" fmla="*/ 393 w 901"/>
                <a:gd name="T93" fmla="*/ 57 h 618"/>
                <a:gd name="T94" fmla="*/ 303 w 901"/>
                <a:gd name="T95" fmla="*/ 56 h 618"/>
                <a:gd name="T96" fmla="*/ 192 w 901"/>
                <a:gd name="T97" fmla="*/ 48 h 618"/>
                <a:gd name="T98" fmla="*/ 43 w 901"/>
                <a:gd name="T99" fmla="*/ 95 h 618"/>
                <a:gd name="T100" fmla="*/ 41 w 901"/>
                <a:gd name="T101" fmla="*/ 157 h 618"/>
                <a:gd name="T102" fmla="*/ 81 w 901"/>
                <a:gd name="T103" fmla="*/ 187 h 618"/>
                <a:gd name="T104" fmla="*/ 217 w 901"/>
                <a:gd name="T105" fmla="*/ 166 h 618"/>
                <a:gd name="T106" fmla="*/ 370 w 901"/>
                <a:gd name="T107" fmla="*/ 293 h 618"/>
                <a:gd name="T108" fmla="*/ 464 w 901"/>
                <a:gd name="T109" fmla="*/ 458 h 618"/>
                <a:gd name="T110" fmla="*/ 515 w 901"/>
                <a:gd name="T111" fmla="*/ 513 h 618"/>
                <a:gd name="T112" fmla="*/ 526 w 901"/>
                <a:gd name="T113" fmla="*/ 540 h 618"/>
                <a:gd name="T114" fmla="*/ 533 w 901"/>
                <a:gd name="T115" fmla="*/ 549 h 618"/>
                <a:gd name="T116" fmla="*/ 620 w 901"/>
                <a:gd name="T117" fmla="*/ 581 h 6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01"/>
                <a:gd name="T178" fmla="*/ 0 h 618"/>
                <a:gd name="T179" fmla="*/ 901 w 901"/>
                <a:gd name="T180" fmla="*/ 618 h 6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01" h="618">
                  <a:moveTo>
                    <a:pt x="668" y="611"/>
                  </a:moveTo>
                  <a:cubicBezTo>
                    <a:pt x="666" y="608"/>
                    <a:pt x="666" y="590"/>
                    <a:pt x="669" y="571"/>
                  </a:cubicBezTo>
                  <a:cubicBezTo>
                    <a:pt x="669" y="571"/>
                    <a:pt x="669" y="571"/>
                    <a:pt x="669" y="566"/>
                  </a:cubicBezTo>
                  <a:cubicBezTo>
                    <a:pt x="669" y="565"/>
                    <a:pt x="669" y="565"/>
                    <a:pt x="669" y="565"/>
                  </a:cubicBezTo>
                  <a:cubicBezTo>
                    <a:pt x="668" y="561"/>
                    <a:pt x="668" y="561"/>
                    <a:pt x="668" y="561"/>
                  </a:cubicBezTo>
                  <a:cubicBezTo>
                    <a:pt x="666" y="561"/>
                    <a:pt x="663" y="560"/>
                    <a:pt x="662" y="559"/>
                  </a:cubicBezTo>
                  <a:cubicBezTo>
                    <a:pt x="661" y="558"/>
                    <a:pt x="660" y="555"/>
                    <a:pt x="660" y="552"/>
                  </a:cubicBezTo>
                  <a:cubicBezTo>
                    <a:pt x="660" y="552"/>
                    <a:pt x="660" y="552"/>
                    <a:pt x="660" y="546"/>
                  </a:cubicBezTo>
                  <a:cubicBezTo>
                    <a:pt x="660" y="551"/>
                    <a:pt x="659" y="555"/>
                    <a:pt x="659" y="557"/>
                  </a:cubicBezTo>
                  <a:cubicBezTo>
                    <a:pt x="659" y="554"/>
                    <a:pt x="660" y="546"/>
                    <a:pt x="660" y="539"/>
                  </a:cubicBezTo>
                  <a:cubicBezTo>
                    <a:pt x="660" y="539"/>
                    <a:pt x="659" y="539"/>
                    <a:pt x="659" y="539"/>
                  </a:cubicBezTo>
                  <a:cubicBezTo>
                    <a:pt x="659" y="538"/>
                    <a:pt x="659" y="537"/>
                    <a:pt x="659" y="537"/>
                  </a:cubicBezTo>
                  <a:cubicBezTo>
                    <a:pt x="659" y="537"/>
                    <a:pt x="659" y="537"/>
                    <a:pt x="659" y="537"/>
                  </a:cubicBezTo>
                  <a:cubicBezTo>
                    <a:pt x="659" y="535"/>
                    <a:pt x="659" y="535"/>
                    <a:pt x="659" y="535"/>
                  </a:cubicBezTo>
                  <a:cubicBezTo>
                    <a:pt x="659" y="535"/>
                    <a:pt x="659" y="535"/>
                    <a:pt x="659" y="535"/>
                  </a:cubicBezTo>
                  <a:cubicBezTo>
                    <a:pt x="659" y="530"/>
                    <a:pt x="659" y="530"/>
                    <a:pt x="659" y="530"/>
                  </a:cubicBezTo>
                  <a:cubicBezTo>
                    <a:pt x="659" y="529"/>
                    <a:pt x="660" y="529"/>
                    <a:pt x="660" y="528"/>
                  </a:cubicBezTo>
                  <a:cubicBezTo>
                    <a:pt x="660" y="528"/>
                    <a:pt x="660" y="527"/>
                    <a:pt x="660" y="527"/>
                  </a:cubicBezTo>
                  <a:cubicBezTo>
                    <a:pt x="660" y="527"/>
                    <a:pt x="661" y="527"/>
                    <a:pt x="661" y="526"/>
                  </a:cubicBezTo>
                  <a:cubicBezTo>
                    <a:pt x="661" y="526"/>
                    <a:pt x="661" y="526"/>
                    <a:pt x="661" y="526"/>
                  </a:cubicBezTo>
                  <a:cubicBezTo>
                    <a:pt x="661" y="525"/>
                    <a:pt x="661" y="525"/>
                    <a:pt x="661" y="525"/>
                  </a:cubicBezTo>
                  <a:cubicBezTo>
                    <a:pt x="661" y="525"/>
                    <a:pt x="661" y="524"/>
                    <a:pt x="661" y="524"/>
                  </a:cubicBezTo>
                  <a:cubicBezTo>
                    <a:pt x="661" y="524"/>
                    <a:pt x="661" y="524"/>
                    <a:pt x="661" y="523"/>
                  </a:cubicBezTo>
                  <a:cubicBezTo>
                    <a:pt x="661" y="523"/>
                    <a:pt x="661" y="523"/>
                    <a:pt x="661" y="523"/>
                  </a:cubicBezTo>
                  <a:cubicBezTo>
                    <a:pt x="661" y="523"/>
                    <a:pt x="660" y="522"/>
                    <a:pt x="660" y="520"/>
                  </a:cubicBezTo>
                  <a:cubicBezTo>
                    <a:pt x="660" y="520"/>
                    <a:pt x="660" y="520"/>
                    <a:pt x="660" y="518"/>
                  </a:cubicBezTo>
                  <a:cubicBezTo>
                    <a:pt x="660" y="518"/>
                    <a:pt x="659" y="518"/>
                    <a:pt x="659" y="518"/>
                  </a:cubicBezTo>
                  <a:cubicBezTo>
                    <a:pt x="659" y="517"/>
                    <a:pt x="659" y="517"/>
                    <a:pt x="659" y="517"/>
                  </a:cubicBezTo>
                  <a:cubicBezTo>
                    <a:pt x="659" y="516"/>
                    <a:pt x="659" y="516"/>
                    <a:pt x="659" y="516"/>
                  </a:cubicBezTo>
                  <a:cubicBezTo>
                    <a:pt x="659" y="516"/>
                    <a:pt x="659" y="516"/>
                    <a:pt x="659" y="516"/>
                  </a:cubicBezTo>
                  <a:cubicBezTo>
                    <a:pt x="659" y="516"/>
                    <a:pt x="659" y="516"/>
                    <a:pt x="659" y="516"/>
                  </a:cubicBezTo>
                  <a:cubicBezTo>
                    <a:pt x="659" y="516"/>
                    <a:pt x="659" y="516"/>
                    <a:pt x="659" y="516"/>
                  </a:cubicBezTo>
                  <a:cubicBezTo>
                    <a:pt x="659" y="515"/>
                    <a:pt x="659" y="515"/>
                    <a:pt x="659" y="515"/>
                  </a:cubicBezTo>
                  <a:cubicBezTo>
                    <a:pt x="659" y="515"/>
                    <a:pt x="659" y="515"/>
                    <a:pt x="659" y="515"/>
                  </a:cubicBezTo>
                  <a:cubicBezTo>
                    <a:pt x="659" y="515"/>
                    <a:pt x="659" y="515"/>
                    <a:pt x="659" y="515"/>
                  </a:cubicBezTo>
                  <a:cubicBezTo>
                    <a:pt x="659" y="515"/>
                    <a:pt x="659" y="515"/>
                    <a:pt x="659" y="515"/>
                  </a:cubicBezTo>
                  <a:cubicBezTo>
                    <a:pt x="659" y="514"/>
                    <a:pt x="659" y="514"/>
                    <a:pt x="659" y="514"/>
                  </a:cubicBezTo>
                  <a:cubicBezTo>
                    <a:pt x="658" y="514"/>
                    <a:pt x="658" y="514"/>
                    <a:pt x="657" y="515"/>
                  </a:cubicBezTo>
                  <a:cubicBezTo>
                    <a:pt x="657" y="515"/>
                    <a:pt x="657" y="515"/>
                    <a:pt x="655" y="516"/>
                  </a:cubicBezTo>
                  <a:cubicBezTo>
                    <a:pt x="652" y="518"/>
                    <a:pt x="649" y="520"/>
                    <a:pt x="648" y="520"/>
                  </a:cubicBezTo>
                  <a:cubicBezTo>
                    <a:pt x="647" y="522"/>
                    <a:pt x="635" y="526"/>
                    <a:pt x="633" y="528"/>
                  </a:cubicBezTo>
                  <a:cubicBezTo>
                    <a:pt x="632" y="530"/>
                    <a:pt x="628" y="531"/>
                    <a:pt x="626" y="533"/>
                  </a:cubicBezTo>
                  <a:cubicBezTo>
                    <a:pt x="626" y="533"/>
                    <a:pt x="626" y="533"/>
                    <a:pt x="626" y="533"/>
                  </a:cubicBezTo>
                  <a:cubicBezTo>
                    <a:pt x="625" y="533"/>
                    <a:pt x="624" y="535"/>
                    <a:pt x="623" y="537"/>
                  </a:cubicBezTo>
                  <a:cubicBezTo>
                    <a:pt x="623" y="537"/>
                    <a:pt x="623" y="537"/>
                    <a:pt x="623" y="539"/>
                  </a:cubicBezTo>
                  <a:cubicBezTo>
                    <a:pt x="623" y="540"/>
                    <a:pt x="623" y="540"/>
                    <a:pt x="623" y="540"/>
                  </a:cubicBezTo>
                  <a:cubicBezTo>
                    <a:pt x="623" y="540"/>
                    <a:pt x="623" y="540"/>
                    <a:pt x="623" y="540"/>
                  </a:cubicBezTo>
                  <a:cubicBezTo>
                    <a:pt x="623" y="541"/>
                    <a:pt x="623" y="541"/>
                    <a:pt x="623" y="541"/>
                  </a:cubicBezTo>
                  <a:cubicBezTo>
                    <a:pt x="624" y="542"/>
                    <a:pt x="624" y="543"/>
                    <a:pt x="624" y="543"/>
                  </a:cubicBezTo>
                  <a:cubicBezTo>
                    <a:pt x="625" y="543"/>
                    <a:pt x="622" y="545"/>
                    <a:pt x="620" y="546"/>
                  </a:cubicBezTo>
                  <a:cubicBezTo>
                    <a:pt x="617" y="548"/>
                    <a:pt x="613" y="549"/>
                    <a:pt x="613" y="549"/>
                  </a:cubicBezTo>
                  <a:cubicBezTo>
                    <a:pt x="613" y="549"/>
                    <a:pt x="613" y="549"/>
                    <a:pt x="613" y="549"/>
                  </a:cubicBezTo>
                  <a:cubicBezTo>
                    <a:pt x="613" y="549"/>
                    <a:pt x="613" y="549"/>
                    <a:pt x="613" y="549"/>
                  </a:cubicBezTo>
                  <a:cubicBezTo>
                    <a:pt x="613" y="549"/>
                    <a:pt x="612" y="549"/>
                    <a:pt x="612" y="549"/>
                  </a:cubicBezTo>
                  <a:cubicBezTo>
                    <a:pt x="612" y="549"/>
                    <a:pt x="612" y="549"/>
                    <a:pt x="612" y="549"/>
                  </a:cubicBezTo>
                  <a:cubicBezTo>
                    <a:pt x="612" y="549"/>
                    <a:pt x="612" y="549"/>
                    <a:pt x="612" y="549"/>
                  </a:cubicBezTo>
                  <a:cubicBezTo>
                    <a:pt x="612" y="549"/>
                    <a:pt x="610" y="550"/>
                    <a:pt x="609" y="550"/>
                  </a:cubicBezTo>
                  <a:cubicBezTo>
                    <a:pt x="607" y="551"/>
                    <a:pt x="604" y="551"/>
                    <a:pt x="602" y="551"/>
                  </a:cubicBezTo>
                  <a:cubicBezTo>
                    <a:pt x="599" y="551"/>
                    <a:pt x="597" y="549"/>
                    <a:pt x="596" y="546"/>
                  </a:cubicBezTo>
                  <a:cubicBezTo>
                    <a:pt x="595" y="544"/>
                    <a:pt x="593" y="542"/>
                    <a:pt x="591" y="542"/>
                  </a:cubicBezTo>
                  <a:cubicBezTo>
                    <a:pt x="588" y="542"/>
                    <a:pt x="585" y="540"/>
                    <a:pt x="583" y="539"/>
                  </a:cubicBezTo>
                  <a:cubicBezTo>
                    <a:pt x="581" y="537"/>
                    <a:pt x="578" y="534"/>
                    <a:pt x="578" y="532"/>
                  </a:cubicBezTo>
                  <a:cubicBezTo>
                    <a:pt x="577" y="529"/>
                    <a:pt x="575" y="527"/>
                    <a:pt x="574" y="527"/>
                  </a:cubicBezTo>
                  <a:cubicBezTo>
                    <a:pt x="573" y="527"/>
                    <a:pt x="570" y="525"/>
                    <a:pt x="569" y="523"/>
                  </a:cubicBezTo>
                  <a:cubicBezTo>
                    <a:pt x="567" y="520"/>
                    <a:pt x="566" y="515"/>
                    <a:pt x="565" y="510"/>
                  </a:cubicBezTo>
                  <a:cubicBezTo>
                    <a:pt x="565" y="505"/>
                    <a:pt x="564" y="493"/>
                    <a:pt x="564" y="490"/>
                  </a:cubicBezTo>
                  <a:cubicBezTo>
                    <a:pt x="564" y="487"/>
                    <a:pt x="567" y="479"/>
                    <a:pt x="570" y="473"/>
                  </a:cubicBezTo>
                  <a:cubicBezTo>
                    <a:pt x="573" y="466"/>
                    <a:pt x="579" y="461"/>
                    <a:pt x="582" y="460"/>
                  </a:cubicBezTo>
                  <a:cubicBezTo>
                    <a:pt x="585" y="460"/>
                    <a:pt x="589" y="458"/>
                    <a:pt x="591" y="455"/>
                  </a:cubicBezTo>
                  <a:cubicBezTo>
                    <a:pt x="592" y="452"/>
                    <a:pt x="593" y="450"/>
                    <a:pt x="593" y="450"/>
                  </a:cubicBezTo>
                  <a:cubicBezTo>
                    <a:pt x="594" y="450"/>
                    <a:pt x="594" y="450"/>
                    <a:pt x="594" y="450"/>
                  </a:cubicBezTo>
                  <a:cubicBezTo>
                    <a:pt x="594" y="450"/>
                    <a:pt x="594" y="450"/>
                    <a:pt x="594" y="450"/>
                  </a:cubicBezTo>
                  <a:cubicBezTo>
                    <a:pt x="594" y="450"/>
                    <a:pt x="594" y="450"/>
                    <a:pt x="594" y="450"/>
                  </a:cubicBezTo>
                  <a:cubicBezTo>
                    <a:pt x="594" y="450"/>
                    <a:pt x="595" y="450"/>
                    <a:pt x="596" y="451"/>
                  </a:cubicBezTo>
                  <a:cubicBezTo>
                    <a:pt x="597" y="451"/>
                    <a:pt x="605" y="453"/>
                    <a:pt x="615" y="454"/>
                  </a:cubicBezTo>
                  <a:cubicBezTo>
                    <a:pt x="624" y="456"/>
                    <a:pt x="633" y="457"/>
                    <a:pt x="636" y="456"/>
                  </a:cubicBezTo>
                  <a:cubicBezTo>
                    <a:pt x="639" y="456"/>
                    <a:pt x="641" y="453"/>
                    <a:pt x="641" y="451"/>
                  </a:cubicBezTo>
                  <a:cubicBezTo>
                    <a:pt x="641" y="446"/>
                    <a:pt x="641" y="446"/>
                    <a:pt x="641" y="446"/>
                  </a:cubicBezTo>
                  <a:cubicBezTo>
                    <a:pt x="641" y="446"/>
                    <a:pt x="642" y="446"/>
                    <a:pt x="644" y="446"/>
                  </a:cubicBezTo>
                  <a:cubicBezTo>
                    <a:pt x="645" y="446"/>
                    <a:pt x="647" y="446"/>
                    <a:pt x="647" y="446"/>
                  </a:cubicBezTo>
                  <a:cubicBezTo>
                    <a:pt x="647" y="446"/>
                    <a:pt x="653" y="448"/>
                    <a:pt x="660" y="450"/>
                  </a:cubicBezTo>
                  <a:cubicBezTo>
                    <a:pt x="668" y="452"/>
                    <a:pt x="675" y="453"/>
                    <a:pt x="675" y="453"/>
                  </a:cubicBezTo>
                  <a:cubicBezTo>
                    <a:pt x="676" y="453"/>
                    <a:pt x="678" y="454"/>
                    <a:pt x="680" y="454"/>
                  </a:cubicBezTo>
                  <a:cubicBezTo>
                    <a:pt x="681" y="454"/>
                    <a:pt x="684" y="455"/>
                    <a:pt x="685" y="456"/>
                  </a:cubicBezTo>
                  <a:cubicBezTo>
                    <a:pt x="687" y="457"/>
                    <a:pt x="688" y="458"/>
                    <a:pt x="688" y="458"/>
                  </a:cubicBezTo>
                  <a:cubicBezTo>
                    <a:pt x="688" y="458"/>
                    <a:pt x="688" y="458"/>
                    <a:pt x="688" y="458"/>
                  </a:cubicBezTo>
                  <a:cubicBezTo>
                    <a:pt x="688" y="458"/>
                    <a:pt x="688" y="463"/>
                    <a:pt x="689" y="469"/>
                  </a:cubicBezTo>
                  <a:cubicBezTo>
                    <a:pt x="689" y="469"/>
                    <a:pt x="689" y="469"/>
                    <a:pt x="689" y="473"/>
                  </a:cubicBezTo>
                  <a:cubicBezTo>
                    <a:pt x="689" y="473"/>
                    <a:pt x="689" y="473"/>
                    <a:pt x="689" y="473"/>
                  </a:cubicBezTo>
                  <a:cubicBezTo>
                    <a:pt x="689" y="474"/>
                    <a:pt x="689" y="475"/>
                    <a:pt x="689" y="475"/>
                  </a:cubicBezTo>
                  <a:cubicBezTo>
                    <a:pt x="689" y="475"/>
                    <a:pt x="689" y="475"/>
                    <a:pt x="690" y="475"/>
                  </a:cubicBezTo>
                  <a:cubicBezTo>
                    <a:pt x="690" y="475"/>
                    <a:pt x="690" y="475"/>
                    <a:pt x="690" y="475"/>
                  </a:cubicBezTo>
                  <a:cubicBezTo>
                    <a:pt x="690" y="475"/>
                    <a:pt x="690" y="475"/>
                    <a:pt x="690" y="475"/>
                  </a:cubicBezTo>
                  <a:cubicBezTo>
                    <a:pt x="690" y="475"/>
                    <a:pt x="690" y="475"/>
                    <a:pt x="690" y="476"/>
                  </a:cubicBezTo>
                  <a:cubicBezTo>
                    <a:pt x="690" y="476"/>
                    <a:pt x="690" y="476"/>
                    <a:pt x="690" y="476"/>
                  </a:cubicBezTo>
                  <a:cubicBezTo>
                    <a:pt x="695" y="481"/>
                    <a:pt x="695" y="481"/>
                    <a:pt x="695" y="481"/>
                  </a:cubicBezTo>
                  <a:cubicBezTo>
                    <a:pt x="702" y="486"/>
                    <a:pt x="708" y="489"/>
                    <a:pt x="708" y="489"/>
                  </a:cubicBezTo>
                  <a:cubicBezTo>
                    <a:pt x="708" y="489"/>
                    <a:pt x="708" y="489"/>
                    <a:pt x="708" y="489"/>
                  </a:cubicBezTo>
                  <a:cubicBezTo>
                    <a:pt x="708" y="489"/>
                    <a:pt x="705" y="487"/>
                    <a:pt x="701" y="485"/>
                  </a:cubicBezTo>
                  <a:cubicBezTo>
                    <a:pt x="701" y="485"/>
                    <a:pt x="701" y="485"/>
                    <a:pt x="696" y="481"/>
                  </a:cubicBezTo>
                  <a:cubicBezTo>
                    <a:pt x="701" y="485"/>
                    <a:pt x="701" y="485"/>
                    <a:pt x="701" y="485"/>
                  </a:cubicBezTo>
                  <a:cubicBezTo>
                    <a:pt x="705" y="487"/>
                    <a:pt x="710" y="489"/>
                    <a:pt x="713" y="489"/>
                  </a:cubicBezTo>
                  <a:cubicBezTo>
                    <a:pt x="716" y="489"/>
                    <a:pt x="718" y="488"/>
                    <a:pt x="718" y="488"/>
                  </a:cubicBezTo>
                  <a:cubicBezTo>
                    <a:pt x="718" y="489"/>
                    <a:pt x="718" y="485"/>
                    <a:pt x="719" y="481"/>
                  </a:cubicBezTo>
                  <a:cubicBezTo>
                    <a:pt x="719" y="477"/>
                    <a:pt x="718" y="472"/>
                    <a:pt x="716" y="470"/>
                  </a:cubicBezTo>
                  <a:cubicBezTo>
                    <a:pt x="713" y="469"/>
                    <a:pt x="712" y="462"/>
                    <a:pt x="712" y="456"/>
                  </a:cubicBezTo>
                  <a:cubicBezTo>
                    <a:pt x="712" y="450"/>
                    <a:pt x="714" y="442"/>
                    <a:pt x="716" y="438"/>
                  </a:cubicBezTo>
                  <a:cubicBezTo>
                    <a:pt x="719" y="435"/>
                    <a:pt x="723" y="427"/>
                    <a:pt x="725" y="422"/>
                  </a:cubicBezTo>
                  <a:cubicBezTo>
                    <a:pt x="727" y="417"/>
                    <a:pt x="731" y="412"/>
                    <a:pt x="732" y="412"/>
                  </a:cubicBezTo>
                  <a:cubicBezTo>
                    <a:pt x="734" y="412"/>
                    <a:pt x="738" y="410"/>
                    <a:pt x="742" y="409"/>
                  </a:cubicBezTo>
                  <a:cubicBezTo>
                    <a:pt x="745" y="408"/>
                    <a:pt x="747" y="402"/>
                    <a:pt x="746" y="396"/>
                  </a:cubicBezTo>
                  <a:cubicBezTo>
                    <a:pt x="745" y="390"/>
                    <a:pt x="744" y="385"/>
                    <a:pt x="744" y="385"/>
                  </a:cubicBezTo>
                  <a:cubicBezTo>
                    <a:pt x="744" y="385"/>
                    <a:pt x="744" y="385"/>
                    <a:pt x="745" y="385"/>
                  </a:cubicBezTo>
                  <a:cubicBezTo>
                    <a:pt x="745" y="385"/>
                    <a:pt x="746" y="385"/>
                    <a:pt x="747" y="385"/>
                  </a:cubicBezTo>
                  <a:cubicBezTo>
                    <a:pt x="747" y="385"/>
                    <a:pt x="747" y="385"/>
                    <a:pt x="747" y="385"/>
                  </a:cubicBezTo>
                  <a:cubicBezTo>
                    <a:pt x="747" y="385"/>
                    <a:pt x="748" y="384"/>
                    <a:pt x="749" y="383"/>
                  </a:cubicBezTo>
                  <a:cubicBezTo>
                    <a:pt x="750" y="382"/>
                    <a:pt x="750" y="382"/>
                    <a:pt x="748" y="383"/>
                  </a:cubicBezTo>
                  <a:cubicBezTo>
                    <a:pt x="746" y="384"/>
                    <a:pt x="748" y="382"/>
                    <a:pt x="753" y="379"/>
                  </a:cubicBezTo>
                  <a:cubicBezTo>
                    <a:pt x="757" y="376"/>
                    <a:pt x="761" y="372"/>
                    <a:pt x="762" y="369"/>
                  </a:cubicBezTo>
                  <a:cubicBezTo>
                    <a:pt x="762" y="366"/>
                    <a:pt x="762" y="362"/>
                    <a:pt x="763" y="359"/>
                  </a:cubicBezTo>
                  <a:cubicBezTo>
                    <a:pt x="763" y="357"/>
                    <a:pt x="765" y="354"/>
                    <a:pt x="768" y="353"/>
                  </a:cubicBezTo>
                  <a:cubicBezTo>
                    <a:pt x="771" y="352"/>
                    <a:pt x="776" y="350"/>
                    <a:pt x="779" y="350"/>
                  </a:cubicBezTo>
                  <a:cubicBezTo>
                    <a:pt x="782" y="350"/>
                    <a:pt x="786" y="345"/>
                    <a:pt x="788" y="341"/>
                  </a:cubicBezTo>
                  <a:cubicBezTo>
                    <a:pt x="788" y="341"/>
                    <a:pt x="788" y="341"/>
                    <a:pt x="788" y="339"/>
                  </a:cubicBezTo>
                  <a:cubicBezTo>
                    <a:pt x="788" y="338"/>
                    <a:pt x="792" y="336"/>
                    <a:pt x="794" y="335"/>
                  </a:cubicBezTo>
                  <a:cubicBezTo>
                    <a:pt x="794" y="335"/>
                    <a:pt x="794" y="335"/>
                    <a:pt x="794" y="335"/>
                  </a:cubicBezTo>
                  <a:cubicBezTo>
                    <a:pt x="794" y="334"/>
                    <a:pt x="794" y="334"/>
                    <a:pt x="794" y="334"/>
                  </a:cubicBezTo>
                  <a:cubicBezTo>
                    <a:pt x="794" y="334"/>
                    <a:pt x="797" y="335"/>
                    <a:pt x="799" y="336"/>
                  </a:cubicBezTo>
                  <a:cubicBezTo>
                    <a:pt x="802" y="338"/>
                    <a:pt x="805" y="340"/>
                    <a:pt x="806" y="342"/>
                  </a:cubicBezTo>
                  <a:cubicBezTo>
                    <a:pt x="807" y="344"/>
                    <a:pt x="809" y="346"/>
                    <a:pt x="811" y="346"/>
                  </a:cubicBezTo>
                  <a:cubicBezTo>
                    <a:pt x="813" y="347"/>
                    <a:pt x="816" y="347"/>
                    <a:pt x="817" y="347"/>
                  </a:cubicBezTo>
                  <a:cubicBezTo>
                    <a:pt x="818" y="347"/>
                    <a:pt x="820" y="347"/>
                    <a:pt x="821" y="346"/>
                  </a:cubicBezTo>
                  <a:cubicBezTo>
                    <a:pt x="822" y="346"/>
                    <a:pt x="824" y="345"/>
                    <a:pt x="825" y="344"/>
                  </a:cubicBezTo>
                  <a:cubicBezTo>
                    <a:pt x="826" y="343"/>
                    <a:pt x="827" y="342"/>
                    <a:pt x="827" y="342"/>
                  </a:cubicBezTo>
                  <a:cubicBezTo>
                    <a:pt x="827" y="342"/>
                    <a:pt x="825" y="339"/>
                    <a:pt x="822" y="335"/>
                  </a:cubicBezTo>
                  <a:cubicBezTo>
                    <a:pt x="822" y="335"/>
                    <a:pt x="822" y="335"/>
                    <a:pt x="819" y="334"/>
                  </a:cubicBezTo>
                  <a:cubicBezTo>
                    <a:pt x="817" y="333"/>
                    <a:pt x="817" y="333"/>
                    <a:pt x="817" y="333"/>
                  </a:cubicBezTo>
                  <a:cubicBezTo>
                    <a:pt x="817" y="332"/>
                    <a:pt x="817" y="331"/>
                    <a:pt x="817" y="331"/>
                  </a:cubicBezTo>
                  <a:cubicBezTo>
                    <a:pt x="817" y="331"/>
                    <a:pt x="817" y="331"/>
                    <a:pt x="817" y="330"/>
                  </a:cubicBezTo>
                  <a:cubicBezTo>
                    <a:pt x="817" y="330"/>
                    <a:pt x="817" y="330"/>
                    <a:pt x="817" y="330"/>
                  </a:cubicBezTo>
                  <a:cubicBezTo>
                    <a:pt x="817" y="329"/>
                    <a:pt x="817" y="324"/>
                    <a:pt x="817" y="317"/>
                  </a:cubicBezTo>
                  <a:cubicBezTo>
                    <a:pt x="817" y="317"/>
                    <a:pt x="817" y="317"/>
                    <a:pt x="815" y="315"/>
                  </a:cubicBezTo>
                  <a:cubicBezTo>
                    <a:pt x="815" y="315"/>
                    <a:pt x="815" y="315"/>
                    <a:pt x="815" y="315"/>
                  </a:cubicBezTo>
                  <a:cubicBezTo>
                    <a:pt x="814" y="315"/>
                    <a:pt x="813" y="315"/>
                    <a:pt x="812" y="315"/>
                  </a:cubicBezTo>
                  <a:cubicBezTo>
                    <a:pt x="812" y="315"/>
                    <a:pt x="812" y="315"/>
                    <a:pt x="812" y="315"/>
                  </a:cubicBezTo>
                  <a:cubicBezTo>
                    <a:pt x="812" y="315"/>
                    <a:pt x="812" y="315"/>
                    <a:pt x="812" y="315"/>
                  </a:cubicBezTo>
                  <a:cubicBezTo>
                    <a:pt x="812" y="315"/>
                    <a:pt x="812" y="315"/>
                    <a:pt x="812" y="315"/>
                  </a:cubicBezTo>
                  <a:cubicBezTo>
                    <a:pt x="813" y="315"/>
                    <a:pt x="814" y="314"/>
                    <a:pt x="816" y="313"/>
                  </a:cubicBezTo>
                  <a:cubicBezTo>
                    <a:pt x="817" y="312"/>
                    <a:pt x="819" y="313"/>
                    <a:pt x="821" y="315"/>
                  </a:cubicBezTo>
                  <a:cubicBezTo>
                    <a:pt x="823" y="318"/>
                    <a:pt x="826" y="322"/>
                    <a:pt x="827" y="324"/>
                  </a:cubicBezTo>
                  <a:cubicBezTo>
                    <a:pt x="828" y="327"/>
                    <a:pt x="833" y="328"/>
                    <a:pt x="837" y="328"/>
                  </a:cubicBezTo>
                  <a:cubicBezTo>
                    <a:pt x="841" y="328"/>
                    <a:pt x="847" y="328"/>
                    <a:pt x="850" y="328"/>
                  </a:cubicBezTo>
                  <a:cubicBezTo>
                    <a:pt x="853" y="328"/>
                    <a:pt x="857" y="326"/>
                    <a:pt x="860" y="325"/>
                  </a:cubicBezTo>
                  <a:cubicBezTo>
                    <a:pt x="862" y="323"/>
                    <a:pt x="867" y="320"/>
                    <a:pt x="870" y="318"/>
                  </a:cubicBezTo>
                  <a:cubicBezTo>
                    <a:pt x="873" y="315"/>
                    <a:pt x="872" y="314"/>
                    <a:pt x="867" y="314"/>
                  </a:cubicBezTo>
                  <a:cubicBezTo>
                    <a:pt x="858" y="314"/>
                    <a:pt x="858" y="314"/>
                    <a:pt x="858" y="314"/>
                  </a:cubicBezTo>
                  <a:cubicBezTo>
                    <a:pt x="857" y="314"/>
                    <a:pt x="857" y="313"/>
                    <a:pt x="858" y="311"/>
                  </a:cubicBezTo>
                  <a:cubicBezTo>
                    <a:pt x="858" y="310"/>
                    <a:pt x="858" y="309"/>
                    <a:pt x="858" y="309"/>
                  </a:cubicBezTo>
                  <a:cubicBezTo>
                    <a:pt x="857" y="309"/>
                    <a:pt x="858" y="307"/>
                    <a:pt x="860" y="305"/>
                  </a:cubicBezTo>
                  <a:cubicBezTo>
                    <a:pt x="861" y="304"/>
                    <a:pt x="859" y="302"/>
                    <a:pt x="854" y="302"/>
                  </a:cubicBezTo>
                  <a:cubicBezTo>
                    <a:pt x="849" y="301"/>
                    <a:pt x="844" y="298"/>
                    <a:pt x="842" y="294"/>
                  </a:cubicBezTo>
                  <a:cubicBezTo>
                    <a:pt x="842" y="294"/>
                    <a:pt x="842" y="294"/>
                    <a:pt x="842" y="293"/>
                  </a:cubicBezTo>
                  <a:cubicBezTo>
                    <a:pt x="842" y="292"/>
                    <a:pt x="842" y="292"/>
                    <a:pt x="842" y="292"/>
                  </a:cubicBezTo>
                  <a:cubicBezTo>
                    <a:pt x="842" y="288"/>
                    <a:pt x="838" y="285"/>
                    <a:pt x="832" y="285"/>
                  </a:cubicBezTo>
                  <a:cubicBezTo>
                    <a:pt x="832" y="285"/>
                    <a:pt x="832" y="285"/>
                    <a:pt x="829" y="285"/>
                  </a:cubicBezTo>
                  <a:cubicBezTo>
                    <a:pt x="825" y="285"/>
                    <a:pt x="825" y="285"/>
                    <a:pt x="825" y="285"/>
                  </a:cubicBezTo>
                  <a:cubicBezTo>
                    <a:pt x="826" y="287"/>
                    <a:pt x="823" y="289"/>
                    <a:pt x="818" y="290"/>
                  </a:cubicBezTo>
                  <a:cubicBezTo>
                    <a:pt x="814" y="291"/>
                    <a:pt x="810" y="289"/>
                    <a:pt x="810" y="285"/>
                  </a:cubicBezTo>
                  <a:cubicBezTo>
                    <a:pt x="810" y="281"/>
                    <a:pt x="812" y="278"/>
                    <a:pt x="814" y="278"/>
                  </a:cubicBezTo>
                  <a:cubicBezTo>
                    <a:pt x="817" y="277"/>
                    <a:pt x="822" y="276"/>
                    <a:pt x="824" y="275"/>
                  </a:cubicBezTo>
                  <a:cubicBezTo>
                    <a:pt x="827" y="274"/>
                    <a:pt x="835" y="272"/>
                    <a:pt x="844" y="271"/>
                  </a:cubicBezTo>
                  <a:cubicBezTo>
                    <a:pt x="852" y="270"/>
                    <a:pt x="864" y="269"/>
                    <a:pt x="869" y="268"/>
                  </a:cubicBezTo>
                  <a:cubicBezTo>
                    <a:pt x="875" y="268"/>
                    <a:pt x="883" y="265"/>
                    <a:pt x="887" y="261"/>
                  </a:cubicBezTo>
                  <a:cubicBezTo>
                    <a:pt x="891" y="258"/>
                    <a:pt x="896" y="252"/>
                    <a:pt x="899" y="248"/>
                  </a:cubicBezTo>
                  <a:cubicBezTo>
                    <a:pt x="901" y="244"/>
                    <a:pt x="900" y="236"/>
                    <a:pt x="895" y="231"/>
                  </a:cubicBezTo>
                  <a:cubicBezTo>
                    <a:pt x="895" y="231"/>
                    <a:pt x="895" y="231"/>
                    <a:pt x="885" y="231"/>
                  </a:cubicBezTo>
                  <a:cubicBezTo>
                    <a:pt x="884" y="231"/>
                    <a:pt x="883" y="230"/>
                    <a:pt x="882" y="230"/>
                  </a:cubicBezTo>
                  <a:cubicBezTo>
                    <a:pt x="873" y="227"/>
                    <a:pt x="873" y="227"/>
                    <a:pt x="873" y="227"/>
                  </a:cubicBezTo>
                  <a:cubicBezTo>
                    <a:pt x="868" y="221"/>
                    <a:pt x="860" y="211"/>
                    <a:pt x="856" y="206"/>
                  </a:cubicBezTo>
                  <a:cubicBezTo>
                    <a:pt x="852" y="201"/>
                    <a:pt x="846" y="191"/>
                    <a:pt x="843" y="185"/>
                  </a:cubicBezTo>
                  <a:cubicBezTo>
                    <a:pt x="840" y="178"/>
                    <a:pt x="836" y="172"/>
                    <a:pt x="834" y="172"/>
                  </a:cubicBezTo>
                  <a:cubicBezTo>
                    <a:pt x="832" y="171"/>
                    <a:pt x="830" y="171"/>
                    <a:pt x="830" y="171"/>
                  </a:cubicBezTo>
                  <a:cubicBezTo>
                    <a:pt x="830" y="171"/>
                    <a:pt x="830" y="171"/>
                    <a:pt x="830" y="171"/>
                  </a:cubicBezTo>
                  <a:cubicBezTo>
                    <a:pt x="830" y="171"/>
                    <a:pt x="830" y="171"/>
                    <a:pt x="830" y="171"/>
                  </a:cubicBezTo>
                  <a:cubicBezTo>
                    <a:pt x="830" y="170"/>
                    <a:pt x="830" y="170"/>
                    <a:pt x="830" y="170"/>
                  </a:cubicBezTo>
                  <a:cubicBezTo>
                    <a:pt x="830" y="170"/>
                    <a:pt x="825" y="170"/>
                    <a:pt x="819" y="171"/>
                  </a:cubicBezTo>
                  <a:cubicBezTo>
                    <a:pt x="819" y="171"/>
                    <a:pt x="819" y="171"/>
                    <a:pt x="817" y="171"/>
                  </a:cubicBezTo>
                  <a:cubicBezTo>
                    <a:pt x="816" y="171"/>
                    <a:pt x="816" y="171"/>
                    <a:pt x="816" y="171"/>
                  </a:cubicBezTo>
                  <a:cubicBezTo>
                    <a:pt x="814" y="176"/>
                    <a:pt x="812" y="181"/>
                    <a:pt x="811" y="182"/>
                  </a:cubicBezTo>
                  <a:cubicBezTo>
                    <a:pt x="810" y="183"/>
                    <a:pt x="808" y="185"/>
                    <a:pt x="805" y="185"/>
                  </a:cubicBezTo>
                  <a:cubicBezTo>
                    <a:pt x="802" y="186"/>
                    <a:pt x="800" y="186"/>
                    <a:pt x="800" y="186"/>
                  </a:cubicBezTo>
                  <a:cubicBezTo>
                    <a:pt x="800" y="186"/>
                    <a:pt x="800" y="186"/>
                    <a:pt x="799" y="186"/>
                  </a:cubicBezTo>
                  <a:cubicBezTo>
                    <a:pt x="799" y="186"/>
                    <a:pt x="796" y="186"/>
                    <a:pt x="793" y="185"/>
                  </a:cubicBezTo>
                  <a:cubicBezTo>
                    <a:pt x="791" y="185"/>
                    <a:pt x="789" y="181"/>
                    <a:pt x="789" y="178"/>
                  </a:cubicBezTo>
                  <a:cubicBezTo>
                    <a:pt x="789" y="175"/>
                    <a:pt x="788" y="170"/>
                    <a:pt x="786" y="166"/>
                  </a:cubicBezTo>
                  <a:cubicBezTo>
                    <a:pt x="785" y="162"/>
                    <a:pt x="780" y="160"/>
                    <a:pt x="774" y="160"/>
                  </a:cubicBezTo>
                  <a:cubicBezTo>
                    <a:pt x="774" y="160"/>
                    <a:pt x="774" y="160"/>
                    <a:pt x="773" y="160"/>
                  </a:cubicBezTo>
                  <a:cubicBezTo>
                    <a:pt x="773" y="160"/>
                    <a:pt x="773" y="160"/>
                    <a:pt x="773" y="160"/>
                  </a:cubicBezTo>
                  <a:cubicBezTo>
                    <a:pt x="773" y="160"/>
                    <a:pt x="772" y="158"/>
                    <a:pt x="771" y="156"/>
                  </a:cubicBezTo>
                  <a:cubicBezTo>
                    <a:pt x="771" y="153"/>
                    <a:pt x="769" y="151"/>
                    <a:pt x="768" y="151"/>
                  </a:cubicBezTo>
                  <a:cubicBezTo>
                    <a:pt x="768" y="151"/>
                    <a:pt x="768" y="151"/>
                    <a:pt x="766" y="152"/>
                  </a:cubicBezTo>
                  <a:cubicBezTo>
                    <a:pt x="766" y="152"/>
                    <a:pt x="766" y="152"/>
                    <a:pt x="766" y="152"/>
                  </a:cubicBezTo>
                  <a:cubicBezTo>
                    <a:pt x="766" y="152"/>
                    <a:pt x="766" y="152"/>
                    <a:pt x="765" y="152"/>
                  </a:cubicBezTo>
                  <a:cubicBezTo>
                    <a:pt x="765" y="152"/>
                    <a:pt x="765" y="152"/>
                    <a:pt x="765" y="152"/>
                  </a:cubicBezTo>
                  <a:cubicBezTo>
                    <a:pt x="764" y="152"/>
                    <a:pt x="764" y="152"/>
                    <a:pt x="764" y="152"/>
                  </a:cubicBezTo>
                  <a:cubicBezTo>
                    <a:pt x="764" y="153"/>
                    <a:pt x="763" y="153"/>
                    <a:pt x="763" y="153"/>
                  </a:cubicBezTo>
                  <a:cubicBezTo>
                    <a:pt x="763" y="153"/>
                    <a:pt x="763" y="153"/>
                    <a:pt x="763" y="153"/>
                  </a:cubicBezTo>
                  <a:cubicBezTo>
                    <a:pt x="763" y="153"/>
                    <a:pt x="762" y="153"/>
                    <a:pt x="761" y="153"/>
                  </a:cubicBezTo>
                  <a:cubicBezTo>
                    <a:pt x="761" y="153"/>
                    <a:pt x="761" y="153"/>
                    <a:pt x="761" y="153"/>
                  </a:cubicBezTo>
                  <a:cubicBezTo>
                    <a:pt x="761" y="153"/>
                    <a:pt x="761" y="153"/>
                    <a:pt x="761" y="153"/>
                  </a:cubicBezTo>
                  <a:cubicBezTo>
                    <a:pt x="760" y="153"/>
                    <a:pt x="760" y="153"/>
                    <a:pt x="760" y="153"/>
                  </a:cubicBezTo>
                  <a:cubicBezTo>
                    <a:pt x="760" y="153"/>
                    <a:pt x="759" y="153"/>
                    <a:pt x="759" y="153"/>
                  </a:cubicBezTo>
                  <a:cubicBezTo>
                    <a:pt x="759" y="153"/>
                    <a:pt x="759" y="153"/>
                    <a:pt x="759" y="153"/>
                  </a:cubicBezTo>
                  <a:cubicBezTo>
                    <a:pt x="759" y="153"/>
                    <a:pt x="759" y="153"/>
                    <a:pt x="759" y="153"/>
                  </a:cubicBezTo>
                  <a:cubicBezTo>
                    <a:pt x="759" y="152"/>
                    <a:pt x="753" y="152"/>
                    <a:pt x="747" y="152"/>
                  </a:cubicBezTo>
                  <a:cubicBezTo>
                    <a:pt x="741" y="152"/>
                    <a:pt x="735" y="150"/>
                    <a:pt x="735" y="147"/>
                  </a:cubicBezTo>
                  <a:cubicBezTo>
                    <a:pt x="735" y="145"/>
                    <a:pt x="734" y="143"/>
                    <a:pt x="732" y="143"/>
                  </a:cubicBezTo>
                  <a:cubicBezTo>
                    <a:pt x="730" y="143"/>
                    <a:pt x="727" y="144"/>
                    <a:pt x="726" y="145"/>
                  </a:cubicBezTo>
                  <a:cubicBezTo>
                    <a:pt x="724" y="147"/>
                    <a:pt x="722" y="153"/>
                    <a:pt x="722" y="160"/>
                  </a:cubicBezTo>
                  <a:cubicBezTo>
                    <a:pt x="722" y="166"/>
                    <a:pt x="722" y="171"/>
                    <a:pt x="721" y="171"/>
                  </a:cubicBezTo>
                  <a:cubicBezTo>
                    <a:pt x="721" y="171"/>
                    <a:pt x="719" y="171"/>
                    <a:pt x="717" y="171"/>
                  </a:cubicBezTo>
                  <a:cubicBezTo>
                    <a:pt x="716" y="171"/>
                    <a:pt x="715" y="175"/>
                    <a:pt x="716" y="179"/>
                  </a:cubicBezTo>
                  <a:cubicBezTo>
                    <a:pt x="717" y="184"/>
                    <a:pt x="719" y="188"/>
                    <a:pt x="721" y="188"/>
                  </a:cubicBezTo>
                  <a:cubicBezTo>
                    <a:pt x="722" y="189"/>
                    <a:pt x="725" y="189"/>
                    <a:pt x="726" y="189"/>
                  </a:cubicBezTo>
                  <a:cubicBezTo>
                    <a:pt x="728" y="190"/>
                    <a:pt x="729" y="190"/>
                    <a:pt x="729" y="190"/>
                  </a:cubicBezTo>
                  <a:cubicBezTo>
                    <a:pt x="729" y="190"/>
                    <a:pt x="729" y="190"/>
                    <a:pt x="729" y="191"/>
                  </a:cubicBezTo>
                  <a:cubicBezTo>
                    <a:pt x="729" y="191"/>
                    <a:pt x="730" y="195"/>
                    <a:pt x="731" y="200"/>
                  </a:cubicBezTo>
                  <a:cubicBezTo>
                    <a:pt x="732" y="205"/>
                    <a:pt x="733" y="209"/>
                    <a:pt x="733" y="209"/>
                  </a:cubicBezTo>
                  <a:cubicBezTo>
                    <a:pt x="733" y="209"/>
                    <a:pt x="733" y="209"/>
                    <a:pt x="733" y="209"/>
                  </a:cubicBezTo>
                  <a:cubicBezTo>
                    <a:pt x="733" y="209"/>
                    <a:pt x="732" y="209"/>
                    <a:pt x="732" y="209"/>
                  </a:cubicBezTo>
                  <a:cubicBezTo>
                    <a:pt x="731" y="209"/>
                    <a:pt x="731" y="208"/>
                    <a:pt x="730" y="208"/>
                  </a:cubicBezTo>
                  <a:cubicBezTo>
                    <a:pt x="730" y="208"/>
                    <a:pt x="730" y="208"/>
                    <a:pt x="730" y="208"/>
                  </a:cubicBezTo>
                  <a:cubicBezTo>
                    <a:pt x="730" y="208"/>
                    <a:pt x="729" y="210"/>
                    <a:pt x="727" y="213"/>
                  </a:cubicBezTo>
                  <a:cubicBezTo>
                    <a:pt x="726" y="216"/>
                    <a:pt x="725" y="218"/>
                    <a:pt x="725" y="219"/>
                  </a:cubicBezTo>
                  <a:cubicBezTo>
                    <a:pt x="724" y="220"/>
                    <a:pt x="724" y="220"/>
                    <a:pt x="724" y="220"/>
                  </a:cubicBezTo>
                  <a:cubicBezTo>
                    <a:pt x="724" y="220"/>
                    <a:pt x="724" y="221"/>
                    <a:pt x="724" y="221"/>
                  </a:cubicBezTo>
                  <a:cubicBezTo>
                    <a:pt x="724" y="221"/>
                    <a:pt x="724" y="221"/>
                    <a:pt x="723" y="222"/>
                  </a:cubicBezTo>
                  <a:cubicBezTo>
                    <a:pt x="722" y="222"/>
                    <a:pt x="719" y="224"/>
                    <a:pt x="717" y="226"/>
                  </a:cubicBezTo>
                  <a:cubicBezTo>
                    <a:pt x="714" y="228"/>
                    <a:pt x="712" y="235"/>
                    <a:pt x="712" y="242"/>
                  </a:cubicBezTo>
                  <a:cubicBezTo>
                    <a:pt x="712" y="249"/>
                    <a:pt x="712" y="255"/>
                    <a:pt x="712" y="255"/>
                  </a:cubicBezTo>
                  <a:cubicBezTo>
                    <a:pt x="712" y="255"/>
                    <a:pt x="710" y="255"/>
                    <a:pt x="707" y="254"/>
                  </a:cubicBezTo>
                  <a:cubicBezTo>
                    <a:pt x="704" y="254"/>
                    <a:pt x="699" y="252"/>
                    <a:pt x="696" y="251"/>
                  </a:cubicBezTo>
                  <a:cubicBezTo>
                    <a:pt x="693" y="250"/>
                    <a:pt x="689" y="244"/>
                    <a:pt x="688" y="238"/>
                  </a:cubicBezTo>
                  <a:cubicBezTo>
                    <a:pt x="687" y="231"/>
                    <a:pt x="681" y="223"/>
                    <a:pt x="675" y="220"/>
                  </a:cubicBezTo>
                  <a:cubicBezTo>
                    <a:pt x="675" y="220"/>
                    <a:pt x="675" y="220"/>
                    <a:pt x="672" y="220"/>
                  </a:cubicBezTo>
                  <a:cubicBezTo>
                    <a:pt x="670" y="220"/>
                    <a:pt x="670" y="220"/>
                    <a:pt x="670" y="220"/>
                  </a:cubicBezTo>
                  <a:cubicBezTo>
                    <a:pt x="662" y="222"/>
                    <a:pt x="652" y="220"/>
                    <a:pt x="650" y="216"/>
                  </a:cubicBezTo>
                  <a:cubicBezTo>
                    <a:pt x="648" y="213"/>
                    <a:pt x="643" y="207"/>
                    <a:pt x="639" y="205"/>
                  </a:cubicBezTo>
                  <a:cubicBezTo>
                    <a:pt x="636" y="202"/>
                    <a:pt x="626" y="200"/>
                    <a:pt x="618" y="200"/>
                  </a:cubicBezTo>
                  <a:cubicBezTo>
                    <a:pt x="610" y="200"/>
                    <a:pt x="601" y="197"/>
                    <a:pt x="600" y="194"/>
                  </a:cubicBezTo>
                  <a:cubicBezTo>
                    <a:pt x="598" y="191"/>
                    <a:pt x="594" y="185"/>
                    <a:pt x="591" y="182"/>
                  </a:cubicBezTo>
                  <a:cubicBezTo>
                    <a:pt x="591" y="182"/>
                    <a:pt x="591" y="182"/>
                    <a:pt x="588" y="181"/>
                  </a:cubicBezTo>
                  <a:cubicBezTo>
                    <a:pt x="588" y="181"/>
                    <a:pt x="588" y="181"/>
                    <a:pt x="587" y="181"/>
                  </a:cubicBezTo>
                  <a:cubicBezTo>
                    <a:pt x="585" y="181"/>
                    <a:pt x="585" y="181"/>
                    <a:pt x="585" y="181"/>
                  </a:cubicBezTo>
                  <a:cubicBezTo>
                    <a:pt x="581" y="180"/>
                    <a:pt x="577" y="180"/>
                    <a:pt x="577" y="180"/>
                  </a:cubicBezTo>
                  <a:cubicBezTo>
                    <a:pt x="577" y="181"/>
                    <a:pt x="577" y="181"/>
                    <a:pt x="577" y="181"/>
                  </a:cubicBezTo>
                  <a:cubicBezTo>
                    <a:pt x="577" y="181"/>
                    <a:pt x="576" y="180"/>
                    <a:pt x="576" y="180"/>
                  </a:cubicBezTo>
                  <a:cubicBezTo>
                    <a:pt x="576" y="179"/>
                    <a:pt x="576" y="179"/>
                    <a:pt x="576" y="179"/>
                  </a:cubicBezTo>
                  <a:cubicBezTo>
                    <a:pt x="576" y="179"/>
                    <a:pt x="576" y="179"/>
                    <a:pt x="576" y="179"/>
                  </a:cubicBezTo>
                  <a:cubicBezTo>
                    <a:pt x="576" y="179"/>
                    <a:pt x="577" y="179"/>
                    <a:pt x="577" y="179"/>
                  </a:cubicBezTo>
                  <a:cubicBezTo>
                    <a:pt x="577" y="179"/>
                    <a:pt x="577" y="179"/>
                    <a:pt x="577" y="179"/>
                  </a:cubicBezTo>
                  <a:cubicBezTo>
                    <a:pt x="577" y="178"/>
                    <a:pt x="577" y="177"/>
                    <a:pt x="577" y="175"/>
                  </a:cubicBezTo>
                  <a:cubicBezTo>
                    <a:pt x="577" y="174"/>
                    <a:pt x="578" y="173"/>
                    <a:pt x="579" y="174"/>
                  </a:cubicBezTo>
                  <a:cubicBezTo>
                    <a:pt x="580" y="174"/>
                    <a:pt x="583" y="171"/>
                    <a:pt x="585" y="167"/>
                  </a:cubicBezTo>
                  <a:cubicBezTo>
                    <a:pt x="588" y="164"/>
                    <a:pt x="590" y="160"/>
                    <a:pt x="590" y="160"/>
                  </a:cubicBezTo>
                  <a:cubicBezTo>
                    <a:pt x="590" y="159"/>
                    <a:pt x="591" y="157"/>
                    <a:pt x="592" y="156"/>
                  </a:cubicBezTo>
                  <a:cubicBezTo>
                    <a:pt x="593" y="154"/>
                    <a:pt x="594" y="151"/>
                    <a:pt x="595" y="148"/>
                  </a:cubicBezTo>
                  <a:cubicBezTo>
                    <a:pt x="596" y="145"/>
                    <a:pt x="602" y="141"/>
                    <a:pt x="608" y="139"/>
                  </a:cubicBezTo>
                  <a:cubicBezTo>
                    <a:pt x="613" y="137"/>
                    <a:pt x="619" y="133"/>
                    <a:pt x="621" y="130"/>
                  </a:cubicBezTo>
                  <a:cubicBezTo>
                    <a:pt x="622" y="126"/>
                    <a:pt x="626" y="124"/>
                    <a:pt x="628" y="124"/>
                  </a:cubicBezTo>
                  <a:cubicBezTo>
                    <a:pt x="631" y="124"/>
                    <a:pt x="635" y="123"/>
                    <a:pt x="637" y="123"/>
                  </a:cubicBezTo>
                  <a:cubicBezTo>
                    <a:pt x="639" y="122"/>
                    <a:pt x="640" y="121"/>
                    <a:pt x="640" y="119"/>
                  </a:cubicBezTo>
                  <a:cubicBezTo>
                    <a:pt x="639" y="118"/>
                    <a:pt x="639" y="116"/>
                    <a:pt x="639" y="115"/>
                  </a:cubicBezTo>
                  <a:cubicBezTo>
                    <a:pt x="639" y="115"/>
                    <a:pt x="638" y="114"/>
                    <a:pt x="638" y="114"/>
                  </a:cubicBezTo>
                  <a:cubicBezTo>
                    <a:pt x="638" y="114"/>
                    <a:pt x="638" y="114"/>
                    <a:pt x="638" y="114"/>
                  </a:cubicBezTo>
                  <a:cubicBezTo>
                    <a:pt x="638" y="114"/>
                    <a:pt x="638" y="114"/>
                    <a:pt x="639" y="114"/>
                  </a:cubicBezTo>
                  <a:cubicBezTo>
                    <a:pt x="639" y="114"/>
                    <a:pt x="639" y="114"/>
                    <a:pt x="639" y="114"/>
                  </a:cubicBezTo>
                  <a:cubicBezTo>
                    <a:pt x="639" y="114"/>
                    <a:pt x="641" y="114"/>
                    <a:pt x="643" y="113"/>
                  </a:cubicBezTo>
                  <a:cubicBezTo>
                    <a:pt x="643" y="113"/>
                    <a:pt x="643" y="113"/>
                    <a:pt x="649" y="111"/>
                  </a:cubicBezTo>
                  <a:cubicBezTo>
                    <a:pt x="650" y="110"/>
                    <a:pt x="650" y="110"/>
                    <a:pt x="651" y="110"/>
                  </a:cubicBezTo>
                  <a:cubicBezTo>
                    <a:pt x="651" y="110"/>
                    <a:pt x="651" y="110"/>
                    <a:pt x="651" y="110"/>
                  </a:cubicBezTo>
                  <a:cubicBezTo>
                    <a:pt x="651" y="110"/>
                    <a:pt x="651" y="110"/>
                    <a:pt x="652" y="109"/>
                  </a:cubicBezTo>
                  <a:cubicBezTo>
                    <a:pt x="652" y="109"/>
                    <a:pt x="652" y="109"/>
                    <a:pt x="652" y="110"/>
                  </a:cubicBezTo>
                  <a:cubicBezTo>
                    <a:pt x="652" y="110"/>
                    <a:pt x="652" y="110"/>
                    <a:pt x="652" y="110"/>
                  </a:cubicBezTo>
                  <a:cubicBezTo>
                    <a:pt x="652" y="110"/>
                    <a:pt x="652" y="110"/>
                    <a:pt x="652" y="110"/>
                  </a:cubicBezTo>
                  <a:cubicBezTo>
                    <a:pt x="652" y="110"/>
                    <a:pt x="653" y="110"/>
                    <a:pt x="652" y="110"/>
                  </a:cubicBezTo>
                  <a:cubicBezTo>
                    <a:pt x="652" y="110"/>
                    <a:pt x="652" y="111"/>
                    <a:pt x="652" y="111"/>
                  </a:cubicBezTo>
                  <a:cubicBezTo>
                    <a:pt x="653" y="112"/>
                    <a:pt x="653" y="113"/>
                    <a:pt x="653" y="113"/>
                  </a:cubicBezTo>
                  <a:cubicBezTo>
                    <a:pt x="653" y="113"/>
                    <a:pt x="653" y="113"/>
                    <a:pt x="653" y="113"/>
                  </a:cubicBezTo>
                  <a:cubicBezTo>
                    <a:pt x="653" y="113"/>
                    <a:pt x="653" y="114"/>
                    <a:pt x="653" y="114"/>
                  </a:cubicBezTo>
                  <a:cubicBezTo>
                    <a:pt x="653" y="114"/>
                    <a:pt x="653" y="116"/>
                    <a:pt x="654" y="117"/>
                  </a:cubicBezTo>
                  <a:cubicBezTo>
                    <a:pt x="654" y="117"/>
                    <a:pt x="654" y="117"/>
                    <a:pt x="653" y="119"/>
                  </a:cubicBezTo>
                  <a:cubicBezTo>
                    <a:pt x="653" y="119"/>
                    <a:pt x="653" y="119"/>
                    <a:pt x="653" y="119"/>
                  </a:cubicBezTo>
                  <a:cubicBezTo>
                    <a:pt x="653" y="120"/>
                    <a:pt x="654" y="123"/>
                    <a:pt x="654" y="125"/>
                  </a:cubicBezTo>
                  <a:cubicBezTo>
                    <a:pt x="654" y="127"/>
                    <a:pt x="654" y="128"/>
                    <a:pt x="654" y="128"/>
                  </a:cubicBezTo>
                  <a:cubicBezTo>
                    <a:pt x="653" y="128"/>
                    <a:pt x="653" y="129"/>
                    <a:pt x="653" y="129"/>
                  </a:cubicBezTo>
                  <a:cubicBezTo>
                    <a:pt x="653" y="130"/>
                    <a:pt x="656" y="131"/>
                    <a:pt x="659" y="132"/>
                  </a:cubicBezTo>
                  <a:cubicBezTo>
                    <a:pt x="662" y="133"/>
                    <a:pt x="670" y="134"/>
                    <a:pt x="678" y="134"/>
                  </a:cubicBezTo>
                  <a:cubicBezTo>
                    <a:pt x="685" y="133"/>
                    <a:pt x="692" y="133"/>
                    <a:pt x="695" y="133"/>
                  </a:cubicBezTo>
                  <a:cubicBezTo>
                    <a:pt x="697" y="133"/>
                    <a:pt x="701" y="132"/>
                    <a:pt x="703" y="130"/>
                  </a:cubicBezTo>
                  <a:cubicBezTo>
                    <a:pt x="705" y="128"/>
                    <a:pt x="704" y="126"/>
                    <a:pt x="700" y="126"/>
                  </a:cubicBezTo>
                  <a:cubicBezTo>
                    <a:pt x="697" y="126"/>
                    <a:pt x="688" y="120"/>
                    <a:pt x="681" y="113"/>
                  </a:cubicBezTo>
                  <a:cubicBezTo>
                    <a:pt x="681" y="113"/>
                    <a:pt x="681" y="113"/>
                    <a:pt x="679" y="113"/>
                  </a:cubicBezTo>
                  <a:cubicBezTo>
                    <a:pt x="678" y="113"/>
                    <a:pt x="678" y="113"/>
                    <a:pt x="678" y="113"/>
                  </a:cubicBezTo>
                  <a:cubicBezTo>
                    <a:pt x="678" y="113"/>
                    <a:pt x="678" y="113"/>
                    <a:pt x="678" y="113"/>
                  </a:cubicBezTo>
                  <a:cubicBezTo>
                    <a:pt x="678" y="113"/>
                    <a:pt x="678" y="113"/>
                    <a:pt x="678" y="113"/>
                  </a:cubicBezTo>
                  <a:cubicBezTo>
                    <a:pt x="675" y="113"/>
                    <a:pt x="670" y="111"/>
                    <a:pt x="669" y="111"/>
                  </a:cubicBezTo>
                  <a:cubicBezTo>
                    <a:pt x="669" y="111"/>
                    <a:pt x="669" y="111"/>
                    <a:pt x="669" y="111"/>
                  </a:cubicBezTo>
                  <a:cubicBezTo>
                    <a:pt x="669" y="111"/>
                    <a:pt x="669" y="111"/>
                    <a:pt x="669" y="111"/>
                  </a:cubicBezTo>
                  <a:cubicBezTo>
                    <a:pt x="669" y="111"/>
                    <a:pt x="669" y="111"/>
                    <a:pt x="669" y="111"/>
                  </a:cubicBezTo>
                  <a:cubicBezTo>
                    <a:pt x="669" y="111"/>
                    <a:pt x="670" y="109"/>
                    <a:pt x="672" y="108"/>
                  </a:cubicBezTo>
                  <a:cubicBezTo>
                    <a:pt x="673" y="106"/>
                    <a:pt x="678" y="103"/>
                    <a:pt x="682" y="102"/>
                  </a:cubicBezTo>
                  <a:cubicBezTo>
                    <a:pt x="686" y="100"/>
                    <a:pt x="690" y="97"/>
                    <a:pt x="691" y="94"/>
                  </a:cubicBezTo>
                  <a:cubicBezTo>
                    <a:pt x="692" y="92"/>
                    <a:pt x="694" y="87"/>
                    <a:pt x="696" y="83"/>
                  </a:cubicBezTo>
                  <a:cubicBezTo>
                    <a:pt x="698" y="79"/>
                    <a:pt x="702" y="76"/>
                    <a:pt x="704" y="76"/>
                  </a:cubicBezTo>
                  <a:cubicBezTo>
                    <a:pt x="707" y="76"/>
                    <a:pt x="709" y="76"/>
                    <a:pt x="711" y="75"/>
                  </a:cubicBezTo>
                  <a:cubicBezTo>
                    <a:pt x="712" y="75"/>
                    <a:pt x="713" y="74"/>
                    <a:pt x="713" y="74"/>
                  </a:cubicBezTo>
                  <a:cubicBezTo>
                    <a:pt x="713" y="74"/>
                    <a:pt x="713" y="73"/>
                    <a:pt x="714" y="72"/>
                  </a:cubicBezTo>
                  <a:cubicBezTo>
                    <a:pt x="714" y="71"/>
                    <a:pt x="714" y="70"/>
                    <a:pt x="714" y="69"/>
                  </a:cubicBezTo>
                  <a:cubicBezTo>
                    <a:pt x="713" y="68"/>
                    <a:pt x="709" y="67"/>
                    <a:pt x="705" y="67"/>
                  </a:cubicBezTo>
                  <a:cubicBezTo>
                    <a:pt x="701" y="67"/>
                    <a:pt x="698" y="67"/>
                    <a:pt x="698" y="67"/>
                  </a:cubicBezTo>
                  <a:cubicBezTo>
                    <a:pt x="697" y="68"/>
                    <a:pt x="697" y="68"/>
                    <a:pt x="697" y="68"/>
                  </a:cubicBezTo>
                  <a:cubicBezTo>
                    <a:pt x="697" y="69"/>
                    <a:pt x="696" y="67"/>
                    <a:pt x="694" y="65"/>
                  </a:cubicBezTo>
                  <a:cubicBezTo>
                    <a:pt x="693" y="63"/>
                    <a:pt x="692" y="61"/>
                    <a:pt x="692" y="60"/>
                  </a:cubicBezTo>
                  <a:cubicBezTo>
                    <a:pt x="692" y="60"/>
                    <a:pt x="692" y="60"/>
                    <a:pt x="692" y="60"/>
                  </a:cubicBezTo>
                  <a:cubicBezTo>
                    <a:pt x="692" y="60"/>
                    <a:pt x="692" y="60"/>
                    <a:pt x="692" y="60"/>
                  </a:cubicBezTo>
                  <a:cubicBezTo>
                    <a:pt x="692" y="60"/>
                    <a:pt x="692" y="60"/>
                    <a:pt x="692" y="60"/>
                  </a:cubicBezTo>
                  <a:cubicBezTo>
                    <a:pt x="692" y="60"/>
                    <a:pt x="693" y="58"/>
                    <a:pt x="695" y="56"/>
                  </a:cubicBezTo>
                  <a:cubicBezTo>
                    <a:pt x="696" y="54"/>
                    <a:pt x="701" y="52"/>
                    <a:pt x="705" y="51"/>
                  </a:cubicBezTo>
                  <a:cubicBezTo>
                    <a:pt x="708" y="50"/>
                    <a:pt x="716" y="51"/>
                    <a:pt x="722" y="54"/>
                  </a:cubicBezTo>
                  <a:cubicBezTo>
                    <a:pt x="727" y="56"/>
                    <a:pt x="736" y="59"/>
                    <a:pt x="740" y="60"/>
                  </a:cubicBezTo>
                  <a:cubicBezTo>
                    <a:pt x="745" y="61"/>
                    <a:pt x="751" y="64"/>
                    <a:pt x="755" y="66"/>
                  </a:cubicBezTo>
                  <a:cubicBezTo>
                    <a:pt x="759" y="68"/>
                    <a:pt x="763" y="71"/>
                    <a:pt x="764" y="72"/>
                  </a:cubicBezTo>
                  <a:cubicBezTo>
                    <a:pt x="764" y="74"/>
                    <a:pt x="765" y="75"/>
                    <a:pt x="765" y="76"/>
                  </a:cubicBezTo>
                  <a:cubicBezTo>
                    <a:pt x="765" y="76"/>
                    <a:pt x="766" y="76"/>
                    <a:pt x="766" y="76"/>
                  </a:cubicBezTo>
                  <a:cubicBezTo>
                    <a:pt x="767" y="76"/>
                    <a:pt x="767" y="76"/>
                    <a:pt x="767" y="76"/>
                  </a:cubicBezTo>
                  <a:cubicBezTo>
                    <a:pt x="767" y="76"/>
                    <a:pt x="767" y="76"/>
                    <a:pt x="767" y="76"/>
                  </a:cubicBezTo>
                  <a:cubicBezTo>
                    <a:pt x="767" y="76"/>
                    <a:pt x="766" y="78"/>
                    <a:pt x="764" y="81"/>
                  </a:cubicBezTo>
                  <a:cubicBezTo>
                    <a:pt x="764" y="81"/>
                    <a:pt x="764" y="81"/>
                    <a:pt x="763" y="83"/>
                  </a:cubicBezTo>
                  <a:cubicBezTo>
                    <a:pt x="763" y="84"/>
                    <a:pt x="763" y="84"/>
                    <a:pt x="763" y="84"/>
                  </a:cubicBezTo>
                  <a:cubicBezTo>
                    <a:pt x="761" y="89"/>
                    <a:pt x="760" y="95"/>
                    <a:pt x="759" y="99"/>
                  </a:cubicBezTo>
                  <a:cubicBezTo>
                    <a:pt x="758" y="102"/>
                    <a:pt x="757" y="108"/>
                    <a:pt x="755" y="112"/>
                  </a:cubicBezTo>
                  <a:cubicBezTo>
                    <a:pt x="753" y="116"/>
                    <a:pt x="749" y="119"/>
                    <a:pt x="746" y="119"/>
                  </a:cubicBezTo>
                  <a:cubicBezTo>
                    <a:pt x="742" y="119"/>
                    <a:pt x="739" y="118"/>
                    <a:pt x="739" y="117"/>
                  </a:cubicBezTo>
                  <a:cubicBezTo>
                    <a:pt x="739" y="115"/>
                    <a:pt x="738" y="114"/>
                    <a:pt x="737" y="114"/>
                  </a:cubicBezTo>
                  <a:cubicBezTo>
                    <a:pt x="736" y="114"/>
                    <a:pt x="735" y="115"/>
                    <a:pt x="734" y="116"/>
                  </a:cubicBezTo>
                  <a:cubicBezTo>
                    <a:pt x="733" y="116"/>
                    <a:pt x="733" y="117"/>
                    <a:pt x="733" y="118"/>
                  </a:cubicBezTo>
                  <a:cubicBezTo>
                    <a:pt x="733" y="118"/>
                    <a:pt x="738" y="119"/>
                    <a:pt x="745" y="119"/>
                  </a:cubicBezTo>
                  <a:cubicBezTo>
                    <a:pt x="751" y="120"/>
                    <a:pt x="758" y="121"/>
                    <a:pt x="761" y="123"/>
                  </a:cubicBezTo>
                  <a:cubicBezTo>
                    <a:pt x="763" y="124"/>
                    <a:pt x="766" y="127"/>
                    <a:pt x="766" y="129"/>
                  </a:cubicBezTo>
                  <a:cubicBezTo>
                    <a:pt x="767" y="132"/>
                    <a:pt x="773" y="136"/>
                    <a:pt x="779" y="139"/>
                  </a:cubicBezTo>
                  <a:cubicBezTo>
                    <a:pt x="785" y="142"/>
                    <a:pt x="791" y="146"/>
                    <a:pt x="792" y="148"/>
                  </a:cubicBezTo>
                  <a:cubicBezTo>
                    <a:pt x="793" y="150"/>
                    <a:pt x="796" y="153"/>
                    <a:pt x="798" y="154"/>
                  </a:cubicBezTo>
                  <a:cubicBezTo>
                    <a:pt x="800" y="154"/>
                    <a:pt x="803" y="152"/>
                    <a:pt x="804" y="149"/>
                  </a:cubicBezTo>
                  <a:cubicBezTo>
                    <a:pt x="805" y="145"/>
                    <a:pt x="810" y="143"/>
                    <a:pt x="815" y="143"/>
                  </a:cubicBezTo>
                  <a:cubicBezTo>
                    <a:pt x="821" y="143"/>
                    <a:pt x="827" y="141"/>
                    <a:pt x="830" y="139"/>
                  </a:cubicBezTo>
                  <a:cubicBezTo>
                    <a:pt x="832" y="137"/>
                    <a:pt x="833" y="133"/>
                    <a:pt x="832" y="132"/>
                  </a:cubicBezTo>
                  <a:cubicBezTo>
                    <a:pt x="830" y="130"/>
                    <a:pt x="824" y="123"/>
                    <a:pt x="817" y="117"/>
                  </a:cubicBezTo>
                  <a:cubicBezTo>
                    <a:pt x="817" y="117"/>
                    <a:pt x="817" y="117"/>
                    <a:pt x="814" y="116"/>
                  </a:cubicBezTo>
                  <a:cubicBezTo>
                    <a:pt x="810" y="115"/>
                    <a:pt x="810" y="115"/>
                    <a:pt x="810" y="115"/>
                  </a:cubicBezTo>
                  <a:cubicBezTo>
                    <a:pt x="811" y="114"/>
                    <a:pt x="813" y="111"/>
                    <a:pt x="813" y="109"/>
                  </a:cubicBezTo>
                  <a:cubicBezTo>
                    <a:pt x="814" y="108"/>
                    <a:pt x="815" y="106"/>
                    <a:pt x="815" y="106"/>
                  </a:cubicBezTo>
                  <a:cubicBezTo>
                    <a:pt x="815" y="106"/>
                    <a:pt x="815" y="106"/>
                    <a:pt x="815" y="106"/>
                  </a:cubicBezTo>
                  <a:cubicBezTo>
                    <a:pt x="815" y="106"/>
                    <a:pt x="816" y="107"/>
                    <a:pt x="817" y="108"/>
                  </a:cubicBezTo>
                  <a:cubicBezTo>
                    <a:pt x="818" y="109"/>
                    <a:pt x="823" y="114"/>
                    <a:pt x="829" y="119"/>
                  </a:cubicBezTo>
                  <a:cubicBezTo>
                    <a:pt x="829" y="119"/>
                    <a:pt x="829" y="119"/>
                    <a:pt x="834" y="122"/>
                  </a:cubicBezTo>
                  <a:cubicBezTo>
                    <a:pt x="835" y="123"/>
                    <a:pt x="835" y="123"/>
                    <a:pt x="835" y="123"/>
                  </a:cubicBezTo>
                  <a:cubicBezTo>
                    <a:pt x="836" y="123"/>
                    <a:pt x="837" y="123"/>
                    <a:pt x="837" y="123"/>
                  </a:cubicBezTo>
                  <a:cubicBezTo>
                    <a:pt x="837" y="123"/>
                    <a:pt x="837" y="123"/>
                    <a:pt x="837" y="123"/>
                  </a:cubicBezTo>
                  <a:cubicBezTo>
                    <a:pt x="837" y="123"/>
                    <a:pt x="837" y="123"/>
                    <a:pt x="837" y="123"/>
                  </a:cubicBezTo>
                  <a:cubicBezTo>
                    <a:pt x="837" y="123"/>
                    <a:pt x="837" y="123"/>
                    <a:pt x="837" y="123"/>
                  </a:cubicBezTo>
                  <a:cubicBezTo>
                    <a:pt x="837" y="123"/>
                    <a:pt x="837" y="123"/>
                    <a:pt x="837" y="123"/>
                  </a:cubicBezTo>
                  <a:cubicBezTo>
                    <a:pt x="837" y="123"/>
                    <a:pt x="837" y="123"/>
                    <a:pt x="837" y="123"/>
                  </a:cubicBezTo>
                  <a:cubicBezTo>
                    <a:pt x="837" y="123"/>
                    <a:pt x="838" y="122"/>
                    <a:pt x="838" y="122"/>
                  </a:cubicBezTo>
                  <a:cubicBezTo>
                    <a:pt x="839" y="121"/>
                    <a:pt x="843" y="115"/>
                    <a:pt x="849" y="108"/>
                  </a:cubicBezTo>
                  <a:cubicBezTo>
                    <a:pt x="849" y="108"/>
                    <a:pt x="849" y="108"/>
                    <a:pt x="850" y="108"/>
                  </a:cubicBezTo>
                  <a:cubicBezTo>
                    <a:pt x="852" y="108"/>
                    <a:pt x="852" y="108"/>
                    <a:pt x="852" y="108"/>
                  </a:cubicBezTo>
                  <a:cubicBezTo>
                    <a:pt x="856" y="106"/>
                    <a:pt x="860" y="102"/>
                    <a:pt x="860" y="100"/>
                  </a:cubicBezTo>
                  <a:cubicBezTo>
                    <a:pt x="860" y="97"/>
                    <a:pt x="856" y="95"/>
                    <a:pt x="852" y="95"/>
                  </a:cubicBezTo>
                  <a:cubicBezTo>
                    <a:pt x="848" y="95"/>
                    <a:pt x="844" y="94"/>
                    <a:pt x="843" y="93"/>
                  </a:cubicBezTo>
                  <a:cubicBezTo>
                    <a:pt x="841" y="91"/>
                    <a:pt x="839" y="90"/>
                    <a:pt x="837" y="90"/>
                  </a:cubicBezTo>
                  <a:cubicBezTo>
                    <a:pt x="834" y="90"/>
                    <a:pt x="827" y="89"/>
                    <a:pt x="820" y="87"/>
                  </a:cubicBezTo>
                  <a:cubicBezTo>
                    <a:pt x="813" y="85"/>
                    <a:pt x="807" y="83"/>
                    <a:pt x="807" y="83"/>
                  </a:cubicBezTo>
                  <a:cubicBezTo>
                    <a:pt x="807" y="82"/>
                    <a:pt x="807" y="80"/>
                    <a:pt x="807" y="79"/>
                  </a:cubicBezTo>
                  <a:cubicBezTo>
                    <a:pt x="807" y="77"/>
                    <a:pt x="809" y="75"/>
                    <a:pt x="811" y="74"/>
                  </a:cubicBezTo>
                  <a:cubicBezTo>
                    <a:pt x="813" y="73"/>
                    <a:pt x="816" y="72"/>
                    <a:pt x="817" y="71"/>
                  </a:cubicBezTo>
                  <a:cubicBezTo>
                    <a:pt x="818" y="71"/>
                    <a:pt x="818" y="70"/>
                    <a:pt x="818" y="70"/>
                  </a:cubicBezTo>
                  <a:cubicBezTo>
                    <a:pt x="818" y="70"/>
                    <a:pt x="818" y="70"/>
                    <a:pt x="818" y="70"/>
                  </a:cubicBezTo>
                  <a:cubicBezTo>
                    <a:pt x="818" y="70"/>
                    <a:pt x="818" y="70"/>
                    <a:pt x="818" y="70"/>
                  </a:cubicBezTo>
                  <a:cubicBezTo>
                    <a:pt x="818" y="70"/>
                    <a:pt x="818" y="69"/>
                    <a:pt x="819" y="68"/>
                  </a:cubicBezTo>
                  <a:cubicBezTo>
                    <a:pt x="819" y="67"/>
                    <a:pt x="819" y="67"/>
                    <a:pt x="819" y="67"/>
                  </a:cubicBezTo>
                  <a:cubicBezTo>
                    <a:pt x="819" y="67"/>
                    <a:pt x="818" y="67"/>
                    <a:pt x="818" y="67"/>
                  </a:cubicBezTo>
                  <a:cubicBezTo>
                    <a:pt x="818" y="68"/>
                    <a:pt x="817" y="64"/>
                    <a:pt x="816" y="58"/>
                  </a:cubicBezTo>
                  <a:cubicBezTo>
                    <a:pt x="816" y="53"/>
                    <a:pt x="812" y="46"/>
                    <a:pt x="809" y="44"/>
                  </a:cubicBezTo>
                  <a:cubicBezTo>
                    <a:pt x="806" y="41"/>
                    <a:pt x="798" y="39"/>
                    <a:pt x="791" y="38"/>
                  </a:cubicBezTo>
                  <a:cubicBezTo>
                    <a:pt x="784" y="38"/>
                    <a:pt x="776" y="38"/>
                    <a:pt x="773" y="37"/>
                  </a:cubicBezTo>
                  <a:cubicBezTo>
                    <a:pt x="771" y="37"/>
                    <a:pt x="762" y="33"/>
                    <a:pt x="755" y="28"/>
                  </a:cubicBezTo>
                  <a:cubicBezTo>
                    <a:pt x="747" y="23"/>
                    <a:pt x="728" y="19"/>
                    <a:pt x="720" y="19"/>
                  </a:cubicBezTo>
                  <a:cubicBezTo>
                    <a:pt x="713" y="19"/>
                    <a:pt x="706" y="18"/>
                    <a:pt x="705" y="16"/>
                  </a:cubicBezTo>
                  <a:cubicBezTo>
                    <a:pt x="704" y="14"/>
                    <a:pt x="702" y="12"/>
                    <a:pt x="701" y="12"/>
                  </a:cubicBezTo>
                  <a:cubicBezTo>
                    <a:pt x="701" y="12"/>
                    <a:pt x="700" y="13"/>
                    <a:pt x="700" y="14"/>
                  </a:cubicBezTo>
                  <a:cubicBezTo>
                    <a:pt x="700" y="15"/>
                    <a:pt x="696" y="16"/>
                    <a:pt x="691" y="17"/>
                  </a:cubicBezTo>
                  <a:cubicBezTo>
                    <a:pt x="686" y="18"/>
                    <a:pt x="682" y="21"/>
                    <a:pt x="682" y="23"/>
                  </a:cubicBezTo>
                  <a:cubicBezTo>
                    <a:pt x="682" y="25"/>
                    <a:pt x="682" y="29"/>
                    <a:pt x="682" y="31"/>
                  </a:cubicBezTo>
                  <a:cubicBezTo>
                    <a:pt x="682" y="33"/>
                    <a:pt x="681" y="34"/>
                    <a:pt x="682" y="34"/>
                  </a:cubicBezTo>
                  <a:cubicBezTo>
                    <a:pt x="682" y="34"/>
                    <a:pt x="682" y="35"/>
                    <a:pt x="682" y="35"/>
                  </a:cubicBezTo>
                  <a:cubicBezTo>
                    <a:pt x="682" y="35"/>
                    <a:pt x="682" y="35"/>
                    <a:pt x="681" y="35"/>
                  </a:cubicBezTo>
                  <a:cubicBezTo>
                    <a:pt x="681" y="35"/>
                    <a:pt x="681" y="35"/>
                    <a:pt x="681" y="35"/>
                  </a:cubicBezTo>
                  <a:cubicBezTo>
                    <a:pt x="681" y="35"/>
                    <a:pt x="680" y="35"/>
                    <a:pt x="680" y="35"/>
                  </a:cubicBezTo>
                  <a:cubicBezTo>
                    <a:pt x="680" y="35"/>
                    <a:pt x="678" y="35"/>
                    <a:pt x="677" y="36"/>
                  </a:cubicBezTo>
                  <a:cubicBezTo>
                    <a:pt x="677" y="36"/>
                    <a:pt x="677" y="36"/>
                    <a:pt x="676" y="36"/>
                  </a:cubicBezTo>
                  <a:cubicBezTo>
                    <a:pt x="676" y="36"/>
                    <a:pt x="676" y="36"/>
                    <a:pt x="676" y="36"/>
                  </a:cubicBezTo>
                  <a:cubicBezTo>
                    <a:pt x="676" y="36"/>
                    <a:pt x="675" y="34"/>
                    <a:pt x="675" y="32"/>
                  </a:cubicBezTo>
                  <a:cubicBezTo>
                    <a:pt x="675" y="32"/>
                    <a:pt x="675" y="32"/>
                    <a:pt x="675" y="30"/>
                  </a:cubicBezTo>
                  <a:cubicBezTo>
                    <a:pt x="675" y="30"/>
                    <a:pt x="675" y="30"/>
                    <a:pt x="675" y="29"/>
                  </a:cubicBezTo>
                  <a:cubicBezTo>
                    <a:pt x="675" y="28"/>
                    <a:pt x="675" y="28"/>
                    <a:pt x="675" y="28"/>
                  </a:cubicBezTo>
                  <a:cubicBezTo>
                    <a:pt x="675" y="29"/>
                    <a:pt x="675" y="27"/>
                    <a:pt x="676" y="24"/>
                  </a:cubicBezTo>
                  <a:cubicBezTo>
                    <a:pt x="676" y="22"/>
                    <a:pt x="676" y="20"/>
                    <a:pt x="676" y="20"/>
                  </a:cubicBezTo>
                  <a:cubicBezTo>
                    <a:pt x="676" y="19"/>
                    <a:pt x="674" y="19"/>
                    <a:pt x="672" y="19"/>
                  </a:cubicBezTo>
                  <a:cubicBezTo>
                    <a:pt x="669" y="19"/>
                    <a:pt x="667" y="18"/>
                    <a:pt x="667" y="17"/>
                  </a:cubicBezTo>
                  <a:cubicBezTo>
                    <a:pt x="666" y="15"/>
                    <a:pt x="664" y="14"/>
                    <a:pt x="661" y="14"/>
                  </a:cubicBezTo>
                  <a:cubicBezTo>
                    <a:pt x="659" y="14"/>
                    <a:pt x="656" y="16"/>
                    <a:pt x="654" y="18"/>
                  </a:cubicBezTo>
                  <a:cubicBezTo>
                    <a:pt x="654" y="18"/>
                    <a:pt x="654" y="18"/>
                    <a:pt x="653" y="19"/>
                  </a:cubicBezTo>
                  <a:cubicBezTo>
                    <a:pt x="652" y="20"/>
                    <a:pt x="652" y="22"/>
                    <a:pt x="652" y="24"/>
                  </a:cubicBezTo>
                  <a:cubicBezTo>
                    <a:pt x="652" y="25"/>
                    <a:pt x="652" y="25"/>
                    <a:pt x="652" y="25"/>
                  </a:cubicBezTo>
                  <a:cubicBezTo>
                    <a:pt x="652" y="24"/>
                    <a:pt x="652" y="26"/>
                    <a:pt x="652" y="27"/>
                  </a:cubicBezTo>
                  <a:cubicBezTo>
                    <a:pt x="652" y="27"/>
                    <a:pt x="652" y="27"/>
                    <a:pt x="651" y="28"/>
                  </a:cubicBezTo>
                  <a:cubicBezTo>
                    <a:pt x="651" y="29"/>
                    <a:pt x="651" y="29"/>
                    <a:pt x="651" y="29"/>
                  </a:cubicBezTo>
                  <a:cubicBezTo>
                    <a:pt x="650" y="32"/>
                    <a:pt x="648" y="36"/>
                    <a:pt x="648" y="36"/>
                  </a:cubicBezTo>
                  <a:cubicBezTo>
                    <a:pt x="647" y="36"/>
                    <a:pt x="647" y="36"/>
                    <a:pt x="647" y="36"/>
                  </a:cubicBezTo>
                  <a:cubicBezTo>
                    <a:pt x="647" y="36"/>
                    <a:pt x="648" y="36"/>
                    <a:pt x="650" y="37"/>
                  </a:cubicBezTo>
                  <a:cubicBezTo>
                    <a:pt x="650" y="37"/>
                    <a:pt x="650" y="37"/>
                    <a:pt x="651" y="38"/>
                  </a:cubicBezTo>
                  <a:cubicBezTo>
                    <a:pt x="653" y="39"/>
                    <a:pt x="655" y="41"/>
                    <a:pt x="656" y="43"/>
                  </a:cubicBezTo>
                  <a:cubicBezTo>
                    <a:pt x="656" y="43"/>
                    <a:pt x="657" y="44"/>
                    <a:pt x="657" y="44"/>
                  </a:cubicBezTo>
                  <a:cubicBezTo>
                    <a:pt x="657" y="44"/>
                    <a:pt x="658" y="45"/>
                    <a:pt x="658" y="45"/>
                  </a:cubicBezTo>
                  <a:cubicBezTo>
                    <a:pt x="658" y="46"/>
                    <a:pt x="658" y="46"/>
                    <a:pt x="658" y="46"/>
                  </a:cubicBezTo>
                  <a:cubicBezTo>
                    <a:pt x="658" y="46"/>
                    <a:pt x="659" y="46"/>
                    <a:pt x="659" y="46"/>
                  </a:cubicBezTo>
                  <a:cubicBezTo>
                    <a:pt x="659" y="46"/>
                    <a:pt x="659" y="47"/>
                    <a:pt x="659" y="47"/>
                  </a:cubicBezTo>
                  <a:cubicBezTo>
                    <a:pt x="659" y="47"/>
                    <a:pt x="659" y="47"/>
                    <a:pt x="659" y="47"/>
                  </a:cubicBezTo>
                  <a:cubicBezTo>
                    <a:pt x="659" y="47"/>
                    <a:pt x="660" y="47"/>
                    <a:pt x="660" y="47"/>
                  </a:cubicBezTo>
                  <a:cubicBezTo>
                    <a:pt x="660" y="47"/>
                    <a:pt x="660" y="47"/>
                    <a:pt x="660" y="47"/>
                  </a:cubicBezTo>
                  <a:cubicBezTo>
                    <a:pt x="660" y="47"/>
                    <a:pt x="660" y="47"/>
                    <a:pt x="660" y="47"/>
                  </a:cubicBezTo>
                  <a:cubicBezTo>
                    <a:pt x="659" y="47"/>
                    <a:pt x="659" y="47"/>
                    <a:pt x="659" y="47"/>
                  </a:cubicBezTo>
                  <a:cubicBezTo>
                    <a:pt x="659" y="48"/>
                    <a:pt x="659" y="48"/>
                    <a:pt x="659" y="48"/>
                  </a:cubicBezTo>
                  <a:cubicBezTo>
                    <a:pt x="659" y="48"/>
                    <a:pt x="659" y="48"/>
                    <a:pt x="660" y="48"/>
                  </a:cubicBezTo>
                  <a:cubicBezTo>
                    <a:pt x="661" y="48"/>
                    <a:pt x="662" y="48"/>
                    <a:pt x="662" y="48"/>
                  </a:cubicBezTo>
                  <a:cubicBezTo>
                    <a:pt x="662" y="48"/>
                    <a:pt x="661" y="48"/>
                    <a:pt x="661" y="47"/>
                  </a:cubicBezTo>
                  <a:cubicBezTo>
                    <a:pt x="661" y="47"/>
                    <a:pt x="661" y="47"/>
                    <a:pt x="661" y="47"/>
                  </a:cubicBezTo>
                  <a:cubicBezTo>
                    <a:pt x="661" y="47"/>
                    <a:pt x="661" y="47"/>
                    <a:pt x="661" y="47"/>
                  </a:cubicBezTo>
                  <a:cubicBezTo>
                    <a:pt x="661" y="47"/>
                    <a:pt x="661" y="47"/>
                    <a:pt x="662" y="47"/>
                  </a:cubicBezTo>
                  <a:cubicBezTo>
                    <a:pt x="662" y="47"/>
                    <a:pt x="662" y="48"/>
                    <a:pt x="662" y="47"/>
                  </a:cubicBezTo>
                  <a:cubicBezTo>
                    <a:pt x="662" y="47"/>
                    <a:pt x="662" y="47"/>
                    <a:pt x="662" y="47"/>
                  </a:cubicBezTo>
                  <a:cubicBezTo>
                    <a:pt x="662" y="48"/>
                    <a:pt x="664" y="48"/>
                    <a:pt x="666" y="48"/>
                  </a:cubicBezTo>
                  <a:cubicBezTo>
                    <a:pt x="667" y="49"/>
                    <a:pt x="670" y="50"/>
                    <a:pt x="671" y="52"/>
                  </a:cubicBezTo>
                  <a:cubicBezTo>
                    <a:pt x="673" y="54"/>
                    <a:pt x="675" y="55"/>
                    <a:pt x="678" y="55"/>
                  </a:cubicBezTo>
                  <a:cubicBezTo>
                    <a:pt x="680" y="56"/>
                    <a:pt x="683" y="59"/>
                    <a:pt x="684" y="62"/>
                  </a:cubicBezTo>
                  <a:cubicBezTo>
                    <a:pt x="684" y="62"/>
                    <a:pt x="684" y="62"/>
                    <a:pt x="684" y="63"/>
                  </a:cubicBezTo>
                  <a:cubicBezTo>
                    <a:pt x="684" y="64"/>
                    <a:pt x="684" y="64"/>
                    <a:pt x="684" y="64"/>
                  </a:cubicBezTo>
                  <a:cubicBezTo>
                    <a:pt x="680" y="67"/>
                    <a:pt x="676" y="71"/>
                    <a:pt x="676" y="72"/>
                  </a:cubicBezTo>
                  <a:cubicBezTo>
                    <a:pt x="676" y="72"/>
                    <a:pt x="676" y="72"/>
                    <a:pt x="676" y="75"/>
                  </a:cubicBezTo>
                  <a:cubicBezTo>
                    <a:pt x="676" y="76"/>
                    <a:pt x="676" y="76"/>
                    <a:pt x="676" y="76"/>
                  </a:cubicBezTo>
                  <a:cubicBezTo>
                    <a:pt x="675" y="76"/>
                    <a:pt x="673" y="76"/>
                    <a:pt x="672" y="76"/>
                  </a:cubicBezTo>
                  <a:cubicBezTo>
                    <a:pt x="672" y="77"/>
                    <a:pt x="671" y="77"/>
                    <a:pt x="671" y="77"/>
                  </a:cubicBezTo>
                  <a:cubicBezTo>
                    <a:pt x="671" y="77"/>
                    <a:pt x="670" y="78"/>
                    <a:pt x="670" y="79"/>
                  </a:cubicBezTo>
                  <a:cubicBezTo>
                    <a:pt x="670" y="80"/>
                    <a:pt x="671" y="81"/>
                    <a:pt x="671" y="81"/>
                  </a:cubicBezTo>
                  <a:cubicBezTo>
                    <a:pt x="671" y="81"/>
                    <a:pt x="671" y="81"/>
                    <a:pt x="670" y="81"/>
                  </a:cubicBezTo>
                  <a:cubicBezTo>
                    <a:pt x="670" y="81"/>
                    <a:pt x="670" y="81"/>
                    <a:pt x="670" y="81"/>
                  </a:cubicBezTo>
                  <a:cubicBezTo>
                    <a:pt x="670" y="81"/>
                    <a:pt x="670" y="81"/>
                    <a:pt x="670" y="81"/>
                  </a:cubicBezTo>
                  <a:cubicBezTo>
                    <a:pt x="670" y="81"/>
                    <a:pt x="668" y="81"/>
                    <a:pt x="666" y="80"/>
                  </a:cubicBezTo>
                  <a:cubicBezTo>
                    <a:pt x="663" y="80"/>
                    <a:pt x="660" y="78"/>
                    <a:pt x="658" y="75"/>
                  </a:cubicBezTo>
                  <a:cubicBezTo>
                    <a:pt x="656" y="72"/>
                    <a:pt x="653" y="69"/>
                    <a:pt x="652" y="68"/>
                  </a:cubicBezTo>
                  <a:cubicBezTo>
                    <a:pt x="652" y="67"/>
                    <a:pt x="646" y="66"/>
                    <a:pt x="640" y="66"/>
                  </a:cubicBezTo>
                  <a:cubicBezTo>
                    <a:pt x="634" y="65"/>
                    <a:pt x="628" y="63"/>
                    <a:pt x="627" y="61"/>
                  </a:cubicBezTo>
                  <a:cubicBezTo>
                    <a:pt x="626" y="60"/>
                    <a:pt x="622" y="55"/>
                    <a:pt x="618" y="52"/>
                  </a:cubicBezTo>
                  <a:cubicBezTo>
                    <a:pt x="614" y="48"/>
                    <a:pt x="611" y="43"/>
                    <a:pt x="611" y="41"/>
                  </a:cubicBezTo>
                  <a:cubicBezTo>
                    <a:pt x="611" y="38"/>
                    <a:pt x="610" y="36"/>
                    <a:pt x="609" y="35"/>
                  </a:cubicBezTo>
                  <a:cubicBezTo>
                    <a:pt x="607" y="35"/>
                    <a:pt x="606" y="34"/>
                    <a:pt x="606" y="34"/>
                  </a:cubicBezTo>
                  <a:cubicBezTo>
                    <a:pt x="605" y="33"/>
                    <a:pt x="605" y="32"/>
                    <a:pt x="605" y="31"/>
                  </a:cubicBezTo>
                  <a:cubicBezTo>
                    <a:pt x="604" y="30"/>
                    <a:pt x="605" y="29"/>
                    <a:pt x="605" y="28"/>
                  </a:cubicBezTo>
                  <a:cubicBezTo>
                    <a:pt x="606" y="27"/>
                    <a:pt x="608" y="26"/>
                    <a:pt x="608" y="25"/>
                  </a:cubicBezTo>
                  <a:cubicBezTo>
                    <a:pt x="609" y="25"/>
                    <a:pt x="611" y="24"/>
                    <a:pt x="613" y="23"/>
                  </a:cubicBezTo>
                  <a:cubicBezTo>
                    <a:pt x="614" y="22"/>
                    <a:pt x="616" y="21"/>
                    <a:pt x="617" y="21"/>
                  </a:cubicBezTo>
                  <a:cubicBezTo>
                    <a:pt x="617" y="21"/>
                    <a:pt x="620" y="19"/>
                    <a:pt x="624" y="18"/>
                  </a:cubicBezTo>
                  <a:cubicBezTo>
                    <a:pt x="627" y="17"/>
                    <a:pt x="629" y="15"/>
                    <a:pt x="629" y="14"/>
                  </a:cubicBezTo>
                  <a:cubicBezTo>
                    <a:pt x="629" y="13"/>
                    <a:pt x="629" y="11"/>
                    <a:pt x="629" y="11"/>
                  </a:cubicBezTo>
                  <a:cubicBezTo>
                    <a:pt x="629" y="10"/>
                    <a:pt x="626" y="10"/>
                    <a:pt x="625" y="10"/>
                  </a:cubicBezTo>
                  <a:cubicBezTo>
                    <a:pt x="624" y="10"/>
                    <a:pt x="623" y="9"/>
                    <a:pt x="623" y="8"/>
                  </a:cubicBezTo>
                  <a:cubicBezTo>
                    <a:pt x="623" y="7"/>
                    <a:pt x="619" y="7"/>
                    <a:pt x="614" y="8"/>
                  </a:cubicBezTo>
                  <a:cubicBezTo>
                    <a:pt x="609" y="9"/>
                    <a:pt x="604" y="10"/>
                    <a:pt x="603" y="10"/>
                  </a:cubicBezTo>
                  <a:cubicBezTo>
                    <a:pt x="602" y="11"/>
                    <a:pt x="600" y="12"/>
                    <a:pt x="598" y="13"/>
                  </a:cubicBezTo>
                  <a:cubicBezTo>
                    <a:pt x="596" y="13"/>
                    <a:pt x="596" y="18"/>
                    <a:pt x="597" y="22"/>
                  </a:cubicBezTo>
                  <a:cubicBezTo>
                    <a:pt x="599" y="26"/>
                    <a:pt x="600" y="35"/>
                    <a:pt x="600" y="40"/>
                  </a:cubicBezTo>
                  <a:cubicBezTo>
                    <a:pt x="600" y="46"/>
                    <a:pt x="600" y="54"/>
                    <a:pt x="602" y="56"/>
                  </a:cubicBezTo>
                  <a:cubicBezTo>
                    <a:pt x="603" y="59"/>
                    <a:pt x="605" y="63"/>
                    <a:pt x="607" y="64"/>
                  </a:cubicBezTo>
                  <a:cubicBezTo>
                    <a:pt x="609" y="65"/>
                    <a:pt x="610" y="67"/>
                    <a:pt x="610" y="69"/>
                  </a:cubicBezTo>
                  <a:cubicBezTo>
                    <a:pt x="609" y="70"/>
                    <a:pt x="607" y="73"/>
                    <a:pt x="605" y="74"/>
                  </a:cubicBezTo>
                  <a:cubicBezTo>
                    <a:pt x="603" y="75"/>
                    <a:pt x="598" y="76"/>
                    <a:pt x="594" y="76"/>
                  </a:cubicBezTo>
                  <a:cubicBezTo>
                    <a:pt x="591" y="76"/>
                    <a:pt x="588" y="76"/>
                    <a:pt x="588" y="76"/>
                  </a:cubicBezTo>
                  <a:cubicBezTo>
                    <a:pt x="588" y="76"/>
                    <a:pt x="588" y="74"/>
                    <a:pt x="588" y="72"/>
                  </a:cubicBezTo>
                  <a:cubicBezTo>
                    <a:pt x="588" y="70"/>
                    <a:pt x="587" y="67"/>
                    <a:pt x="586" y="65"/>
                  </a:cubicBezTo>
                  <a:cubicBezTo>
                    <a:pt x="586" y="65"/>
                    <a:pt x="586" y="65"/>
                    <a:pt x="584" y="63"/>
                  </a:cubicBezTo>
                  <a:cubicBezTo>
                    <a:pt x="583" y="63"/>
                    <a:pt x="583" y="63"/>
                    <a:pt x="583" y="63"/>
                  </a:cubicBezTo>
                  <a:cubicBezTo>
                    <a:pt x="583" y="62"/>
                    <a:pt x="581" y="62"/>
                    <a:pt x="581" y="62"/>
                  </a:cubicBezTo>
                  <a:cubicBezTo>
                    <a:pt x="581" y="61"/>
                    <a:pt x="577" y="62"/>
                    <a:pt x="573" y="64"/>
                  </a:cubicBezTo>
                  <a:cubicBezTo>
                    <a:pt x="573" y="64"/>
                    <a:pt x="573" y="64"/>
                    <a:pt x="572" y="64"/>
                  </a:cubicBezTo>
                  <a:cubicBezTo>
                    <a:pt x="571" y="65"/>
                    <a:pt x="571" y="65"/>
                    <a:pt x="571" y="65"/>
                  </a:cubicBezTo>
                  <a:cubicBezTo>
                    <a:pt x="570" y="67"/>
                    <a:pt x="570" y="70"/>
                    <a:pt x="570" y="70"/>
                  </a:cubicBezTo>
                  <a:cubicBezTo>
                    <a:pt x="571" y="71"/>
                    <a:pt x="572" y="71"/>
                    <a:pt x="573" y="72"/>
                  </a:cubicBezTo>
                  <a:cubicBezTo>
                    <a:pt x="575" y="72"/>
                    <a:pt x="576" y="73"/>
                    <a:pt x="576" y="74"/>
                  </a:cubicBezTo>
                  <a:cubicBezTo>
                    <a:pt x="576" y="76"/>
                    <a:pt x="576" y="77"/>
                    <a:pt x="576" y="77"/>
                  </a:cubicBezTo>
                  <a:cubicBezTo>
                    <a:pt x="576" y="77"/>
                    <a:pt x="576" y="77"/>
                    <a:pt x="576" y="77"/>
                  </a:cubicBezTo>
                  <a:cubicBezTo>
                    <a:pt x="576" y="77"/>
                    <a:pt x="574" y="77"/>
                    <a:pt x="572" y="77"/>
                  </a:cubicBezTo>
                  <a:cubicBezTo>
                    <a:pt x="570" y="76"/>
                    <a:pt x="567" y="76"/>
                    <a:pt x="566" y="76"/>
                  </a:cubicBezTo>
                  <a:cubicBezTo>
                    <a:pt x="565" y="76"/>
                    <a:pt x="564" y="77"/>
                    <a:pt x="564" y="77"/>
                  </a:cubicBezTo>
                  <a:cubicBezTo>
                    <a:pt x="564" y="77"/>
                    <a:pt x="564" y="77"/>
                    <a:pt x="564" y="77"/>
                  </a:cubicBezTo>
                  <a:cubicBezTo>
                    <a:pt x="564" y="77"/>
                    <a:pt x="561" y="77"/>
                    <a:pt x="558" y="78"/>
                  </a:cubicBezTo>
                  <a:cubicBezTo>
                    <a:pt x="555" y="79"/>
                    <a:pt x="552" y="80"/>
                    <a:pt x="551" y="81"/>
                  </a:cubicBezTo>
                  <a:cubicBezTo>
                    <a:pt x="551" y="82"/>
                    <a:pt x="550" y="83"/>
                    <a:pt x="550" y="83"/>
                  </a:cubicBezTo>
                  <a:cubicBezTo>
                    <a:pt x="550" y="83"/>
                    <a:pt x="550" y="83"/>
                    <a:pt x="549" y="83"/>
                  </a:cubicBezTo>
                  <a:cubicBezTo>
                    <a:pt x="549" y="83"/>
                    <a:pt x="548" y="83"/>
                    <a:pt x="547" y="83"/>
                  </a:cubicBezTo>
                  <a:cubicBezTo>
                    <a:pt x="547" y="83"/>
                    <a:pt x="546" y="83"/>
                    <a:pt x="546" y="83"/>
                  </a:cubicBezTo>
                  <a:cubicBezTo>
                    <a:pt x="545" y="83"/>
                    <a:pt x="544" y="82"/>
                    <a:pt x="543" y="82"/>
                  </a:cubicBezTo>
                  <a:cubicBezTo>
                    <a:pt x="541" y="81"/>
                    <a:pt x="539" y="80"/>
                    <a:pt x="539" y="79"/>
                  </a:cubicBezTo>
                  <a:cubicBezTo>
                    <a:pt x="538" y="77"/>
                    <a:pt x="538" y="76"/>
                    <a:pt x="538" y="76"/>
                  </a:cubicBezTo>
                  <a:cubicBezTo>
                    <a:pt x="538" y="75"/>
                    <a:pt x="538" y="75"/>
                    <a:pt x="538" y="75"/>
                  </a:cubicBezTo>
                  <a:cubicBezTo>
                    <a:pt x="538" y="75"/>
                    <a:pt x="536" y="74"/>
                    <a:pt x="532" y="73"/>
                  </a:cubicBezTo>
                  <a:cubicBezTo>
                    <a:pt x="529" y="73"/>
                    <a:pt x="527" y="72"/>
                    <a:pt x="526" y="72"/>
                  </a:cubicBezTo>
                  <a:cubicBezTo>
                    <a:pt x="526" y="72"/>
                    <a:pt x="526" y="73"/>
                    <a:pt x="526" y="73"/>
                  </a:cubicBezTo>
                  <a:cubicBezTo>
                    <a:pt x="526" y="73"/>
                    <a:pt x="525" y="73"/>
                    <a:pt x="525" y="73"/>
                  </a:cubicBezTo>
                  <a:cubicBezTo>
                    <a:pt x="525" y="73"/>
                    <a:pt x="525" y="73"/>
                    <a:pt x="525" y="73"/>
                  </a:cubicBezTo>
                  <a:cubicBezTo>
                    <a:pt x="525" y="74"/>
                    <a:pt x="527" y="76"/>
                    <a:pt x="527" y="76"/>
                  </a:cubicBezTo>
                  <a:cubicBezTo>
                    <a:pt x="527" y="76"/>
                    <a:pt x="527" y="76"/>
                    <a:pt x="527" y="76"/>
                  </a:cubicBezTo>
                  <a:cubicBezTo>
                    <a:pt x="527" y="76"/>
                    <a:pt x="526" y="76"/>
                    <a:pt x="526" y="76"/>
                  </a:cubicBezTo>
                  <a:cubicBezTo>
                    <a:pt x="525" y="76"/>
                    <a:pt x="524" y="77"/>
                    <a:pt x="525" y="79"/>
                  </a:cubicBezTo>
                  <a:cubicBezTo>
                    <a:pt x="525" y="80"/>
                    <a:pt x="525" y="81"/>
                    <a:pt x="525" y="81"/>
                  </a:cubicBezTo>
                  <a:cubicBezTo>
                    <a:pt x="516" y="81"/>
                    <a:pt x="516" y="81"/>
                    <a:pt x="516" y="81"/>
                  </a:cubicBezTo>
                  <a:cubicBezTo>
                    <a:pt x="512" y="81"/>
                    <a:pt x="506" y="81"/>
                    <a:pt x="502" y="80"/>
                  </a:cubicBezTo>
                  <a:cubicBezTo>
                    <a:pt x="499" y="80"/>
                    <a:pt x="496" y="80"/>
                    <a:pt x="496" y="80"/>
                  </a:cubicBezTo>
                  <a:cubicBezTo>
                    <a:pt x="495" y="80"/>
                    <a:pt x="493" y="80"/>
                    <a:pt x="490" y="81"/>
                  </a:cubicBezTo>
                  <a:cubicBezTo>
                    <a:pt x="487" y="82"/>
                    <a:pt x="484" y="85"/>
                    <a:pt x="483" y="87"/>
                  </a:cubicBezTo>
                  <a:cubicBezTo>
                    <a:pt x="482" y="90"/>
                    <a:pt x="481" y="91"/>
                    <a:pt x="481" y="91"/>
                  </a:cubicBezTo>
                  <a:cubicBezTo>
                    <a:pt x="480" y="91"/>
                    <a:pt x="480" y="91"/>
                    <a:pt x="479" y="90"/>
                  </a:cubicBezTo>
                  <a:cubicBezTo>
                    <a:pt x="479" y="90"/>
                    <a:pt x="477" y="89"/>
                    <a:pt x="475" y="87"/>
                  </a:cubicBezTo>
                  <a:cubicBezTo>
                    <a:pt x="472" y="86"/>
                    <a:pt x="471" y="84"/>
                    <a:pt x="471" y="84"/>
                  </a:cubicBezTo>
                  <a:cubicBezTo>
                    <a:pt x="471" y="84"/>
                    <a:pt x="470" y="84"/>
                    <a:pt x="470" y="84"/>
                  </a:cubicBezTo>
                  <a:cubicBezTo>
                    <a:pt x="470" y="84"/>
                    <a:pt x="470" y="84"/>
                    <a:pt x="470" y="84"/>
                  </a:cubicBezTo>
                  <a:cubicBezTo>
                    <a:pt x="470" y="84"/>
                    <a:pt x="470" y="84"/>
                    <a:pt x="470" y="84"/>
                  </a:cubicBezTo>
                  <a:cubicBezTo>
                    <a:pt x="469" y="83"/>
                    <a:pt x="469" y="83"/>
                    <a:pt x="469" y="83"/>
                  </a:cubicBezTo>
                  <a:cubicBezTo>
                    <a:pt x="469" y="83"/>
                    <a:pt x="469" y="83"/>
                    <a:pt x="469" y="83"/>
                  </a:cubicBezTo>
                  <a:cubicBezTo>
                    <a:pt x="469" y="83"/>
                    <a:pt x="469" y="83"/>
                    <a:pt x="469" y="83"/>
                  </a:cubicBezTo>
                  <a:cubicBezTo>
                    <a:pt x="469" y="83"/>
                    <a:pt x="469" y="83"/>
                    <a:pt x="468" y="82"/>
                  </a:cubicBezTo>
                  <a:cubicBezTo>
                    <a:pt x="468" y="82"/>
                    <a:pt x="468" y="82"/>
                    <a:pt x="468" y="82"/>
                  </a:cubicBezTo>
                  <a:cubicBezTo>
                    <a:pt x="468" y="82"/>
                    <a:pt x="468" y="82"/>
                    <a:pt x="468" y="82"/>
                  </a:cubicBezTo>
                  <a:cubicBezTo>
                    <a:pt x="468" y="82"/>
                    <a:pt x="467" y="81"/>
                    <a:pt x="465" y="80"/>
                  </a:cubicBezTo>
                  <a:cubicBezTo>
                    <a:pt x="465" y="80"/>
                    <a:pt x="465" y="80"/>
                    <a:pt x="464" y="79"/>
                  </a:cubicBezTo>
                  <a:cubicBezTo>
                    <a:pt x="464" y="79"/>
                    <a:pt x="464" y="79"/>
                    <a:pt x="463" y="79"/>
                  </a:cubicBezTo>
                  <a:cubicBezTo>
                    <a:pt x="463" y="79"/>
                    <a:pt x="463" y="79"/>
                    <a:pt x="463" y="79"/>
                  </a:cubicBezTo>
                  <a:cubicBezTo>
                    <a:pt x="463" y="79"/>
                    <a:pt x="463" y="79"/>
                    <a:pt x="463" y="79"/>
                  </a:cubicBezTo>
                  <a:cubicBezTo>
                    <a:pt x="463" y="79"/>
                    <a:pt x="462" y="79"/>
                    <a:pt x="462" y="78"/>
                  </a:cubicBezTo>
                  <a:cubicBezTo>
                    <a:pt x="462" y="78"/>
                    <a:pt x="462" y="78"/>
                    <a:pt x="462" y="78"/>
                  </a:cubicBezTo>
                  <a:cubicBezTo>
                    <a:pt x="459" y="78"/>
                    <a:pt x="459" y="78"/>
                    <a:pt x="459" y="78"/>
                  </a:cubicBezTo>
                  <a:cubicBezTo>
                    <a:pt x="459" y="82"/>
                    <a:pt x="453" y="86"/>
                    <a:pt x="446" y="86"/>
                  </a:cubicBezTo>
                  <a:cubicBezTo>
                    <a:pt x="439" y="86"/>
                    <a:pt x="434" y="86"/>
                    <a:pt x="434" y="85"/>
                  </a:cubicBezTo>
                  <a:cubicBezTo>
                    <a:pt x="434" y="85"/>
                    <a:pt x="434" y="85"/>
                    <a:pt x="433" y="85"/>
                  </a:cubicBezTo>
                  <a:cubicBezTo>
                    <a:pt x="433" y="85"/>
                    <a:pt x="433" y="85"/>
                    <a:pt x="433" y="85"/>
                  </a:cubicBezTo>
                  <a:cubicBezTo>
                    <a:pt x="433" y="84"/>
                    <a:pt x="433" y="83"/>
                    <a:pt x="433" y="83"/>
                  </a:cubicBezTo>
                  <a:cubicBezTo>
                    <a:pt x="433" y="83"/>
                    <a:pt x="433" y="82"/>
                    <a:pt x="433" y="82"/>
                  </a:cubicBezTo>
                  <a:cubicBezTo>
                    <a:pt x="433" y="81"/>
                    <a:pt x="433" y="80"/>
                    <a:pt x="433" y="79"/>
                  </a:cubicBezTo>
                  <a:cubicBezTo>
                    <a:pt x="433" y="78"/>
                    <a:pt x="436" y="75"/>
                    <a:pt x="440" y="74"/>
                  </a:cubicBezTo>
                  <a:cubicBezTo>
                    <a:pt x="443" y="72"/>
                    <a:pt x="447" y="70"/>
                    <a:pt x="448" y="69"/>
                  </a:cubicBezTo>
                  <a:cubicBezTo>
                    <a:pt x="449" y="67"/>
                    <a:pt x="452" y="67"/>
                    <a:pt x="456" y="67"/>
                  </a:cubicBezTo>
                  <a:cubicBezTo>
                    <a:pt x="459" y="67"/>
                    <a:pt x="462" y="67"/>
                    <a:pt x="463" y="68"/>
                  </a:cubicBezTo>
                  <a:cubicBezTo>
                    <a:pt x="464" y="69"/>
                    <a:pt x="465" y="70"/>
                    <a:pt x="465" y="71"/>
                  </a:cubicBezTo>
                  <a:cubicBezTo>
                    <a:pt x="466" y="72"/>
                    <a:pt x="469" y="74"/>
                    <a:pt x="472" y="76"/>
                  </a:cubicBezTo>
                  <a:cubicBezTo>
                    <a:pt x="472" y="76"/>
                    <a:pt x="472" y="76"/>
                    <a:pt x="472" y="77"/>
                  </a:cubicBezTo>
                  <a:cubicBezTo>
                    <a:pt x="473" y="78"/>
                    <a:pt x="473" y="78"/>
                    <a:pt x="473" y="78"/>
                  </a:cubicBezTo>
                  <a:cubicBezTo>
                    <a:pt x="477" y="77"/>
                    <a:pt x="481" y="77"/>
                    <a:pt x="482" y="76"/>
                  </a:cubicBezTo>
                  <a:cubicBezTo>
                    <a:pt x="483" y="76"/>
                    <a:pt x="484" y="75"/>
                    <a:pt x="484" y="75"/>
                  </a:cubicBezTo>
                  <a:cubicBezTo>
                    <a:pt x="485" y="75"/>
                    <a:pt x="487" y="72"/>
                    <a:pt x="489" y="70"/>
                  </a:cubicBezTo>
                  <a:cubicBezTo>
                    <a:pt x="490" y="68"/>
                    <a:pt x="499" y="67"/>
                    <a:pt x="507" y="67"/>
                  </a:cubicBezTo>
                  <a:cubicBezTo>
                    <a:pt x="515" y="67"/>
                    <a:pt x="524" y="67"/>
                    <a:pt x="526" y="68"/>
                  </a:cubicBezTo>
                  <a:cubicBezTo>
                    <a:pt x="529" y="68"/>
                    <a:pt x="531" y="69"/>
                    <a:pt x="532" y="69"/>
                  </a:cubicBezTo>
                  <a:cubicBezTo>
                    <a:pt x="533" y="70"/>
                    <a:pt x="534" y="70"/>
                    <a:pt x="534" y="70"/>
                  </a:cubicBezTo>
                  <a:cubicBezTo>
                    <a:pt x="534" y="70"/>
                    <a:pt x="534" y="70"/>
                    <a:pt x="534" y="70"/>
                  </a:cubicBezTo>
                  <a:cubicBezTo>
                    <a:pt x="534" y="70"/>
                    <a:pt x="535" y="69"/>
                    <a:pt x="536" y="69"/>
                  </a:cubicBezTo>
                  <a:cubicBezTo>
                    <a:pt x="537" y="68"/>
                    <a:pt x="538" y="66"/>
                    <a:pt x="539" y="65"/>
                  </a:cubicBezTo>
                  <a:cubicBezTo>
                    <a:pt x="540" y="64"/>
                    <a:pt x="540" y="59"/>
                    <a:pt x="540" y="55"/>
                  </a:cubicBezTo>
                  <a:cubicBezTo>
                    <a:pt x="540" y="50"/>
                    <a:pt x="536" y="43"/>
                    <a:pt x="530" y="38"/>
                  </a:cubicBezTo>
                  <a:cubicBezTo>
                    <a:pt x="525" y="33"/>
                    <a:pt x="519" y="25"/>
                    <a:pt x="519" y="20"/>
                  </a:cubicBezTo>
                  <a:cubicBezTo>
                    <a:pt x="518" y="15"/>
                    <a:pt x="516" y="10"/>
                    <a:pt x="514" y="10"/>
                  </a:cubicBezTo>
                  <a:cubicBezTo>
                    <a:pt x="512" y="10"/>
                    <a:pt x="511" y="12"/>
                    <a:pt x="511" y="14"/>
                  </a:cubicBezTo>
                  <a:cubicBezTo>
                    <a:pt x="511" y="16"/>
                    <a:pt x="508" y="18"/>
                    <a:pt x="505" y="18"/>
                  </a:cubicBezTo>
                  <a:cubicBezTo>
                    <a:pt x="502" y="19"/>
                    <a:pt x="499" y="21"/>
                    <a:pt x="499" y="23"/>
                  </a:cubicBezTo>
                  <a:cubicBezTo>
                    <a:pt x="499" y="24"/>
                    <a:pt x="498" y="27"/>
                    <a:pt x="496" y="28"/>
                  </a:cubicBezTo>
                  <a:cubicBezTo>
                    <a:pt x="494" y="29"/>
                    <a:pt x="492" y="29"/>
                    <a:pt x="492" y="30"/>
                  </a:cubicBezTo>
                  <a:cubicBezTo>
                    <a:pt x="492" y="30"/>
                    <a:pt x="492" y="30"/>
                    <a:pt x="492" y="30"/>
                  </a:cubicBezTo>
                  <a:cubicBezTo>
                    <a:pt x="492" y="30"/>
                    <a:pt x="492" y="30"/>
                    <a:pt x="492" y="30"/>
                  </a:cubicBezTo>
                  <a:cubicBezTo>
                    <a:pt x="491" y="30"/>
                    <a:pt x="490" y="28"/>
                    <a:pt x="488" y="25"/>
                  </a:cubicBezTo>
                  <a:cubicBezTo>
                    <a:pt x="487" y="22"/>
                    <a:pt x="485" y="20"/>
                    <a:pt x="485" y="20"/>
                  </a:cubicBezTo>
                  <a:cubicBezTo>
                    <a:pt x="485" y="20"/>
                    <a:pt x="474" y="20"/>
                    <a:pt x="461" y="19"/>
                  </a:cubicBezTo>
                  <a:cubicBezTo>
                    <a:pt x="448" y="19"/>
                    <a:pt x="435" y="19"/>
                    <a:pt x="431" y="19"/>
                  </a:cubicBezTo>
                  <a:cubicBezTo>
                    <a:pt x="428" y="19"/>
                    <a:pt x="425" y="19"/>
                    <a:pt x="425" y="19"/>
                  </a:cubicBezTo>
                  <a:cubicBezTo>
                    <a:pt x="425" y="18"/>
                    <a:pt x="425" y="18"/>
                    <a:pt x="425" y="18"/>
                  </a:cubicBezTo>
                  <a:cubicBezTo>
                    <a:pt x="424" y="18"/>
                    <a:pt x="424" y="16"/>
                    <a:pt x="424" y="15"/>
                  </a:cubicBezTo>
                  <a:cubicBezTo>
                    <a:pt x="424" y="13"/>
                    <a:pt x="423" y="12"/>
                    <a:pt x="423" y="12"/>
                  </a:cubicBezTo>
                  <a:cubicBezTo>
                    <a:pt x="423" y="12"/>
                    <a:pt x="423" y="11"/>
                    <a:pt x="423" y="11"/>
                  </a:cubicBezTo>
                  <a:cubicBezTo>
                    <a:pt x="422" y="11"/>
                    <a:pt x="422" y="11"/>
                    <a:pt x="422" y="11"/>
                  </a:cubicBezTo>
                  <a:cubicBezTo>
                    <a:pt x="422" y="10"/>
                    <a:pt x="422" y="10"/>
                    <a:pt x="422" y="10"/>
                  </a:cubicBezTo>
                  <a:cubicBezTo>
                    <a:pt x="422" y="10"/>
                    <a:pt x="423" y="9"/>
                    <a:pt x="424" y="8"/>
                  </a:cubicBezTo>
                  <a:cubicBezTo>
                    <a:pt x="425" y="7"/>
                    <a:pt x="426" y="6"/>
                    <a:pt x="426" y="6"/>
                  </a:cubicBezTo>
                  <a:cubicBezTo>
                    <a:pt x="426" y="5"/>
                    <a:pt x="426" y="5"/>
                    <a:pt x="425" y="4"/>
                  </a:cubicBezTo>
                  <a:cubicBezTo>
                    <a:pt x="425" y="4"/>
                    <a:pt x="422" y="3"/>
                    <a:pt x="420" y="2"/>
                  </a:cubicBezTo>
                  <a:cubicBezTo>
                    <a:pt x="418" y="1"/>
                    <a:pt x="410" y="0"/>
                    <a:pt x="402" y="0"/>
                  </a:cubicBezTo>
                  <a:cubicBezTo>
                    <a:pt x="395" y="0"/>
                    <a:pt x="385" y="1"/>
                    <a:pt x="380" y="3"/>
                  </a:cubicBezTo>
                  <a:cubicBezTo>
                    <a:pt x="375" y="4"/>
                    <a:pt x="371" y="5"/>
                    <a:pt x="371" y="6"/>
                  </a:cubicBezTo>
                  <a:cubicBezTo>
                    <a:pt x="370" y="7"/>
                    <a:pt x="370" y="8"/>
                    <a:pt x="369" y="8"/>
                  </a:cubicBezTo>
                  <a:cubicBezTo>
                    <a:pt x="369" y="9"/>
                    <a:pt x="367" y="12"/>
                    <a:pt x="366" y="14"/>
                  </a:cubicBezTo>
                  <a:cubicBezTo>
                    <a:pt x="364" y="17"/>
                    <a:pt x="362" y="19"/>
                    <a:pt x="359" y="19"/>
                  </a:cubicBezTo>
                  <a:cubicBezTo>
                    <a:pt x="357" y="19"/>
                    <a:pt x="356" y="19"/>
                    <a:pt x="356" y="20"/>
                  </a:cubicBezTo>
                  <a:cubicBezTo>
                    <a:pt x="356" y="20"/>
                    <a:pt x="357" y="21"/>
                    <a:pt x="357" y="22"/>
                  </a:cubicBezTo>
                  <a:cubicBezTo>
                    <a:pt x="358" y="23"/>
                    <a:pt x="360" y="24"/>
                    <a:pt x="362" y="25"/>
                  </a:cubicBezTo>
                  <a:cubicBezTo>
                    <a:pt x="364" y="26"/>
                    <a:pt x="368" y="29"/>
                    <a:pt x="372" y="30"/>
                  </a:cubicBezTo>
                  <a:cubicBezTo>
                    <a:pt x="375" y="32"/>
                    <a:pt x="381" y="33"/>
                    <a:pt x="385" y="33"/>
                  </a:cubicBezTo>
                  <a:cubicBezTo>
                    <a:pt x="389" y="33"/>
                    <a:pt x="393" y="33"/>
                    <a:pt x="395" y="32"/>
                  </a:cubicBezTo>
                  <a:cubicBezTo>
                    <a:pt x="397" y="31"/>
                    <a:pt x="398" y="28"/>
                    <a:pt x="398" y="26"/>
                  </a:cubicBezTo>
                  <a:cubicBezTo>
                    <a:pt x="397" y="23"/>
                    <a:pt x="398" y="20"/>
                    <a:pt x="399" y="20"/>
                  </a:cubicBezTo>
                  <a:cubicBezTo>
                    <a:pt x="400" y="20"/>
                    <a:pt x="403" y="19"/>
                    <a:pt x="405" y="19"/>
                  </a:cubicBezTo>
                  <a:cubicBezTo>
                    <a:pt x="408" y="19"/>
                    <a:pt x="410" y="20"/>
                    <a:pt x="410" y="21"/>
                  </a:cubicBezTo>
                  <a:cubicBezTo>
                    <a:pt x="410" y="22"/>
                    <a:pt x="411" y="24"/>
                    <a:pt x="413" y="25"/>
                  </a:cubicBezTo>
                  <a:cubicBezTo>
                    <a:pt x="414" y="26"/>
                    <a:pt x="416" y="29"/>
                    <a:pt x="418" y="31"/>
                  </a:cubicBezTo>
                  <a:cubicBezTo>
                    <a:pt x="420" y="33"/>
                    <a:pt x="422" y="36"/>
                    <a:pt x="423" y="39"/>
                  </a:cubicBezTo>
                  <a:cubicBezTo>
                    <a:pt x="424" y="41"/>
                    <a:pt x="424" y="43"/>
                    <a:pt x="424" y="42"/>
                  </a:cubicBezTo>
                  <a:cubicBezTo>
                    <a:pt x="424" y="42"/>
                    <a:pt x="429" y="41"/>
                    <a:pt x="434" y="40"/>
                  </a:cubicBezTo>
                  <a:cubicBezTo>
                    <a:pt x="439" y="40"/>
                    <a:pt x="443" y="39"/>
                    <a:pt x="443" y="39"/>
                  </a:cubicBezTo>
                  <a:cubicBezTo>
                    <a:pt x="443" y="39"/>
                    <a:pt x="440" y="39"/>
                    <a:pt x="437" y="39"/>
                  </a:cubicBezTo>
                  <a:cubicBezTo>
                    <a:pt x="434" y="39"/>
                    <a:pt x="430" y="40"/>
                    <a:pt x="429" y="40"/>
                  </a:cubicBezTo>
                  <a:cubicBezTo>
                    <a:pt x="427" y="40"/>
                    <a:pt x="427" y="40"/>
                    <a:pt x="429" y="40"/>
                  </a:cubicBezTo>
                  <a:cubicBezTo>
                    <a:pt x="431" y="39"/>
                    <a:pt x="435" y="39"/>
                    <a:pt x="438" y="39"/>
                  </a:cubicBezTo>
                  <a:cubicBezTo>
                    <a:pt x="441" y="39"/>
                    <a:pt x="443" y="38"/>
                    <a:pt x="443" y="38"/>
                  </a:cubicBezTo>
                  <a:cubicBezTo>
                    <a:pt x="443" y="38"/>
                    <a:pt x="443" y="38"/>
                    <a:pt x="444" y="38"/>
                  </a:cubicBezTo>
                  <a:cubicBezTo>
                    <a:pt x="444" y="38"/>
                    <a:pt x="446" y="40"/>
                    <a:pt x="448" y="41"/>
                  </a:cubicBezTo>
                  <a:cubicBezTo>
                    <a:pt x="450" y="42"/>
                    <a:pt x="452" y="44"/>
                    <a:pt x="452" y="44"/>
                  </a:cubicBezTo>
                  <a:cubicBezTo>
                    <a:pt x="452" y="44"/>
                    <a:pt x="451" y="45"/>
                    <a:pt x="450" y="47"/>
                  </a:cubicBezTo>
                  <a:cubicBezTo>
                    <a:pt x="449" y="49"/>
                    <a:pt x="448" y="50"/>
                    <a:pt x="448" y="51"/>
                  </a:cubicBezTo>
                  <a:cubicBezTo>
                    <a:pt x="448" y="51"/>
                    <a:pt x="447" y="51"/>
                    <a:pt x="447" y="52"/>
                  </a:cubicBezTo>
                  <a:cubicBezTo>
                    <a:pt x="447" y="52"/>
                    <a:pt x="447" y="52"/>
                    <a:pt x="447" y="52"/>
                  </a:cubicBezTo>
                  <a:cubicBezTo>
                    <a:pt x="447" y="52"/>
                    <a:pt x="447" y="52"/>
                    <a:pt x="447" y="52"/>
                  </a:cubicBezTo>
                  <a:cubicBezTo>
                    <a:pt x="447" y="52"/>
                    <a:pt x="445" y="51"/>
                    <a:pt x="444" y="51"/>
                  </a:cubicBezTo>
                  <a:cubicBezTo>
                    <a:pt x="442" y="51"/>
                    <a:pt x="439" y="52"/>
                    <a:pt x="437" y="52"/>
                  </a:cubicBezTo>
                  <a:cubicBezTo>
                    <a:pt x="434" y="52"/>
                    <a:pt x="432" y="55"/>
                    <a:pt x="431" y="59"/>
                  </a:cubicBezTo>
                  <a:cubicBezTo>
                    <a:pt x="430" y="63"/>
                    <a:pt x="429" y="67"/>
                    <a:pt x="429" y="67"/>
                  </a:cubicBezTo>
                  <a:cubicBezTo>
                    <a:pt x="429" y="67"/>
                    <a:pt x="429" y="67"/>
                    <a:pt x="429" y="67"/>
                  </a:cubicBezTo>
                  <a:cubicBezTo>
                    <a:pt x="429" y="67"/>
                    <a:pt x="425" y="67"/>
                    <a:pt x="421" y="68"/>
                  </a:cubicBezTo>
                  <a:cubicBezTo>
                    <a:pt x="417" y="69"/>
                    <a:pt x="413" y="70"/>
                    <a:pt x="413" y="70"/>
                  </a:cubicBezTo>
                  <a:cubicBezTo>
                    <a:pt x="413" y="70"/>
                    <a:pt x="413" y="70"/>
                    <a:pt x="412" y="69"/>
                  </a:cubicBezTo>
                  <a:cubicBezTo>
                    <a:pt x="412" y="68"/>
                    <a:pt x="409" y="67"/>
                    <a:pt x="404" y="67"/>
                  </a:cubicBezTo>
                  <a:cubicBezTo>
                    <a:pt x="400" y="67"/>
                    <a:pt x="396" y="64"/>
                    <a:pt x="395" y="62"/>
                  </a:cubicBezTo>
                  <a:cubicBezTo>
                    <a:pt x="395" y="59"/>
                    <a:pt x="394" y="57"/>
                    <a:pt x="393" y="57"/>
                  </a:cubicBezTo>
                  <a:cubicBezTo>
                    <a:pt x="393" y="57"/>
                    <a:pt x="393" y="57"/>
                    <a:pt x="393" y="58"/>
                  </a:cubicBezTo>
                  <a:cubicBezTo>
                    <a:pt x="393" y="58"/>
                    <a:pt x="387" y="58"/>
                    <a:pt x="380" y="57"/>
                  </a:cubicBezTo>
                  <a:cubicBezTo>
                    <a:pt x="372" y="56"/>
                    <a:pt x="365" y="54"/>
                    <a:pt x="364" y="53"/>
                  </a:cubicBezTo>
                  <a:cubicBezTo>
                    <a:pt x="362" y="51"/>
                    <a:pt x="359" y="50"/>
                    <a:pt x="357" y="50"/>
                  </a:cubicBezTo>
                  <a:cubicBezTo>
                    <a:pt x="354" y="50"/>
                    <a:pt x="352" y="50"/>
                    <a:pt x="351" y="49"/>
                  </a:cubicBezTo>
                  <a:cubicBezTo>
                    <a:pt x="351" y="49"/>
                    <a:pt x="349" y="48"/>
                    <a:pt x="349" y="47"/>
                  </a:cubicBezTo>
                  <a:cubicBezTo>
                    <a:pt x="348" y="47"/>
                    <a:pt x="344" y="46"/>
                    <a:pt x="340" y="46"/>
                  </a:cubicBezTo>
                  <a:cubicBezTo>
                    <a:pt x="336" y="47"/>
                    <a:pt x="333" y="49"/>
                    <a:pt x="333" y="51"/>
                  </a:cubicBezTo>
                  <a:cubicBezTo>
                    <a:pt x="333" y="54"/>
                    <a:pt x="330" y="56"/>
                    <a:pt x="327" y="57"/>
                  </a:cubicBezTo>
                  <a:cubicBezTo>
                    <a:pt x="324" y="58"/>
                    <a:pt x="321" y="59"/>
                    <a:pt x="321" y="59"/>
                  </a:cubicBezTo>
                  <a:cubicBezTo>
                    <a:pt x="321" y="60"/>
                    <a:pt x="321" y="61"/>
                    <a:pt x="321" y="63"/>
                  </a:cubicBezTo>
                  <a:cubicBezTo>
                    <a:pt x="321" y="65"/>
                    <a:pt x="318" y="67"/>
                    <a:pt x="314" y="67"/>
                  </a:cubicBezTo>
                  <a:cubicBezTo>
                    <a:pt x="310" y="67"/>
                    <a:pt x="307" y="65"/>
                    <a:pt x="307" y="62"/>
                  </a:cubicBezTo>
                  <a:cubicBezTo>
                    <a:pt x="306" y="60"/>
                    <a:pt x="305" y="57"/>
                    <a:pt x="303" y="56"/>
                  </a:cubicBezTo>
                  <a:cubicBezTo>
                    <a:pt x="302" y="56"/>
                    <a:pt x="301" y="56"/>
                    <a:pt x="302" y="56"/>
                  </a:cubicBezTo>
                  <a:cubicBezTo>
                    <a:pt x="302" y="57"/>
                    <a:pt x="302" y="57"/>
                    <a:pt x="302" y="57"/>
                  </a:cubicBezTo>
                  <a:cubicBezTo>
                    <a:pt x="302" y="57"/>
                    <a:pt x="302" y="57"/>
                    <a:pt x="302" y="57"/>
                  </a:cubicBezTo>
                  <a:cubicBezTo>
                    <a:pt x="302" y="57"/>
                    <a:pt x="302" y="57"/>
                    <a:pt x="302" y="58"/>
                  </a:cubicBezTo>
                  <a:cubicBezTo>
                    <a:pt x="302" y="58"/>
                    <a:pt x="302" y="58"/>
                    <a:pt x="302" y="58"/>
                  </a:cubicBezTo>
                  <a:cubicBezTo>
                    <a:pt x="302" y="58"/>
                    <a:pt x="299" y="60"/>
                    <a:pt x="295" y="62"/>
                  </a:cubicBezTo>
                  <a:cubicBezTo>
                    <a:pt x="291" y="65"/>
                    <a:pt x="283" y="67"/>
                    <a:pt x="278" y="67"/>
                  </a:cubicBezTo>
                  <a:cubicBezTo>
                    <a:pt x="273" y="67"/>
                    <a:pt x="269" y="65"/>
                    <a:pt x="268" y="64"/>
                  </a:cubicBezTo>
                  <a:cubicBezTo>
                    <a:pt x="268" y="62"/>
                    <a:pt x="262" y="61"/>
                    <a:pt x="256" y="61"/>
                  </a:cubicBezTo>
                  <a:cubicBezTo>
                    <a:pt x="249" y="61"/>
                    <a:pt x="243" y="61"/>
                    <a:pt x="242" y="61"/>
                  </a:cubicBezTo>
                  <a:cubicBezTo>
                    <a:pt x="240" y="60"/>
                    <a:pt x="237" y="59"/>
                    <a:pt x="234" y="59"/>
                  </a:cubicBezTo>
                  <a:cubicBezTo>
                    <a:pt x="232" y="58"/>
                    <a:pt x="222" y="57"/>
                    <a:pt x="214" y="57"/>
                  </a:cubicBezTo>
                  <a:cubicBezTo>
                    <a:pt x="205" y="57"/>
                    <a:pt x="198" y="55"/>
                    <a:pt x="198" y="52"/>
                  </a:cubicBezTo>
                  <a:cubicBezTo>
                    <a:pt x="198" y="50"/>
                    <a:pt x="195" y="48"/>
                    <a:pt x="192" y="48"/>
                  </a:cubicBezTo>
                  <a:cubicBezTo>
                    <a:pt x="189" y="48"/>
                    <a:pt x="185" y="47"/>
                    <a:pt x="185" y="45"/>
                  </a:cubicBezTo>
                  <a:cubicBezTo>
                    <a:pt x="184" y="44"/>
                    <a:pt x="177" y="43"/>
                    <a:pt x="169" y="42"/>
                  </a:cubicBezTo>
                  <a:cubicBezTo>
                    <a:pt x="160" y="42"/>
                    <a:pt x="147" y="43"/>
                    <a:pt x="139" y="43"/>
                  </a:cubicBezTo>
                  <a:cubicBezTo>
                    <a:pt x="131" y="44"/>
                    <a:pt x="119" y="44"/>
                    <a:pt x="113" y="44"/>
                  </a:cubicBezTo>
                  <a:cubicBezTo>
                    <a:pt x="107" y="43"/>
                    <a:pt x="98" y="43"/>
                    <a:pt x="92" y="43"/>
                  </a:cubicBezTo>
                  <a:cubicBezTo>
                    <a:pt x="69" y="43"/>
                    <a:pt x="69" y="43"/>
                    <a:pt x="69" y="43"/>
                  </a:cubicBezTo>
                  <a:cubicBezTo>
                    <a:pt x="66" y="43"/>
                    <a:pt x="60" y="44"/>
                    <a:pt x="55" y="46"/>
                  </a:cubicBezTo>
                  <a:cubicBezTo>
                    <a:pt x="51" y="48"/>
                    <a:pt x="45" y="52"/>
                    <a:pt x="42" y="56"/>
                  </a:cubicBezTo>
                  <a:cubicBezTo>
                    <a:pt x="39" y="59"/>
                    <a:pt x="35" y="65"/>
                    <a:pt x="33" y="69"/>
                  </a:cubicBezTo>
                  <a:cubicBezTo>
                    <a:pt x="31" y="74"/>
                    <a:pt x="32" y="79"/>
                    <a:pt x="35" y="81"/>
                  </a:cubicBezTo>
                  <a:cubicBezTo>
                    <a:pt x="38" y="84"/>
                    <a:pt x="41" y="87"/>
                    <a:pt x="42" y="88"/>
                  </a:cubicBezTo>
                  <a:cubicBezTo>
                    <a:pt x="43" y="89"/>
                    <a:pt x="43" y="90"/>
                    <a:pt x="43" y="90"/>
                  </a:cubicBezTo>
                  <a:cubicBezTo>
                    <a:pt x="43" y="90"/>
                    <a:pt x="43" y="91"/>
                    <a:pt x="43" y="93"/>
                  </a:cubicBezTo>
                  <a:cubicBezTo>
                    <a:pt x="43" y="94"/>
                    <a:pt x="43" y="95"/>
                    <a:pt x="43" y="95"/>
                  </a:cubicBezTo>
                  <a:cubicBezTo>
                    <a:pt x="20" y="95"/>
                    <a:pt x="20" y="95"/>
                    <a:pt x="20" y="95"/>
                  </a:cubicBezTo>
                  <a:cubicBezTo>
                    <a:pt x="8" y="95"/>
                    <a:pt x="0" y="96"/>
                    <a:pt x="1" y="97"/>
                  </a:cubicBezTo>
                  <a:cubicBezTo>
                    <a:pt x="3" y="98"/>
                    <a:pt x="6" y="101"/>
                    <a:pt x="9" y="104"/>
                  </a:cubicBezTo>
                  <a:cubicBezTo>
                    <a:pt x="12" y="107"/>
                    <a:pt x="22" y="109"/>
                    <a:pt x="32" y="109"/>
                  </a:cubicBezTo>
                  <a:cubicBezTo>
                    <a:pt x="42" y="109"/>
                    <a:pt x="50" y="111"/>
                    <a:pt x="50" y="114"/>
                  </a:cubicBezTo>
                  <a:cubicBezTo>
                    <a:pt x="50" y="117"/>
                    <a:pt x="48" y="120"/>
                    <a:pt x="45" y="121"/>
                  </a:cubicBezTo>
                  <a:cubicBezTo>
                    <a:pt x="43" y="122"/>
                    <a:pt x="40" y="123"/>
                    <a:pt x="40" y="124"/>
                  </a:cubicBezTo>
                  <a:cubicBezTo>
                    <a:pt x="39" y="124"/>
                    <a:pt x="38" y="124"/>
                    <a:pt x="38" y="124"/>
                  </a:cubicBezTo>
                  <a:cubicBezTo>
                    <a:pt x="38" y="124"/>
                    <a:pt x="34" y="126"/>
                    <a:pt x="29" y="128"/>
                  </a:cubicBezTo>
                  <a:cubicBezTo>
                    <a:pt x="24" y="130"/>
                    <a:pt x="19" y="133"/>
                    <a:pt x="18" y="134"/>
                  </a:cubicBezTo>
                  <a:cubicBezTo>
                    <a:pt x="16" y="136"/>
                    <a:pt x="16" y="138"/>
                    <a:pt x="18" y="138"/>
                  </a:cubicBezTo>
                  <a:cubicBezTo>
                    <a:pt x="19" y="138"/>
                    <a:pt x="20" y="141"/>
                    <a:pt x="20" y="144"/>
                  </a:cubicBezTo>
                  <a:cubicBezTo>
                    <a:pt x="20" y="148"/>
                    <a:pt x="24" y="152"/>
                    <a:pt x="28" y="154"/>
                  </a:cubicBezTo>
                  <a:cubicBezTo>
                    <a:pt x="33" y="155"/>
                    <a:pt x="38" y="157"/>
                    <a:pt x="41" y="157"/>
                  </a:cubicBezTo>
                  <a:cubicBezTo>
                    <a:pt x="44" y="157"/>
                    <a:pt x="48" y="159"/>
                    <a:pt x="50" y="162"/>
                  </a:cubicBezTo>
                  <a:cubicBezTo>
                    <a:pt x="52" y="164"/>
                    <a:pt x="56" y="166"/>
                    <a:pt x="58" y="166"/>
                  </a:cubicBezTo>
                  <a:cubicBezTo>
                    <a:pt x="61" y="166"/>
                    <a:pt x="65" y="169"/>
                    <a:pt x="66" y="171"/>
                  </a:cubicBezTo>
                  <a:cubicBezTo>
                    <a:pt x="68" y="174"/>
                    <a:pt x="68" y="177"/>
                    <a:pt x="68" y="177"/>
                  </a:cubicBezTo>
                  <a:cubicBezTo>
                    <a:pt x="68" y="178"/>
                    <a:pt x="67" y="179"/>
                    <a:pt x="67" y="180"/>
                  </a:cubicBezTo>
                  <a:cubicBezTo>
                    <a:pt x="66" y="181"/>
                    <a:pt x="65" y="184"/>
                    <a:pt x="63" y="186"/>
                  </a:cubicBezTo>
                  <a:cubicBezTo>
                    <a:pt x="62" y="188"/>
                    <a:pt x="57" y="192"/>
                    <a:pt x="53" y="194"/>
                  </a:cubicBezTo>
                  <a:cubicBezTo>
                    <a:pt x="48" y="197"/>
                    <a:pt x="46" y="201"/>
                    <a:pt x="47" y="202"/>
                  </a:cubicBezTo>
                  <a:cubicBezTo>
                    <a:pt x="49" y="204"/>
                    <a:pt x="50" y="205"/>
                    <a:pt x="50" y="203"/>
                  </a:cubicBezTo>
                  <a:cubicBezTo>
                    <a:pt x="50" y="202"/>
                    <a:pt x="54" y="200"/>
                    <a:pt x="58" y="199"/>
                  </a:cubicBezTo>
                  <a:cubicBezTo>
                    <a:pt x="62" y="199"/>
                    <a:pt x="69" y="198"/>
                    <a:pt x="73" y="198"/>
                  </a:cubicBezTo>
                  <a:cubicBezTo>
                    <a:pt x="76" y="198"/>
                    <a:pt x="80" y="195"/>
                    <a:pt x="80" y="192"/>
                  </a:cubicBezTo>
                  <a:cubicBezTo>
                    <a:pt x="80" y="190"/>
                    <a:pt x="80" y="187"/>
                    <a:pt x="80" y="187"/>
                  </a:cubicBezTo>
                  <a:cubicBezTo>
                    <a:pt x="80" y="187"/>
                    <a:pt x="81" y="187"/>
                    <a:pt x="81" y="187"/>
                  </a:cubicBezTo>
                  <a:cubicBezTo>
                    <a:pt x="81" y="187"/>
                    <a:pt x="83" y="187"/>
                    <a:pt x="86" y="186"/>
                  </a:cubicBezTo>
                  <a:cubicBezTo>
                    <a:pt x="88" y="186"/>
                    <a:pt x="92" y="185"/>
                    <a:pt x="93" y="185"/>
                  </a:cubicBezTo>
                  <a:cubicBezTo>
                    <a:pt x="94" y="185"/>
                    <a:pt x="97" y="188"/>
                    <a:pt x="99" y="190"/>
                  </a:cubicBezTo>
                  <a:cubicBezTo>
                    <a:pt x="100" y="193"/>
                    <a:pt x="103" y="195"/>
                    <a:pt x="105" y="195"/>
                  </a:cubicBezTo>
                  <a:cubicBezTo>
                    <a:pt x="107" y="195"/>
                    <a:pt x="109" y="193"/>
                    <a:pt x="109" y="192"/>
                  </a:cubicBezTo>
                  <a:cubicBezTo>
                    <a:pt x="109" y="190"/>
                    <a:pt x="107" y="187"/>
                    <a:pt x="103" y="185"/>
                  </a:cubicBezTo>
                  <a:cubicBezTo>
                    <a:pt x="100" y="183"/>
                    <a:pt x="98" y="181"/>
                    <a:pt x="98" y="181"/>
                  </a:cubicBezTo>
                  <a:cubicBezTo>
                    <a:pt x="99" y="181"/>
                    <a:pt x="99" y="180"/>
                    <a:pt x="98" y="180"/>
                  </a:cubicBezTo>
                  <a:cubicBezTo>
                    <a:pt x="98" y="180"/>
                    <a:pt x="98" y="180"/>
                    <a:pt x="98" y="180"/>
                  </a:cubicBezTo>
                  <a:cubicBezTo>
                    <a:pt x="97" y="180"/>
                    <a:pt x="97" y="180"/>
                    <a:pt x="97" y="180"/>
                  </a:cubicBezTo>
                  <a:cubicBezTo>
                    <a:pt x="97" y="180"/>
                    <a:pt x="99" y="179"/>
                    <a:pt x="100" y="178"/>
                  </a:cubicBezTo>
                  <a:cubicBezTo>
                    <a:pt x="102" y="177"/>
                    <a:pt x="107" y="172"/>
                    <a:pt x="111" y="166"/>
                  </a:cubicBezTo>
                  <a:cubicBezTo>
                    <a:pt x="115" y="161"/>
                    <a:pt x="137" y="157"/>
                    <a:pt x="159" y="157"/>
                  </a:cubicBezTo>
                  <a:cubicBezTo>
                    <a:pt x="182" y="157"/>
                    <a:pt x="208" y="161"/>
                    <a:pt x="217" y="166"/>
                  </a:cubicBezTo>
                  <a:cubicBezTo>
                    <a:pt x="227" y="172"/>
                    <a:pt x="241" y="176"/>
                    <a:pt x="249" y="176"/>
                  </a:cubicBezTo>
                  <a:cubicBezTo>
                    <a:pt x="257" y="176"/>
                    <a:pt x="263" y="181"/>
                    <a:pt x="263" y="187"/>
                  </a:cubicBezTo>
                  <a:cubicBezTo>
                    <a:pt x="263" y="193"/>
                    <a:pt x="265" y="195"/>
                    <a:pt x="267" y="192"/>
                  </a:cubicBezTo>
                  <a:cubicBezTo>
                    <a:pt x="270" y="188"/>
                    <a:pt x="272" y="186"/>
                    <a:pt x="272" y="186"/>
                  </a:cubicBezTo>
                  <a:cubicBezTo>
                    <a:pt x="272" y="186"/>
                    <a:pt x="272" y="186"/>
                    <a:pt x="272" y="186"/>
                  </a:cubicBezTo>
                  <a:cubicBezTo>
                    <a:pt x="272" y="186"/>
                    <a:pt x="275" y="190"/>
                    <a:pt x="279" y="196"/>
                  </a:cubicBezTo>
                  <a:cubicBezTo>
                    <a:pt x="282" y="201"/>
                    <a:pt x="290" y="211"/>
                    <a:pt x="297" y="217"/>
                  </a:cubicBezTo>
                  <a:cubicBezTo>
                    <a:pt x="303" y="223"/>
                    <a:pt x="311" y="234"/>
                    <a:pt x="315" y="240"/>
                  </a:cubicBezTo>
                  <a:cubicBezTo>
                    <a:pt x="318" y="247"/>
                    <a:pt x="325" y="255"/>
                    <a:pt x="330" y="257"/>
                  </a:cubicBezTo>
                  <a:cubicBezTo>
                    <a:pt x="335" y="259"/>
                    <a:pt x="340" y="265"/>
                    <a:pt x="340" y="271"/>
                  </a:cubicBezTo>
                  <a:cubicBezTo>
                    <a:pt x="340" y="276"/>
                    <a:pt x="347" y="280"/>
                    <a:pt x="357" y="280"/>
                  </a:cubicBezTo>
                  <a:cubicBezTo>
                    <a:pt x="366" y="280"/>
                    <a:pt x="374" y="281"/>
                    <a:pt x="374" y="283"/>
                  </a:cubicBezTo>
                  <a:cubicBezTo>
                    <a:pt x="373" y="284"/>
                    <a:pt x="373" y="285"/>
                    <a:pt x="374" y="285"/>
                  </a:cubicBezTo>
                  <a:cubicBezTo>
                    <a:pt x="374" y="285"/>
                    <a:pt x="372" y="289"/>
                    <a:pt x="370" y="293"/>
                  </a:cubicBezTo>
                  <a:cubicBezTo>
                    <a:pt x="369" y="298"/>
                    <a:pt x="366" y="306"/>
                    <a:pt x="365" y="312"/>
                  </a:cubicBezTo>
                  <a:cubicBezTo>
                    <a:pt x="365" y="312"/>
                    <a:pt x="365" y="312"/>
                    <a:pt x="365" y="321"/>
                  </a:cubicBezTo>
                  <a:cubicBezTo>
                    <a:pt x="365" y="348"/>
                    <a:pt x="372" y="386"/>
                    <a:pt x="380" y="391"/>
                  </a:cubicBezTo>
                  <a:cubicBezTo>
                    <a:pt x="390" y="397"/>
                    <a:pt x="400" y="409"/>
                    <a:pt x="400" y="409"/>
                  </a:cubicBezTo>
                  <a:cubicBezTo>
                    <a:pt x="418" y="431"/>
                    <a:pt x="439" y="460"/>
                    <a:pt x="447" y="474"/>
                  </a:cubicBezTo>
                  <a:cubicBezTo>
                    <a:pt x="455" y="487"/>
                    <a:pt x="463" y="499"/>
                    <a:pt x="463" y="501"/>
                  </a:cubicBezTo>
                  <a:cubicBezTo>
                    <a:pt x="464" y="502"/>
                    <a:pt x="465" y="504"/>
                    <a:pt x="466" y="504"/>
                  </a:cubicBezTo>
                  <a:cubicBezTo>
                    <a:pt x="467" y="504"/>
                    <a:pt x="467" y="503"/>
                    <a:pt x="466" y="502"/>
                  </a:cubicBezTo>
                  <a:cubicBezTo>
                    <a:pt x="465" y="501"/>
                    <a:pt x="464" y="498"/>
                    <a:pt x="464" y="496"/>
                  </a:cubicBezTo>
                  <a:cubicBezTo>
                    <a:pt x="464" y="495"/>
                    <a:pt x="464" y="489"/>
                    <a:pt x="466" y="485"/>
                  </a:cubicBezTo>
                  <a:cubicBezTo>
                    <a:pt x="466" y="485"/>
                    <a:pt x="466" y="485"/>
                    <a:pt x="464" y="483"/>
                  </a:cubicBezTo>
                  <a:cubicBezTo>
                    <a:pt x="463" y="482"/>
                    <a:pt x="463" y="482"/>
                    <a:pt x="463" y="482"/>
                  </a:cubicBezTo>
                  <a:cubicBezTo>
                    <a:pt x="464" y="478"/>
                    <a:pt x="464" y="471"/>
                    <a:pt x="464" y="467"/>
                  </a:cubicBezTo>
                  <a:cubicBezTo>
                    <a:pt x="464" y="458"/>
                    <a:pt x="464" y="458"/>
                    <a:pt x="464" y="458"/>
                  </a:cubicBezTo>
                  <a:cubicBezTo>
                    <a:pt x="464" y="457"/>
                    <a:pt x="465" y="457"/>
                    <a:pt x="467" y="457"/>
                  </a:cubicBezTo>
                  <a:cubicBezTo>
                    <a:pt x="468" y="457"/>
                    <a:pt x="470" y="458"/>
                    <a:pt x="470" y="458"/>
                  </a:cubicBezTo>
                  <a:cubicBezTo>
                    <a:pt x="470" y="457"/>
                    <a:pt x="471" y="458"/>
                    <a:pt x="472" y="460"/>
                  </a:cubicBezTo>
                  <a:cubicBezTo>
                    <a:pt x="473" y="462"/>
                    <a:pt x="476" y="465"/>
                    <a:pt x="477" y="466"/>
                  </a:cubicBezTo>
                  <a:cubicBezTo>
                    <a:pt x="479" y="467"/>
                    <a:pt x="480" y="468"/>
                    <a:pt x="480" y="469"/>
                  </a:cubicBezTo>
                  <a:cubicBezTo>
                    <a:pt x="480" y="469"/>
                    <a:pt x="483" y="471"/>
                    <a:pt x="487" y="475"/>
                  </a:cubicBezTo>
                  <a:cubicBezTo>
                    <a:pt x="491" y="478"/>
                    <a:pt x="495" y="481"/>
                    <a:pt x="496" y="482"/>
                  </a:cubicBezTo>
                  <a:cubicBezTo>
                    <a:pt x="497" y="483"/>
                    <a:pt x="505" y="497"/>
                    <a:pt x="514" y="512"/>
                  </a:cubicBezTo>
                  <a:cubicBezTo>
                    <a:pt x="514" y="512"/>
                    <a:pt x="514" y="512"/>
                    <a:pt x="515" y="514"/>
                  </a:cubicBezTo>
                  <a:cubicBezTo>
                    <a:pt x="515" y="514"/>
                    <a:pt x="515" y="513"/>
                    <a:pt x="515" y="513"/>
                  </a:cubicBezTo>
                  <a:cubicBezTo>
                    <a:pt x="516" y="514"/>
                    <a:pt x="516" y="514"/>
                    <a:pt x="516" y="514"/>
                  </a:cubicBezTo>
                  <a:cubicBezTo>
                    <a:pt x="516" y="515"/>
                    <a:pt x="516" y="516"/>
                    <a:pt x="516" y="516"/>
                  </a:cubicBezTo>
                  <a:cubicBezTo>
                    <a:pt x="516" y="516"/>
                    <a:pt x="516" y="515"/>
                    <a:pt x="516" y="514"/>
                  </a:cubicBezTo>
                  <a:cubicBezTo>
                    <a:pt x="516" y="514"/>
                    <a:pt x="516" y="514"/>
                    <a:pt x="515" y="513"/>
                  </a:cubicBezTo>
                  <a:cubicBezTo>
                    <a:pt x="516" y="515"/>
                    <a:pt x="516" y="515"/>
                    <a:pt x="516" y="515"/>
                  </a:cubicBezTo>
                  <a:cubicBezTo>
                    <a:pt x="517" y="518"/>
                    <a:pt x="517" y="521"/>
                    <a:pt x="516" y="521"/>
                  </a:cubicBezTo>
                  <a:cubicBezTo>
                    <a:pt x="516" y="521"/>
                    <a:pt x="516" y="522"/>
                    <a:pt x="516" y="522"/>
                  </a:cubicBezTo>
                  <a:cubicBezTo>
                    <a:pt x="516" y="522"/>
                    <a:pt x="516" y="523"/>
                    <a:pt x="516" y="523"/>
                  </a:cubicBezTo>
                  <a:cubicBezTo>
                    <a:pt x="516" y="523"/>
                    <a:pt x="515" y="523"/>
                    <a:pt x="515" y="522"/>
                  </a:cubicBezTo>
                  <a:cubicBezTo>
                    <a:pt x="515" y="522"/>
                    <a:pt x="514" y="522"/>
                    <a:pt x="513" y="523"/>
                  </a:cubicBezTo>
                  <a:cubicBezTo>
                    <a:pt x="512" y="523"/>
                    <a:pt x="512" y="523"/>
                    <a:pt x="512" y="523"/>
                  </a:cubicBezTo>
                  <a:cubicBezTo>
                    <a:pt x="512" y="523"/>
                    <a:pt x="512" y="525"/>
                    <a:pt x="512" y="527"/>
                  </a:cubicBezTo>
                  <a:cubicBezTo>
                    <a:pt x="512" y="529"/>
                    <a:pt x="512" y="530"/>
                    <a:pt x="512" y="530"/>
                  </a:cubicBezTo>
                  <a:cubicBezTo>
                    <a:pt x="512" y="530"/>
                    <a:pt x="512" y="531"/>
                    <a:pt x="512" y="531"/>
                  </a:cubicBezTo>
                  <a:cubicBezTo>
                    <a:pt x="512" y="531"/>
                    <a:pt x="515" y="533"/>
                    <a:pt x="518" y="535"/>
                  </a:cubicBezTo>
                  <a:cubicBezTo>
                    <a:pt x="521" y="537"/>
                    <a:pt x="525" y="540"/>
                    <a:pt x="526" y="540"/>
                  </a:cubicBezTo>
                  <a:cubicBezTo>
                    <a:pt x="527" y="541"/>
                    <a:pt x="527" y="541"/>
                    <a:pt x="525" y="540"/>
                  </a:cubicBezTo>
                  <a:cubicBezTo>
                    <a:pt x="524" y="539"/>
                    <a:pt x="524" y="539"/>
                    <a:pt x="526" y="540"/>
                  </a:cubicBezTo>
                  <a:cubicBezTo>
                    <a:pt x="526" y="540"/>
                    <a:pt x="527" y="541"/>
                    <a:pt x="528" y="541"/>
                  </a:cubicBezTo>
                  <a:cubicBezTo>
                    <a:pt x="528" y="541"/>
                    <a:pt x="528" y="541"/>
                    <a:pt x="528" y="541"/>
                  </a:cubicBezTo>
                  <a:cubicBezTo>
                    <a:pt x="528" y="541"/>
                    <a:pt x="528" y="541"/>
                    <a:pt x="528" y="542"/>
                  </a:cubicBezTo>
                  <a:cubicBezTo>
                    <a:pt x="528" y="542"/>
                    <a:pt x="528" y="542"/>
                    <a:pt x="528" y="542"/>
                  </a:cubicBezTo>
                  <a:cubicBezTo>
                    <a:pt x="528" y="542"/>
                    <a:pt x="528" y="542"/>
                    <a:pt x="528" y="542"/>
                  </a:cubicBezTo>
                  <a:cubicBezTo>
                    <a:pt x="529" y="542"/>
                    <a:pt x="529" y="542"/>
                    <a:pt x="529" y="542"/>
                  </a:cubicBezTo>
                  <a:cubicBezTo>
                    <a:pt x="529" y="542"/>
                    <a:pt x="529" y="542"/>
                    <a:pt x="529" y="542"/>
                  </a:cubicBezTo>
                  <a:cubicBezTo>
                    <a:pt x="529" y="542"/>
                    <a:pt x="529" y="542"/>
                    <a:pt x="529" y="542"/>
                  </a:cubicBezTo>
                  <a:cubicBezTo>
                    <a:pt x="529" y="542"/>
                    <a:pt x="532" y="544"/>
                    <a:pt x="535" y="546"/>
                  </a:cubicBezTo>
                  <a:cubicBezTo>
                    <a:pt x="535" y="546"/>
                    <a:pt x="535" y="546"/>
                    <a:pt x="535" y="549"/>
                  </a:cubicBezTo>
                  <a:cubicBezTo>
                    <a:pt x="535" y="549"/>
                    <a:pt x="535" y="549"/>
                    <a:pt x="535" y="549"/>
                  </a:cubicBezTo>
                  <a:cubicBezTo>
                    <a:pt x="535" y="549"/>
                    <a:pt x="535" y="549"/>
                    <a:pt x="535" y="549"/>
                  </a:cubicBezTo>
                  <a:cubicBezTo>
                    <a:pt x="534" y="549"/>
                    <a:pt x="534" y="549"/>
                    <a:pt x="534" y="549"/>
                  </a:cubicBezTo>
                  <a:cubicBezTo>
                    <a:pt x="533" y="549"/>
                    <a:pt x="533" y="549"/>
                    <a:pt x="533" y="549"/>
                  </a:cubicBezTo>
                  <a:cubicBezTo>
                    <a:pt x="533" y="549"/>
                    <a:pt x="533" y="549"/>
                    <a:pt x="533" y="549"/>
                  </a:cubicBezTo>
                  <a:cubicBezTo>
                    <a:pt x="533" y="549"/>
                    <a:pt x="532" y="551"/>
                    <a:pt x="531" y="553"/>
                  </a:cubicBezTo>
                  <a:cubicBezTo>
                    <a:pt x="530" y="555"/>
                    <a:pt x="529" y="557"/>
                    <a:pt x="529" y="557"/>
                  </a:cubicBezTo>
                  <a:cubicBezTo>
                    <a:pt x="529" y="557"/>
                    <a:pt x="529" y="557"/>
                    <a:pt x="529" y="557"/>
                  </a:cubicBezTo>
                  <a:cubicBezTo>
                    <a:pt x="529" y="557"/>
                    <a:pt x="529" y="557"/>
                    <a:pt x="529" y="557"/>
                  </a:cubicBezTo>
                  <a:cubicBezTo>
                    <a:pt x="529" y="557"/>
                    <a:pt x="529" y="557"/>
                    <a:pt x="529" y="557"/>
                  </a:cubicBezTo>
                  <a:cubicBezTo>
                    <a:pt x="530" y="557"/>
                    <a:pt x="530" y="558"/>
                    <a:pt x="531" y="559"/>
                  </a:cubicBezTo>
                  <a:cubicBezTo>
                    <a:pt x="532" y="560"/>
                    <a:pt x="540" y="561"/>
                    <a:pt x="548" y="561"/>
                  </a:cubicBezTo>
                  <a:cubicBezTo>
                    <a:pt x="571" y="561"/>
                    <a:pt x="571" y="561"/>
                    <a:pt x="571" y="561"/>
                  </a:cubicBezTo>
                  <a:cubicBezTo>
                    <a:pt x="574" y="561"/>
                    <a:pt x="580" y="562"/>
                    <a:pt x="584" y="564"/>
                  </a:cubicBezTo>
                  <a:cubicBezTo>
                    <a:pt x="588" y="566"/>
                    <a:pt x="594" y="570"/>
                    <a:pt x="598" y="573"/>
                  </a:cubicBezTo>
                  <a:cubicBezTo>
                    <a:pt x="598" y="573"/>
                    <a:pt x="598" y="573"/>
                    <a:pt x="598" y="574"/>
                  </a:cubicBezTo>
                  <a:cubicBezTo>
                    <a:pt x="598" y="576"/>
                    <a:pt x="598" y="576"/>
                    <a:pt x="598" y="576"/>
                  </a:cubicBezTo>
                  <a:cubicBezTo>
                    <a:pt x="604" y="578"/>
                    <a:pt x="614" y="580"/>
                    <a:pt x="620" y="581"/>
                  </a:cubicBezTo>
                  <a:cubicBezTo>
                    <a:pt x="626" y="581"/>
                    <a:pt x="632" y="583"/>
                    <a:pt x="633" y="584"/>
                  </a:cubicBezTo>
                  <a:cubicBezTo>
                    <a:pt x="634" y="586"/>
                    <a:pt x="635" y="592"/>
                    <a:pt x="635" y="596"/>
                  </a:cubicBezTo>
                  <a:cubicBezTo>
                    <a:pt x="635" y="599"/>
                    <a:pt x="640" y="607"/>
                    <a:pt x="647" y="612"/>
                  </a:cubicBezTo>
                  <a:cubicBezTo>
                    <a:pt x="647" y="612"/>
                    <a:pt x="647" y="612"/>
                    <a:pt x="648" y="613"/>
                  </a:cubicBezTo>
                  <a:cubicBezTo>
                    <a:pt x="650" y="613"/>
                    <a:pt x="650" y="613"/>
                    <a:pt x="650" y="613"/>
                  </a:cubicBezTo>
                  <a:cubicBezTo>
                    <a:pt x="654" y="616"/>
                    <a:pt x="660" y="618"/>
                    <a:pt x="663" y="618"/>
                  </a:cubicBezTo>
                  <a:cubicBezTo>
                    <a:pt x="667" y="618"/>
                    <a:pt x="670" y="617"/>
                    <a:pt x="671" y="617"/>
                  </a:cubicBezTo>
                  <a:cubicBezTo>
                    <a:pt x="671" y="617"/>
                    <a:pt x="670" y="614"/>
                    <a:pt x="668" y="61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74" name="Freeform 168"/>
            <p:cNvSpPr>
              <a:spLocks noChangeArrowheads="1"/>
            </p:cNvSpPr>
            <p:nvPr/>
          </p:nvSpPr>
          <p:spPr bwMode="auto">
            <a:xfrm>
              <a:off x="1804988" y="495300"/>
              <a:ext cx="1" cy="6350"/>
            </a:xfrm>
            <a:custGeom>
              <a:avLst/>
              <a:gdLst>
                <a:gd name="T0" fmla="*/ 0 w 1"/>
                <a:gd name="T1" fmla="*/ 2 h 2"/>
                <a:gd name="T2" fmla="*/ 0 w 1"/>
                <a:gd name="T3" fmla="*/ 0 h 2"/>
                <a:gd name="T4" fmla="*/ 0 w 1"/>
                <a:gd name="T5" fmla="*/ 1 h 2"/>
                <a:gd name="T6" fmla="*/ 0 w 1"/>
                <a:gd name="T7" fmla="*/ 2 h 2"/>
                <a:gd name="T8" fmla="*/ 0 w 1"/>
                <a:gd name="T9" fmla="*/ 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cubicBezTo>
                    <a:pt x="0" y="2"/>
                    <a:pt x="0" y="2"/>
                    <a:pt x="0" y="0"/>
                  </a:cubicBezTo>
                  <a:cubicBezTo>
                    <a:pt x="0" y="1"/>
                    <a:pt x="0" y="1"/>
                    <a:pt x="0"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75" name="Freeform 169"/>
            <p:cNvSpPr>
              <a:spLocks noChangeArrowheads="1"/>
            </p:cNvSpPr>
            <p:nvPr/>
          </p:nvSpPr>
          <p:spPr bwMode="auto">
            <a:xfrm>
              <a:off x="1746250" y="722313"/>
              <a:ext cx="3175" cy="1"/>
            </a:xfrm>
            <a:custGeom>
              <a:avLst/>
              <a:gdLst>
                <a:gd name="T0" fmla="*/ 1 w 1"/>
                <a:gd name="T1" fmla="*/ 0 h 1"/>
                <a:gd name="T2" fmla="*/ 1 w 1"/>
                <a:gd name="T3" fmla="*/ 0 h 1"/>
                <a:gd name="T4" fmla="*/ 0 w 1"/>
                <a:gd name="T5" fmla="*/ 0 h 1"/>
                <a:gd name="T6" fmla="*/ 0 w 1"/>
                <a:gd name="T7" fmla="*/ 0 h 1"/>
                <a:gd name="T8" fmla="*/ 1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76" name="Freeform 170"/>
            <p:cNvSpPr>
              <a:spLocks noChangeArrowheads="1"/>
            </p:cNvSpPr>
            <p:nvPr/>
          </p:nvSpPr>
          <p:spPr bwMode="auto">
            <a:xfrm>
              <a:off x="1541463" y="874713"/>
              <a:ext cx="1" cy="3175"/>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77" name="Freeform 171"/>
            <p:cNvSpPr>
              <a:spLocks noChangeArrowheads="1"/>
            </p:cNvSpPr>
            <p:nvPr/>
          </p:nvSpPr>
          <p:spPr bwMode="auto">
            <a:xfrm>
              <a:off x="1063625" y="474663"/>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78" name="Freeform 172"/>
            <p:cNvSpPr>
              <a:spLocks noChangeArrowheads="1"/>
            </p:cNvSpPr>
            <p:nvPr/>
          </p:nvSpPr>
          <p:spPr bwMode="auto">
            <a:xfrm>
              <a:off x="190500" y="890588"/>
              <a:ext cx="1" cy="6350"/>
            </a:xfrm>
            <a:custGeom>
              <a:avLst/>
              <a:gdLst>
                <a:gd name="T0" fmla="*/ 0 w 1"/>
                <a:gd name="T1" fmla="*/ 1 h 2"/>
                <a:gd name="T2" fmla="*/ 0 w 1"/>
                <a:gd name="T3" fmla="*/ 1 h 2"/>
                <a:gd name="T4" fmla="*/ 0 w 1"/>
                <a:gd name="T5" fmla="*/ 1 h 2"/>
                <a:gd name="T6" fmla="*/ 0 w 1"/>
                <a:gd name="T7" fmla="*/ 2 h 2"/>
                <a:gd name="T8" fmla="*/ 0 w 1"/>
                <a:gd name="T9" fmla="*/ 1 h 2"/>
                <a:gd name="T10" fmla="*/ 0 w 1"/>
                <a:gd name="T11" fmla="*/ 0 h 2"/>
                <a:gd name="T12" fmla="*/ 0 w 1"/>
                <a:gd name="T13" fmla="*/ 0 h 2"/>
                <a:gd name="T14" fmla="*/ 0 w 1"/>
                <a:gd name="T15" fmla="*/ 0 h 2"/>
                <a:gd name="T16" fmla="*/ 0 w 1"/>
                <a:gd name="T17" fmla="*/ 1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2"/>
                <a:gd name="T29" fmla="*/ 1 w 1"/>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2">
                  <a:moveTo>
                    <a:pt x="0" y="1"/>
                  </a:moveTo>
                  <a:cubicBezTo>
                    <a:pt x="0" y="1"/>
                    <a:pt x="0" y="1"/>
                    <a:pt x="0" y="1"/>
                  </a:cubicBezTo>
                  <a:cubicBezTo>
                    <a:pt x="0" y="1"/>
                    <a:pt x="0" y="2"/>
                    <a:pt x="0" y="1"/>
                  </a:cubicBezTo>
                  <a:cubicBezTo>
                    <a:pt x="0" y="1"/>
                    <a:pt x="0" y="1"/>
                    <a:pt x="0" y="2"/>
                  </a:cubicBezTo>
                  <a:cubicBezTo>
                    <a:pt x="0" y="2"/>
                    <a:pt x="0" y="1"/>
                    <a:pt x="0" y="1"/>
                  </a:cubicBezTo>
                  <a:cubicBezTo>
                    <a:pt x="0" y="0"/>
                    <a:pt x="0" y="0"/>
                    <a:pt x="0" y="0"/>
                  </a:cubicBezTo>
                  <a:cubicBezTo>
                    <a:pt x="0" y="0"/>
                    <a:pt x="0" y="0"/>
                    <a:pt x="0"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79" name="Freeform 173"/>
            <p:cNvSpPr>
              <a:spLocks noChangeArrowheads="1"/>
            </p:cNvSpPr>
            <p:nvPr/>
          </p:nvSpPr>
          <p:spPr bwMode="auto">
            <a:xfrm>
              <a:off x="811213" y="573088"/>
              <a:ext cx="4763" cy="3175"/>
            </a:xfrm>
            <a:custGeom>
              <a:avLst/>
              <a:gdLst>
                <a:gd name="T0" fmla="*/ 1 w 2"/>
                <a:gd name="T1" fmla="*/ 1 h 1"/>
                <a:gd name="T2" fmla="*/ 1 w 2"/>
                <a:gd name="T3" fmla="*/ 1 h 1"/>
                <a:gd name="T4" fmla="*/ 1 w 2"/>
                <a:gd name="T5" fmla="*/ 0 h 1"/>
                <a:gd name="T6" fmla="*/ 2 w 2"/>
                <a:gd name="T7" fmla="*/ 1 h 1"/>
                <a:gd name="T8" fmla="*/ 1 w 2"/>
                <a:gd name="T9" fmla="*/ 1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1" y="1"/>
                  </a:moveTo>
                  <a:cubicBezTo>
                    <a:pt x="1" y="1"/>
                    <a:pt x="1" y="1"/>
                    <a:pt x="1" y="1"/>
                  </a:cubicBezTo>
                  <a:cubicBezTo>
                    <a:pt x="0" y="0"/>
                    <a:pt x="0" y="0"/>
                    <a:pt x="1" y="0"/>
                  </a:cubicBezTo>
                  <a:cubicBezTo>
                    <a:pt x="1" y="1"/>
                    <a:pt x="1" y="1"/>
                    <a:pt x="2" y="1"/>
                  </a:cubicBezTo>
                  <a:cubicBezTo>
                    <a:pt x="2" y="1"/>
                    <a:pt x="2" y="1"/>
                    <a:pt x="1"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80" name="Freeform 174"/>
            <p:cNvSpPr>
              <a:spLocks noChangeArrowheads="1"/>
            </p:cNvSpPr>
            <p:nvPr/>
          </p:nvSpPr>
          <p:spPr bwMode="auto">
            <a:xfrm>
              <a:off x="1804988" y="2066925"/>
              <a:ext cx="1" cy="3175"/>
            </a:xfrm>
            <a:custGeom>
              <a:avLst/>
              <a:gdLst>
                <a:gd name="T0" fmla="*/ 0 w 1"/>
                <a:gd name="T1" fmla="*/ 1 h 1"/>
                <a:gd name="T2" fmla="*/ 0 w 1"/>
                <a:gd name="T3" fmla="*/ 1 h 1"/>
                <a:gd name="T4" fmla="*/ 0 w 1"/>
                <a:gd name="T5" fmla="*/ 0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cubicBezTo>
                    <a:pt x="0" y="1"/>
                    <a:pt x="0" y="1"/>
                    <a:pt x="0" y="1"/>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81" name="Freeform 175"/>
            <p:cNvSpPr>
              <a:spLocks noChangeArrowheads="1"/>
            </p:cNvSpPr>
            <p:nvPr/>
          </p:nvSpPr>
          <p:spPr bwMode="auto">
            <a:xfrm>
              <a:off x="1892300" y="3309938"/>
              <a:ext cx="15875" cy="23813"/>
            </a:xfrm>
            <a:custGeom>
              <a:avLst/>
              <a:gdLst>
                <a:gd name="T0" fmla="*/ 2 w 6"/>
                <a:gd name="T1" fmla="*/ 5 h 9"/>
                <a:gd name="T2" fmla="*/ 2 w 6"/>
                <a:gd name="T3" fmla="*/ 6 h 9"/>
                <a:gd name="T4" fmla="*/ 6 w 6"/>
                <a:gd name="T5" fmla="*/ 1 h 9"/>
                <a:gd name="T6" fmla="*/ 2 w 6"/>
                <a:gd name="T7" fmla="*/ 5 h 9"/>
                <a:gd name="T8" fmla="*/ 0 60000 65536"/>
                <a:gd name="T9" fmla="*/ 0 60000 65536"/>
                <a:gd name="T10" fmla="*/ 0 60000 65536"/>
                <a:gd name="T11" fmla="*/ 0 60000 65536"/>
                <a:gd name="T12" fmla="*/ 0 w 6"/>
                <a:gd name="T13" fmla="*/ 0 h 9"/>
                <a:gd name="T14" fmla="*/ 6 w 6"/>
                <a:gd name="T15" fmla="*/ 9 h 9"/>
              </a:gdLst>
              <a:ahLst/>
              <a:cxnLst>
                <a:cxn ang="T8">
                  <a:pos x="T0" y="T1"/>
                </a:cxn>
                <a:cxn ang="T9">
                  <a:pos x="T2" y="T3"/>
                </a:cxn>
                <a:cxn ang="T10">
                  <a:pos x="T4" y="T5"/>
                </a:cxn>
                <a:cxn ang="T11">
                  <a:pos x="T6" y="T7"/>
                </a:cxn>
              </a:cxnLst>
              <a:rect l="T12" t="T13" r="T14" b="T15"/>
              <a:pathLst>
                <a:path w="6" h="9">
                  <a:moveTo>
                    <a:pt x="2" y="5"/>
                  </a:moveTo>
                  <a:cubicBezTo>
                    <a:pt x="0" y="8"/>
                    <a:pt x="0" y="9"/>
                    <a:pt x="2" y="6"/>
                  </a:cubicBezTo>
                  <a:cubicBezTo>
                    <a:pt x="4" y="4"/>
                    <a:pt x="6" y="2"/>
                    <a:pt x="6" y="1"/>
                  </a:cubicBezTo>
                  <a:cubicBezTo>
                    <a:pt x="6" y="0"/>
                    <a:pt x="4" y="2"/>
                    <a:pt x="2"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sp>
          <p:nvSpPr>
            <p:cNvPr id="182" name="Freeform 176"/>
            <p:cNvSpPr>
              <a:spLocks noChangeArrowheads="1"/>
            </p:cNvSpPr>
            <p:nvPr/>
          </p:nvSpPr>
          <p:spPr bwMode="auto">
            <a:xfrm>
              <a:off x="2006600" y="3473450"/>
              <a:ext cx="112713" cy="47625"/>
            </a:xfrm>
            <a:custGeom>
              <a:avLst/>
              <a:gdLst>
                <a:gd name="T0" fmla="*/ 37 w 42"/>
                <a:gd name="T1" fmla="*/ 9 h 18"/>
                <a:gd name="T2" fmla="*/ 33 w 42"/>
                <a:gd name="T3" fmla="*/ 6 h 18"/>
                <a:gd name="T4" fmla="*/ 29 w 42"/>
                <a:gd name="T5" fmla="*/ 2 h 18"/>
                <a:gd name="T6" fmla="*/ 26 w 42"/>
                <a:gd name="T7" fmla="*/ 0 h 18"/>
                <a:gd name="T8" fmla="*/ 14 w 42"/>
                <a:gd name="T9" fmla="*/ 0 h 18"/>
                <a:gd name="T10" fmla="*/ 1 w 42"/>
                <a:gd name="T11" fmla="*/ 4 h 18"/>
                <a:gd name="T12" fmla="*/ 1 w 42"/>
                <a:gd name="T13" fmla="*/ 7 h 18"/>
                <a:gd name="T14" fmla="*/ 0 w 42"/>
                <a:gd name="T15" fmla="*/ 8 h 18"/>
                <a:gd name="T16" fmla="*/ 1 w 42"/>
                <a:gd name="T17" fmla="*/ 10 h 18"/>
                <a:gd name="T18" fmla="*/ 2 w 42"/>
                <a:gd name="T19" fmla="*/ 11 h 18"/>
                <a:gd name="T20" fmla="*/ 2 w 42"/>
                <a:gd name="T21" fmla="*/ 11 h 18"/>
                <a:gd name="T22" fmla="*/ 2 w 42"/>
                <a:gd name="T23" fmla="*/ 11 h 18"/>
                <a:gd name="T24" fmla="*/ 7 w 42"/>
                <a:gd name="T25" fmla="*/ 14 h 18"/>
                <a:gd name="T26" fmla="*/ 8 w 42"/>
                <a:gd name="T27" fmla="*/ 14 h 18"/>
                <a:gd name="T28" fmla="*/ 9 w 42"/>
                <a:gd name="T29" fmla="*/ 14 h 18"/>
                <a:gd name="T30" fmla="*/ 9 w 42"/>
                <a:gd name="T31" fmla="*/ 18 h 18"/>
                <a:gd name="T32" fmla="*/ 22 w 42"/>
                <a:gd name="T33" fmla="*/ 18 h 18"/>
                <a:gd name="T34" fmla="*/ 36 w 42"/>
                <a:gd name="T35" fmla="*/ 15 h 18"/>
                <a:gd name="T36" fmla="*/ 36 w 42"/>
                <a:gd name="T37" fmla="*/ 13 h 18"/>
                <a:gd name="T38" fmla="*/ 36 w 42"/>
                <a:gd name="T39" fmla="*/ 12 h 18"/>
                <a:gd name="T40" fmla="*/ 39 w 42"/>
                <a:gd name="T41" fmla="*/ 11 h 18"/>
                <a:gd name="T42" fmla="*/ 42 w 42"/>
                <a:gd name="T43" fmla="*/ 10 h 18"/>
                <a:gd name="T44" fmla="*/ 37 w 42"/>
                <a:gd name="T45" fmla="*/ 9 h 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
                <a:gd name="T70" fmla="*/ 0 h 18"/>
                <a:gd name="T71" fmla="*/ 42 w 42"/>
                <a:gd name="T72" fmla="*/ 18 h 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 h="18">
                  <a:moveTo>
                    <a:pt x="37" y="9"/>
                  </a:moveTo>
                  <a:cubicBezTo>
                    <a:pt x="35" y="9"/>
                    <a:pt x="34" y="8"/>
                    <a:pt x="33" y="6"/>
                  </a:cubicBezTo>
                  <a:cubicBezTo>
                    <a:pt x="33" y="4"/>
                    <a:pt x="31" y="2"/>
                    <a:pt x="29" y="2"/>
                  </a:cubicBezTo>
                  <a:cubicBezTo>
                    <a:pt x="27" y="1"/>
                    <a:pt x="26" y="0"/>
                    <a:pt x="26" y="0"/>
                  </a:cubicBezTo>
                  <a:cubicBezTo>
                    <a:pt x="26" y="0"/>
                    <a:pt x="20" y="0"/>
                    <a:pt x="14" y="0"/>
                  </a:cubicBezTo>
                  <a:cubicBezTo>
                    <a:pt x="7" y="0"/>
                    <a:pt x="1" y="2"/>
                    <a:pt x="1" y="4"/>
                  </a:cubicBezTo>
                  <a:cubicBezTo>
                    <a:pt x="1" y="4"/>
                    <a:pt x="1" y="4"/>
                    <a:pt x="1" y="7"/>
                  </a:cubicBezTo>
                  <a:cubicBezTo>
                    <a:pt x="0" y="8"/>
                    <a:pt x="0" y="8"/>
                    <a:pt x="0" y="8"/>
                  </a:cubicBezTo>
                  <a:cubicBezTo>
                    <a:pt x="0" y="9"/>
                    <a:pt x="1" y="10"/>
                    <a:pt x="1" y="10"/>
                  </a:cubicBezTo>
                  <a:cubicBezTo>
                    <a:pt x="1" y="10"/>
                    <a:pt x="2" y="11"/>
                    <a:pt x="2" y="11"/>
                  </a:cubicBezTo>
                  <a:cubicBezTo>
                    <a:pt x="2" y="11"/>
                    <a:pt x="2" y="11"/>
                    <a:pt x="2" y="11"/>
                  </a:cubicBezTo>
                  <a:cubicBezTo>
                    <a:pt x="2" y="11"/>
                    <a:pt x="2" y="11"/>
                    <a:pt x="2" y="11"/>
                  </a:cubicBezTo>
                  <a:cubicBezTo>
                    <a:pt x="2" y="11"/>
                    <a:pt x="4" y="14"/>
                    <a:pt x="7" y="14"/>
                  </a:cubicBezTo>
                  <a:cubicBezTo>
                    <a:pt x="7" y="14"/>
                    <a:pt x="7" y="14"/>
                    <a:pt x="8" y="14"/>
                  </a:cubicBezTo>
                  <a:cubicBezTo>
                    <a:pt x="9" y="14"/>
                    <a:pt x="9" y="14"/>
                    <a:pt x="9" y="14"/>
                  </a:cubicBezTo>
                  <a:cubicBezTo>
                    <a:pt x="9" y="14"/>
                    <a:pt x="9" y="18"/>
                    <a:pt x="9" y="18"/>
                  </a:cubicBezTo>
                  <a:cubicBezTo>
                    <a:pt x="9" y="18"/>
                    <a:pt x="15" y="18"/>
                    <a:pt x="22" y="18"/>
                  </a:cubicBezTo>
                  <a:cubicBezTo>
                    <a:pt x="30" y="18"/>
                    <a:pt x="36" y="17"/>
                    <a:pt x="36" y="15"/>
                  </a:cubicBezTo>
                  <a:cubicBezTo>
                    <a:pt x="36" y="14"/>
                    <a:pt x="36" y="13"/>
                    <a:pt x="36" y="13"/>
                  </a:cubicBezTo>
                  <a:cubicBezTo>
                    <a:pt x="36" y="12"/>
                    <a:pt x="36" y="12"/>
                    <a:pt x="36" y="12"/>
                  </a:cubicBezTo>
                  <a:cubicBezTo>
                    <a:pt x="36" y="12"/>
                    <a:pt x="38" y="12"/>
                    <a:pt x="39" y="11"/>
                  </a:cubicBezTo>
                  <a:cubicBezTo>
                    <a:pt x="41" y="11"/>
                    <a:pt x="42" y="10"/>
                    <a:pt x="42" y="10"/>
                  </a:cubicBezTo>
                  <a:cubicBezTo>
                    <a:pt x="41" y="10"/>
                    <a:pt x="39" y="9"/>
                    <a:pt x="37"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anose="020F0502020204030204" pitchFamily="34" charset="0"/>
                <a:sym typeface="宋体" panose="02010600030101010101" pitchFamily="2" charset="-122"/>
              </a:endParaRPr>
            </a:p>
          </p:txBody>
        </p:sp>
      </p:grpSp>
      <p:sp>
        <p:nvSpPr>
          <p:cNvPr id="183" name="文本框 1257"/>
          <p:cNvSpPr>
            <a:spLocks noChangeArrowheads="1"/>
          </p:cNvSpPr>
          <p:nvPr/>
        </p:nvSpPr>
        <p:spPr bwMode="auto">
          <a:xfrm>
            <a:off x="6216650" y="3405188"/>
            <a:ext cx="657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2400">
                <a:solidFill>
                  <a:schemeClr val="bg1"/>
                </a:solidFill>
                <a:latin typeface="Aparajita" pitchFamily="34" charset="0"/>
                <a:sym typeface="Aparajita" pitchFamily="34" charset="0"/>
              </a:rPr>
              <a:t>90%</a:t>
            </a:r>
            <a:endParaRPr lang="zh-CN" altLang="en-US" sz="2400">
              <a:solidFill>
                <a:schemeClr val="bg1"/>
              </a:solidFill>
              <a:latin typeface="Aparajita" pitchFamily="34" charset="0"/>
              <a:sym typeface="Aparajita" pitchFamily="34" charset="0"/>
            </a:endParaRPr>
          </a:p>
        </p:txBody>
      </p:sp>
      <p:sp>
        <p:nvSpPr>
          <p:cNvPr id="184" name="文本框 365"/>
          <p:cNvSpPr>
            <a:spLocks noChangeArrowheads="1"/>
          </p:cNvSpPr>
          <p:nvPr/>
        </p:nvSpPr>
        <p:spPr bwMode="auto">
          <a:xfrm>
            <a:off x="4489450" y="4062413"/>
            <a:ext cx="8524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2400">
                <a:solidFill>
                  <a:schemeClr val="bg1"/>
                </a:solidFill>
                <a:latin typeface="Aparajita" pitchFamily="34" charset="0"/>
                <a:sym typeface="Aparajita" pitchFamily="34" charset="0"/>
              </a:rPr>
              <a:t>75%</a:t>
            </a:r>
            <a:endParaRPr lang="zh-CN" altLang="en-US" sz="2400">
              <a:solidFill>
                <a:schemeClr val="bg1"/>
              </a:solidFill>
              <a:latin typeface="Aparajita" pitchFamily="34" charset="0"/>
              <a:sym typeface="Aparajita" pitchFamily="34" charset="0"/>
            </a:endParaRPr>
          </a:p>
        </p:txBody>
      </p:sp>
      <p:sp>
        <p:nvSpPr>
          <p:cNvPr id="185" name="文本框 369"/>
          <p:cNvSpPr>
            <a:spLocks noChangeArrowheads="1"/>
          </p:cNvSpPr>
          <p:nvPr/>
        </p:nvSpPr>
        <p:spPr bwMode="auto">
          <a:xfrm>
            <a:off x="1016000" y="2706688"/>
            <a:ext cx="885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2400">
                <a:solidFill>
                  <a:schemeClr val="bg1"/>
                </a:solidFill>
                <a:latin typeface="Aparajita" pitchFamily="34" charset="0"/>
                <a:sym typeface="Aparajita" pitchFamily="34" charset="0"/>
              </a:rPr>
              <a:t>50%</a:t>
            </a:r>
            <a:endParaRPr lang="zh-CN" altLang="en-US" sz="2400">
              <a:solidFill>
                <a:schemeClr val="bg1"/>
              </a:solidFill>
              <a:latin typeface="Aparajita" pitchFamily="34" charset="0"/>
              <a:sym typeface="Aparajita" pitchFamily="34" charset="0"/>
            </a:endParaRPr>
          </a:p>
        </p:txBody>
      </p:sp>
      <p:sp>
        <p:nvSpPr>
          <p:cNvPr id="186" name="直接连接符 1260"/>
          <p:cNvSpPr>
            <a:spLocks noChangeShapeType="1"/>
          </p:cNvSpPr>
          <p:nvPr/>
        </p:nvSpPr>
        <p:spPr bwMode="auto">
          <a:xfrm>
            <a:off x="1395413" y="2809875"/>
            <a:ext cx="7712075" cy="0"/>
          </a:xfrm>
          <a:prstGeom prst="line">
            <a:avLst/>
          </a:prstGeom>
          <a:noFill/>
          <a:ln w="12700">
            <a:solidFill>
              <a:srgbClr val="793948"/>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7" name="直接连接符 1263"/>
          <p:cNvSpPr>
            <a:spLocks noChangeShapeType="1"/>
          </p:cNvSpPr>
          <p:nvPr/>
        </p:nvSpPr>
        <p:spPr bwMode="auto">
          <a:xfrm flipV="1">
            <a:off x="6877050" y="3584575"/>
            <a:ext cx="2232025" cy="19050"/>
          </a:xfrm>
          <a:prstGeom prst="line">
            <a:avLst/>
          </a:prstGeom>
          <a:noFill/>
          <a:ln w="12700">
            <a:solidFill>
              <a:srgbClr val="793948"/>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0" name="直接连接符 378"/>
          <p:cNvSpPr>
            <a:spLocks noChangeShapeType="1"/>
          </p:cNvSpPr>
          <p:nvPr/>
        </p:nvSpPr>
        <p:spPr bwMode="auto">
          <a:xfrm>
            <a:off x="4981575" y="4416425"/>
            <a:ext cx="4125913" cy="0"/>
          </a:xfrm>
          <a:prstGeom prst="line">
            <a:avLst/>
          </a:prstGeom>
          <a:noFill/>
          <a:ln w="12700">
            <a:solidFill>
              <a:srgbClr val="793948"/>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5" name="Oval 4"/>
          <p:cNvSpPr>
            <a:spLocks noChangeArrowheads="1"/>
          </p:cNvSpPr>
          <p:nvPr/>
        </p:nvSpPr>
        <p:spPr bwMode="auto">
          <a:xfrm>
            <a:off x="9170988" y="2738438"/>
            <a:ext cx="107950" cy="107950"/>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196" name="Oval 3"/>
          <p:cNvSpPr>
            <a:spLocks noChangeArrowheads="1"/>
          </p:cNvSpPr>
          <p:nvPr/>
        </p:nvSpPr>
        <p:spPr bwMode="auto">
          <a:xfrm>
            <a:off x="9170988" y="2738438"/>
            <a:ext cx="107950" cy="107950"/>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199" name="文本框 198"/>
          <p:cNvSpPr txBox="1">
            <a:spLocks noChangeArrowheads="1"/>
          </p:cNvSpPr>
          <p:nvPr/>
        </p:nvSpPr>
        <p:spPr bwMode="auto">
          <a:xfrm>
            <a:off x="9188450" y="2387600"/>
            <a:ext cx="2665413"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p:txBody>
      </p:sp>
      <p:sp>
        <p:nvSpPr>
          <p:cNvPr id="200" name="文本框 199"/>
          <p:cNvSpPr txBox="1">
            <a:spLocks noChangeArrowheads="1"/>
          </p:cNvSpPr>
          <p:nvPr/>
        </p:nvSpPr>
        <p:spPr bwMode="auto">
          <a:xfrm>
            <a:off x="9188450" y="3257550"/>
            <a:ext cx="2665413"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p:txBody>
      </p:sp>
      <p:sp>
        <p:nvSpPr>
          <p:cNvPr id="201" name="文本框 200"/>
          <p:cNvSpPr txBox="1">
            <a:spLocks noChangeArrowheads="1"/>
          </p:cNvSpPr>
          <p:nvPr/>
        </p:nvSpPr>
        <p:spPr bwMode="auto">
          <a:xfrm>
            <a:off x="9188450" y="4125913"/>
            <a:ext cx="2665413"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p:txBody>
      </p:sp>
      <p:sp>
        <p:nvSpPr>
          <p:cNvPr id="206" name="Oval 4"/>
          <p:cNvSpPr>
            <a:spLocks noChangeArrowheads="1"/>
          </p:cNvSpPr>
          <p:nvPr/>
        </p:nvSpPr>
        <p:spPr bwMode="auto">
          <a:xfrm>
            <a:off x="9170988" y="3519488"/>
            <a:ext cx="107950" cy="107950"/>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207" name="Oval 3"/>
          <p:cNvSpPr>
            <a:spLocks noChangeArrowheads="1"/>
          </p:cNvSpPr>
          <p:nvPr/>
        </p:nvSpPr>
        <p:spPr bwMode="auto">
          <a:xfrm>
            <a:off x="9170988" y="3519488"/>
            <a:ext cx="107950" cy="107950"/>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208" name="Oval 4"/>
          <p:cNvSpPr>
            <a:spLocks noChangeArrowheads="1"/>
          </p:cNvSpPr>
          <p:nvPr/>
        </p:nvSpPr>
        <p:spPr bwMode="auto">
          <a:xfrm>
            <a:off x="9170988" y="4362450"/>
            <a:ext cx="107950" cy="107950"/>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209" name="Oval 3"/>
          <p:cNvSpPr>
            <a:spLocks noChangeArrowheads="1"/>
          </p:cNvSpPr>
          <p:nvPr/>
        </p:nvSpPr>
        <p:spPr bwMode="auto">
          <a:xfrm>
            <a:off x="9170988" y="4362450"/>
            <a:ext cx="107950" cy="107950"/>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10"/>
                                        </p:tgtEl>
                                      </p:cBhvr>
                                      <p:by x="150000" y="150000"/>
                                    </p:animScale>
                                  </p:childTnLst>
                                </p:cTn>
                              </p:par>
                              <p:par>
                                <p:cTn id="9" presetID="10" presetClass="exit" presetSubtype="0" fill="hold" nodeType="withEffect">
                                  <p:stCondLst>
                                    <p:cond delay="0"/>
                                  </p:stCondLst>
                                  <p:childTnLst>
                                    <p:animEffect transition="out" filter="fade">
                                      <p:cBhvr>
                                        <p:cTn id="10" dur="500"/>
                                        <p:tgtEl>
                                          <p:spTgt spid="10"/>
                                        </p:tgtEl>
                                      </p:cBhvr>
                                    </p:animEffect>
                                    <p:set>
                                      <p:cBhvr>
                                        <p:cTn id="11" dur="1" fill="hold">
                                          <p:stCondLst>
                                            <p:cond delay="500"/>
                                          </p:stCondLst>
                                        </p:cTn>
                                        <p:tgtEl>
                                          <p:spTgt spid="10"/>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12"/>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12"/>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nodeType="afterGroup">
                            <p:stCondLst>
                              <p:cond delay="1501"/>
                            </p:stCondLst>
                            <p:childTnLst>
                              <p:par>
                                <p:cTn id="29" presetID="53"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nodeType="afterGroup">
                            <p:stCondLst>
                              <p:cond delay="2001"/>
                            </p:stCondLst>
                            <p:childTnLst>
                              <p:par>
                                <p:cTn id="35" presetID="1" presetClass="entr" presetSubtype="0" fill="hold" grpId="1" nodeType="afterEffect">
                                  <p:stCondLst>
                                    <p:cond delay="0"/>
                                  </p:stCondLst>
                                  <p:childTnLst>
                                    <p:set>
                                      <p:cBhvr>
                                        <p:cTn id="36" dur="1" fill="hold">
                                          <p:stCondLst>
                                            <p:cond delay="0"/>
                                          </p:stCondLst>
                                        </p:cTn>
                                        <p:tgtEl>
                                          <p:spTgt spid="185"/>
                                        </p:tgtEl>
                                        <p:attrNameLst>
                                          <p:attrName>style.visibility</p:attrName>
                                        </p:attrNameLst>
                                      </p:cBhvr>
                                      <p:to>
                                        <p:strVal val="visible"/>
                                      </p:to>
                                    </p:set>
                                  </p:childTnLst>
                                </p:cTn>
                              </p:par>
                              <p:par>
                                <p:cTn id="37" presetID="26" presetClass="emph" presetSubtype="0" repeatCount="2000" fill="hold" grpId="0" nodeType="withEffect">
                                  <p:stCondLst>
                                    <p:cond delay="0"/>
                                  </p:stCondLst>
                                  <p:childTnLst>
                                    <p:animEffect transition="out" filter="fade">
                                      <p:cBhvr>
                                        <p:cTn id="38" dur="500" tmFilter="0, 0; .2, .5; .8, .5; 1, 0"/>
                                        <p:tgtEl>
                                          <p:spTgt spid="185"/>
                                        </p:tgtEl>
                                      </p:cBhvr>
                                    </p:animEffect>
                                    <p:animScale>
                                      <p:cBhvr>
                                        <p:cTn id="39" dur="250" autoRev="1" fill="hold"/>
                                        <p:tgtEl>
                                          <p:spTgt spid="185"/>
                                        </p:tgtEl>
                                      </p:cBhvr>
                                      <p:by x="105000" y="105000"/>
                                    </p:animScale>
                                  </p:childTnLst>
                                </p:cTn>
                              </p:par>
                            </p:childTnLst>
                          </p:cTn>
                        </p:par>
                        <p:par>
                          <p:cTn id="40" fill="hold" nodeType="afterGroup">
                            <p:stCondLst>
                              <p:cond delay="3001"/>
                            </p:stCondLst>
                            <p:childTnLst>
                              <p:par>
                                <p:cTn id="41" presetID="22" presetClass="entr" presetSubtype="8" fill="hold" nodeType="afterEffect">
                                  <p:stCondLst>
                                    <p:cond delay="0"/>
                                  </p:stCondLst>
                                  <p:childTnLst>
                                    <p:set>
                                      <p:cBhvr>
                                        <p:cTn id="42" dur="1" fill="hold">
                                          <p:stCondLst>
                                            <p:cond delay="0"/>
                                          </p:stCondLst>
                                        </p:cTn>
                                        <p:tgtEl>
                                          <p:spTgt spid="186"/>
                                        </p:tgtEl>
                                        <p:attrNameLst>
                                          <p:attrName>style.visibility</p:attrName>
                                        </p:attrNameLst>
                                      </p:cBhvr>
                                      <p:to>
                                        <p:strVal val="visible"/>
                                      </p:to>
                                    </p:set>
                                    <p:animEffect transition="in" filter="wipe(left)">
                                      <p:cBhvr>
                                        <p:cTn id="43" dur="500"/>
                                        <p:tgtEl>
                                          <p:spTgt spid="186"/>
                                        </p:tgtEl>
                                      </p:cBhvr>
                                    </p:animEffect>
                                  </p:childTnLst>
                                </p:cTn>
                              </p:par>
                            </p:childTnLst>
                          </p:cTn>
                        </p:par>
                        <p:par>
                          <p:cTn id="44" fill="hold" nodeType="afterGroup">
                            <p:stCondLst>
                              <p:cond delay="3501"/>
                            </p:stCondLst>
                            <p:childTnLst>
                              <p:par>
                                <p:cTn id="45" presetID="1" presetClass="entr" presetSubtype="0" fill="hold" nodeType="afterEffect">
                                  <p:stCondLst>
                                    <p:cond delay="0"/>
                                  </p:stCondLst>
                                  <p:childTnLst>
                                    <p:set>
                                      <p:cBhvr>
                                        <p:cTn id="46" dur="1" fill="hold">
                                          <p:stCondLst>
                                            <p:cond delay="0"/>
                                          </p:stCondLst>
                                        </p:cTn>
                                        <p:tgtEl>
                                          <p:spTgt spid="195"/>
                                        </p:tgtEl>
                                        <p:attrNameLst>
                                          <p:attrName>style.visibility</p:attrName>
                                        </p:attrNameLst>
                                      </p:cBhvr>
                                      <p:to>
                                        <p:strVal val="visible"/>
                                      </p:to>
                                    </p:set>
                                  </p:childTnLst>
                                </p:cTn>
                              </p:par>
                              <p:par>
                                <p:cTn id="47" presetID="6" presetClass="emph" presetSubtype="0" fill="hold" nodeType="withEffect">
                                  <p:stCondLst>
                                    <p:cond delay="0"/>
                                  </p:stCondLst>
                                  <p:childTnLst>
                                    <p:animScale>
                                      <p:cBhvr>
                                        <p:cTn id="48" dur="500" fill="hold"/>
                                        <p:tgtEl>
                                          <p:spTgt spid="195"/>
                                        </p:tgtEl>
                                      </p:cBhvr>
                                      <p:by x="150000" y="150000"/>
                                    </p:animScale>
                                  </p:childTnLst>
                                </p:cTn>
                              </p:par>
                              <p:par>
                                <p:cTn id="49" presetID="10" presetClass="exit" presetSubtype="0" fill="hold" nodeType="withEffect">
                                  <p:stCondLst>
                                    <p:cond delay="0"/>
                                  </p:stCondLst>
                                  <p:childTnLst>
                                    <p:animEffect transition="out" filter="fade">
                                      <p:cBhvr>
                                        <p:cTn id="50" dur="500"/>
                                        <p:tgtEl>
                                          <p:spTgt spid="195"/>
                                        </p:tgtEl>
                                      </p:cBhvr>
                                    </p:animEffect>
                                    <p:set>
                                      <p:cBhvr>
                                        <p:cTn id="51" dur="1" fill="hold">
                                          <p:stCondLst>
                                            <p:cond delay="500"/>
                                          </p:stCondLst>
                                        </p:cTn>
                                        <p:tgtEl>
                                          <p:spTgt spid="195"/>
                                        </p:tgtEl>
                                        <p:attrNameLst>
                                          <p:attrName>style.visibility</p:attrName>
                                        </p:attrNameLst>
                                      </p:cBhvr>
                                      <p:to>
                                        <p:strVal val="hidden"/>
                                      </p:to>
                                    </p:set>
                                  </p:childTnLst>
                                </p:cTn>
                              </p:par>
                              <p:par>
                                <p:cTn id="52" presetID="23" presetClass="entr" presetSubtype="16" fill="hold" nodeType="withEffect">
                                  <p:stCondLst>
                                    <p:cond delay="0"/>
                                  </p:stCondLst>
                                  <p:childTnLst>
                                    <p:set>
                                      <p:cBhvr>
                                        <p:cTn id="53" dur="1" fill="hold">
                                          <p:stCondLst>
                                            <p:cond delay="0"/>
                                          </p:stCondLst>
                                        </p:cTn>
                                        <p:tgtEl>
                                          <p:spTgt spid="196"/>
                                        </p:tgtEl>
                                        <p:attrNameLst>
                                          <p:attrName>style.visibility</p:attrName>
                                        </p:attrNameLst>
                                      </p:cBhvr>
                                      <p:to>
                                        <p:strVal val="visible"/>
                                      </p:to>
                                    </p:set>
                                    <p:anim calcmode="lin" valueType="num">
                                      <p:cBhvr>
                                        <p:cTn id="54" dur="500" fill="hold"/>
                                        <p:tgtEl>
                                          <p:spTgt spid="196"/>
                                        </p:tgtEl>
                                        <p:attrNameLst>
                                          <p:attrName>ppt_w</p:attrName>
                                        </p:attrNameLst>
                                      </p:cBhvr>
                                      <p:tavLst>
                                        <p:tav tm="0">
                                          <p:val>
                                            <p:fltVal val="0"/>
                                          </p:val>
                                        </p:tav>
                                        <p:tav tm="100000">
                                          <p:val>
                                            <p:strVal val="#ppt_w"/>
                                          </p:val>
                                        </p:tav>
                                      </p:tavLst>
                                    </p:anim>
                                    <p:anim calcmode="lin" valueType="num">
                                      <p:cBhvr>
                                        <p:cTn id="55" dur="500" fill="hold"/>
                                        <p:tgtEl>
                                          <p:spTgt spid="196"/>
                                        </p:tgtEl>
                                        <p:attrNameLst>
                                          <p:attrName>ppt_h</p:attrName>
                                        </p:attrNameLst>
                                      </p:cBhvr>
                                      <p:tavLst>
                                        <p:tav tm="0">
                                          <p:val>
                                            <p:fltVal val="0"/>
                                          </p:val>
                                        </p:tav>
                                        <p:tav tm="100000">
                                          <p:val>
                                            <p:strVal val="#ppt_h"/>
                                          </p:val>
                                        </p:tav>
                                      </p:tavLst>
                                    </p:anim>
                                  </p:childTnLst>
                                </p:cTn>
                              </p:par>
                              <p:par>
                                <p:cTn id="56" presetID="35" presetClass="emph" presetSubtype="0" fill="hold" nodeType="withEffect">
                                  <p:stCondLst>
                                    <p:cond delay="0"/>
                                  </p:stCondLst>
                                  <p:childTnLst>
                                    <p:anim calcmode="discrete" valueType="str">
                                      <p:cBhvr>
                                        <p:cTn id="57" dur="100" fill="hold"/>
                                        <p:tgtEl>
                                          <p:spTgt spid="196"/>
                                        </p:tgtEl>
                                        <p:attrNameLst>
                                          <p:attrName>style.visibility</p:attrName>
                                        </p:attrNameLst>
                                      </p:cBhvr>
                                      <p:tavLst>
                                        <p:tav tm="0">
                                          <p:val>
                                            <p:strVal val="hidden"/>
                                          </p:val>
                                        </p:tav>
                                        <p:tav tm="50000">
                                          <p:val>
                                            <p:strVal val="visible"/>
                                          </p:val>
                                        </p:tav>
                                      </p:tavLst>
                                    </p:anim>
                                  </p:childTnLst>
                                </p:cTn>
                              </p:par>
                              <p:par>
                                <p:cTn id="58" presetID="6" presetClass="emph" presetSubtype="0" fill="hold" nodeType="withEffect">
                                  <p:stCondLst>
                                    <p:cond delay="0"/>
                                  </p:stCondLst>
                                  <p:childTnLst>
                                    <p:animScale>
                                      <p:cBhvr>
                                        <p:cTn id="59" dur="300" fill="hold"/>
                                        <p:tgtEl>
                                          <p:spTgt spid="196"/>
                                        </p:tgtEl>
                                      </p:cBhvr>
                                      <p:by x="120000" y="120000"/>
                                    </p:animScale>
                                  </p:childTnLst>
                                </p:cTn>
                              </p:par>
                            </p:childTnLst>
                          </p:cTn>
                        </p:par>
                        <p:par>
                          <p:cTn id="60" fill="hold" nodeType="afterGroup">
                            <p:stCondLst>
                              <p:cond delay="4002"/>
                            </p:stCondLst>
                            <p:childTnLst>
                              <p:par>
                                <p:cTn id="61" presetID="53" presetClass="entr" presetSubtype="16" fill="hold" grpId="0" nodeType="afterEffect">
                                  <p:stCondLst>
                                    <p:cond delay="0"/>
                                  </p:stCondLst>
                                  <p:childTnLst>
                                    <p:set>
                                      <p:cBhvr>
                                        <p:cTn id="62" dur="1" fill="hold">
                                          <p:stCondLst>
                                            <p:cond delay="0"/>
                                          </p:stCondLst>
                                        </p:cTn>
                                        <p:tgtEl>
                                          <p:spTgt spid="199"/>
                                        </p:tgtEl>
                                        <p:attrNameLst>
                                          <p:attrName>style.visibility</p:attrName>
                                        </p:attrNameLst>
                                      </p:cBhvr>
                                      <p:to>
                                        <p:strVal val="visible"/>
                                      </p:to>
                                    </p:set>
                                    <p:anim calcmode="lin" valueType="num">
                                      <p:cBhvr>
                                        <p:cTn id="63" dur="500" fill="hold"/>
                                        <p:tgtEl>
                                          <p:spTgt spid="199"/>
                                        </p:tgtEl>
                                        <p:attrNameLst>
                                          <p:attrName>ppt_w</p:attrName>
                                        </p:attrNameLst>
                                      </p:cBhvr>
                                      <p:tavLst>
                                        <p:tav tm="0">
                                          <p:val>
                                            <p:fltVal val="0"/>
                                          </p:val>
                                        </p:tav>
                                        <p:tav tm="100000">
                                          <p:val>
                                            <p:strVal val="#ppt_w"/>
                                          </p:val>
                                        </p:tav>
                                      </p:tavLst>
                                    </p:anim>
                                    <p:anim calcmode="lin" valueType="num">
                                      <p:cBhvr>
                                        <p:cTn id="64" dur="500" fill="hold"/>
                                        <p:tgtEl>
                                          <p:spTgt spid="199"/>
                                        </p:tgtEl>
                                        <p:attrNameLst>
                                          <p:attrName>ppt_h</p:attrName>
                                        </p:attrNameLst>
                                      </p:cBhvr>
                                      <p:tavLst>
                                        <p:tav tm="0">
                                          <p:val>
                                            <p:fltVal val="0"/>
                                          </p:val>
                                        </p:tav>
                                        <p:tav tm="100000">
                                          <p:val>
                                            <p:strVal val="#ppt_h"/>
                                          </p:val>
                                        </p:tav>
                                      </p:tavLst>
                                    </p:anim>
                                    <p:animEffect transition="in" filter="fade">
                                      <p:cBhvr>
                                        <p:cTn id="65" dur="500"/>
                                        <p:tgtEl>
                                          <p:spTgt spid="199"/>
                                        </p:tgtEl>
                                      </p:cBhvr>
                                    </p:animEffect>
                                  </p:childTnLst>
                                </p:cTn>
                              </p:par>
                            </p:childTnLst>
                          </p:cTn>
                        </p:par>
                        <p:par>
                          <p:cTn id="66" fill="hold" nodeType="afterGroup">
                            <p:stCondLst>
                              <p:cond delay="4502"/>
                            </p:stCondLst>
                            <p:childTnLst>
                              <p:par>
                                <p:cTn id="67" presetID="1" presetClass="entr" presetSubtype="0" fill="hold" grpId="0" nodeType="afterEffect">
                                  <p:stCondLst>
                                    <p:cond delay="0"/>
                                  </p:stCondLst>
                                  <p:childTnLst>
                                    <p:set>
                                      <p:cBhvr>
                                        <p:cTn id="68" dur="1" fill="hold">
                                          <p:stCondLst>
                                            <p:cond delay="0"/>
                                          </p:stCondLst>
                                        </p:cTn>
                                        <p:tgtEl>
                                          <p:spTgt spid="183"/>
                                        </p:tgtEl>
                                        <p:attrNameLst>
                                          <p:attrName>style.visibility</p:attrName>
                                        </p:attrNameLst>
                                      </p:cBhvr>
                                      <p:to>
                                        <p:strVal val="visible"/>
                                      </p:to>
                                    </p:set>
                                  </p:childTnLst>
                                </p:cTn>
                              </p:par>
                              <p:par>
                                <p:cTn id="69" presetID="26" presetClass="emph" presetSubtype="0" repeatCount="2000" fill="hold" grpId="1" nodeType="withEffect">
                                  <p:stCondLst>
                                    <p:cond delay="0"/>
                                  </p:stCondLst>
                                  <p:childTnLst>
                                    <p:animEffect transition="out" filter="fade">
                                      <p:cBhvr>
                                        <p:cTn id="70" dur="500" tmFilter="0, 0; .2, .5; .8, .5; 1, 0"/>
                                        <p:tgtEl>
                                          <p:spTgt spid="183"/>
                                        </p:tgtEl>
                                      </p:cBhvr>
                                    </p:animEffect>
                                    <p:animScale>
                                      <p:cBhvr>
                                        <p:cTn id="71" dur="250" autoRev="1" fill="hold"/>
                                        <p:tgtEl>
                                          <p:spTgt spid="183"/>
                                        </p:tgtEl>
                                      </p:cBhvr>
                                      <p:by x="105000" y="105000"/>
                                    </p:animScale>
                                  </p:childTnLst>
                                </p:cTn>
                              </p:par>
                            </p:childTnLst>
                          </p:cTn>
                        </p:par>
                        <p:par>
                          <p:cTn id="72" fill="hold" nodeType="afterGroup">
                            <p:stCondLst>
                              <p:cond delay="5502"/>
                            </p:stCondLst>
                            <p:childTnLst>
                              <p:par>
                                <p:cTn id="73" presetID="22" presetClass="entr" presetSubtype="8" fill="hold" nodeType="afterEffect">
                                  <p:stCondLst>
                                    <p:cond delay="0"/>
                                  </p:stCondLst>
                                  <p:childTnLst>
                                    <p:set>
                                      <p:cBhvr>
                                        <p:cTn id="74" dur="1" fill="hold">
                                          <p:stCondLst>
                                            <p:cond delay="0"/>
                                          </p:stCondLst>
                                        </p:cTn>
                                        <p:tgtEl>
                                          <p:spTgt spid="187"/>
                                        </p:tgtEl>
                                        <p:attrNameLst>
                                          <p:attrName>style.visibility</p:attrName>
                                        </p:attrNameLst>
                                      </p:cBhvr>
                                      <p:to>
                                        <p:strVal val="visible"/>
                                      </p:to>
                                    </p:set>
                                    <p:animEffect transition="in" filter="wipe(left)">
                                      <p:cBhvr>
                                        <p:cTn id="75" dur="500"/>
                                        <p:tgtEl>
                                          <p:spTgt spid="187"/>
                                        </p:tgtEl>
                                      </p:cBhvr>
                                    </p:animEffect>
                                  </p:childTnLst>
                                </p:cTn>
                              </p:par>
                            </p:childTnLst>
                          </p:cTn>
                        </p:par>
                        <p:par>
                          <p:cTn id="76" fill="hold" nodeType="afterGroup">
                            <p:stCondLst>
                              <p:cond delay="6002"/>
                            </p:stCondLst>
                            <p:childTnLst>
                              <p:par>
                                <p:cTn id="77" presetID="1" presetClass="entr" presetSubtype="0" fill="hold" nodeType="afterEffect">
                                  <p:stCondLst>
                                    <p:cond delay="0"/>
                                  </p:stCondLst>
                                  <p:childTnLst>
                                    <p:set>
                                      <p:cBhvr>
                                        <p:cTn id="78" dur="1" fill="hold">
                                          <p:stCondLst>
                                            <p:cond delay="0"/>
                                          </p:stCondLst>
                                        </p:cTn>
                                        <p:tgtEl>
                                          <p:spTgt spid="206"/>
                                        </p:tgtEl>
                                        <p:attrNameLst>
                                          <p:attrName>style.visibility</p:attrName>
                                        </p:attrNameLst>
                                      </p:cBhvr>
                                      <p:to>
                                        <p:strVal val="visible"/>
                                      </p:to>
                                    </p:set>
                                  </p:childTnLst>
                                </p:cTn>
                              </p:par>
                              <p:par>
                                <p:cTn id="79" presetID="6" presetClass="emph" presetSubtype="0" fill="hold" nodeType="withEffect">
                                  <p:stCondLst>
                                    <p:cond delay="0"/>
                                  </p:stCondLst>
                                  <p:childTnLst>
                                    <p:animScale>
                                      <p:cBhvr>
                                        <p:cTn id="80" dur="500" fill="hold"/>
                                        <p:tgtEl>
                                          <p:spTgt spid="206"/>
                                        </p:tgtEl>
                                      </p:cBhvr>
                                      <p:by x="150000" y="150000"/>
                                    </p:animScale>
                                  </p:childTnLst>
                                </p:cTn>
                              </p:par>
                              <p:par>
                                <p:cTn id="81" presetID="10" presetClass="exit" presetSubtype="0" fill="hold" nodeType="withEffect">
                                  <p:stCondLst>
                                    <p:cond delay="0"/>
                                  </p:stCondLst>
                                  <p:childTnLst>
                                    <p:animEffect transition="out" filter="fade">
                                      <p:cBhvr>
                                        <p:cTn id="82" dur="500"/>
                                        <p:tgtEl>
                                          <p:spTgt spid="206"/>
                                        </p:tgtEl>
                                      </p:cBhvr>
                                    </p:animEffect>
                                    <p:set>
                                      <p:cBhvr>
                                        <p:cTn id="83" dur="1" fill="hold">
                                          <p:stCondLst>
                                            <p:cond delay="500"/>
                                          </p:stCondLst>
                                        </p:cTn>
                                        <p:tgtEl>
                                          <p:spTgt spid="206"/>
                                        </p:tgtEl>
                                        <p:attrNameLst>
                                          <p:attrName>style.visibility</p:attrName>
                                        </p:attrNameLst>
                                      </p:cBhvr>
                                      <p:to>
                                        <p:strVal val="hidden"/>
                                      </p:to>
                                    </p:set>
                                  </p:childTnLst>
                                </p:cTn>
                              </p:par>
                              <p:par>
                                <p:cTn id="84" presetID="23" presetClass="entr" presetSubtype="16" fill="hold" nodeType="withEffect">
                                  <p:stCondLst>
                                    <p:cond delay="0"/>
                                  </p:stCondLst>
                                  <p:childTnLst>
                                    <p:set>
                                      <p:cBhvr>
                                        <p:cTn id="85" dur="1" fill="hold">
                                          <p:stCondLst>
                                            <p:cond delay="0"/>
                                          </p:stCondLst>
                                        </p:cTn>
                                        <p:tgtEl>
                                          <p:spTgt spid="207"/>
                                        </p:tgtEl>
                                        <p:attrNameLst>
                                          <p:attrName>style.visibility</p:attrName>
                                        </p:attrNameLst>
                                      </p:cBhvr>
                                      <p:to>
                                        <p:strVal val="visible"/>
                                      </p:to>
                                    </p:set>
                                    <p:anim calcmode="lin" valueType="num">
                                      <p:cBhvr>
                                        <p:cTn id="86" dur="500" fill="hold"/>
                                        <p:tgtEl>
                                          <p:spTgt spid="207"/>
                                        </p:tgtEl>
                                        <p:attrNameLst>
                                          <p:attrName>ppt_w</p:attrName>
                                        </p:attrNameLst>
                                      </p:cBhvr>
                                      <p:tavLst>
                                        <p:tav tm="0">
                                          <p:val>
                                            <p:fltVal val="0"/>
                                          </p:val>
                                        </p:tav>
                                        <p:tav tm="100000">
                                          <p:val>
                                            <p:strVal val="#ppt_w"/>
                                          </p:val>
                                        </p:tav>
                                      </p:tavLst>
                                    </p:anim>
                                    <p:anim calcmode="lin" valueType="num">
                                      <p:cBhvr>
                                        <p:cTn id="87" dur="500" fill="hold"/>
                                        <p:tgtEl>
                                          <p:spTgt spid="207"/>
                                        </p:tgtEl>
                                        <p:attrNameLst>
                                          <p:attrName>ppt_h</p:attrName>
                                        </p:attrNameLst>
                                      </p:cBhvr>
                                      <p:tavLst>
                                        <p:tav tm="0">
                                          <p:val>
                                            <p:fltVal val="0"/>
                                          </p:val>
                                        </p:tav>
                                        <p:tav tm="100000">
                                          <p:val>
                                            <p:strVal val="#ppt_h"/>
                                          </p:val>
                                        </p:tav>
                                      </p:tavLst>
                                    </p:anim>
                                  </p:childTnLst>
                                </p:cTn>
                              </p:par>
                              <p:par>
                                <p:cTn id="88" presetID="35" presetClass="emph" presetSubtype="0" fill="hold" nodeType="withEffect">
                                  <p:stCondLst>
                                    <p:cond delay="0"/>
                                  </p:stCondLst>
                                  <p:childTnLst>
                                    <p:anim calcmode="discrete" valueType="str">
                                      <p:cBhvr>
                                        <p:cTn id="89" dur="100" fill="hold"/>
                                        <p:tgtEl>
                                          <p:spTgt spid="207"/>
                                        </p:tgtEl>
                                        <p:attrNameLst>
                                          <p:attrName>style.visibility</p:attrName>
                                        </p:attrNameLst>
                                      </p:cBhvr>
                                      <p:tavLst>
                                        <p:tav tm="0">
                                          <p:val>
                                            <p:strVal val="hidden"/>
                                          </p:val>
                                        </p:tav>
                                        <p:tav tm="50000">
                                          <p:val>
                                            <p:strVal val="visible"/>
                                          </p:val>
                                        </p:tav>
                                      </p:tavLst>
                                    </p:anim>
                                  </p:childTnLst>
                                </p:cTn>
                              </p:par>
                              <p:par>
                                <p:cTn id="90" presetID="6" presetClass="emph" presetSubtype="0" fill="hold" nodeType="withEffect">
                                  <p:stCondLst>
                                    <p:cond delay="0"/>
                                  </p:stCondLst>
                                  <p:childTnLst>
                                    <p:animScale>
                                      <p:cBhvr>
                                        <p:cTn id="91" dur="300" fill="hold"/>
                                        <p:tgtEl>
                                          <p:spTgt spid="207"/>
                                        </p:tgtEl>
                                      </p:cBhvr>
                                      <p:by x="120000" y="120000"/>
                                    </p:animScale>
                                  </p:childTnLst>
                                </p:cTn>
                              </p:par>
                            </p:childTnLst>
                          </p:cTn>
                        </p:par>
                        <p:par>
                          <p:cTn id="92" fill="hold" nodeType="afterGroup">
                            <p:stCondLst>
                              <p:cond delay="6503"/>
                            </p:stCondLst>
                            <p:childTnLst>
                              <p:par>
                                <p:cTn id="93" presetID="53" presetClass="entr" presetSubtype="16" fill="hold" grpId="0" nodeType="afterEffect">
                                  <p:stCondLst>
                                    <p:cond delay="0"/>
                                  </p:stCondLst>
                                  <p:childTnLst>
                                    <p:set>
                                      <p:cBhvr>
                                        <p:cTn id="94" dur="1" fill="hold">
                                          <p:stCondLst>
                                            <p:cond delay="0"/>
                                          </p:stCondLst>
                                        </p:cTn>
                                        <p:tgtEl>
                                          <p:spTgt spid="200"/>
                                        </p:tgtEl>
                                        <p:attrNameLst>
                                          <p:attrName>style.visibility</p:attrName>
                                        </p:attrNameLst>
                                      </p:cBhvr>
                                      <p:to>
                                        <p:strVal val="visible"/>
                                      </p:to>
                                    </p:set>
                                    <p:anim calcmode="lin" valueType="num">
                                      <p:cBhvr>
                                        <p:cTn id="95" dur="500" fill="hold"/>
                                        <p:tgtEl>
                                          <p:spTgt spid="200"/>
                                        </p:tgtEl>
                                        <p:attrNameLst>
                                          <p:attrName>ppt_w</p:attrName>
                                        </p:attrNameLst>
                                      </p:cBhvr>
                                      <p:tavLst>
                                        <p:tav tm="0">
                                          <p:val>
                                            <p:fltVal val="0"/>
                                          </p:val>
                                        </p:tav>
                                        <p:tav tm="100000">
                                          <p:val>
                                            <p:strVal val="#ppt_w"/>
                                          </p:val>
                                        </p:tav>
                                      </p:tavLst>
                                    </p:anim>
                                    <p:anim calcmode="lin" valueType="num">
                                      <p:cBhvr>
                                        <p:cTn id="96" dur="500" fill="hold"/>
                                        <p:tgtEl>
                                          <p:spTgt spid="200"/>
                                        </p:tgtEl>
                                        <p:attrNameLst>
                                          <p:attrName>ppt_h</p:attrName>
                                        </p:attrNameLst>
                                      </p:cBhvr>
                                      <p:tavLst>
                                        <p:tav tm="0">
                                          <p:val>
                                            <p:fltVal val="0"/>
                                          </p:val>
                                        </p:tav>
                                        <p:tav tm="100000">
                                          <p:val>
                                            <p:strVal val="#ppt_h"/>
                                          </p:val>
                                        </p:tav>
                                      </p:tavLst>
                                    </p:anim>
                                    <p:animEffect transition="in" filter="fade">
                                      <p:cBhvr>
                                        <p:cTn id="97" dur="500"/>
                                        <p:tgtEl>
                                          <p:spTgt spid="200"/>
                                        </p:tgtEl>
                                      </p:cBhvr>
                                    </p:animEffect>
                                  </p:childTnLst>
                                </p:cTn>
                              </p:par>
                            </p:childTnLst>
                          </p:cTn>
                        </p:par>
                        <p:par>
                          <p:cTn id="98" fill="hold" nodeType="afterGroup">
                            <p:stCondLst>
                              <p:cond delay="7003"/>
                            </p:stCondLst>
                            <p:childTnLst>
                              <p:par>
                                <p:cTn id="99" presetID="1" presetClass="entr" presetSubtype="0" fill="hold" grpId="0" nodeType="afterEffect">
                                  <p:stCondLst>
                                    <p:cond delay="0"/>
                                  </p:stCondLst>
                                  <p:childTnLst>
                                    <p:set>
                                      <p:cBhvr>
                                        <p:cTn id="100" dur="1" fill="hold">
                                          <p:stCondLst>
                                            <p:cond delay="0"/>
                                          </p:stCondLst>
                                        </p:cTn>
                                        <p:tgtEl>
                                          <p:spTgt spid="184"/>
                                        </p:tgtEl>
                                        <p:attrNameLst>
                                          <p:attrName>style.visibility</p:attrName>
                                        </p:attrNameLst>
                                      </p:cBhvr>
                                      <p:to>
                                        <p:strVal val="visible"/>
                                      </p:to>
                                    </p:set>
                                  </p:childTnLst>
                                </p:cTn>
                              </p:par>
                              <p:par>
                                <p:cTn id="101" presetID="26" presetClass="emph" presetSubtype="0" repeatCount="2000" fill="hold" grpId="1" nodeType="withEffect">
                                  <p:stCondLst>
                                    <p:cond delay="0"/>
                                  </p:stCondLst>
                                  <p:childTnLst>
                                    <p:animEffect transition="out" filter="fade">
                                      <p:cBhvr>
                                        <p:cTn id="102" dur="500" tmFilter="0, 0; .2, .5; .8, .5; 1, 0"/>
                                        <p:tgtEl>
                                          <p:spTgt spid="184"/>
                                        </p:tgtEl>
                                      </p:cBhvr>
                                    </p:animEffect>
                                    <p:animScale>
                                      <p:cBhvr>
                                        <p:cTn id="103" dur="250" autoRev="1" fill="hold"/>
                                        <p:tgtEl>
                                          <p:spTgt spid="184"/>
                                        </p:tgtEl>
                                      </p:cBhvr>
                                      <p:by x="105000" y="105000"/>
                                    </p:animScale>
                                  </p:childTnLst>
                                </p:cTn>
                              </p:par>
                            </p:childTnLst>
                          </p:cTn>
                        </p:par>
                        <p:par>
                          <p:cTn id="104" fill="hold" nodeType="afterGroup">
                            <p:stCondLst>
                              <p:cond delay="8003"/>
                            </p:stCondLst>
                            <p:childTnLst>
                              <p:par>
                                <p:cTn id="105" presetID="22" presetClass="entr" presetSubtype="8" fill="hold" nodeType="afterEffect">
                                  <p:stCondLst>
                                    <p:cond delay="0"/>
                                  </p:stCondLst>
                                  <p:childTnLst>
                                    <p:set>
                                      <p:cBhvr>
                                        <p:cTn id="106" dur="1" fill="hold">
                                          <p:stCondLst>
                                            <p:cond delay="0"/>
                                          </p:stCondLst>
                                        </p:cTn>
                                        <p:tgtEl>
                                          <p:spTgt spid="190"/>
                                        </p:tgtEl>
                                        <p:attrNameLst>
                                          <p:attrName>style.visibility</p:attrName>
                                        </p:attrNameLst>
                                      </p:cBhvr>
                                      <p:to>
                                        <p:strVal val="visible"/>
                                      </p:to>
                                    </p:set>
                                    <p:animEffect transition="in" filter="wipe(left)">
                                      <p:cBhvr>
                                        <p:cTn id="107" dur="500"/>
                                        <p:tgtEl>
                                          <p:spTgt spid="190"/>
                                        </p:tgtEl>
                                      </p:cBhvr>
                                    </p:animEffect>
                                  </p:childTnLst>
                                </p:cTn>
                              </p:par>
                            </p:childTnLst>
                          </p:cTn>
                        </p:par>
                        <p:par>
                          <p:cTn id="108" fill="hold" nodeType="afterGroup">
                            <p:stCondLst>
                              <p:cond delay="8503"/>
                            </p:stCondLst>
                            <p:childTnLst>
                              <p:par>
                                <p:cTn id="109" presetID="1" presetClass="entr" presetSubtype="0" fill="hold" nodeType="afterEffect">
                                  <p:stCondLst>
                                    <p:cond delay="0"/>
                                  </p:stCondLst>
                                  <p:childTnLst>
                                    <p:set>
                                      <p:cBhvr>
                                        <p:cTn id="110" dur="1" fill="hold">
                                          <p:stCondLst>
                                            <p:cond delay="0"/>
                                          </p:stCondLst>
                                        </p:cTn>
                                        <p:tgtEl>
                                          <p:spTgt spid="208"/>
                                        </p:tgtEl>
                                        <p:attrNameLst>
                                          <p:attrName>style.visibility</p:attrName>
                                        </p:attrNameLst>
                                      </p:cBhvr>
                                      <p:to>
                                        <p:strVal val="visible"/>
                                      </p:to>
                                    </p:set>
                                  </p:childTnLst>
                                </p:cTn>
                              </p:par>
                              <p:par>
                                <p:cTn id="111" presetID="6" presetClass="emph" presetSubtype="0" fill="hold" nodeType="withEffect">
                                  <p:stCondLst>
                                    <p:cond delay="0"/>
                                  </p:stCondLst>
                                  <p:childTnLst>
                                    <p:animScale>
                                      <p:cBhvr>
                                        <p:cTn id="112" dur="500" fill="hold"/>
                                        <p:tgtEl>
                                          <p:spTgt spid="208"/>
                                        </p:tgtEl>
                                      </p:cBhvr>
                                      <p:by x="150000" y="150000"/>
                                    </p:animScale>
                                  </p:childTnLst>
                                </p:cTn>
                              </p:par>
                              <p:par>
                                <p:cTn id="113" presetID="10" presetClass="exit" presetSubtype="0" fill="hold" nodeType="withEffect">
                                  <p:stCondLst>
                                    <p:cond delay="0"/>
                                  </p:stCondLst>
                                  <p:childTnLst>
                                    <p:animEffect transition="out" filter="fade">
                                      <p:cBhvr>
                                        <p:cTn id="114" dur="500"/>
                                        <p:tgtEl>
                                          <p:spTgt spid="208"/>
                                        </p:tgtEl>
                                      </p:cBhvr>
                                    </p:animEffect>
                                    <p:set>
                                      <p:cBhvr>
                                        <p:cTn id="115" dur="1" fill="hold">
                                          <p:stCondLst>
                                            <p:cond delay="500"/>
                                          </p:stCondLst>
                                        </p:cTn>
                                        <p:tgtEl>
                                          <p:spTgt spid="208"/>
                                        </p:tgtEl>
                                        <p:attrNameLst>
                                          <p:attrName>style.visibility</p:attrName>
                                        </p:attrNameLst>
                                      </p:cBhvr>
                                      <p:to>
                                        <p:strVal val="hidden"/>
                                      </p:to>
                                    </p:set>
                                  </p:childTnLst>
                                </p:cTn>
                              </p:par>
                              <p:par>
                                <p:cTn id="116" presetID="23" presetClass="entr" presetSubtype="16" fill="hold" nodeType="withEffect">
                                  <p:stCondLst>
                                    <p:cond delay="0"/>
                                  </p:stCondLst>
                                  <p:childTnLst>
                                    <p:set>
                                      <p:cBhvr>
                                        <p:cTn id="117" dur="1" fill="hold">
                                          <p:stCondLst>
                                            <p:cond delay="0"/>
                                          </p:stCondLst>
                                        </p:cTn>
                                        <p:tgtEl>
                                          <p:spTgt spid="209"/>
                                        </p:tgtEl>
                                        <p:attrNameLst>
                                          <p:attrName>style.visibility</p:attrName>
                                        </p:attrNameLst>
                                      </p:cBhvr>
                                      <p:to>
                                        <p:strVal val="visible"/>
                                      </p:to>
                                    </p:set>
                                    <p:anim calcmode="lin" valueType="num">
                                      <p:cBhvr>
                                        <p:cTn id="118" dur="500" fill="hold"/>
                                        <p:tgtEl>
                                          <p:spTgt spid="209"/>
                                        </p:tgtEl>
                                        <p:attrNameLst>
                                          <p:attrName>ppt_w</p:attrName>
                                        </p:attrNameLst>
                                      </p:cBhvr>
                                      <p:tavLst>
                                        <p:tav tm="0">
                                          <p:val>
                                            <p:fltVal val="0"/>
                                          </p:val>
                                        </p:tav>
                                        <p:tav tm="100000">
                                          <p:val>
                                            <p:strVal val="#ppt_w"/>
                                          </p:val>
                                        </p:tav>
                                      </p:tavLst>
                                    </p:anim>
                                    <p:anim calcmode="lin" valueType="num">
                                      <p:cBhvr>
                                        <p:cTn id="119" dur="500" fill="hold"/>
                                        <p:tgtEl>
                                          <p:spTgt spid="209"/>
                                        </p:tgtEl>
                                        <p:attrNameLst>
                                          <p:attrName>ppt_h</p:attrName>
                                        </p:attrNameLst>
                                      </p:cBhvr>
                                      <p:tavLst>
                                        <p:tav tm="0">
                                          <p:val>
                                            <p:fltVal val="0"/>
                                          </p:val>
                                        </p:tav>
                                        <p:tav tm="100000">
                                          <p:val>
                                            <p:strVal val="#ppt_h"/>
                                          </p:val>
                                        </p:tav>
                                      </p:tavLst>
                                    </p:anim>
                                  </p:childTnLst>
                                </p:cTn>
                              </p:par>
                              <p:par>
                                <p:cTn id="120" presetID="35" presetClass="emph" presetSubtype="0" fill="hold" nodeType="withEffect">
                                  <p:stCondLst>
                                    <p:cond delay="0"/>
                                  </p:stCondLst>
                                  <p:childTnLst>
                                    <p:anim calcmode="discrete" valueType="str">
                                      <p:cBhvr>
                                        <p:cTn id="121" dur="100" fill="hold"/>
                                        <p:tgtEl>
                                          <p:spTgt spid="209"/>
                                        </p:tgtEl>
                                        <p:attrNameLst>
                                          <p:attrName>style.visibility</p:attrName>
                                        </p:attrNameLst>
                                      </p:cBhvr>
                                      <p:tavLst>
                                        <p:tav tm="0">
                                          <p:val>
                                            <p:strVal val="hidden"/>
                                          </p:val>
                                        </p:tav>
                                        <p:tav tm="50000">
                                          <p:val>
                                            <p:strVal val="visible"/>
                                          </p:val>
                                        </p:tav>
                                      </p:tavLst>
                                    </p:anim>
                                  </p:childTnLst>
                                </p:cTn>
                              </p:par>
                              <p:par>
                                <p:cTn id="122" presetID="6" presetClass="emph" presetSubtype="0" fill="hold" nodeType="withEffect">
                                  <p:stCondLst>
                                    <p:cond delay="0"/>
                                  </p:stCondLst>
                                  <p:childTnLst>
                                    <p:animScale>
                                      <p:cBhvr>
                                        <p:cTn id="123" dur="300" fill="hold"/>
                                        <p:tgtEl>
                                          <p:spTgt spid="209"/>
                                        </p:tgtEl>
                                      </p:cBhvr>
                                      <p:by x="120000" y="120000"/>
                                    </p:animScale>
                                  </p:childTnLst>
                                </p:cTn>
                              </p:par>
                            </p:childTnLst>
                          </p:cTn>
                        </p:par>
                        <p:par>
                          <p:cTn id="124" fill="hold" nodeType="afterGroup">
                            <p:stCondLst>
                              <p:cond delay="9004"/>
                            </p:stCondLst>
                            <p:childTnLst>
                              <p:par>
                                <p:cTn id="125" presetID="53" presetClass="entr" presetSubtype="16" fill="hold" grpId="0" nodeType="afterEffect">
                                  <p:stCondLst>
                                    <p:cond delay="0"/>
                                  </p:stCondLst>
                                  <p:childTnLst>
                                    <p:set>
                                      <p:cBhvr>
                                        <p:cTn id="126" dur="1" fill="hold">
                                          <p:stCondLst>
                                            <p:cond delay="0"/>
                                          </p:stCondLst>
                                        </p:cTn>
                                        <p:tgtEl>
                                          <p:spTgt spid="201"/>
                                        </p:tgtEl>
                                        <p:attrNameLst>
                                          <p:attrName>style.visibility</p:attrName>
                                        </p:attrNameLst>
                                      </p:cBhvr>
                                      <p:to>
                                        <p:strVal val="visible"/>
                                      </p:to>
                                    </p:set>
                                    <p:anim calcmode="lin" valueType="num">
                                      <p:cBhvr>
                                        <p:cTn id="127" dur="500" fill="hold"/>
                                        <p:tgtEl>
                                          <p:spTgt spid="201"/>
                                        </p:tgtEl>
                                        <p:attrNameLst>
                                          <p:attrName>ppt_w</p:attrName>
                                        </p:attrNameLst>
                                      </p:cBhvr>
                                      <p:tavLst>
                                        <p:tav tm="0">
                                          <p:val>
                                            <p:fltVal val="0"/>
                                          </p:val>
                                        </p:tav>
                                        <p:tav tm="100000">
                                          <p:val>
                                            <p:strVal val="#ppt_w"/>
                                          </p:val>
                                        </p:tav>
                                      </p:tavLst>
                                    </p:anim>
                                    <p:anim calcmode="lin" valueType="num">
                                      <p:cBhvr>
                                        <p:cTn id="128" dur="500" fill="hold"/>
                                        <p:tgtEl>
                                          <p:spTgt spid="201"/>
                                        </p:tgtEl>
                                        <p:attrNameLst>
                                          <p:attrName>ppt_h</p:attrName>
                                        </p:attrNameLst>
                                      </p:cBhvr>
                                      <p:tavLst>
                                        <p:tav tm="0">
                                          <p:val>
                                            <p:fltVal val="0"/>
                                          </p:val>
                                        </p:tav>
                                        <p:tav tm="100000">
                                          <p:val>
                                            <p:strVal val="#ppt_h"/>
                                          </p:val>
                                        </p:tav>
                                      </p:tavLst>
                                    </p:anim>
                                    <p:animEffect transition="in" filter="fade">
                                      <p:cBhvr>
                                        <p:cTn id="129" dur="5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83" grpId="0"/>
      <p:bldP spid="183" grpId="1"/>
      <p:bldP spid="184" grpId="0"/>
      <p:bldP spid="184" grpId="1"/>
      <p:bldP spid="185" grpId="0"/>
      <p:bldP spid="185" grpId="1"/>
      <p:bldP spid="199" grpId="0"/>
      <p:bldP spid="200" grpId="0"/>
      <p:bldP spid="20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12"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25" name="直接连接符 24"/>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graphicFrame>
        <p:nvGraphicFramePr>
          <p:cNvPr id="2" name="图表 14"/>
          <p:cNvGraphicFramePr>
            <a:graphicFrameLocks/>
          </p:cNvGraphicFramePr>
          <p:nvPr/>
        </p:nvGraphicFramePr>
        <p:xfrm>
          <a:off x="677863" y="1590675"/>
          <a:ext cx="6213475" cy="4344988"/>
        </p:xfrm>
        <a:graphic>
          <a:graphicData uri="http://schemas.openxmlformats.org/drawingml/2006/chart">
            <c:chart xmlns:c="http://schemas.openxmlformats.org/drawingml/2006/chart" xmlns:r="http://schemas.openxmlformats.org/officeDocument/2006/relationships" r:id="rId3"/>
          </a:graphicData>
        </a:graphic>
      </p:graphicFrame>
      <p:sp>
        <p:nvSpPr>
          <p:cNvPr id="22" name="任意多边形 21"/>
          <p:cNvSpPr/>
          <p:nvPr/>
        </p:nvSpPr>
        <p:spPr>
          <a:xfrm>
            <a:off x="7353300" y="2205038"/>
            <a:ext cx="398463" cy="400050"/>
          </a:xfrm>
          <a:custGeom>
            <a:avLst/>
            <a:gdLst/>
            <a:ahLst/>
            <a:cxnLst/>
            <a:rect l="l" t="t" r="r" b="b"/>
            <a:pathLst>
              <a:path w="720080" h="720080">
                <a:moveTo>
                  <a:pt x="371351" y="158437"/>
                </a:moveTo>
                <a:cubicBezTo>
                  <a:pt x="361628" y="172526"/>
                  <a:pt x="345455" y="184730"/>
                  <a:pt x="322833" y="195049"/>
                </a:cubicBezTo>
                <a:cubicBezTo>
                  <a:pt x="300608" y="205169"/>
                  <a:pt x="276498" y="210229"/>
                  <a:pt x="250503" y="210229"/>
                </a:cubicBezTo>
                <a:cubicBezTo>
                  <a:pt x="247923" y="210229"/>
                  <a:pt x="245443" y="210130"/>
                  <a:pt x="243061" y="209931"/>
                </a:cubicBezTo>
                <a:lnTo>
                  <a:pt x="243061" y="301610"/>
                </a:lnTo>
                <a:cubicBezTo>
                  <a:pt x="247030" y="302205"/>
                  <a:pt x="251991" y="302503"/>
                  <a:pt x="257944" y="302503"/>
                </a:cubicBezTo>
                <a:cubicBezTo>
                  <a:pt x="276597" y="302503"/>
                  <a:pt x="291282" y="301113"/>
                  <a:pt x="301997" y="298335"/>
                </a:cubicBezTo>
                <a:lnTo>
                  <a:pt x="301997" y="485561"/>
                </a:lnTo>
                <a:lnTo>
                  <a:pt x="243061" y="485561"/>
                </a:lnTo>
                <a:lnTo>
                  <a:pt x="243061" y="580811"/>
                </a:lnTo>
                <a:lnTo>
                  <a:pt x="490711" y="580811"/>
                </a:lnTo>
                <a:lnTo>
                  <a:pt x="490711" y="485561"/>
                </a:lnTo>
                <a:lnTo>
                  <a:pt x="433561" y="485561"/>
                </a:lnTo>
                <a:lnTo>
                  <a:pt x="433561" y="158437"/>
                </a:ln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任意多边形 22"/>
          <p:cNvSpPr/>
          <p:nvPr/>
        </p:nvSpPr>
        <p:spPr>
          <a:xfrm>
            <a:off x="7353300" y="3563938"/>
            <a:ext cx="398463" cy="398462"/>
          </a:xfrm>
          <a:custGeom>
            <a:avLst/>
            <a:gdLst/>
            <a:ahLst/>
            <a:cxnLst/>
            <a:rect l="l" t="t" r="r" b="b"/>
            <a:pathLst>
              <a:path w="720080" h="720080">
                <a:moveTo>
                  <a:pt x="354682" y="158437"/>
                </a:moveTo>
                <a:cubicBezTo>
                  <a:pt x="309637" y="158437"/>
                  <a:pt x="272331" y="168260"/>
                  <a:pt x="242764" y="187905"/>
                </a:cubicBezTo>
                <a:cubicBezTo>
                  <a:pt x="213395" y="207749"/>
                  <a:pt x="197619" y="241384"/>
                  <a:pt x="195436" y="288810"/>
                </a:cubicBezTo>
                <a:lnTo>
                  <a:pt x="301997" y="292085"/>
                </a:lnTo>
                <a:cubicBezTo>
                  <a:pt x="301997" y="253389"/>
                  <a:pt x="317277" y="234042"/>
                  <a:pt x="347836" y="234042"/>
                </a:cubicBezTo>
                <a:cubicBezTo>
                  <a:pt x="362124" y="234042"/>
                  <a:pt x="372839" y="237911"/>
                  <a:pt x="379983" y="245650"/>
                </a:cubicBezTo>
                <a:cubicBezTo>
                  <a:pt x="387127" y="253389"/>
                  <a:pt x="390699" y="263311"/>
                  <a:pt x="390699" y="275416"/>
                </a:cubicBezTo>
                <a:cubicBezTo>
                  <a:pt x="390699" y="287917"/>
                  <a:pt x="385440" y="300320"/>
                  <a:pt x="374923" y="312623"/>
                </a:cubicBezTo>
                <a:cubicBezTo>
                  <a:pt x="364406" y="324529"/>
                  <a:pt x="340891" y="343976"/>
                  <a:pt x="304379" y="370963"/>
                </a:cubicBezTo>
                <a:cubicBezTo>
                  <a:pt x="282749" y="386640"/>
                  <a:pt x="264393" y="402217"/>
                  <a:pt x="249312" y="417696"/>
                </a:cubicBezTo>
                <a:cubicBezTo>
                  <a:pt x="234231" y="433174"/>
                  <a:pt x="222424" y="448751"/>
                  <a:pt x="213891" y="464428"/>
                </a:cubicBezTo>
                <a:cubicBezTo>
                  <a:pt x="197222" y="494987"/>
                  <a:pt x="188888" y="529515"/>
                  <a:pt x="188888" y="568012"/>
                </a:cubicBezTo>
                <a:cubicBezTo>
                  <a:pt x="188888" y="568210"/>
                  <a:pt x="189086" y="572477"/>
                  <a:pt x="189483" y="580811"/>
                </a:cubicBezTo>
                <a:lnTo>
                  <a:pt x="518989" y="580811"/>
                </a:lnTo>
                <a:lnTo>
                  <a:pt x="522561" y="451331"/>
                </a:lnTo>
                <a:lnTo>
                  <a:pt x="436836" y="451331"/>
                </a:lnTo>
                <a:lnTo>
                  <a:pt x="435347" y="485859"/>
                </a:lnTo>
                <a:lnTo>
                  <a:pt x="304974" y="485859"/>
                </a:lnTo>
                <a:cubicBezTo>
                  <a:pt x="311522" y="473556"/>
                  <a:pt x="321047" y="462542"/>
                  <a:pt x="333549" y="452819"/>
                </a:cubicBezTo>
                <a:cubicBezTo>
                  <a:pt x="345852" y="443492"/>
                  <a:pt x="370061" y="429701"/>
                  <a:pt x="406177" y="411445"/>
                </a:cubicBezTo>
                <a:cubicBezTo>
                  <a:pt x="450825" y="388624"/>
                  <a:pt x="481087" y="367193"/>
                  <a:pt x="496962" y="347151"/>
                </a:cubicBezTo>
                <a:cubicBezTo>
                  <a:pt x="512440" y="327109"/>
                  <a:pt x="520179" y="305281"/>
                  <a:pt x="520179" y="281667"/>
                </a:cubicBezTo>
                <a:cubicBezTo>
                  <a:pt x="520179" y="244956"/>
                  <a:pt x="504900" y="215190"/>
                  <a:pt x="474340" y="192370"/>
                </a:cubicBezTo>
                <a:cubicBezTo>
                  <a:pt x="443781" y="169748"/>
                  <a:pt x="403895" y="158437"/>
                  <a:pt x="354682" y="158437"/>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任意多边形 23"/>
          <p:cNvSpPr/>
          <p:nvPr/>
        </p:nvSpPr>
        <p:spPr>
          <a:xfrm>
            <a:off x="7353300" y="4921250"/>
            <a:ext cx="398463" cy="400050"/>
          </a:xfrm>
          <a:custGeom>
            <a:avLst/>
            <a:gdLst/>
            <a:ahLst/>
            <a:cxnLst/>
            <a:rect l="l" t="t" r="r" b="b"/>
            <a:pathLst>
              <a:path w="720080" h="720080">
                <a:moveTo>
                  <a:pt x="354385" y="158437"/>
                </a:moveTo>
                <a:cubicBezTo>
                  <a:pt x="303188" y="158437"/>
                  <a:pt x="262806" y="168657"/>
                  <a:pt x="233239" y="189096"/>
                </a:cubicBezTo>
                <a:cubicBezTo>
                  <a:pt x="203473" y="209535"/>
                  <a:pt x="187400" y="240392"/>
                  <a:pt x="185018" y="281667"/>
                </a:cubicBezTo>
                <a:lnTo>
                  <a:pt x="296937" y="287620"/>
                </a:lnTo>
                <a:cubicBezTo>
                  <a:pt x="299120" y="256267"/>
                  <a:pt x="314400" y="240590"/>
                  <a:pt x="342776" y="240590"/>
                </a:cubicBezTo>
                <a:cubicBezTo>
                  <a:pt x="356071" y="240590"/>
                  <a:pt x="366787" y="244360"/>
                  <a:pt x="374923" y="251901"/>
                </a:cubicBezTo>
                <a:cubicBezTo>
                  <a:pt x="382861" y="259640"/>
                  <a:pt x="386829" y="269860"/>
                  <a:pt x="386829" y="282560"/>
                </a:cubicBezTo>
                <a:cubicBezTo>
                  <a:pt x="386829" y="298236"/>
                  <a:pt x="380777" y="310043"/>
                  <a:pt x="368672" y="317981"/>
                </a:cubicBezTo>
                <a:cubicBezTo>
                  <a:pt x="356369" y="326117"/>
                  <a:pt x="343272" y="330185"/>
                  <a:pt x="329382" y="330185"/>
                </a:cubicBezTo>
                <a:lnTo>
                  <a:pt x="329382" y="397455"/>
                </a:lnTo>
                <a:cubicBezTo>
                  <a:pt x="374427" y="399042"/>
                  <a:pt x="396950" y="416703"/>
                  <a:pt x="396950" y="450438"/>
                </a:cubicBezTo>
                <a:cubicBezTo>
                  <a:pt x="396950" y="463733"/>
                  <a:pt x="392882" y="475044"/>
                  <a:pt x="384746" y="484371"/>
                </a:cubicBezTo>
                <a:cubicBezTo>
                  <a:pt x="376411" y="493697"/>
                  <a:pt x="363711" y="498360"/>
                  <a:pt x="346646" y="498360"/>
                </a:cubicBezTo>
                <a:cubicBezTo>
                  <a:pt x="307355" y="498360"/>
                  <a:pt x="286817" y="476334"/>
                  <a:pt x="285031" y="432281"/>
                </a:cubicBezTo>
                <a:lnTo>
                  <a:pt x="177875" y="440317"/>
                </a:lnTo>
                <a:cubicBezTo>
                  <a:pt x="179462" y="489530"/>
                  <a:pt x="195436" y="525844"/>
                  <a:pt x="225797" y="549260"/>
                </a:cubicBezTo>
                <a:cubicBezTo>
                  <a:pt x="256555" y="572874"/>
                  <a:pt x="299021" y="584681"/>
                  <a:pt x="353194" y="584681"/>
                </a:cubicBezTo>
                <a:cubicBezTo>
                  <a:pt x="406971" y="584681"/>
                  <a:pt x="450329" y="573271"/>
                  <a:pt x="483270" y="550450"/>
                </a:cubicBezTo>
                <a:cubicBezTo>
                  <a:pt x="516211" y="527630"/>
                  <a:pt x="532681" y="496376"/>
                  <a:pt x="532681" y="456689"/>
                </a:cubicBezTo>
                <a:cubicBezTo>
                  <a:pt x="532681" y="431884"/>
                  <a:pt x="525736" y="410750"/>
                  <a:pt x="511845" y="393288"/>
                </a:cubicBezTo>
                <a:cubicBezTo>
                  <a:pt x="497954" y="375825"/>
                  <a:pt x="478607" y="364415"/>
                  <a:pt x="453802" y="359057"/>
                </a:cubicBezTo>
                <a:cubicBezTo>
                  <a:pt x="473447" y="353104"/>
                  <a:pt x="489025" y="342389"/>
                  <a:pt x="500534" y="326910"/>
                </a:cubicBezTo>
                <a:cubicBezTo>
                  <a:pt x="512043" y="311631"/>
                  <a:pt x="517798" y="294168"/>
                  <a:pt x="517798" y="274523"/>
                </a:cubicBezTo>
                <a:cubicBezTo>
                  <a:pt x="517798" y="241781"/>
                  <a:pt x="504205" y="214198"/>
                  <a:pt x="477019" y="191775"/>
                </a:cubicBezTo>
                <a:cubicBezTo>
                  <a:pt x="449833" y="169550"/>
                  <a:pt x="408955" y="158437"/>
                  <a:pt x="354385" y="158437"/>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cxnSp>
        <p:nvCxnSpPr>
          <p:cNvPr id="28" name="直接连接符 27"/>
          <p:cNvCxnSpPr/>
          <p:nvPr/>
        </p:nvCxnSpPr>
        <p:spPr>
          <a:xfrm>
            <a:off x="7553325" y="2605088"/>
            <a:ext cx="0" cy="958850"/>
          </a:xfrm>
          <a:prstGeom prst="line">
            <a:avLst/>
          </a:prstGeom>
          <a:ln w="2857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553325" y="3962400"/>
            <a:ext cx="0" cy="958850"/>
          </a:xfrm>
          <a:prstGeom prst="line">
            <a:avLst/>
          </a:prstGeom>
          <a:ln w="2857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a:spLocks noChangeArrowheads="1"/>
          </p:cNvSpPr>
          <p:nvPr/>
        </p:nvSpPr>
        <p:spPr bwMode="auto">
          <a:xfrm>
            <a:off x="7751763" y="2076450"/>
            <a:ext cx="2665412"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p:txBody>
      </p:sp>
      <p:sp>
        <p:nvSpPr>
          <p:cNvPr id="32" name="文本框 31"/>
          <p:cNvSpPr txBox="1">
            <a:spLocks noChangeArrowheads="1"/>
          </p:cNvSpPr>
          <p:nvPr/>
        </p:nvSpPr>
        <p:spPr bwMode="auto">
          <a:xfrm>
            <a:off x="7751763" y="3433763"/>
            <a:ext cx="2665412"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p:txBody>
      </p:sp>
      <p:sp>
        <p:nvSpPr>
          <p:cNvPr id="33" name="文本框 32"/>
          <p:cNvSpPr txBox="1">
            <a:spLocks noChangeArrowheads="1"/>
          </p:cNvSpPr>
          <p:nvPr/>
        </p:nvSpPr>
        <p:spPr bwMode="auto">
          <a:xfrm>
            <a:off x="7751763" y="4792663"/>
            <a:ext cx="2665412"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10"/>
                                        </p:tgtEl>
                                      </p:cBhvr>
                                      <p:by x="150000" y="150000"/>
                                    </p:animScale>
                                  </p:childTnLst>
                                </p:cTn>
                              </p:par>
                              <p:par>
                                <p:cTn id="9" presetID="10" presetClass="exit" presetSubtype="0" fill="hold" nodeType="withEffect">
                                  <p:stCondLst>
                                    <p:cond delay="0"/>
                                  </p:stCondLst>
                                  <p:childTnLst>
                                    <p:animEffect transition="out" filter="fade">
                                      <p:cBhvr>
                                        <p:cTn id="10" dur="500"/>
                                        <p:tgtEl>
                                          <p:spTgt spid="10"/>
                                        </p:tgtEl>
                                      </p:cBhvr>
                                    </p:animEffect>
                                    <p:set>
                                      <p:cBhvr>
                                        <p:cTn id="11" dur="1" fill="hold">
                                          <p:stCondLst>
                                            <p:cond delay="500"/>
                                          </p:stCondLst>
                                        </p:cTn>
                                        <p:tgtEl>
                                          <p:spTgt spid="10"/>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12"/>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12"/>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1501"/>
                            </p:stCondLst>
                            <p:childTnLst>
                              <p:par>
                                <p:cTn id="29" presetID="22" presetClass="entr" presetSubtype="8" fill="hold" grpId="0" nodeType="afterEffect">
                                  <p:stCondLst>
                                    <p:cond delay="0"/>
                                  </p:stCondLst>
                                  <p:childTnLst>
                                    <p:set>
                                      <p:cBhvr>
                                        <p:cTn id="30"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31" dur="500"/>
                                        <p:tgtEl>
                                          <p:spTgt spid="2">
                                            <p:graphicEl>
                                              <a:chart seriesIdx="-3" categoryIdx="-3" bldStep="gridLegend"/>
                                            </p:graphicEl>
                                          </p:spTgt>
                                        </p:tgtEl>
                                      </p:cBhvr>
                                    </p:animEffect>
                                  </p:childTnLst>
                                </p:cTn>
                              </p:par>
                            </p:childTnLst>
                          </p:cTn>
                        </p:par>
                        <p:par>
                          <p:cTn id="32" fill="hold">
                            <p:stCondLst>
                              <p:cond delay="2001"/>
                            </p:stCondLst>
                            <p:childTnLst>
                              <p:par>
                                <p:cTn id="33" presetID="22" presetClass="entr" presetSubtype="8" fill="hold" grpId="0" nodeType="afterEffect">
                                  <p:stCondLst>
                                    <p:cond delay="0"/>
                                  </p:stCondLst>
                                  <p:childTnLst>
                                    <p:set>
                                      <p:cBhvr>
                                        <p:cTn id="34"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35" dur="500"/>
                                        <p:tgtEl>
                                          <p:spTgt spid="2">
                                            <p:graphicEl>
                                              <a:chart seriesIdx="0" categoryIdx="-4" bldStep="series"/>
                                            </p:graphicEl>
                                          </p:spTgt>
                                        </p:tgtEl>
                                      </p:cBhvr>
                                    </p:animEffect>
                                  </p:childTnLst>
                                </p:cTn>
                              </p:par>
                            </p:childTnLst>
                          </p:cTn>
                        </p:par>
                        <p:par>
                          <p:cTn id="36" fill="hold">
                            <p:stCondLst>
                              <p:cond delay="2501"/>
                            </p:stCondLst>
                            <p:childTnLst>
                              <p:par>
                                <p:cTn id="37" presetID="22" presetClass="entr" presetSubtype="8" fill="hold" grpId="0" nodeType="afterEffect">
                                  <p:stCondLst>
                                    <p:cond delay="0"/>
                                  </p:stCondLst>
                                  <p:childTnLst>
                                    <p:set>
                                      <p:cBhvr>
                                        <p:cTn id="38"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39" dur="500"/>
                                        <p:tgtEl>
                                          <p:spTgt spid="2">
                                            <p:graphicEl>
                                              <a:chart seriesIdx="1" categoryIdx="-4" bldStep="series"/>
                                            </p:graphicEl>
                                          </p:spTgt>
                                        </p:tgtEl>
                                      </p:cBhvr>
                                    </p:animEffect>
                                  </p:childTnLst>
                                </p:cTn>
                              </p:par>
                            </p:childTnLst>
                          </p:cTn>
                        </p:par>
                        <p:par>
                          <p:cTn id="40" fill="hold">
                            <p:stCondLst>
                              <p:cond delay="3001"/>
                            </p:stCondLst>
                            <p:childTnLst>
                              <p:par>
                                <p:cTn id="41" presetID="22" presetClass="entr" presetSubtype="8" fill="hold" grpId="0" nodeType="afterEffect">
                                  <p:stCondLst>
                                    <p:cond delay="0"/>
                                  </p:stCondLst>
                                  <p:childTnLst>
                                    <p:set>
                                      <p:cBhvr>
                                        <p:cTn id="42"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43" dur="500"/>
                                        <p:tgtEl>
                                          <p:spTgt spid="2">
                                            <p:graphicEl>
                                              <a:chart seriesIdx="2" categoryIdx="-4" bldStep="series"/>
                                            </p:graphicEl>
                                          </p:spTgt>
                                        </p:tgtEl>
                                      </p:cBhvr>
                                    </p:animEffect>
                                  </p:childTnLst>
                                </p:cTn>
                              </p:par>
                            </p:childTnLst>
                          </p:cTn>
                        </p:par>
                        <p:par>
                          <p:cTn id="44" fill="hold" nodeType="afterGroup">
                            <p:stCondLst>
                              <p:cond delay="3501"/>
                            </p:stCondLst>
                            <p:childTnLst>
                              <p:par>
                                <p:cTn id="45" presetID="53" presetClass="entr" presetSubtype="16"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200" fill="hold"/>
                                        <p:tgtEl>
                                          <p:spTgt spid="22"/>
                                        </p:tgtEl>
                                        <p:attrNameLst>
                                          <p:attrName>ppt_w</p:attrName>
                                        </p:attrNameLst>
                                      </p:cBhvr>
                                      <p:tavLst>
                                        <p:tav tm="0">
                                          <p:val>
                                            <p:fltVal val="0"/>
                                          </p:val>
                                        </p:tav>
                                        <p:tav tm="100000">
                                          <p:val>
                                            <p:strVal val="#ppt_w"/>
                                          </p:val>
                                        </p:tav>
                                      </p:tavLst>
                                    </p:anim>
                                    <p:anim calcmode="lin" valueType="num">
                                      <p:cBhvr>
                                        <p:cTn id="48" dur="200" fill="hold"/>
                                        <p:tgtEl>
                                          <p:spTgt spid="22"/>
                                        </p:tgtEl>
                                        <p:attrNameLst>
                                          <p:attrName>ppt_h</p:attrName>
                                        </p:attrNameLst>
                                      </p:cBhvr>
                                      <p:tavLst>
                                        <p:tav tm="0">
                                          <p:val>
                                            <p:fltVal val="0"/>
                                          </p:val>
                                        </p:tav>
                                        <p:tav tm="100000">
                                          <p:val>
                                            <p:strVal val="#ppt_h"/>
                                          </p:val>
                                        </p:tav>
                                      </p:tavLst>
                                    </p:anim>
                                    <p:animEffect transition="in" filter="fade">
                                      <p:cBhvr>
                                        <p:cTn id="49" dur="200"/>
                                        <p:tgtEl>
                                          <p:spTgt spid="22"/>
                                        </p:tgtEl>
                                      </p:cBhvr>
                                    </p:animEffect>
                                  </p:childTnLst>
                                </p:cTn>
                              </p:par>
                            </p:childTnLst>
                          </p:cTn>
                        </p:par>
                        <p:par>
                          <p:cTn id="50" fill="hold" nodeType="afterGroup">
                            <p:stCondLst>
                              <p:cond delay="3701"/>
                            </p:stCondLst>
                            <p:childTnLst>
                              <p:par>
                                <p:cTn id="51" presetID="53" presetClass="entr" presetSubtype="16"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par>
                          <p:cTn id="56" fill="hold" nodeType="afterGroup">
                            <p:stCondLst>
                              <p:cond delay="4201"/>
                            </p:stCondLst>
                            <p:childTnLst>
                              <p:par>
                                <p:cTn id="57" presetID="22" presetClass="entr" presetSubtype="1"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childTnLst>
                          </p:cTn>
                        </p:par>
                        <p:par>
                          <p:cTn id="60" fill="hold" nodeType="afterGroup">
                            <p:stCondLst>
                              <p:cond delay="4701"/>
                            </p:stCondLst>
                            <p:childTnLst>
                              <p:par>
                                <p:cTn id="61" presetID="53" presetClass="entr" presetSubtype="16"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200" fill="hold"/>
                                        <p:tgtEl>
                                          <p:spTgt spid="23"/>
                                        </p:tgtEl>
                                        <p:attrNameLst>
                                          <p:attrName>ppt_w</p:attrName>
                                        </p:attrNameLst>
                                      </p:cBhvr>
                                      <p:tavLst>
                                        <p:tav tm="0">
                                          <p:val>
                                            <p:fltVal val="0"/>
                                          </p:val>
                                        </p:tav>
                                        <p:tav tm="100000">
                                          <p:val>
                                            <p:strVal val="#ppt_w"/>
                                          </p:val>
                                        </p:tav>
                                      </p:tavLst>
                                    </p:anim>
                                    <p:anim calcmode="lin" valueType="num">
                                      <p:cBhvr>
                                        <p:cTn id="64" dur="200" fill="hold"/>
                                        <p:tgtEl>
                                          <p:spTgt spid="23"/>
                                        </p:tgtEl>
                                        <p:attrNameLst>
                                          <p:attrName>ppt_h</p:attrName>
                                        </p:attrNameLst>
                                      </p:cBhvr>
                                      <p:tavLst>
                                        <p:tav tm="0">
                                          <p:val>
                                            <p:fltVal val="0"/>
                                          </p:val>
                                        </p:tav>
                                        <p:tav tm="100000">
                                          <p:val>
                                            <p:strVal val="#ppt_h"/>
                                          </p:val>
                                        </p:tav>
                                      </p:tavLst>
                                    </p:anim>
                                    <p:animEffect transition="in" filter="fade">
                                      <p:cBhvr>
                                        <p:cTn id="65" dur="200"/>
                                        <p:tgtEl>
                                          <p:spTgt spid="23"/>
                                        </p:tgtEl>
                                      </p:cBhvr>
                                    </p:animEffect>
                                  </p:childTnLst>
                                </p:cTn>
                              </p:par>
                            </p:childTnLst>
                          </p:cTn>
                        </p:par>
                        <p:par>
                          <p:cTn id="66" fill="hold" nodeType="afterGroup">
                            <p:stCondLst>
                              <p:cond delay="4901"/>
                            </p:stCondLst>
                            <p:childTnLst>
                              <p:par>
                                <p:cTn id="67" presetID="53" presetClass="entr" presetSubtype="16"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childTnLst>
                          </p:cTn>
                        </p:par>
                        <p:par>
                          <p:cTn id="72" fill="hold" nodeType="afterGroup">
                            <p:stCondLst>
                              <p:cond delay="5401"/>
                            </p:stCondLst>
                            <p:childTnLst>
                              <p:par>
                                <p:cTn id="73" presetID="22" presetClass="entr" presetSubtype="1"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up)">
                                      <p:cBhvr>
                                        <p:cTn id="75" dur="500"/>
                                        <p:tgtEl>
                                          <p:spTgt spid="30"/>
                                        </p:tgtEl>
                                      </p:cBhvr>
                                    </p:animEffect>
                                  </p:childTnLst>
                                </p:cTn>
                              </p:par>
                            </p:childTnLst>
                          </p:cTn>
                        </p:par>
                        <p:par>
                          <p:cTn id="76" fill="hold" nodeType="afterGroup">
                            <p:stCondLst>
                              <p:cond delay="5901"/>
                            </p:stCondLst>
                            <p:childTnLst>
                              <p:par>
                                <p:cTn id="77" presetID="53" presetClass="entr" presetSubtype="16"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200" fill="hold"/>
                                        <p:tgtEl>
                                          <p:spTgt spid="24"/>
                                        </p:tgtEl>
                                        <p:attrNameLst>
                                          <p:attrName>ppt_w</p:attrName>
                                        </p:attrNameLst>
                                      </p:cBhvr>
                                      <p:tavLst>
                                        <p:tav tm="0">
                                          <p:val>
                                            <p:fltVal val="0"/>
                                          </p:val>
                                        </p:tav>
                                        <p:tav tm="100000">
                                          <p:val>
                                            <p:strVal val="#ppt_w"/>
                                          </p:val>
                                        </p:tav>
                                      </p:tavLst>
                                    </p:anim>
                                    <p:anim calcmode="lin" valueType="num">
                                      <p:cBhvr>
                                        <p:cTn id="80" dur="200" fill="hold"/>
                                        <p:tgtEl>
                                          <p:spTgt spid="24"/>
                                        </p:tgtEl>
                                        <p:attrNameLst>
                                          <p:attrName>ppt_h</p:attrName>
                                        </p:attrNameLst>
                                      </p:cBhvr>
                                      <p:tavLst>
                                        <p:tav tm="0">
                                          <p:val>
                                            <p:fltVal val="0"/>
                                          </p:val>
                                        </p:tav>
                                        <p:tav tm="100000">
                                          <p:val>
                                            <p:strVal val="#ppt_h"/>
                                          </p:val>
                                        </p:tav>
                                      </p:tavLst>
                                    </p:anim>
                                    <p:animEffect transition="in" filter="fade">
                                      <p:cBhvr>
                                        <p:cTn id="81" dur="200"/>
                                        <p:tgtEl>
                                          <p:spTgt spid="24"/>
                                        </p:tgtEl>
                                      </p:cBhvr>
                                    </p:animEffect>
                                  </p:childTnLst>
                                </p:cTn>
                              </p:par>
                            </p:childTnLst>
                          </p:cTn>
                        </p:par>
                        <p:par>
                          <p:cTn id="82" fill="hold" nodeType="afterGroup">
                            <p:stCondLst>
                              <p:cond delay="6101"/>
                            </p:stCondLst>
                            <p:childTnLst>
                              <p:par>
                                <p:cTn id="83" presetID="53" presetClass="entr" presetSubtype="16"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 calcmode="lin" valueType="num">
                                      <p:cBhvr>
                                        <p:cTn id="85" dur="500" fill="hold"/>
                                        <p:tgtEl>
                                          <p:spTgt spid="33"/>
                                        </p:tgtEl>
                                        <p:attrNameLst>
                                          <p:attrName>ppt_w</p:attrName>
                                        </p:attrNameLst>
                                      </p:cBhvr>
                                      <p:tavLst>
                                        <p:tav tm="0">
                                          <p:val>
                                            <p:fltVal val="0"/>
                                          </p:val>
                                        </p:tav>
                                        <p:tav tm="100000">
                                          <p:val>
                                            <p:strVal val="#ppt_w"/>
                                          </p:val>
                                        </p:tav>
                                      </p:tavLst>
                                    </p:anim>
                                    <p:anim calcmode="lin" valueType="num">
                                      <p:cBhvr>
                                        <p:cTn id="86" dur="500" fill="hold"/>
                                        <p:tgtEl>
                                          <p:spTgt spid="33"/>
                                        </p:tgtEl>
                                        <p:attrNameLst>
                                          <p:attrName>ppt_h</p:attrName>
                                        </p:attrNameLst>
                                      </p:cBhvr>
                                      <p:tavLst>
                                        <p:tav tm="0">
                                          <p:val>
                                            <p:fltVal val="0"/>
                                          </p:val>
                                        </p:tav>
                                        <p:tav tm="100000">
                                          <p:val>
                                            <p:strVal val="#ppt_h"/>
                                          </p:val>
                                        </p:tav>
                                      </p:tavLst>
                                    </p:anim>
                                    <p:animEffect transition="in" filter="fade">
                                      <p:cBhvr>
                                        <p:cTn id="8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Graphic spid="2" grpId="0" uiExpand="1">
        <p:bldSub>
          <a:bldChart bld="series"/>
        </p:bldSub>
      </p:bldGraphic>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a:grpSpLocks/>
          </p:cNvGrpSpPr>
          <p:nvPr/>
        </p:nvGrpSpPr>
        <p:grpSpPr bwMode="auto">
          <a:xfrm>
            <a:off x="8305800" y="2125663"/>
            <a:ext cx="1871663" cy="1871662"/>
            <a:chOff x="8184232" y="2124986"/>
            <a:chExt cx="1872000" cy="1872000"/>
          </a:xfrm>
        </p:grpSpPr>
        <p:sp>
          <p:nvSpPr>
            <p:cNvPr id="31" name="椭圆 30"/>
            <p:cNvSpPr/>
            <p:nvPr/>
          </p:nvSpPr>
          <p:spPr bwMode="auto">
            <a:xfrm>
              <a:off x="8220752" y="2161505"/>
              <a:ext cx="1798961" cy="1798963"/>
            </a:xfrm>
            <a:prstGeom prst="ellipse">
              <a:avLst/>
            </a:prstGeom>
            <a:solidFill>
              <a:schemeClr val="bg2">
                <a:lumMod val="5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38" name="椭圆 37"/>
            <p:cNvSpPr/>
            <p:nvPr/>
          </p:nvSpPr>
          <p:spPr>
            <a:xfrm>
              <a:off x="8184232" y="2124986"/>
              <a:ext cx="1872000" cy="1872000"/>
            </a:xfrm>
            <a:prstGeom prst="ellipse">
              <a:avLst/>
            </a:prstGeom>
            <a:noFill/>
            <a:ln>
              <a:solidFill>
                <a:schemeClr val="bg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grpSp>
        <p:nvGrpSpPr>
          <p:cNvPr id="23" name="组合 22"/>
          <p:cNvGrpSpPr>
            <a:grpSpLocks/>
          </p:cNvGrpSpPr>
          <p:nvPr/>
        </p:nvGrpSpPr>
        <p:grpSpPr bwMode="auto">
          <a:xfrm>
            <a:off x="5210175" y="2128838"/>
            <a:ext cx="1871663" cy="1871662"/>
            <a:chOff x="5210217" y="2128544"/>
            <a:chExt cx="1872000" cy="1872000"/>
          </a:xfrm>
        </p:grpSpPr>
        <p:sp>
          <p:nvSpPr>
            <p:cNvPr id="28" name="椭圆 27"/>
            <p:cNvSpPr/>
            <p:nvPr/>
          </p:nvSpPr>
          <p:spPr bwMode="auto">
            <a:xfrm>
              <a:off x="5246737" y="2165063"/>
              <a:ext cx="1798961" cy="1798963"/>
            </a:xfrm>
            <a:prstGeom prst="ellipse">
              <a:avLst/>
            </a:prstGeom>
            <a:solidFill>
              <a:schemeClr val="bg2">
                <a:lumMod val="5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37" name="椭圆 36"/>
            <p:cNvSpPr/>
            <p:nvPr/>
          </p:nvSpPr>
          <p:spPr>
            <a:xfrm>
              <a:off x="5210217" y="2128544"/>
              <a:ext cx="1872000" cy="1872000"/>
            </a:xfrm>
            <a:prstGeom prst="ellipse">
              <a:avLst/>
            </a:prstGeom>
            <a:noFill/>
            <a:ln>
              <a:solidFill>
                <a:schemeClr val="bg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grpSp>
        <p:nvGrpSpPr>
          <p:cNvPr id="21" name="组合 20"/>
          <p:cNvGrpSpPr>
            <a:grpSpLocks/>
          </p:cNvGrpSpPr>
          <p:nvPr/>
        </p:nvGrpSpPr>
        <p:grpSpPr bwMode="auto">
          <a:xfrm>
            <a:off x="2119313" y="2125663"/>
            <a:ext cx="1871662" cy="1871662"/>
            <a:chOff x="2155610" y="2124986"/>
            <a:chExt cx="1872000" cy="1872000"/>
          </a:xfrm>
        </p:grpSpPr>
        <p:sp>
          <p:nvSpPr>
            <p:cNvPr id="29" name="椭圆 28"/>
            <p:cNvSpPr/>
            <p:nvPr/>
          </p:nvSpPr>
          <p:spPr bwMode="auto">
            <a:xfrm>
              <a:off x="2192129" y="2156742"/>
              <a:ext cx="1800550" cy="1800550"/>
            </a:xfrm>
            <a:prstGeom prst="ellipse">
              <a:avLst/>
            </a:prstGeom>
            <a:solidFill>
              <a:schemeClr val="bg2">
                <a:lumMod val="5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36" name="椭圆 35"/>
            <p:cNvSpPr/>
            <p:nvPr/>
          </p:nvSpPr>
          <p:spPr>
            <a:xfrm>
              <a:off x="2155610" y="2124986"/>
              <a:ext cx="1872000" cy="1872000"/>
            </a:xfrm>
            <a:prstGeom prst="ellipse">
              <a:avLst/>
            </a:prstGeom>
            <a:noFill/>
            <a:ln>
              <a:solidFill>
                <a:schemeClr val="bg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10"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12"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25" name="直接连接符 24"/>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sp>
        <p:nvSpPr>
          <p:cNvPr id="30" name="弦形 65"/>
          <p:cNvSpPr>
            <a:spLocks noChangeAspect="1"/>
          </p:cNvSpPr>
          <p:nvPr/>
        </p:nvSpPr>
        <p:spPr bwMode="auto">
          <a:xfrm>
            <a:off x="2281238" y="3270250"/>
            <a:ext cx="1538287" cy="585788"/>
          </a:xfrm>
          <a:custGeom>
            <a:avLst/>
            <a:gdLst>
              <a:gd name="connsiteX0" fmla="*/ 1573675 w 1620000"/>
              <a:gd name="connsiteY0" fmla="*/ 1080000 h 1620000"/>
              <a:gd name="connsiteX1" fmla="*/ 792763 w 1620000"/>
              <a:gd name="connsiteY1" fmla="*/ 1619817 h 1620000"/>
              <a:gd name="connsiteX2" fmla="*/ 35527 w 1620000"/>
              <a:gd name="connsiteY2" fmla="*/ 1047261 h 1620000"/>
              <a:gd name="connsiteX3" fmla="*/ 1573675 w 1620000"/>
              <a:gd name="connsiteY3" fmla="*/ 1080000 h 1620000"/>
              <a:gd name="connsiteX0" fmla="*/ 1538148 w 1538148"/>
              <a:gd name="connsiteY0" fmla="*/ 32739 h 572740"/>
              <a:gd name="connsiteX1" fmla="*/ 757236 w 1538148"/>
              <a:gd name="connsiteY1" fmla="*/ 572556 h 572740"/>
              <a:gd name="connsiteX2" fmla="*/ 0 w 1538148"/>
              <a:gd name="connsiteY2" fmla="*/ 0 h 572740"/>
              <a:gd name="connsiteX3" fmla="*/ 1538148 w 1538148"/>
              <a:gd name="connsiteY3" fmla="*/ 32739 h 572740"/>
              <a:gd name="connsiteX0" fmla="*/ 1538148 w 1538148"/>
              <a:gd name="connsiteY0" fmla="*/ 71565 h 611566"/>
              <a:gd name="connsiteX1" fmla="*/ 757236 w 1538148"/>
              <a:gd name="connsiteY1" fmla="*/ 611382 h 611566"/>
              <a:gd name="connsiteX2" fmla="*/ 0 w 1538148"/>
              <a:gd name="connsiteY2" fmla="*/ 38826 h 611566"/>
              <a:gd name="connsiteX3" fmla="*/ 1538148 w 1538148"/>
              <a:gd name="connsiteY3" fmla="*/ 71565 h 611566"/>
              <a:gd name="connsiteX0" fmla="*/ 1538148 w 1538148"/>
              <a:gd name="connsiteY0" fmla="*/ 71565 h 611566"/>
              <a:gd name="connsiteX1" fmla="*/ 757236 w 1538148"/>
              <a:gd name="connsiteY1" fmla="*/ 611382 h 611566"/>
              <a:gd name="connsiteX2" fmla="*/ 0 w 1538148"/>
              <a:gd name="connsiteY2" fmla="*/ 38826 h 611566"/>
              <a:gd name="connsiteX3" fmla="*/ 1538148 w 1538148"/>
              <a:gd name="connsiteY3" fmla="*/ 71565 h 611566"/>
              <a:gd name="connsiteX0" fmla="*/ 1538148 w 1538148"/>
              <a:gd name="connsiteY0" fmla="*/ 46258 h 586259"/>
              <a:gd name="connsiteX1" fmla="*/ 757236 w 1538148"/>
              <a:gd name="connsiteY1" fmla="*/ 586075 h 586259"/>
              <a:gd name="connsiteX2" fmla="*/ 0 w 1538148"/>
              <a:gd name="connsiteY2" fmla="*/ 13519 h 586259"/>
              <a:gd name="connsiteX3" fmla="*/ 1538148 w 1538148"/>
              <a:gd name="connsiteY3" fmla="*/ 46258 h 586259"/>
            </a:gdLst>
            <a:ahLst/>
            <a:cxnLst>
              <a:cxn ang="0">
                <a:pos x="connsiteX0" y="connsiteY0"/>
              </a:cxn>
              <a:cxn ang="0">
                <a:pos x="connsiteX1" y="connsiteY1"/>
              </a:cxn>
              <a:cxn ang="0">
                <a:pos x="connsiteX2" y="connsiteY2"/>
              </a:cxn>
              <a:cxn ang="0">
                <a:pos x="connsiteX3" y="connsiteY3"/>
              </a:cxn>
            </a:cxnLst>
            <a:rect l="l" t="t" r="r" b="b"/>
            <a:pathLst>
              <a:path w="1538148" h="586259">
                <a:moveTo>
                  <a:pt x="1538148" y="46258"/>
                </a:moveTo>
                <a:cubicBezTo>
                  <a:pt x="1421614" y="375866"/>
                  <a:pt x="1106758" y="593514"/>
                  <a:pt x="757236" y="586075"/>
                </a:cubicBezTo>
                <a:cubicBezTo>
                  <a:pt x="407714" y="578635"/>
                  <a:pt x="102404" y="347787"/>
                  <a:pt x="0" y="13519"/>
                </a:cubicBezTo>
                <a:cubicBezTo>
                  <a:pt x="752559" y="159343"/>
                  <a:pt x="1025432" y="-99566"/>
                  <a:pt x="1538148" y="46258"/>
                </a:cubicBezTo>
                <a:close/>
              </a:path>
            </a:pathLst>
          </a:custGeom>
          <a:solidFill>
            <a:schemeClr val="tx2">
              <a:lumMod val="25000"/>
              <a:lumOff val="75000"/>
            </a:schemeClr>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defRPr/>
            </a:pPr>
            <a:endParaRPr lang="zh-CN" altLang="en-US"/>
          </a:p>
        </p:txBody>
      </p:sp>
      <p:sp>
        <p:nvSpPr>
          <p:cNvPr id="32" name="弦形 73"/>
          <p:cNvSpPr/>
          <p:nvPr/>
        </p:nvSpPr>
        <p:spPr bwMode="auto">
          <a:xfrm>
            <a:off x="8431213" y="2409825"/>
            <a:ext cx="1620837" cy="1474788"/>
          </a:xfrm>
          <a:custGeom>
            <a:avLst/>
            <a:gdLst>
              <a:gd name="connsiteX0" fmla="*/ 1283840 w 1620000"/>
              <a:gd name="connsiteY0" fmla="*/ 153056 h 1620000"/>
              <a:gd name="connsiteX1" fmla="*/ 1583214 w 1620000"/>
              <a:gd name="connsiteY1" fmla="*/ 1051330 h 1620000"/>
              <a:gd name="connsiteX2" fmla="*/ 826038 w 1620000"/>
              <a:gd name="connsiteY2" fmla="*/ 1619842 h 1620000"/>
              <a:gd name="connsiteX3" fmla="*/ 46947 w 1620000"/>
              <a:gd name="connsiteY3" fmla="*/ 1081755 h 1620000"/>
              <a:gd name="connsiteX4" fmla="*/ 310521 w 1620000"/>
              <a:gd name="connsiteY4" fmla="*/ 172332 h 1620000"/>
              <a:gd name="connsiteX5" fmla="*/ 1283840 w 1620000"/>
              <a:gd name="connsiteY5" fmla="*/ 153056 h 1620000"/>
              <a:gd name="connsiteX0" fmla="*/ 1283889 w 1620103"/>
              <a:gd name="connsiteY0" fmla="*/ 0 h 1466946"/>
              <a:gd name="connsiteX1" fmla="*/ 1583263 w 1620103"/>
              <a:gd name="connsiteY1" fmla="*/ 898274 h 1466946"/>
              <a:gd name="connsiteX2" fmla="*/ 826087 w 1620103"/>
              <a:gd name="connsiteY2" fmla="*/ 1466786 h 1466946"/>
              <a:gd name="connsiteX3" fmla="*/ 46996 w 1620103"/>
              <a:gd name="connsiteY3" fmla="*/ 928699 h 1466946"/>
              <a:gd name="connsiteX4" fmla="*/ 310570 w 1620103"/>
              <a:gd name="connsiteY4" fmla="*/ 19276 h 1466946"/>
              <a:gd name="connsiteX5" fmla="*/ 1283889 w 1620103"/>
              <a:gd name="connsiteY5" fmla="*/ 0 h 1466946"/>
              <a:gd name="connsiteX0" fmla="*/ 1283889 w 1620103"/>
              <a:gd name="connsiteY0" fmla="*/ 0 h 1466946"/>
              <a:gd name="connsiteX1" fmla="*/ 1583263 w 1620103"/>
              <a:gd name="connsiteY1" fmla="*/ 898274 h 1466946"/>
              <a:gd name="connsiteX2" fmla="*/ 826087 w 1620103"/>
              <a:gd name="connsiteY2" fmla="*/ 1466786 h 1466946"/>
              <a:gd name="connsiteX3" fmla="*/ 46996 w 1620103"/>
              <a:gd name="connsiteY3" fmla="*/ 928699 h 1466946"/>
              <a:gd name="connsiteX4" fmla="*/ 310570 w 1620103"/>
              <a:gd name="connsiteY4" fmla="*/ 19276 h 1466946"/>
              <a:gd name="connsiteX5" fmla="*/ 1283889 w 1620103"/>
              <a:gd name="connsiteY5" fmla="*/ 0 h 1466946"/>
              <a:gd name="connsiteX0" fmla="*/ 1283889 w 1620103"/>
              <a:gd name="connsiteY0" fmla="*/ 0 h 1466946"/>
              <a:gd name="connsiteX1" fmla="*/ 1583263 w 1620103"/>
              <a:gd name="connsiteY1" fmla="*/ 898274 h 1466946"/>
              <a:gd name="connsiteX2" fmla="*/ 826087 w 1620103"/>
              <a:gd name="connsiteY2" fmla="*/ 1466786 h 1466946"/>
              <a:gd name="connsiteX3" fmla="*/ 46996 w 1620103"/>
              <a:gd name="connsiteY3" fmla="*/ 928699 h 1466946"/>
              <a:gd name="connsiteX4" fmla="*/ 310570 w 1620103"/>
              <a:gd name="connsiteY4" fmla="*/ 19276 h 1466946"/>
              <a:gd name="connsiteX5" fmla="*/ 1283889 w 1620103"/>
              <a:gd name="connsiteY5" fmla="*/ 0 h 1466946"/>
              <a:gd name="connsiteX0" fmla="*/ 1283889 w 1620103"/>
              <a:gd name="connsiteY0" fmla="*/ 9904 h 1476850"/>
              <a:gd name="connsiteX1" fmla="*/ 1583263 w 1620103"/>
              <a:gd name="connsiteY1" fmla="*/ 908178 h 1476850"/>
              <a:gd name="connsiteX2" fmla="*/ 826087 w 1620103"/>
              <a:gd name="connsiteY2" fmla="*/ 1476690 h 1476850"/>
              <a:gd name="connsiteX3" fmla="*/ 46996 w 1620103"/>
              <a:gd name="connsiteY3" fmla="*/ 938603 h 1476850"/>
              <a:gd name="connsiteX4" fmla="*/ 310570 w 1620103"/>
              <a:gd name="connsiteY4" fmla="*/ 29180 h 1476850"/>
              <a:gd name="connsiteX5" fmla="*/ 1283889 w 1620103"/>
              <a:gd name="connsiteY5" fmla="*/ 9904 h 1476850"/>
              <a:gd name="connsiteX0" fmla="*/ 1283889 w 1620103"/>
              <a:gd name="connsiteY0" fmla="*/ 5657 h 1472603"/>
              <a:gd name="connsiteX1" fmla="*/ 1583263 w 1620103"/>
              <a:gd name="connsiteY1" fmla="*/ 903931 h 1472603"/>
              <a:gd name="connsiteX2" fmla="*/ 826087 w 1620103"/>
              <a:gd name="connsiteY2" fmla="*/ 1472443 h 1472603"/>
              <a:gd name="connsiteX3" fmla="*/ 46996 w 1620103"/>
              <a:gd name="connsiteY3" fmla="*/ 934356 h 1472603"/>
              <a:gd name="connsiteX4" fmla="*/ 310570 w 1620103"/>
              <a:gd name="connsiteY4" fmla="*/ 24933 h 1472603"/>
              <a:gd name="connsiteX5" fmla="*/ 1283889 w 1620103"/>
              <a:gd name="connsiteY5" fmla="*/ 5657 h 1472603"/>
              <a:gd name="connsiteX0" fmla="*/ 1283889 w 1620103"/>
              <a:gd name="connsiteY0" fmla="*/ 7391 h 1474337"/>
              <a:gd name="connsiteX1" fmla="*/ 1583263 w 1620103"/>
              <a:gd name="connsiteY1" fmla="*/ 905665 h 1474337"/>
              <a:gd name="connsiteX2" fmla="*/ 826087 w 1620103"/>
              <a:gd name="connsiteY2" fmla="*/ 1474177 h 1474337"/>
              <a:gd name="connsiteX3" fmla="*/ 46996 w 1620103"/>
              <a:gd name="connsiteY3" fmla="*/ 936090 h 1474337"/>
              <a:gd name="connsiteX4" fmla="*/ 310570 w 1620103"/>
              <a:gd name="connsiteY4" fmla="*/ 26667 h 1474337"/>
              <a:gd name="connsiteX5" fmla="*/ 1283889 w 1620103"/>
              <a:gd name="connsiteY5" fmla="*/ 7391 h 147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103" h="1474337">
                <a:moveTo>
                  <a:pt x="1283889" y="7391"/>
                </a:moveTo>
                <a:cubicBezTo>
                  <a:pt x="1566517" y="211244"/>
                  <a:pt x="1687087" y="573016"/>
                  <a:pt x="1583263" y="905665"/>
                </a:cubicBezTo>
                <a:cubicBezTo>
                  <a:pt x="1479439" y="1238314"/>
                  <a:pt x="1174494" y="1467277"/>
                  <a:pt x="826087" y="1474177"/>
                </a:cubicBezTo>
                <a:cubicBezTo>
                  <a:pt x="477680" y="1481077"/>
                  <a:pt x="163909" y="1264368"/>
                  <a:pt x="46996" y="936090"/>
                </a:cubicBezTo>
                <a:cubicBezTo>
                  <a:pt x="-69917" y="607813"/>
                  <a:pt x="36235" y="241551"/>
                  <a:pt x="310570" y="26667"/>
                </a:cubicBezTo>
                <a:cubicBezTo>
                  <a:pt x="814893" y="215115"/>
                  <a:pt x="959449" y="-46145"/>
                  <a:pt x="1283889" y="7391"/>
                </a:cubicBezTo>
                <a:close/>
              </a:path>
            </a:pathLst>
          </a:custGeom>
          <a:solidFill>
            <a:schemeClr val="tx2">
              <a:lumMod val="25000"/>
              <a:lumOff val="75000"/>
            </a:schemeClr>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defRPr/>
            </a:pPr>
            <a:endParaRPr lang="zh-CN" altLang="en-US"/>
          </a:p>
        </p:txBody>
      </p:sp>
      <p:sp>
        <p:nvSpPr>
          <p:cNvPr id="35" name="弦形 1"/>
          <p:cNvSpPr/>
          <p:nvPr/>
        </p:nvSpPr>
        <p:spPr>
          <a:xfrm rot="17497936">
            <a:off x="5409407" y="2366169"/>
            <a:ext cx="1382712" cy="1619250"/>
          </a:xfrm>
          <a:custGeom>
            <a:avLst/>
            <a:gdLst>
              <a:gd name="connsiteX0" fmla="*/ 1382756 w 1620000"/>
              <a:gd name="connsiteY0" fmla="*/ 1382756 h 1620000"/>
              <a:gd name="connsiteX1" fmla="*/ 405000 w 1620000"/>
              <a:gd name="connsiteY1" fmla="*/ 1511480 h 1620000"/>
              <a:gd name="connsiteX2" fmla="*/ 27600 w 1620000"/>
              <a:gd name="connsiteY2" fmla="*/ 600356 h 1620000"/>
              <a:gd name="connsiteX3" fmla="*/ 810000 w 1620000"/>
              <a:gd name="connsiteY3" fmla="*/ -1 h 1620000"/>
              <a:gd name="connsiteX4" fmla="*/ 1382756 w 1620000"/>
              <a:gd name="connsiteY4" fmla="*/ 1382756 h 1620000"/>
              <a:gd name="connsiteX0" fmla="*/ 1382829 w 1382829"/>
              <a:gd name="connsiteY0" fmla="*/ 1382757 h 1620019"/>
              <a:gd name="connsiteX1" fmla="*/ 405073 w 1382829"/>
              <a:gd name="connsiteY1" fmla="*/ 1511481 h 1620019"/>
              <a:gd name="connsiteX2" fmla="*/ 27673 w 1382829"/>
              <a:gd name="connsiteY2" fmla="*/ 600357 h 1620019"/>
              <a:gd name="connsiteX3" fmla="*/ 810073 w 1382829"/>
              <a:gd name="connsiteY3" fmla="*/ 0 h 1620019"/>
              <a:gd name="connsiteX4" fmla="*/ 1382829 w 1382829"/>
              <a:gd name="connsiteY4" fmla="*/ 1382757 h 1620019"/>
              <a:gd name="connsiteX0" fmla="*/ 1382829 w 1382829"/>
              <a:gd name="connsiteY0" fmla="*/ 1382757 h 1620019"/>
              <a:gd name="connsiteX1" fmla="*/ 405073 w 1382829"/>
              <a:gd name="connsiteY1" fmla="*/ 1511481 h 1620019"/>
              <a:gd name="connsiteX2" fmla="*/ 27673 w 1382829"/>
              <a:gd name="connsiteY2" fmla="*/ 600357 h 1620019"/>
              <a:gd name="connsiteX3" fmla="*/ 810073 w 1382829"/>
              <a:gd name="connsiteY3" fmla="*/ 0 h 1620019"/>
              <a:gd name="connsiteX4" fmla="*/ 1382829 w 1382829"/>
              <a:gd name="connsiteY4" fmla="*/ 1382757 h 1620019"/>
              <a:gd name="connsiteX0" fmla="*/ 1382829 w 1382829"/>
              <a:gd name="connsiteY0" fmla="*/ 1382757 h 1620019"/>
              <a:gd name="connsiteX1" fmla="*/ 405073 w 1382829"/>
              <a:gd name="connsiteY1" fmla="*/ 1511481 h 1620019"/>
              <a:gd name="connsiteX2" fmla="*/ 27673 w 1382829"/>
              <a:gd name="connsiteY2" fmla="*/ 600357 h 1620019"/>
              <a:gd name="connsiteX3" fmla="*/ 810073 w 1382829"/>
              <a:gd name="connsiteY3" fmla="*/ 0 h 1620019"/>
              <a:gd name="connsiteX4" fmla="*/ 1382829 w 1382829"/>
              <a:gd name="connsiteY4" fmla="*/ 1382757 h 1620019"/>
              <a:gd name="connsiteX0" fmla="*/ 1382829 w 1382829"/>
              <a:gd name="connsiteY0" fmla="*/ 1382757 h 1620019"/>
              <a:gd name="connsiteX1" fmla="*/ 405073 w 1382829"/>
              <a:gd name="connsiteY1" fmla="*/ 1511481 h 1620019"/>
              <a:gd name="connsiteX2" fmla="*/ 27673 w 1382829"/>
              <a:gd name="connsiteY2" fmla="*/ 600357 h 1620019"/>
              <a:gd name="connsiteX3" fmla="*/ 810073 w 1382829"/>
              <a:gd name="connsiteY3" fmla="*/ 0 h 1620019"/>
              <a:gd name="connsiteX4" fmla="*/ 1382829 w 1382829"/>
              <a:gd name="connsiteY4" fmla="*/ 1382757 h 1620019"/>
              <a:gd name="connsiteX0" fmla="*/ 1382829 w 1382829"/>
              <a:gd name="connsiteY0" fmla="*/ 1382757 h 1620019"/>
              <a:gd name="connsiteX1" fmla="*/ 405073 w 1382829"/>
              <a:gd name="connsiteY1" fmla="*/ 1511481 h 1620019"/>
              <a:gd name="connsiteX2" fmla="*/ 27673 w 1382829"/>
              <a:gd name="connsiteY2" fmla="*/ 600357 h 1620019"/>
              <a:gd name="connsiteX3" fmla="*/ 810073 w 1382829"/>
              <a:gd name="connsiteY3" fmla="*/ 0 h 1620019"/>
              <a:gd name="connsiteX4" fmla="*/ 1382829 w 1382829"/>
              <a:gd name="connsiteY4" fmla="*/ 1382757 h 1620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829" h="1620019">
                <a:moveTo>
                  <a:pt x="1382829" y="1382757"/>
                </a:moveTo>
                <a:cubicBezTo>
                  <a:pt x="1123596" y="1641990"/>
                  <a:pt x="722567" y="1694786"/>
                  <a:pt x="405073" y="1511481"/>
                </a:cubicBezTo>
                <a:cubicBezTo>
                  <a:pt x="87579" y="1328176"/>
                  <a:pt x="-67213" y="954476"/>
                  <a:pt x="27673" y="600357"/>
                </a:cubicBezTo>
                <a:cubicBezTo>
                  <a:pt x="122559" y="246238"/>
                  <a:pt x="443462" y="0"/>
                  <a:pt x="810073" y="0"/>
                </a:cubicBezTo>
                <a:cubicBezTo>
                  <a:pt x="1284252" y="687230"/>
                  <a:pt x="952620" y="887729"/>
                  <a:pt x="1382829" y="1382757"/>
                </a:cubicBezTo>
                <a:close/>
              </a:path>
            </a:pathLst>
          </a:custGeom>
          <a:solidFill>
            <a:srgbClr val="D3CA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 name="文本框 47"/>
          <p:cNvSpPr txBox="1">
            <a:spLocks noChangeArrowheads="1"/>
          </p:cNvSpPr>
          <p:nvPr/>
        </p:nvSpPr>
        <p:spPr bwMode="auto">
          <a:xfrm>
            <a:off x="5357813" y="4310063"/>
            <a:ext cx="1462087"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cxnSp>
        <p:nvCxnSpPr>
          <p:cNvPr id="49" name="直接连接符 48"/>
          <p:cNvCxnSpPr/>
          <p:nvPr/>
        </p:nvCxnSpPr>
        <p:spPr>
          <a:xfrm>
            <a:off x="3000375" y="4814888"/>
            <a:ext cx="6408738" cy="0"/>
          </a:xfrm>
          <a:prstGeom prst="line">
            <a:avLst/>
          </a:prstGeom>
          <a:ln>
            <a:solidFill>
              <a:srgbClr val="793948"/>
            </a:solidFill>
            <a:prstDash val="lgDash"/>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0" name="文本框 49"/>
          <p:cNvSpPr txBox="1">
            <a:spLocks noChangeArrowheads="1"/>
          </p:cNvSpPr>
          <p:nvPr/>
        </p:nvSpPr>
        <p:spPr bwMode="auto">
          <a:xfrm>
            <a:off x="3027363" y="4875213"/>
            <a:ext cx="6408737"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rPr>
              <a:t>请输入内容请输入内容请输入内容请输入内容请输入内容请输入内容请输入内容请输入内容请输入内容请输入内容请输入内容请输入内容请输入内容请输入内容请输入内容</a:t>
            </a:r>
          </a:p>
        </p:txBody>
      </p:sp>
      <p:cxnSp>
        <p:nvCxnSpPr>
          <p:cNvPr id="60" name="直接箭头连接符 59"/>
          <p:cNvCxnSpPr/>
          <p:nvPr/>
        </p:nvCxnSpPr>
        <p:spPr>
          <a:xfrm>
            <a:off x="4146550" y="2997200"/>
            <a:ext cx="884238" cy="0"/>
          </a:xfrm>
          <a:prstGeom prst="straightConnector1">
            <a:avLst/>
          </a:prstGeom>
          <a:ln w="38100">
            <a:solidFill>
              <a:srgbClr val="793948"/>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a:off x="7248525" y="2997200"/>
            <a:ext cx="882650" cy="0"/>
          </a:xfrm>
          <a:prstGeom prst="straightConnector1">
            <a:avLst/>
          </a:prstGeom>
          <a:ln w="38100">
            <a:solidFill>
              <a:srgbClr val="793948"/>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9" name="文本框 38"/>
          <p:cNvSpPr txBox="1">
            <a:spLocks noChangeArrowheads="1"/>
          </p:cNvSpPr>
          <p:nvPr/>
        </p:nvSpPr>
        <p:spPr bwMode="auto">
          <a:xfrm>
            <a:off x="2403475" y="2706688"/>
            <a:ext cx="1304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3200">
                <a:solidFill>
                  <a:srgbClr val="D3CAC4"/>
                </a:solidFill>
                <a:latin typeface="Rockwell Extra Bold" panose="02060903040505020403" pitchFamily="18" charset="0"/>
              </a:rPr>
              <a:t>2015</a:t>
            </a:r>
            <a:endParaRPr lang="zh-CN" altLang="en-US" sz="3200">
              <a:solidFill>
                <a:srgbClr val="D3CAC4"/>
              </a:solidFill>
              <a:latin typeface="Rockwell Extra Bold" panose="02060903040505020403" pitchFamily="18" charset="0"/>
            </a:endParaRPr>
          </a:p>
        </p:txBody>
      </p:sp>
      <p:sp>
        <p:nvSpPr>
          <p:cNvPr id="63" name="文本框 62"/>
          <p:cNvSpPr txBox="1">
            <a:spLocks noChangeArrowheads="1"/>
          </p:cNvSpPr>
          <p:nvPr/>
        </p:nvSpPr>
        <p:spPr bwMode="auto">
          <a:xfrm>
            <a:off x="5448300" y="2763838"/>
            <a:ext cx="13049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3200">
                <a:solidFill>
                  <a:srgbClr val="82695E"/>
                </a:solidFill>
                <a:latin typeface="Rockwell Extra Bold" panose="02060903040505020403" pitchFamily="18" charset="0"/>
              </a:rPr>
              <a:t>2016</a:t>
            </a:r>
            <a:endParaRPr lang="zh-CN" altLang="en-US" sz="3200">
              <a:solidFill>
                <a:srgbClr val="82695E"/>
              </a:solidFill>
              <a:latin typeface="Rockwell Extra Bold" panose="02060903040505020403" pitchFamily="18" charset="0"/>
            </a:endParaRPr>
          </a:p>
        </p:txBody>
      </p:sp>
      <p:sp>
        <p:nvSpPr>
          <p:cNvPr id="64" name="文本框 63"/>
          <p:cNvSpPr txBox="1">
            <a:spLocks noChangeArrowheads="1"/>
          </p:cNvSpPr>
          <p:nvPr/>
        </p:nvSpPr>
        <p:spPr bwMode="auto">
          <a:xfrm>
            <a:off x="8589963" y="2771775"/>
            <a:ext cx="13033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3200">
                <a:solidFill>
                  <a:srgbClr val="82695E"/>
                </a:solidFill>
                <a:latin typeface="Rockwell Extra Bold" panose="02060903040505020403" pitchFamily="18" charset="0"/>
              </a:rPr>
              <a:t>2017</a:t>
            </a:r>
            <a:endParaRPr lang="zh-CN" altLang="en-US" sz="3200">
              <a:solidFill>
                <a:srgbClr val="82695E"/>
              </a:solidFill>
              <a:latin typeface="Rockwell Extra Bold" panose="02060903040505020403"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10"/>
                                        </p:tgtEl>
                                      </p:cBhvr>
                                      <p:by x="150000" y="150000"/>
                                    </p:animScale>
                                  </p:childTnLst>
                                </p:cTn>
                              </p:par>
                              <p:par>
                                <p:cTn id="9" presetID="10" presetClass="exit" presetSubtype="0" fill="hold" nodeType="withEffect">
                                  <p:stCondLst>
                                    <p:cond delay="0"/>
                                  </p:stCondLst>
                                  <p:childTnLst>
                                    <p:animEffect transition="out" filter="fade">
                                      <p:cBhvr>
                                        <p:cTn id="10" dur="500"/>
                                        <p:tgtEl>
                                          <p:spTgt spid="10"/>
                                        </p:tgtEl>
                                      </p:cBhvr>
                                    </p:animEffect>
                                    <p:set>
                                      <p:cBhvr>
                                        <p:cTn id="11" dur="1" fill="hold">
                                          <p:stCondLst>
                                            <p:cond delay="500"/>
                                          </p:stCondLst>
                                        </p:cTn>
                                        <p:tgtEl>
                                          <p:spTgt spid="10"/>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12"/>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12"/>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nodeType="afterGroup">
                            <p:stCondLst>
                              <p:cond delay="1501"/>
                            </p:stCondLst>
                            <p:childTnLst>
                              <p:par>
                                <p:cTn id="29" presetID="53"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nodeType="afterGroup">
                            <p:stCondLst>
                              <p:cond delay="2001"/>
                            </p:stCondLst>
                            <p:childTnLst>
                              <p:par>
                                <p:cTn id="35" presetID="22" presetClass="entr" presetSubtype="4"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500"/>
                                        <p:tgtEl>
                                          <p:spTgt spid="30"/>
                                        </p:tgtEl>
                                      </p:cBhvr>
                                    </p:animEffect>
                                  </p:childTnLst>
                                </p:cTn>
                              </p:par>
                            </p:childTnLst>
                          </p:cTn>
                        </p:par>
                        <p:par>
                          <p:cTn id="38" fill="hold" nodeType="afterGroup">
                            <p:stCondLst>
                              <p:cond delay="2501"/>
                            </p:stCondLst>
                            <p:childTnLst>
                              <p:par>
                                <p:cTn id="39" presetID="22" presetClass="entr" presetSubtype="4"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down)">
                                      <p:cBhvr>
                                        <p:cTn id="41" dur="500"/>
                                        <p:tgtEl>
                                          <p:spTgt spid="39"/>
                                        </p:tgtEl>
                                      </p:cBhvr>
                                    </p:animEffect>
                                  </p:childTnLst>
                                </p:cTn>
                              </p:par>
                            </p:childTnLst>
                          </p:cTn>
                        </p:par>
                        <p:par>
                          <p:cTn id="42" fill="hold" nodeType="afterGroup">
                            <p:stCondLst>
                              <p:cond delay="3001"/>
                            </p:stCondLst>
                            <p:childTnLst>
                              <p:par>
                                <p:cTn id="43" presetID="22" presetClass="entr" presetSubtype="8" fill="hold" nodeType="after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left)">
                                      <p:cBhvr>
                                        <p:cTn id="45" dur="500"/>
                                        <p:tgtEl>
                                          <p:spTgt spid="60"/>
                                        </p:tgtEl>
                                      </p:cBhvr>
                                    </p:animEffect>
                                  </p:childTnLst>
                                </p:cTn>
                              </p:par>
                            </p:childTnLst>
                          </p:cTn>
                        </p:par>
                        <p:par>
                          <p:cTn id="46" fill="hold" nodeType="afterGroup">
                            <p:stCondLst>
                              <p:cond delay="3501"/>
                            </p:stCondLst>
                            <p:childTnLst>
                              <p:par>
                                <p:cTn id="47" presetID="53" presetClass="entr" presetSubtype="16"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childTnLst>
                          </p:cTn>
                        </p:par>
                        <p:par>
                          <p:cTn id="52" fill="hold" nodeType="afterGroup">
                            <p:stCondLst>
                              <p:cond delay="4001"/>
                            </p:stCondLst>
                            <p:childTnLst>
                              <p:par>
                                <p:cTn id="53" presetID="22" presetClass="entr" presetSubtype="4"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down)">
                                      <p:cBhvr>
                                        <p:cTn id="55" dur="500"/>
                                        <p:tgtEl>
                                          <p:spTgt spid="35"/>
                                        </p:tgtEl>
                                      </p:cBhvr>
                                    </p:animEffect>
                                  </p:childTnLst>
                                </p:cTn>
                              </p:par>
                            </p:childTnLst>
                          </p:cTn>
                        </p:par>
                        <p:par>
                          <p:cTn id="56" fill="hold" nodeType="afterGroup">
                            <p:stCondLst>
                              <p:cond delay="4501"/>
                            </p:stCondLst>
                            <p:childTnLst>
                              <p:par>
                                <p:cTn id="57" presetID="22" presetClass="entr" presetSubtype="4"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down)">
                                      <p:cBhvr>
                                        <p:cTn id="59" dur="500"/>
                                        <p:tgtEl>
                                          <p:spTgt spid="63"/>
                                        </p:tgtEl>
                                      </p:cBhvr>
                                    </p:animEffect>
                                  </p:childTnLst>
                                </p:cTn>
                              </p:par>
                            </p:childTnLst>
                          </p:cTn>
                        </p:par>
                        <p:par>
                          <p:cTn id="60" fill="hold" nodeType="afterGroup">
                            <p:stCondLst>
                              <p:cond delay="5001"/>
                            </p:stCondLst>
                            <p:childTnLst>
                              <p:par>
                                <p:cTn id="61" presetID="22" presetClass="entr" presetSubtype="8" fill="hold"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left)">
                                      <p:cBhvr>
                                        <p:cTn id="63" dur="500"/>
                                        <p:tgtEl>
                                          <p:spTgt spid="61"/>
                                        </p:tgtEl>
                                      </p:cBhvr>
                                    </p:animEffect>
                                  </p:childTnLst>
                                </p:cTn>
                              </p:par>
                            </p:childTnLst>
                          </p:cTn>
                        </p:par>
                        <p:par>
                          <p:cTn id="64" fill="hold" nodeType="afterGroup">
                            <p:stCondLst>
                              <p:cond delay="5501"/>
                            </p:stCondLst>
                            <p:childTnLst>
                              <p:par>
                                <p:cTn id="65" presetID="53" presetClass="entr" presetSubtype="16"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par>
                          <p:cTn id="70" fill="hold" nodeType="afterGroup">
                            <p:stCondLst>
                              <p:cond delay="6001"/>
                            </p:stCondLst>
                            <p:childTnLst>
                              <p:par>
                                <p:cTn id="71" presetID="22" presetClass="entr" presetSubtype="4"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down)">
                                      <p:cBhvr>
                                        <p:cTn id="73" dur="800"/>
                                        <p:tgtEl>
                                          <p:spTgt spid="32"/>
                                        </p:tgtEl>
                                      </p:cBhvr>
                                    </p:animEffect>
                                  </p:childTnLst>
                                </p:cTn>
                              </p:par>
                            </p:childTnLst>
                          </p:cTn>
                        </p:par>
                        <p:par>
                          <p:cTn id="74" fill="hold" nodeType="afterGroup">
                            <p:stCondLst>
                              <p:cond delay="6801"/>
                            </p:stCondLst>
                            <p:childTnLst>
                              <p:par>
                                <p:cTn id="75" presetID="22" presetClass="entr" presetSubtype="4"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down)">
                                      <p:cBhvr>
                                        <p:cTn id="77" dur="500"/>
                                        <p:tgtEl>
                                          <p:spTgt spid="64"/>
                                        </p:tgtEl>
                                      </p:cBhvr>
                                    </p:animEffect>
                                  </p:childTnLst>
                                </p:cTn>
                              </p:par>
                            </p:childTnLst>
                          </p:cTn>
                        </p:par>
                        <p:par>
                          <p:cTn id="78" fill="hold" nodeType="afterGroup">
                            <p:stCondLst>
                              <p:cond delay="7301"/>
                            </p:stCondLst>
                            <p:childTnLst>
                              <p:par>
                                <p:cTn id="79" presetID="26" presetClass="emph" presetSubtype="0" fill="hold" nodeType="afterEffect">
                                  <p:stCondLst>
                                    <p:cond delay="0"/>
                                  </p:stCondLst>
                                  <p:childTnLst>
                                    <p:animEffect transition="out" filter="fade">
                                      <p:cBhvr>
                                        <p:cTn id="80" dur="500" tmFilter="0, 0; .2, .5; .8, .5; 1, 0"/>
                                        <p:tgtEl>
                                          <p:spTgt spid="24"/>
                                        </p:tgtEl>
                                      </p:cBhvr>
                                    </p:animEffect>
                                    <p:animScale>
                                      <p:cBhvr>
                                        <p:cTn id="81" dur="250" autoRev="1" fill="hold"/>
                                        <p:tgtEl>
                                          <p:spTgt spid="24"/>
                                        </p:tgtEl>
                                      </p:cBhvr>
                                      <p:by x="105000" y="105000"/>
                                    </p:animScale>
                                  </p:childTnLst>
                                </p:cTn>
                              </p:par>
                              <p:par>
                                <p:cTn id="82" presetID="26" presetClass="emph" presetSubtype="0" fill="hold" nodeType="withEffect">
                                  <p:stCondLst>
                                    <p:cond delay="0"/>
                                  </p:stCondLst>
                                  <p:childTnLst>
                                    <p:animEffect transition="out" filter="fade">
                                      <p:cBhvr>
                                        <p:cTn id="83" dur="500" tmFilter="0, 0; .2, .5; .8, .5; 1, 0"/>
                                        <p:tgtEl>
                                          <p:spTgt spid="32"/>
                                        </p:tgtEl>
                                      </p:cBhvr>
                                    </p:animEffect>
                                    <p:animScale>
                                      <p:cBhvr>
                                        <p:cTn id="84" dur="250" autoRev="1" fill="hold"/>
                                        <p:tgtEl>
                                          <p:spTgt spid="32"/>
                                        </p:tgtEl>
                                      </p:cBhvr>
                                      <p:by x="105000" y="105000"/>
                                    </p:animScale>
                                  </p:childTnLst>
                                </p:cTn>
                              </p:par>
                              <p:par>
                                <p:cTn id="85" presetID="26" presetClass="emph" presetSubtype="0" fill="hold" grpId="1" nodeType="withEffect">
                                  <p:stCondLst>
                                    <p:cond delay="0"/>
                                  </p:stCondLst>
                                  <p:childTnLst>
                                    <p:animEffect transition="out" filter="fade">
                                      <p:cBhvr>
                                        <p:cTn id="86" dur="500" tmFilter="0, 0; .2, .5; .8, .5; 1, 0"/>
                                        <p:tgtEl>
                                          <p:spTgt spid="64"/>
                                        </p:tgtEl>
                                      </p:cBhvr>
                                    </p:animEffect>
                                    <p:animScale>
                                      <p:cBhvr>
                                        <p:cTn id="87" dur="250" autoRev="1" fill="hold"/>
                                        <p:tgtEl>
                                          <p:spTgt spid="64"/>
                                        </p:tgtEl>
                                      </p:cBhvr>
                                      <p:by x="105000" y="105000"/>
                                    </p:animScale>
                                  </p:childTnLst>
                                </p:cTn>
                              </p:par>
                            </p:childTnLst>
                          </p:cTn>
                        </p:par>
                        <p:par>
                          <p:cTn id="88" fill="hold" nodeType="afterGroup">
                            <p:stCondLst>
                              <p:cond delay="7801"/>
                            </p:stCondLst>
                            <p:childTnLst>
                              <p:par>
                                <p:cTn id="89" presetID="53" presetClass="entr" presetSubtype="16"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p:cTn id="91" dur="500" fill="hold"/>
                                        <p:tgtEl>
                                          <p:spTgt spid="48"/>
                                        </p:tgtEl>
                                        <p:attrNameLst>
                                          <p:attrName>ppt_w</p:attrName>
                                        </p:attrNameLst>
                                      </p:cBhvr>
                                      <p:tavLst>
                                        <p:tav tm="0">
                                          <p:val>
                                            <p:fltVal val="0"/>
                                          </p:val>
                                        </p:tav>
                                        <p:tav tm="100000">
                                          <p:val>
                                            <p:strVal val="#ppt_w"/>
                                          </p:val>
                                        </p:tav>
                                      </p:tavLst>
                                    </p:anim>
                                    <p:anim calcmode="lin" valueType="num">
                                      <p:cBhvr>
                                        <p:cTn id="92" dur="500" fill="hold"/>
                                        <p:tgtEl>
                                          <p:spTgt spid="48"/>
                                        </p:tgtEl>
                                        <p:attrNameLst>
                                          <p:attrName>ppt_h</p:attrName>
                                        </p:attrNameLst>
                                      </p:cBhvr>
                                      <p:tavLst>
                                        <p:tav tm="0">
                                          <p:val>
                                            <p:fltVal val="0"/>
                                          </p:val>
                                        </p:tav>
                                        <p:tav tm="100000">
                                          <p:val>
                                            <p:strVal val="#ppt_h"/>
                                          </p:val>
                                        </p:tav>
                                      </p:tavLst>
                                    </p:anim>
                                    <p:animEffect transition="in" filter="fade">
                                      <p:cBhvr>
                                        <p:cTn id="93" dur="500"/>
                                        <p:tgtEl>
                                          <p:spTgt spid="48"/>
                                        </p:tgtEl>
                                      </p:cBhvr>
                                    </p:animEffect>
                                  </p:childTnLst>
                                </p:cTn>
                              </p:par>
                            </p:childTnLst>
                          </p:cTn>
                        </p:par>
                        <p:par>
                          <p:cTn id="94" fill="hold" nodeType="afterGroup">
                            <p:stCondLst>
                              <p:cond delay="8301"/>
                            </p:stCondLst>
                            <p:childTnLst>
                              <p:par>
                                <p:cTn id="95" presetID="16" presetClass="entr" presetSubtype="37" fill="hold"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barn(outVertical)">
                                      <p:cBhvr>
                                        <p:cTn id="97" dur="500"/>
                                        <p:tgtEl>
                                          <p:spTgt spid="49"/>
                                        </p:tgtEl>
                                      </p:cBhvr>
                                    </p:animEffect>
                                  </p:childTnLst>
                                </p:cTn>
                              </p:par>
                            </p:childTnLst>
                          </p:cTn>
                        </p:par>
                        <p:par>
                          <p:cTn id="98" fill="hold" nodeType="afterGroup">
                            <p:stCondLst>
                              <p:cond delay="8801"/>
                            </p:stCondLst>
                            <p:childTnLst>
                              <p:par>
                                <p:cTn id="99" presetID="22" presetClass="entr" presetSubtype="8"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wipe(left)">
                                      <p:cBhvr>
                                        <p:cTn id="10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50" grpId="0"/>
      <p:bldP spid="39" grpId="0"/>
      <p:bldP spid="63" grpId="0"/>
      <p:bldP spid="64" grpId="0"/>
      <p:bldP spid="6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A_PicturePlaceholder 15"/>
          <p:cNvPicPr>
            <a:picLocks noGrp="1" noChangeAspect="1"/>
          </p:cNvPicPr>
          <p:nvPr>
            <p:ph type="pic" sz="quarter" idx="13"/>
            <p:custDataLst>
              <p:tags r:id="rId1"/>
            </p:custDataLst>
          </p:nvPr>
        </p:nvPicPr>
        <p:blipFill>
          <a:blip r:embed="rId5" cstate="print">
            <a:extLst>
              <a:ext uri="{28A0092B-C50C-407E-A947-70E740481C1C}">
                <a14:useLocalDpi xmlns:a14="http://schemas.microsoft.com/office/drawing/2010/main" val="0"/>
              </a:ext>
            </a:extLst>
          </a:blip>
          <a:srcRect t="24739" b="24739"/>
          <a:stretch>
            <a:fillRect/>
          </a:stretch>
        </p:blipFill>
        <p:spPr/>
      </p:pic>
      <p:cxnSp>
        <p:nvCxnSpPr>
          <p:cNvPr id="23" name="直接连接符 22"/>
          <p:cNvCxnSpPr/>
          <p:nvPr/>
        </p:nvCxnSpPr>
        <p:spPr>
          <a:xfrm>
            <a:off x="1558925" y="4941888"/>
            <a:ext cx="0" cy="1439862"/>
          </a:xfrm>
          <a:prstGeom prst="line">
            <a:avLst/>
          </a:prstGeom>
          <a:ln w="57150" cap="rnd">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148263" y="4941888"/>
            <a:ext cx="0" cy="1439862"/>
          </a:xfrm>
          <a:prstGeom prst="line">
            <a:avLst/>
          </a:prstGeom>
          <a:ln w="57150" cap="rnd">
            <a:solidFill>
              <a:srgbClr val="793948"/>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a:spLocks noChangeArrowheads="1"/>
          </p:cNvSpPr>
          <p:nvPr/>
        </p:nvSpPr>
        <p:spPr bwMode="auto">
          <a:xfrm>
            <a:off x="1558925" y="5076825"/>
            <a:ext cx="1944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26" name="文本框 25"/>
          <p:cNvSpPr txBox="1">
            <a:spLocks noChangeArrowheads="1"/>
          </p:cNvSpPr>
          <p:nvPr/>
        </p:nvSpPr>
        <p:spPr bwMode="auto">
          <a:xfrm>
            <a:off x="5160963" y="5072063"/>
            <a:ext cx="1944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cxnSp>
        <p:nvCxnSpPr>
          <p:cNvPr id="27" name="直接连接符 26"/>
          <p:cNvCxnSpPr/>
          <p:nvPr/>
        </p:nvCxnSpPr>
        <p:spPr>
          <a:xfrm>
            <a:off x="8747125" y="4941888"/>
            <a:ext cx="12700" cy="1439862"/>
          </a:xfrm>
          <a:prstGeom prst="line">
            <a:avLst/>
          </a:prstGeom>
          <a:ln w="57150" cap="rnd">
            <a:solidFill>
              <a:srgbClr val="793948"/>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a:spLocks noChangeArrowheads="1"/>
          </p:cNvSpPr>
          <p:nvPr/>
        </p:nvSpPr>
        <p:spPr bwMode="auto">
          <a:xfrm>
            <a:off x="8759825" y="5054600"/>
            <a:ext cx="1944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29" name="文本框 28"/>
          <p:cNvSpPr txBox="1">
            <a:spLocks noChangeArrowheads="1"/>
          </p:cNvSpPr>
          <p:nvPr/>
        </p:nvSpPr>
        <p:spPr bwMode="auto">
          <a:xfrm>
            <a:off x="1558925" y="5599113"/>
            <a:ext cx="1944688"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a:t>
            </a:r>
          </a:p>
        </p:txBody>
      </p:sp>
      <p:sp>
        <p:nvSpPr>
          <p:cNvPr id="30" name="文本框 29"/>
          <p:cNvSpPr txBox="1">
            <a:spLocks noChangeArrowheads="1"/>
          </p:cNvSpPr>
          <p:nvPr/>
        </p:nvSpPr>
        <p:spPr bwMode="auto">
          <a:xfrm>
            <a:off x="5116513" y="5594350"/>
            <a:ext cx="1944687"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a:t>
            </a:r>
          </a:p>
        </p:txBody>
      </p:sp>
      <p:sp>
        <p:nvSpPr>
          <p:cNvPr id="31" name="文本框 30"/>
          <p:cNvSpPr txBox="1">
            <a:spLocks noChangeArrowheads="1"/>
          </p:cNvSpPr>
          <p:nvPr/>
        </p:nvSpPr>
        <p:spPr bwMode="auto">
          <a:xfrm>
            <a:off x="8759825" y="5576888"/>
            <a:ext cx="1944688"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a:t>
            </a:r>
          </a:p>
        </p:txBody>
      </p:sp>
      <p:sp>
        <p:nvSpPr>
          <p:cNvPr id="36" name="PA_矩形 18"/>
          <p:cNvSpPr/>
          <p:nvPr>
            <p:custDataLst>
              <p:tags r:id="rId2"/>
            </p:custDataLst>
          </p:nvPr>
        </p:nvSpPr>
        <p:spPr>
          <a:xfrm>
            <a:off x="-36513" y="-6350"/>
            <a:ext cx="12220576" cy="4113213"/>
          </a:xfrm>
          <a:prstGeom prst="rect">
            <a:avLst/>
          </a:prstGeom>
          <a:solidFill>
            <a:schemeClr val="bg1">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7" name="图片占位符 16"/>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l="16626" r="16626"/>
          <a:stretch>
            <a:fillRect/>
          </a:stretch>
        </p:blipFill>
        <p:spPr>
          <a:xfrm>
            <a:off x="1631950" y="3141663"/>
            <a:ext cx="1800225" cy="1800225"/>
          </a:xfrm>
          <a:ln>
            <a:solidFill>
              <a:schemeClr val="bg1"/>
            </a:solidFill>
          </a:ln>
        </p:spPr>
      </p:pic>
      <p:pic>
        <p:nvPicPr>
          <p:cNvPr id="21" name="图片占位符 20"/>
          <p:cNvPicPr>
            <a:picLocks noGrp="1" noChangeAspect="1"/>
          </p:cNvPicPr>
          <p:nvPr>
            <p:ph type="pic" sz="quarter" idx="11"/>
          </p:nvPr>
        </p:nvPicPr>
        <p:blipFill>
          <a:blip r:embed="rId7">
            <a:extLst>
              <a:ext uri="{28A0092B-C50C-407E-A947-70E740481C1C}">
                <a14:useLocalDpi xmlns:a14="http://schemas.microsoft.com/office/drawing/2010/main" val="0"/>
              </a:ext>
            </a:extLst>
          </a:blip>
          <a:srcRect l="12500" r="12500"/>
          <a:stretch>
            <a:fillRect/>
          </a:stretch>
        </p:blipFill>
        <p:spPr>
          <a:ln>
            <a:solidFill>
              <a:schemeClr val="bg1"/>
            </a:solidFill>
          </a:ln>
        </p:spPr>
      </p:pic>
      <p:pic>
        <p:nvPicPr>
          <p:cNvPr id="19" name="图片占位符 18"/>
          <p:cNvPicPr>
            <a:picLocks noGrp="1" noChangeAspect="1"/>
          </p:cNvPicPr>
          <p:nvPr>
            <p:ph type="pic" sz="quarter" idx="12"/>
          </p:nvPr>
        </p:nvPicPr>
        <p:blipFill>
          <a:blip r:embed="rId8">
            <a:extLst>
              <a:ext uri="{28A0092B-C50C-407E-A947-70E740481C1C}">
                <a14:useLocalDpi xmlns:a14="http://schemas.microsoft.com/office/drawing/2010/main" val="0"/>
              </a:ext>
            </a:extLst>
          </a:blip>
          <a:srcRect l="21806" r="21806"/>
          <a:stretch>
            <a:fillRect/>
          </a:stretch>
        </p:blipFill>
        <p:spPr>
          <a:ln>
            <a:solidFill>
              <a:schemeClr val="bg1"/>
            </a:solidFill>
          </a:ln>
        </p:spPr>
      </p:pic>
      <p:sp>
        <p:nvSpPr>
          <p:cNvPr id="6"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7"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8" name="直接连接符 7"/>
          <p:cNvCxnSpPr/>
          <p:nvPr/>
        </p:nvCxnSpPr>
        <p:spPr>
          <a:xfrm>
            <a:off x="508000" y="623888"/>
            <a:ext cx="3932238" cy="0"/>
          </a:xfrm>
          <a:prstGeom prst="line">
            <a:avLst/>
          </a:prstGeom>
          <a:ln w="19050">
            <a:solidFill>
              <a:srgbClr val="793948"/>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6"/>
                                        </p:tgtEl>
                                      </p:cBhvr>
                                      <p:by x="150000" y="150000"/>
                                    </p:animScale>
                                  </p:childTnLst>
                                </p:cTn>
                              </p:par>
                              <p:par>
                                <p:cTn id="9" presetID="10" presetClass="exit" presetSubtype="0" fill="hold" nodeType="withEffect">
                                  <p:stCondLst>
                                    <p:cond delay="0"/>
                                  </p:stCondLst>
                                  <p:childTnLst>
                                    <p:animEffect transition="out" filter="fade">
                                      <p:cBhvr>
                                        <p:cTn id="10" dur="500"/>
                                        <p:tgtEl>
                                          <p:spTgt spid="6"/>
                                        </p:tgtEl>
                                      </p:cBhvr>
                                    </p:animEffect>
                                    <p:set>
                                      <p:cBhvr>
                                        <p:cTn id="11" dur="1" fill="hold">
                                          <p:stCondLst>
                                            <p:cond delay="500"/>
                                          </p:stCondLst>
                                        </p:cTn>
                                        <p:tgtEl>
                                          <p:spTgt spid="6"/>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7"/>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7"/>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nodeType="afterGroup">
                            <p:stCondLst>
                              <p:cond delay="1501"/>
                            </p:stCondLst>
                            <p:childTnLst>
                              <p:par>
                                <p:cTn id="29" presetID="16" presetClass="entr" presetSubtype="42"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barn(outHorizontal)">
                                      <p:cBhvr>
                                        <p:cTn id="31" dur="500"/>
                                        <p:tgtEl>
                                          <p:spTgt spid="36"/>
                                        </p:tgtEl>
                                      </p:cBhvr>
                                    </p:animEffect>
                                  </p:childTnLst>
                                </p:cTn>
                              </p:par>
                              <p:par>
                                <p:cTn id="32" presetID="10" presetClass="exit" presetSubtype="0" fill="hold" grpId="1" nodeType="withEffect">
                                  <p:stCondLst>
                                    <p:cond delay="0"/>
                                  </p:stCondLst>
                                  <p:childTnLst>
                                    <p:animEffect transition="out" filter="fade">
                                      <p:cBhvr>
                                        <p:cTn id="33" dur="2000"/>
                                        <p:tgtEl>
                                          <p:spTgt spid="36"/>
                                        </p:tgtEl>
                                      </p:cBhvr>
                                    </p:animEffect>
                                    <p:set>
                                      <p:cBhvr>
                                        <p:cTn id="34" dur="1" fill="hold">
                                          <p:stCondLst>
                                            <p:cond delay="1999"/>
                                          </p:stCondLst>
                                        </p:cTn>
                                        <p:tgtEl>
                                          <p:spTgt spid="36"/>
                                        </p:tgtEl>
                                        <p:attrNameLst>
                                          <p:attrName>style.visibility</p:attrName>
                                        </p:attrNameLst>
                                      </p:cBhvr>
                                      <p:to>
                                        <p:strVal val="hidden"/>
                                      </p:to>
                                    </p:set>
                                  </p:childTnLst>
                                </p:cTn>
                              </p:par>
                              <p:par>
                                <p:cTn id="35" presetID="63" presetClass="path" presetSubtype="0" accel="50000" decel="50000" fill="hold" grpId="2" nodeType="withEffect">
                                  <p:stCondLst>
                                    <p:cond delay="0"/>
                                  </p:stCondLst>
                                  <p:childTnLst>
                                    <p:animMotion origin="layout" path="M 2.91667E-6 -2.59259E-6 L 0.00052 -2.59259E-6 " pathEditMode="relative" rAng="0" ptsTypes="AA">
                                      <p:cBhvr>
                                        <p:cTn id="36" dur="2000" fill="hold"/>
                                        <p:tgtEl>
                                          <p:spTgt spid="36"/>
                                        </p:tgtEl>
                                        <p:attrNameLst>
                                          <p:attrName>ppt_x</p:attrName>
                                          <p:attrName>ppt_y</p:attrName>
                                        </p:attrNameLst>
                                      </p:cBhvr>
                                      <p:rCtr x="26" y="0"/>
                                    </p:animMotion>
                                  </p:childTnLst>
                                </p:cTn>
                              </p:par>
                              <p:par>
                                <p:cTn id="37" presetID="6" presetClass="emph" presetSubtype="0" accel="50000" decel="50000" fill="hold" grpId="3" nodeType="withEffect">
                                  <p:stCondLst>
                                    <p:cond delay="0"/>
                                  </p:stCondLst>
                                  <p:childTnLst>
                                    <p:animScale>
                                      <p:cBhvr>
                                        <p:cTn id="38" dur="2000" fill="hold"/>
                                        <p:tgtEl>
                                          <p:spTgt spid="36"/>
                                        </p:tgtEl>
                                      </p:cBhvr>
                                      <p:by x="150000" y="150000"/>
                                      <p:to x="99893" y="100000"/>
                                    </p:animScale>
                                  </p:childTnLst>
                                </p:cTn>
                              </p:par>
                              <p:par>
                                <p:cTn id="39" presetID="16" presetClass="entr" presetSubtype="42"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barn(outHorizontal)">
                                      <p:cBhvr>
                                        <p:cTn id="41" dur="500"/>
                                        <p:tgtEl>
                                          <p:spTgt spid="16"/>
                                        </p:tgtEl>
                                      </p:cBhvr>
                                    </p:animEffect>
                                  </p:childTnLst>
                                </p:cTn>
                              </p:par>
                              <p:par>
                                <p:cTn id="42" presetID="10" presetClass="entr" presetSubtype="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nodeType="afterGroup">
                            <p:stCondLst>
                              <p:cond delay="3501"/>
                            </p:stCondLst>
                            <p:childTnLst>
                              <p:par>
                                <p:cTn id="46" presetID="49" presetClass="entr" presetSubtype="0" decel="10000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 calcmode="lin" valueType="num">
                                      <p:cBhvr>
                                        <p:cTn id="50" dur="500" fill="hold"/>
                                        <p:tgtEl>
                                          <p:spTgt spid="17"/>
                                        </p:tgtEl>
                                        <p:attrNameLst>
                                          <p:attrName>style.rotation</p:attrName>
                                        </p:attrNameLst>
                                      </p:cBhvr>
                                      <p:tavLst>
                                        <p:tav tm="0">
                                          <p:val>
                                            <p:fltVal val="360"/>
                                          </p:val>
                                        </p:tav>
                                        <p:tav tm="100000">
                                          <p:val>
                                            <p:fltVal val="0"/>
                                          </p:val>
                                        </p:tav>
                                      </p:tavLst>
                                    </p:anim>
                                    <p:animEffect transition="in" filter="fade">
                                      <p:cBhvr>
                                        <p:cTn id="51" dur="500"/>
                                        <p:tgtEl>
                                          <p:spTgt spid="17"/>
                                        </p:tgtEl>
                                      </p:cBhvr>
                                    </p:animEffect>
                                  </p:childTnLst>
                                </p:cTn>
                              </p:par>
                              <p:par>
                                <p:cTn id="52" presetID="53" presetClass="entr" presetSubtype="16"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par>
                          <p:cTn id="57" fill="hold" nodeType="afterGroup">
                            <p:stCondLst>
                              <p:cond delay="4001"/>
                            </p:stCondLst>
                            <p:childTnLst>
                              <p:par>
                                <p:cTn id="58" presetID="22" presetClass="entr" presetSubtype="1" fill="hold"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up)">
                                      <p:cBhvr>
                                        <p:cTn id="60" dur="500"/>
                                        <p:tgtEl>
                                          <p:spTgt spid="23"/>
                                        </p:tgtEl>
                                      </p:cBhvr>
                                    </p:animEffect>
                                  </p:childTnLst>
                                </p:cTn>
                              </p:par>
                            </p:childTnLst>
                          </p:cTn>
                        </p:par>
                        <p:par>
                          <p:cTn id="61" fill="hold" nodeType="afterGroup">
                            <p:stCondLst>
                              <p:cond delay="4501"/>
                            </p:stCondLst>
                            <p:childTnLst>
                              <p:par>
                                <p:cTn id="62" presetID="2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childTnLst>
                          </p:cTn>
                        </p:par>
                        <p:par>
                          <p:cTn id="65" fill="hold" nodeType="afterGroup">
                            <p:stCondLst>
                              <p:cond delay="5001"/>
                            </p:stCondLst>
                            <p:childTnLst>
                              <p:par>
                                <p:cTn id="66" presetID="22" presetClass="entr" presetSubtype="1"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up)">
                                      <p:cBhvr>
                                        <p:cTn id="68" dur="500"/>
                                        <p:tgtEl>
                                          <p:spTgt spid="29"/>
                                        </p:tgtEl>
                                      </p:cBhvr>
                                    </p:animEffect>
                                  </p:childTnLst>
                                </p:cTn>
                              </p:par>
                            </p:childTnLst>
                          </p:cTn>
                        </p:par>
                        <p:par>
                          <p:cTn id="69" fill="hold" nodeType="afterGroup">
                            <p:stCondLst>
                              <p:cond delay="5501"/>
                            </p:stCondLst>
                            <p:childTnLst>
                              <p:par>
                                <p:cTn id="70" presetID="49" presetClass="entr" presetSubtype="0" decel="100000" fill="hold"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 calcmode="lin" valueType="num">
                                      <p:cBhvr>
                                        <p:cTn id="74" dur="500" fill="hold"/>
                                        <p:tgtEl>
                                          <p:spTgt spid="21"/>
                                        </p:tgtEl>
                                        <p:attrNameLst>
                                          <p:attrName>style.rotation</p:attrName>
                                        </p:attrNameLst>
                                      </p:cBhvr>
                                      <p:tavLst>
                                        <p:tav tm="0">
                                          <p:val>
                                            <p:fltVal val="360"/>
                                          </p:val>
                                        </p:tav>
                                        <p:tav tm="100000">
                                          <p:val>
                                            <p:fltVal val="0"/>
                                          </p:val>
                                        </p:tav>
                                      </p:tavLst>
                                    </p:anim>
                                    <p:animEffect transition="in" filter="fade">
                                      <p:cBhvr>
                                        <p:cTn id="75" dur="500"/>
                                        <p:tgtEl>
                                          <p:spTgt spid="21"/>
                                        </p:tgtEl>
                                      </p:cBhvr>
                                    </p:animEffect>
                                  </p:childTnLst>
                                </p:cTn>
                              </p:par>
                              <p:par>
                                <p:cTn id="76" presetID="53" presetClass="entr" presetSubtype="16" fill="hold"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animEffect transition="in" filter="fade">
                                      <p:cBhvr>
                                        <p:cTn id="80" dur="500"/>
                                        <p:tgtEl>
                                          <p:spTgt spid="21"/>
                                        </p:tgtEl>
                                      </p:cBhvr>
                                    </p:animEffect>
                                  </p:childTnLst>
                                </p:cTn>
                              </p:par>
                            </p:childTnLst>
                          </p:cTn>
                        </p:par>
                        <p:par>
                          <p:cTn id="81" fill="hold" nodeType="afterGroup">
                            <p:stCondLst>
                              <p:cond delay="6001"/>
                            </p:stCondLst>
                            <p:childTnLst>
                              <p:par>
                                <p:cTn id="82" presetID="22" presetClass="entr" presetSubtype="1"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up)">
                                      <p:cBhvr>
                                        <p:cTn id="84" dur="500"/>
                                        <p:tgtEl>
                                          <p:spTgt spid="24"/>
                                        </p:tgtEl>
                                      </p:cBhvr>
                                    </p:animEffect>
                                  </p:childTnLst>
                                </p:cTn>
                              </p:par>
                            </p:childTnLst>
                          </p:cTn>
                        </p:par>
                        <p:par>
                          <p:cTn id="85" fill="hold" nodeType="afterGroup">
                            <p:stCondLst>
                              <p:cond delay="6501"/>
                            </p:stCondLst>
                            <p:childTnLst>
                              <p:par>
                                <p:cTn id="86" presetID="22" presetClass="entr" presetSubtype="8"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left)">
                                      <p:cBhvr>
                                        <p:cTn id="88" dur="500"/>
                                        <p:tgtEl>
                                          <p:spTgt spid="26"/>
                                        </p:tgtEl>
                                      </p:cBhvr>
                                    </p:animEffect>
                                  </p:childTnLst>
                                </p:cTn>
                              </p:par>
                            </p:childTnLst>
                          </p:cTn>
                        </p:par>
                        <p:par>
                          <p:cTn id="89" fill="hold" nodeType="afterGroup">
                            <p:stCondLst>
                              <p:cond delay="7001"/>
                            </p:stCondLst>
                            <p:childTnLst>
                              <p:par>
                                <p:cTn id="90" presetID="22" presetClass="entr" presetSubtype="1"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wipe(up)">
                                      <p:cBhvr>
                                        <p:cTn id="92" dur="500"/>
                                        <p:tgtEl>
                                          <p:spTgt spid="30"/>
                                        </p:tgtEl>
                                      </p:cBhvr>
                                    </p:animEffect>
                                  </p:childTnLst>
                                </p:cTn>
                              </p:par>
                            </p:childTnLst>
                          </p:cTn>
                        </p:par>
                        <p:par>
                          <p:cTn id="93" fill="hold" nodeType="afterGroup">
                            <p:stCondLst>
                              <p:cond delay="7501"/>
                            </p:stCondLst>
                            <p:childTnLst>
                              <p:par>
                                <p:cTn id="94" presetID="49" presetClass="entr" presetSubtype="0" decel="100000" fill="hold" nodeType="after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500" fill="hold"/>
                                        <p:tgtEl>
                                          <p:spTgt spid="19"/>
                                        </p:tgtEl>
                                        <p:attrNameLst>
                                          <p:attrName>ppt_w</p:attrName>
                                        </p:attrNameLst>
                                      </p:cBhvr>
                                      <p:tavLst>
                                        <p:tav tm="0">
                                          <p:val>
                                            <p:fltVal val="0"/>
                                          </p:val>
                                        </p:tav>
                                        <p:tav tm="100000">
                                          <p:val>
                                            <p:strVal val="#ppt_w"/>
                                          </p:val>
                                        </p:tav>
                                      </p:tavLst>
                                    </p:anim>
                                    <p:anim calcmode="lin" valueType="num">
                                      <p:cBhvr>
                                        <p:cTn id="97" dur="500" fill="hold"/>
                                        <p:tgtEl>
                                          <p:spTgt spid="19"/>
                                        </p:tgtEl>
                                        <p:attrNameLst>
                                          <p:attrName>ppt_h</p:attrName>
                                        </p:attrNameLst>
                                      </p:cBhvr>
                                      <p:tavLst>
                                        <p:tav tm="0">
                                          <p:val>
                                            <p:fltVal val="0"/>
                                          </p:val>
                                        </p:tav>
                                        <p:tav tm="100000">
                                          <p:val>
                                            <p:strVal val="#ppt_h"/>
                                          </p:val>
                                        </p:tav>
                                      </p:tavLst>
                                    </p:anim>
                                    <p:anim calcmode="lin" valueType="num">
                                      <p:cBhvr>
                                        <p:cTn id="98" dur="500" fill="hold"/>
                                        <p:tgtEl>
                                          <p:spTgt spid="19"/>
                                        </p:tgtEl>
                                        <p:attrNameLst>
                                          <p:attrName>style.rotation</p:attrName>
                                        </p:attrNameLst>
                                      </p:cBhvr>
                                      <p:tavLst>
                                        <p:tav tm="0">
                                          <p:val>
                                            <p:fltVal val="360"/>
                                          </p:val>
                                        </p:tav>
                                        <p:tav tm="100000">
                                          <p:val>
                                            <p:fltVal val="0"/>
                                          </p:val>
                                        </p:tav>
                                      </p:tavLst>
                                    </p:anim>
                                    <p:animEffect transition="in" filter="fade">
                                      <p:cBhvr>
                                        <p:cTn id="99" dur="500"/>
                                        <p:tgtEl>
                                          <p:spTgt spid="19"/>
                                        </p:tgtEl>
                                      </p:cBhvr>
                                    </p:animEffect>
                                  </p:childTnLst>
                                </p:cTn>
                              </p:par>
                              <p:par>
                                <p:cTn id="100" presetID="53" presetClass="entr" presetSubtype="16" fill="hold"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childTnLst>
                          </p:cTn>
                        </p:par>
                        <p:par>
                          <p:cTn id="105" fill="hold" nodeType="afterGroup">
                            <p:stCondLst>
                              <p:cond delay="8001"/>
                            </p:stCondLst>
                            <p:childTnLst>
                              <p:par>
                                <p:cTn id="106" presetID="22" presetClass="entr" presetSubtype="1" fill="hold" nodeType="after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wipe(up)">
                                      <p:cBhvr>
                                        <p:cTn id="108" dur="500"/>
                                        <p:tgtEl>
                                          <p:spTgt spid="27"/>
                                        </p:tgtEl>
                                      </p:cBhvr>
                                    </p:animEffect>
                                  </p:childTnLst>
                                </p:cTn>
                              </p:par>
                            </p:childTnLst>
                          </p:cTn>
                        </p:par>
                        <p:par>
                          <p:cTn id="109" fill="hold" nodeType="afterGroup">
                            <p:stCondLst>
                              <p:cond delay="8501"/>
                            </p:stCondLst>
                            <p:childTnLst>
                              <p:par>
                                <p:cTn id="110" presetID="22" presetClass="entr" presetSubtype="8" fill="hold" grpId="0" nodeType="after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wipe(left)">
                                      <p:cBhvr>
                                        <p:cTn id="112" dur="500"/>
                                        <p:tgtEl>
                                          <p:spTgt spid="28"/>
                                        </p:tgtEl>
                                      </p:cBhvr>
                                    </p:animEffect>
                                  </p:childTnLst>
                                </p:cTn>
                              </p:par>
                            </p:childTnLst>
                          </p:cTn>
                        </p:par>
                        <p:par>
                          <p:cTn id="113" fill="hold" nodeType="afterGroup">
                            <p:stCondLst>
                              <p:cond delay="9001"/>
                            </p:stCondLst>
                            <p:childTnLst>
                              <p:par>
                                <p:cTn id="114" presetID="22" presetClass="entr" presetSubtype="1" fill="hold" grpId="0" nodeType="after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wipe(up)">
                                      <p:cBhvr>
                                        <p:cTn id="1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P spid="29" grpId="0"/>
      <p:bldP spid="30" grpId="0"/>
      <p:bldP spid="31" grpId="0"/>
      <p:bldP spid="36" grpId="0" animBg="1"/>
      <p:bldP spid="36" grpId="1" animBg="1"/>
      <p:bldP spid="36" grpId="2" animBg="1"/>
      <p:bldP spid="36" grpId="3"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479425" y="333375"/>
            <a:ext cx="1458913" cy="1511300"/>
          </a:xfrm>
          <a:custGeom>
            <a:avLst/>
            <a:gdLst>
              <a:gd name="connsiteX0" fmla="*/ 756084 w 1458843"/>
              <a:gd name="connsiteY0" fmla="*/ 0 h 1512168"/>
              <a:gd name="connsiteX1" fmla="*/ 1452751 w 1458843"/>
              <a:gd name="connsiteY1" fmla="*/ 461782 h 1512168"/>
              <a:gd name="connsiteX2" fmla="*/ 1458843 w 1458843"/>
              <a:gd name="connsiteY2" fmla="*/ 481406 h 1512168"/>
              <a:gd name="connsiteX3" fmla="*/ 1408181 w 1458843"/>
              <a:gd name="connsiteY3" fmla="*/ 392735 h 1512168"/>
              <a:gd name="connsiteX4" fmla="*/ 840934 w 1458843"/>
              <a:gd name="connsiteY4" fmla="*/ 106212 h 1512168"/>
              <a:gd name="connsiteX5" fmla="*/ 156858 w 1458843"/>
              <a:gd name="connsiteY5" fmla="*/ 756084 h 1512168"/>
              <a:gd name="connsiteX6" fmla="*/ 840934 w 1458843"/>
              <a:gd name="connsiteY6" fmla="*/ 1405956 h 1512168"/>
              <a:gd name="connsiteX7" fmla="*/ 1408181 w 1458843"/>
              <a:gd name="connsiteY7" fmla="*/ 1119433 h 1512168"/>
              <a:gd name="connsiteX8" fmla="*/ 1458843 w 1458843"/>
              <a:gd name="connsiteY8" fmla="*/ 1030763 h 1512168"/>
              <a:gd name="connsiteX9" fmla="*/ 1452751 w 1458843"/>
              <a:gd name="connsiteY9" fmla="*/ 1050386 h 1512168"/>
              <a:gd name="connsiteX10" fmla="*/ 756084 w 1458843"/>
              <a:gd name="connsiteY10" fmla="*/ 1512168 h 1512168"/>
              <a:gd name="connsiteX11" fmla="*/ 0 w 1458843"/>
              <a:gd name="connsiteY11" fmla="*/ 756084 h 1512168"/>
              <a:gd name="connsiteX12" fmla="*/ 756084 w 1458843"/>
              <a:gd name="connsiteY12" fmla="*/ 0 h 1512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8843" h="1512168">
                <a:moveTo>
                  <a:pt x="756084" y="0"/>
                </a:moveTo>
                <a:cubicBezTo>
                  <a:pt x="1069265" y="0"/>
                  <a:pt x="1337972" y="190412"/>
                  <a:pt x="1452751" y="461782"/>
                </a:cubicBezTo>
                <a:lnTo>
                  <a:pt x="1458843" y="481406"/>
                </a:lnTo>
                <a:lnTo>
                  <a:pt x="1408181" y="392735"/>
                </a:lnTo>
                <a:cubicBezTo>
                  <a:pt x="1285247" y="219868"/>
                  <a:pt x="1077062" y="106212"/>
                  <a:pt x="840934" y="106212"/>
                </a:cubicBezTo>
                <a:cubicBezTo>
                  <a:pt x="463129" y="106212"/>
                  <a:pt x="156858" y="397170"/>
                  <a:pt x="156858" y="756084"/>
                </a:cubicBezTo>
                <a:cubicBezTo>
                  <a:pt x="156858" y="1114998"/>
                  <a:pt x="463129" y="1405956"/>
                  <a:pt x="840934" y="1405956"/>
                </a:cubicBezTo>
                <a:cubicBezTo>
                  <a:pt x="1077062" y="1405956"/>
                  <a:pt x="1285247" y="1292301"/>
                  <a:pt x="1408181" y="1119433"/>
                </a:cubicBezTo>
                <a:lnTo>
                  <a:pt x="1458843" y="1030763"/>
                </a:lnTo>
                <a:lnTo>
                  <a:pt x="1452751" y="1050386"/>
                </a:lnTo>
                <a:cubicBezTo>
                  <a:pt x="1337972" y="1321756"/>
                  <a:pt x="1069265" y="1512168"/>
                  <a:pt x="756084" y="1512168"/>
                </a:cubicBezTo>
                <a:cubicBezTo>
                  <a:pt x="338510" y="1512168"/>
                  <a:pt x="0" y="1173658"/>
                  <a:pt x="0" y="756084"/>
                </a:cubicBezTo>
                <a:cubicBezTo>
                  <a:pt x="0" y="338510"/>
                  <a:pt x="338510" y="0"/>
                  <a:pt x="756084" y="0"/>
                </a:cubicBezTo>
                <a:close/>
              </a:path>
            </a:pathLst>
          </a:custGeom>
          <a:solidFill>
            <a:srgbClr val="793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文本框 11"/>
          <p:cNvSpPr txBox="1"/>
          <p:nvPr/>
        </p:nvSpPr>
        <p:spPr>
          <a:xfrm>
            <a:off x="2497138" y="673100"/>
            <a:ext cx="2519362" cy="831850"/>
          </a:xfrm>
          <a:prstGeom prst="rect">
            <a:avLst/>
          </a:prstGeom>
          <a:noFill/>
        </p:spPr>
        <p:txBody>
          <a:bodyPr>
            <a:spAutoFit/>
          </a:bodyPr>
          <a:lstStyle/>
          <a:p>
            <a:pPr algn="ctr">
              <a:defRPr/>
            </a:pPr>
            <a:r>
              <a:rPr lang="en-US" altLang="zh-CN" sz="4800" b="1" dirty="0">
                <a:solidFill>
                  <a:srgbClr val="793948"/>
                </a:solidFill>
                <a:latin typeface="+mn-lt"/>
              </a:rPr>
              <a:t>NTENTS</a:t>
            </a:r>
            <a:r>
              <a:rPr lang="en-US" altLang="zh-CN" dirty="0"/>
              <a:t> </a:t>
            </a:r>
            <a:endParaRPr lang="zh-CN" altLang="en-US" dirty="0"/>
          </a:p>
        </p:txBody>
      </p:sp>
      <p:sp>
        <p:nvSpPr>
          <p:cNvPr id="13" name="椭圆 12"/>
          <p:cNvSpPr/>
          <p:nvPr/>
        </p:nvSpPr>
        <p:spPr>
          <a:xfrm>
            <a:off x="1742558" y="1350495"/>
            <a:ext cx="216024" cy="216024"/>
          </a:xfrm>
          <a:prstGeom prst="ellipse">
            <a:avLst/>
          </a:prstGeom>
          <a:solidFill>
            <a:srgbClr val="F5960B">
              <a:alpha val="49804"/>
            </a:srgbClr>
          </a:solidFill>
          <a:ln>
            <a:no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3"/>
          <p:cNvSpPr/>
          <p:nvPr/>
        </p:nvSpPr>
        <p:spPr>
          <a:xfrm>
            <a:off x="1893727" y="764739"/>
            <a:ext cx="648000" cy="648000"/>
          </a:xfrm>
          <a:prstGeom prst="ellipse">
            <a:avLst/>
          </a:prstGeom>
          <a:solidFill>
            <a:srgbClr val="F5960B">
              <a:alpha val="49804"/>
            </a:srgbClr>
          </a:solidFill>
          <a:ln>
            <a:no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nvSpPr>
        <p:spPr>
          <a:xfrm>
            <a:off x="2089389" y="980727"/>
            <a:ext cx="216024" cy="216024"/>
          </a:xfrm>
          <a:prstGeom prst="ellipse">
            <a:avLst/>
          </a:prstGeom>
          <a:solidFill>
            <a:srgbClr val="F5960B">
              <a:alpha val="49804"/>
            </a:srgbClr>
          </a:solidFill>
          <a:ln>
            <a:no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31"/>
          <p:cNvSpPr/>
          <p:nvPr/>
        </p:nvSpPr>
        <p:spPr>
          <a:xfrm>
            <a:off x="6715125" y="4471988"/>
            <a:ext cx="719138" cy="720725"/>
          </a:xfrm>
          <a:custGeom>
            <a:avLst/>
            <a:gdLst/>
            <a:ahLst/>
            <a:cxnLst/>
            <a:rect l="l" t="t" r="r" b="b"/>
            <a:pathLst>
              <a:path w="720080" h="720080">
                <a:moveTo>
                  <a:pt x="367482" y="257854"/>
                </a:moveTo>
                <a:lnTo>
                  <a:pt x="367482" y="370963"/>
                </a:lnTo>
                <a:lnTo>
                  <a:pt x="255563" y="370963"/>
                </a:lnTo>
                <a:close/>
                <a:moveTo>
                  <a:pt x="363314" y="158437"/>
                </a:moveTo>
                <a:lnTo>
                  <a:pt x="169838" y="358164"/>
                </a:lnTo>
                <a:lnTo>
                  <a:pt x="193055" y="444485"/>
                </a:lnTo>
                <a:lnTo>
                  <a:pt x="367482" y="444485"/>
                </a:lnTo>
                <a:lnTo>
                  <a:pt x="367482" y="496872"/>
                </a:lnTo>
                <a:lnTo>
                  <a:pt x="317475" y="496872"/>
                </a:lnTo>
                <a:lnTo>
                  <a:pt x="317475" y="580811"/>
                </a:lnTo>
                <a:lnTo>
                  <a:pt x="533871" y="580811"/>
                </a:lnTo>
                <a:lnTo>
                  <a:pt x="533871" y="496872"/>
                </a:lnTo>
                <a:lnTo>
                  <a:pt x="491307" y="496872"/>
                </a:lnTo>
                <a:lnTo>
                  <a:pt x="491307" y="444485"/>
                </a:lnTo>
                <a:lnTo>
                  <a:pt x="533871" y="444485"/>
                </a:lnTo>
                <a:lnTo>
                  <a:pt x="533871" y="370963"/>
                </a:lnTo>
                <a:lnTo>
                  <a:pt x="491307" y="370963"/>
                </a:lnTo>
                <a:lnTo>
                  <a:pt x="491307" y="158437"/>
                </a:ln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任意多边形 24"/>
          <p:cNvSpPr/>
          <p:nvPr/>
        </p:nvSpPr>
        <p:spPr>
          <a:xfrm>
            <a:off x="2297113" y="2808288"/>
            <a:ext cx="719137" cy="720725"/>
          </a:xfrm>
          <a:custGeom>
            <a:avLst/>
            <a:gdLst/>
            <a:ahLst/>
            <a:cxnLst/>
            <a:rect l="l" t="t" r="r" b="b"/>
            <a:pathLst>
              <a:path w="720080" h="720080">
                <a:moveTo>
                  <a:pt x="371351" y="158437"/>
                </a:moveTo>
                <a:cubicBezTo>
                  <a:pt x="361628" y="172526"/>
                  <a:pt x="345455" y="184730"/>
                  <a:pt x="322833" y="195049"/>
                </a:cubicBezTo>
                <a:cubicBezTo>
                  <a:pt x="300608" y="205169"/>
                  <a:pt x="276498" y="210229"/>
                  <a:pt x="250503" y="210229"/>
                </a:cubicBezTo>
                <a:cubicBezTo>
                  <a:pt x="247923" y="210229"/>
                  <a:pt x="245443" y="210130"/>
                  <a:pt x="243061" y="209931"/>
                </a:cubicBezTo>
                <a:lnTo>
                  <a:pt x="243061" y="301610"/>
                </a:lnTo>
                <a:cubicBezTo>
                  <a:pt x="247030" y="302205"/>
                  <a:pt x="251991" y="302503"/>
                  <a:pt x="257944" y="302503"/>
                </a:cubicBezTo>
                <a:cubicBezTo>
                  <a:pt x="276597" y="302503"/>
                  <a:pt x="291282" y="301113"/>
                  <a:pt x="301997" y="298335"/>
                </a:cubicBezTo>
                <a:lnTo>
                  <a:pt x="301997" y="485561"/>
                </a:lnTo>
                <a:lnTo>
                  <a:pt x="243061" y="485561"/>
                </a:lnTo>
                <a:lnTo>
                  <a:pt x="243061" y="580811"/>
                </a:lnTo>
                <a:lnTo>
                  <a:pt x="490711" y="580811"/>
                </a:lnTo>
                <a:lnTo>
                  <a:pt x="490711" y="485561"/>
                </a:lnTo>
                <a:lnTo>
                  <a:pt x="433561" y="485561"/>
                </a:lnTo>
                <a:lnTo>
                  <a:pt x="433561" y="158437"/>
                </a:ln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任意多边形 27"/>
          <p:cNvSpPr/>
          <p:nvPr/>
        </p:nvSpPr>
        <p:spPr>
          <a:xfrm>
            <a:off x="6715125" y="2808288"/>
            <a:ext cx="719138" cy="720725"/>
          </a:xfrm>
          <a:custGeom>
            <a:avLst/>
            <a:gdLst/>
            <a:ahLst/>
            <a:cxnLst/>
            <a:rect l="l" t="t" r="r" b="b"/>
            <a:pathLst>
              <a:path w="720080" h="720080">
                <a:moveTo>
                  <a:pt x="354682" y="158437"/>
                </a:moveTo>
                <a:cubicBezTo>
                  <a:pt x="309637" y="158437"/>
                  <a:pt x="272331" y="168260"/>
                  <a:pt x="242764" y="187905"/>
                </a:cubicBezTo>
                <a:cubicBezTo>
                  <a:pt x="213395" y="207749"/>
                  <a:pt x="197619" y="241384"/>
                  <a:pt x="195436" y="288810"/>
                </a:cubicBezTo>
                <a:lnTo>
                  <a:pt x="301997" y="292085"/>
                </a:lnTo>
                <a:cubicBezTo>
                  <a:pt x="301997" y="253389"/>
                  <a:pt x="317277" y="234042"/>
                  <a:pt x="347836" y="234042"/>
                </a:cubicBezTo>
                <a:cubicBezTo>
                  <a:pt x="362124" y="234042"/>
                  <a:pt x="372839" y="237911"/>
                  <a:pt x="379983" y="245650"/>
                </a:cubicBezTo>
                <a:cubicBezTo>
                  <a:pt x="387127" y="253389"/>
                  <a:pt x="390699" y="263311"/>
                  <a:pt x="390699" y="275416"/>
                </a:cubicBezTo>
                <a:cubicBezTo>
                  <a:pt x="390699" y="287917"/>
                  <a:pt x="385440" y="300320"/>
                  <a:pt x="374923" y="312623"/>
                </a:cubicBezTo>
                <a:cubicBezTo>
                  <a:pt x="364406" y="324529"/>
                  <a:pt x="340891" y="343976"/>
                  <a:pt x="304379" y="370963"/>
                </a:cubicBezTo>
                <a:cubicBezTo>
                  <a:pt x="282749" y="386640"/>
                  <a:pt x="264393" y="402217"/>
                  <a:pt x="249312" y="417696"/>
                </a:cubicBezTo>
                <a:cubicBezTo>
                  <a:pt x="234231" y="433174"/>
                  <a:pt x="222424" y="448751"/>
                  <a:pt x="213891" y="464428"/>
                </a:cubicBezTo>
                <a:cubicBezTo>
                  <a:pt x="197222" y="494987"/>
                  <a:pt x="188888" y="529515"/>
                  <a:pt x="188888" y="568012"/>
                </a:cubicBezTo>
                <a:cubicBezTo>
                  <a:pt x="188888" y="568210"/>
                  <a:pt x="189086" y="572477"/>
                  <a:pt x="189483" y="580811"/>
                </a:cubicBezTo>
                <a:lnTo>
                  <a:pt x="518989" y="580811"/>
                </a:lnTo>
                <a:lnTo>
                  <a:pt x="522561" y="451331"/>
                </a:lnTo>
                <a:lnTo>
                  <a:pt x="436836" y="451331"/>
                </a:lnTo>
                <a:lnTo>
                  <a:pt x="435347" y="485859"/>
                </a:lnTo>
                <a:lnTo>
                  <a:pt x="304974" y="485859"/>
                </a:lnTo>
                <a:cubicBezTo>
                  <a:pt x="311522" y="473556"/>
                  <a:pt x="321047" y="462542"/>
                  <a:pt x="333549" y="452819"/>
                </a:cubicBezTo>
                <a:cubicBezTo>
                  <a:pt x="345852" y="443492"/>
                  <a:pt x="370061" y="429701"/>
                  <a:pt x="406177" y="411445"/>
                </a:cubicBezTo>
                <a:cubicBezTo>
                  <a:pt x="450825" y="388624"/>
                  <a:pt x="481087" y="367193"/>
                  <a:pt x="496962" y="347151"/>
                </a:cubicBezTo>
                <a:cubicBezTo>
                  <a:pt x="512440" y="327109"/>
                  <a:pt x="520179" y="305281"/>
                  <a:pt x="520179" y="281667"/>
                </a:cubicBezTo>
                <a:cubicBezTo>
                  <a:pt x="520179" y="244956"/>
                  <a:pt x="504900" y="215190"/>
                  <a:pt x="474340" y="192370"/>
                </a:cubicBezTo>
                <a:cubicBezTo>
                  <a:pt x="443781" y="169748"/>
                  <a:pt x="403895" y="158437"/>
                  <a:pt x="354682" y="158437"/>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任意多边形 30"/>
          <p:cNvSpPr/>
          <p:nvPr/>
        </p:nvSpPr>
        <p:spPr>
          <a:xfrm>
            <a:off x="2297113" y="4471988"/>
            <a:ext cx="719137" cy="720725"/>
          </a:xfrm>
          <a:custGeom>
            <a:avLst/>
            <a:gdLst/>
            <a:ahLst/>
            <a:cxnLst/>
            <a:rect l="l" t="t" r="r" b="b"/>
            <a:pathLst>
              <a:path w="720080" h="720080">
                <a:moveTo>
                  <a:pt x="354385" y="158437"/>
                </a:moveTo>
                <a:cubicBezTo>
                  <a:pt x="303188" y="158437"/>
                  <a:pt x="262806" y="168657"/>
                  <a:pt x="233239" y="189096"/>
                </a:cubicBezTo>
                <a:cubicBezTo>
                  <a:pt x="203473" y="209535"/>
                  <a:pt x="187400" y="240392"/>
                  <a:pt x="185018" y="281667"/>
                </a:cubicBezTo>
                <a:lnTo>
                  <a:pt x="296937" y="287620"/>
                </a:lnTo>
                <a:cubicBezTo>
                  <a:pt x="299120" y="256267"/>
                  <a:pt x="314400" y="240590"/>
                  <a:pt x="342776" y="240590"/>
                </a:cubicBezTo>
                <a:cubicBezTo>
                  <a:pt x="356071" y="240590"/>
                  <a:pt x="366787" y="244360"/>
                  <a:pt x="374923" y="251901"/>
                </a:cubicBezTo>
                <a:cubicBezTo>
                  <a:pt x="382861" y="259640"/>
                  <a:pt x="386829" y="269860"/>
                  <a:pt x="386829" y="282560"/>
                </a:cubicBezTo>
                <a:cubicBezTo>
                  <a:pt x="386829" y="298236"/>
                  <a:pt x="380777" y="310043"/>
                  <a:pt x="368672" y="317981"/>
                </a:cubicBezTo>
                <a:cubicBezTo>
                  <a:pt x="356369" y="326117"/>
                  <a:pt x="343272" y="330185"/>
                  <a:pt x="329382" y="330185"/>
                </a:cubicBezTo>
                <a:lnTo>
                  <a:pt x="329382" y="397455"/>
                </a:lnTo>
                <a:cubicBezTo>
                  <a:pt x="374427" y="399042"/>
                  <a:pt x="396950" y="416703"/>
                  <a:pt x="396950" y="450438"/>
                </a:cubicBezTo>
                <a:cubicBezTo>
                  <a:pt x="396950" y="463733"/>
                  <a:pt x="392882" y="475044"/>
                  <a:pt x="384746" y="484371"/>
                </a:cubicBezTo>
                <a:cubicBezTo>
                  <a:pt x="376411" y="493697"/>
                  <a:pt x="363711" y="498360"/>
                  <a:pt x="346646" y="498360"/>
                </a:cubicBezTo>
                <a:cubicBezTo>
                  <a:pt x="307355" y="498360"/>
                  <a:pt x="286817" y="476334"/>
                  <a:pt x="285031" y="432281"/>
                </a:cubicBezTo>
                <a:lnTo>
                  <a:pt x="177875" y="440317"/>
                </a:lnTo>
                <a:cubicBezTo>
                  <a:pt x="179462" y="489530"/>
                  <a:pt x="195436" y="525844"/>
                  <a:pt x="225797" y="549260"/>
                </a:cubicBezTo>
                <a:cubicBezTo>
                  <a:pt x="256555" y="572874"/>
                  <a:pt x="299021" y="584681"/>
                  <a:pt x="353194" y="584681"/>
                </a:cubicBezTo>
                <a:cubicBezTo>
                  <a:pt x="406971" y="584681"/>
                  <a:pt x="450329" y="573271"/>
                  <a:pt x="483270" y="550450"/>
                </a:cubicBezTo>
                <a:cubicBezTo>
                  <a:pt x="516211" y="527630"/>
                  <a:pt x="532681" y="496376"/>
                  <a:pt x="532681" y="456689"/>
                </a:cubicBezTo>
                <a:cubicBezTo>
                  <a:pt x="532681" y="431884"/>
                  <a:pt x="525736" y="410750"/>
                  <a:pt x="511845" y="393288"/>
                </a:cubicBezTo>
                <a:cubicBezTo>
                  <a:pt x="497954" y="375825"/>
                  <a:pt x="478607" y="364415"/>
                  <a:pt x="453802" y="359057"/>
                </a:cubicBezTo>
                <a:cubicBezTo>
                  <a:pt x="473447" y="353104"/>
                  <a:pt x="489025" y="342389"/>
                  <a:pt x="500534" y="326910"/>
                </a:cubicBezTo>
                <a:cubicBezTo>
                  <a:pt x="512043" y="311631"/>
                  <a:pt x="517798" y="294168"/>
                  <a:pt x="517798" y="274523"/>
                </a:cubicBezTo>
                <a:cubicBezTo>
                  <a:pt x="517798" y="241781"/>
                  <a:pt x="504205" y="214198"/>
                  <a:pt x="477019" y="191775"/>
                </a:cubicBezTo>
                <a:cubicBezTo>
                  <a:pt x="449833" y="169550"/>
                  <a:pt x="408955" y="158437"/>
                  <a:pt x="354385" y="158437"/>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3" name="文本框 32"/>
          <p:cNvSpPr txBox="1">
            <a:spLocks noChangeArrowheads="1"/>
          </p:cNvSpPr>
          <p:nvPr/>
        </p:nvSpPr>
        <p:spPr bwMode="auto">
          <a:xfrm>
            <a:off x="3479800" y="2716213"/>
            <a:ext cx="1727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cxnSp>
        <p:nvCxnSpPr>
          <p:cNvPr id="35" name="直接连接符 34"/>
          <p:cNvCxnSpPr/>
          <p:nvPr/>
        </p:nvCxnSpPr>
        <p:spPr>
          <a:xfrm>
            <a:off x="3186113" y="3168650"/>
            <a:ext cx="2336800" cy="0"/>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a:spLocks noChangeArrowheads="1"/>
          </p:cNvSpPr>
          <p:nvPr/>
        </p:nvSpPr>
        <p:spPr bwMode="auto">
          <a:xfrm>
            <a:off x="3101975" y="3168650"/>
            <a:ext cx="2506663"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30000"/>
              </a:lnSpc>
            </a:pPr>
            <a:r>
              <a:rPr lang="zh-CN" altLang="en-US">
                <a:solidFill>
                  <a:srgbClr val="793948"/>
                </a:solidFill>
                <a:latin typeface="微软雅黑" panose="020B0503020204020204" pitchFamily="34" charset="-122"/>
                <a:ea typeface="微软雅黑" panose="020B0503020204020204" pitchFamily="34" charset="-122"/>
              </a:rPr>
              <a:t>请输入内容请输入内容</a:t>
            </a:r>
          </a:p>
        </p:txBody>
      </p:sp>
      <p:sp>
        <p:nvSpPr>
          <p:cNvPr id="38" name="文本框 37"/>
          <p:cNvSpPr txBox="1">
            <a:spLocks noChangeArrowheads="1"/>
          </p:cNvSpPr>
          <p:nvPr/>
        </p:nvSpPr>
        <p:spPr bwMode="auto">
          <a:xfrm>
            <a:off x="8031163" y="2716213"/>
            <a:ext cx="1727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cxnSp>
        <p:nvCxnSpPr>
          <p:cNvPr id="39" name="直接连接符 38"/>
          <p:cNvCxnSpPr/>
          <p:nvPr/>
        </p:nvCxnSpPr>
        <p:spPr>
          <a:xfrm>
            <a:off x="7737475" y="3168650"/>
            <a:ext cx="2336800" cy="0"/>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a:spLocks noChangeArrowheads="1"/>
          </p:cNvSpPr>
          <p:nvPr/>
        </p:nvSpPr>
        <p:spPr bwMode="auto">
          <a:xfrm>
            <a:off x="7653338" y="3168650"/>
            <a:ext cx="2506662"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30000"/>
              </a:lnSpc>
            </a:pPr>
            <a:r>
              <a:rPr lang="zh-CN" altLang="en-US">
                <a:solidFill>
                  <a:srgbClr val="793948"/>
                </a:solidFill>
                <a:latin typeface="微软雅黑" panose="020B0503020204020204" pitchFamily="34" charset="-122"/>
                <a:ea typeface="微软雅黑" panose="020B0503020204020204" pitchFamily="34" charset="-122"/>
              </a:rPr>
              <a:t>请输入内容请输入内容</a:t>
            </a:r>
          </a:p>
        </p:txBody>
      </p:sp>
      <p:sp>
        <p:nvSpPr>
          <p:cNvPr id="41" name="文本框 40"/>
          <p:cNvSpPr txBox="1">
            <a:spLocks noChangeArrowheads="1"/>
          </p:cNvSpPr>
          <p:nvPr/>
        </p:nvSpPr>
        <p:spPr bwMode="auto">
          <a:xfrm>
            <a:off x="3479800" y="4287838"/>
            <a:ext cx="1727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cxnSp>
        <p:nvCxnSpPr>
          <p:cNvPr id="42" name="直接连接符 41"/>
          <p:cNvCxnSpPr/>
          <p:nvPr/>
        </p:nvCxnSpPr>
        <p:spPr>
          <a:xfrm>
            <a:off x="3186113" y="4740275"/>
            <a:ext cx="2336800" cy="0"/>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a:spLocks noChangeArrowheads="1"/>
          </p:cNvSpPr>
          <p:nvPr/>
        </p:nvSpPr>
        <p:spPr bwMode="auto">
          <a:xfrm>
            <a:off x="3101975" y="4740275"/>
            <a:ext cx="2506663"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30000"/>
              </a:lnSpc>
            </a:pPr>
            <a:r>
              <a:rPr lang="zh-CN" altLang="en-US">
                <a:solidFill>
                  <a:srgbClr val="793948"/>
                </a:solidFill>
                <a:latin typeface="微软雅黑" panose="020B0503020204020204" pitchFamily="34" charset="-122"/>
                <a:ea typeface="微软雅黑" panose="020B0503020204020204" pitchFamily="34" charset="-122"/>
              </a:rPr>
              <a:t>请输入内容请输入内容</a:t>
            </a:r>
          </a:p>
        </p:txBody>
      </p:sp>
      <p:sp>
        <p:nvSpPr>
          <p:cNvPr id="44" name="文本框 43"/>
          <p:cNvSpPr txBox="1">
            <a:spLocks noChangeArrowheads="1"/>
          </p:cNvSpPr>
          <p:nvPr/>
        </p:nvSpPr>
        <p:spPr bwMode="auto">
          <a:xfrm>
            <a:off x="8031163" y="4287838"/>
            <a:ext cx="1727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cxnSp>
        <p:nvCxnSpPr>
          <p:cNvPr id="45" name="直接连接符 44"/>
          <p:cNvCxnSpPr/>
          <p:nvPr/>
        </p:nvCxnSpPr>
        <p:spPr>
          <a:xfrm>
            <a:off x="7737475" y="4740275"/>
            <a:ext cx="2336800" cy="0"/>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a:spLocks noChangeArrowheads="1"/>
          </p:cNvSpPr>
          <p:nvPr/>
        </p:nvSpPr>
        <p:spPr bwMode="auto">
          <a:xfrm>
            <a:off x="7653338" y="4740275"/>
            <a:ext cx="2506662"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30000"/>
              </a:lnSpc>
            </a:pPr>
            <a:r>
              <a:rPr lang="zh-CN" altLang="en-US">
                <a:solidFill>
                  <a:srgbClr val="793948"/>
                </a:solidFill>
                <a:latin typeface="微软雅黑" panose="020B0503020204020204" pitchFamily="34" charset="-122"/>
                <a:ea typeface="微软雅黑" panose="020B0503020204020204" pitchFamily="34" charset="-122"/>
              </a:rPr>
              <a:t>请输入内容请输入内容</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out)">
                                      <p:cBhvr>
                                        <p:cTn id="7" dur="1000"/>
                                        <p:tgtEl>
                                          <p:spTgt spid="9"/>
                                        </p:tgtEl>
                                      </p:cBhvr>
                                    </p:animEffect>
                                  </p:childTnLst>
                                </p:cTn>
                              </p:par>
                            </p:childTnLst>
                          </p:cTn>
                        </p:par>
                        <p:par>
                          <p:cTn id="8" fill="hold" nodeType="afterGroup">
                            <p:stCondLst>
                              <p:cond delay="1000"/>
                            </p:stCondLst>
                            <p:childTnLst>
                              <p:par>
                                <p:cTn id="9" presetID="1"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par>
                          <p:cTn id="11" fill="hold" nodeType="afterGroup">
                            <p:stCondLst>
                              <p:cond delay="1000"/>
                            </p:stCondLst>
                            <p:childTnLst>
                              <p:par>
                                <p:cTn id="12" presetID="0" presetClass="path" presetSubtype="0" accel="50000" decel="50000" fill="hold" nodeType="afterEffect">
                                  <p:stCondLst>
                                    <p:cond delay="0"/>
                                  </p:stCondLst>
                                  <p:childTnLst>
                                    <p:animMotion origin="layout" path="M -0.00182 -0.00069 L -0.00182 -0.00069 C -0.00273 0.00232 -0.0056 0.01713 -0.00924 0.02107 C -0.01028 0.02222 -0.01172 0.02246 -0.01289 0.02338 C -0.01914 0.03426 -0.01106 0.0213 -0.01901 0.02986 C -0.02005 0.03079 -0.02044 0.03333 -0.02148 0.03426 C -0.02304 0.03565 -0.02487 0.03542 -0.02643 0.03634 C -0.03854 0.04283 -0.0289 0.03935 -0.04114 0.04306 C -0.05846 0.04028 -0.0513 0.04352 -0.06328 0.03634 L -0.06705 0.03426 L -0.0707 0.03195 C -0.07148 0.03056 -0.07213 0.02871 -0.07317 0.02755 C -0.07422 0.02639 -0.07565 0.02639 -0.07682 0.02546 C -0.07812 0.02431 -0.07929 0.02246 -0.08047 0.02107 C -0.08385 0.00371 -0.0789 0.02408 -0.08541 0.01227 C -0.08633 0.01065 -0.08593 0.00764 -0.08672 0.00579 C -0.08841 0.00162 -0.09284 -0.00509 -0.09284 -0.00509 L -0.09648 -0.02477 L -0.09896 -0.03796 L -0.10013 -0.04676 C -0.09974 -0.05694 -0.09987 -0.06713 -0.09896 -0.07731 C -0.09856 -0.08194 -0.09726 -0.08611 -0.09648 -0.09051 L -0.09531 -0.09699 C -0.09492 -0.09907 -0.09479 -0.10162 -0.09401 -0.10347 C -0.08854 -0.11829 -0.09127 -0.11296 -0.08672 -0.12106 C -0.08528 -0.12801 -0.08606 -0.12847 -0.08177 -0.13194 C -0.07942 -0.13379 -0.07435 -0.13634 -0.07435 -0.13634 C -0.06953 -0.14491 -0.07461 -0.13727 -0.06823 -0.14282 C -0.05976 -0.15046 -0.06992 -0.14491 -0.05963 -0.1493 C -0.05026 -0.14861 -0.04075 -0.14861 -0.03138 -0.14722 C -0.02877 -0.14699 -0.02578 -0.14329 -0.02396 -0.14074 C -0.02304 -0.13935 -0.02252 -0.13727 -0.02148 -0.13634 C -0.02044 -0.13518 -0.01901 -0.13495 -0.01784 -0.13403 L -0.01041 -0.12546 C -0.00924 -0.12384 -0.0082 -0.12176 -0.00677 -0.12106 L -0.00312 -0.11875 C -0.00143 -0.11435 -0.00026 -0.10949 0.00183 -0.10579 C 0.00352 -0.10278 0.00547 -0.10046 0.00677 -0.09699 C 0.01237 -0.08194 0.00886 -0.08542 0.01537 -0.08171 C 0.01615 -0.08009 0.01719 -0.07917 0.01784 -0.07731 C 0.01849 -0.07523 0.01823 -0.07245 0.01901 -0.07083 C 0.01992 -0.06875 0.02162 -0.06805 0.02279 -0.06643 C 0.0237 -0.06504 0.02435 -0.06342 0.02526 -0.06204 C 0.0267 -0.05393 0.02591 -0.05741 0.02774 -0.05116 " pathEditMode="relative" ptsTypes="AAAAAAAAAAAAAAAAAAAAAAAAAAAAAAAAAAAAAAAAAAAA">
                                      <p:cBhvr>
                                        <p:cTn id="13" dur="1000" fill="hold"/>
                                        <p:tgtEl>
                                          <p:spTgt spid="13"/>
                                        </p:tgtEl>
                                        <p:attrNameLst>
                                          <p:attrName>ppt_x</p:attrName>
                                          <p:attrName>ppt_y</p:attrName>
                                        </p:attrNameLst>
                                      </p:cBhvr>
                                    </p:animMotion>
                                  </p:childTnLst>
                                </p:cTn>
                              </p:par>
                            </p:childTnLst>
                          </p:cTn>
                        </p:par>
                        <p:par>
                          <p:cTn id="14" fill="hold" nodeType="afterGroup">
                            <p:stCondLst>
                              <p:cond delay="2000"/>
                            </p:stCondLst>
                            <p:childTnLst>
                              <p:par>
                                <p:cTn id="15" presetID="1" presetClass="exit" presetSubtype="0" fill="hold" nodeType="afterEffect">
                                  <p:stCondLst>
                                    <p:cond delay="0"/>
                                  </p:stCondLst>
                                  <p:childTnLst>
                                    <p:set>
                                      <p:cBhvr>
                                        <p:cTn id="16" dur="1" fill="hold">
                                          <p:stCondLst>
                                            <p:cond delay="0"/>
                                          </p:stCondLst>
                                        </p:cTn>
                                        <p:tgtEl>
                                          <p:spTgt spid="13"/>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0" presetClass="exit" presetSubtype="0" fill="hold" nodeType="withEffect">
                                  <p:stCondLst>
                                    <p:cond delay="0"/>
                                  </p:stCondLst>
                                  <p:childTnLst>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0"/>
                                        <p:tgtEl>
                                          <p:spTgt spid="14"/>
                                        </p:tgtEl>
                                      </p:cBhvr>
                                    </p:animEffect>
                                  </p:childTnLst>
                                </p:cTn>
                              </p:par>
                              <p:par>
                                <p:cTn id="25" presetID="63" presetClass="path" presetSubtype="0" accel="50000" decel="50000" fill="hold" nodeType="withEffect">
                                  <p:stCondLst>
                                    <p:cond delay="0"/>
                                  </p:stCondLst>
                                  <p:childTnLst>
                                    <p:animMotion origin="layout" path="M 0 0 L 0.001667 0 E" pathEditMode="relative" ptsTypes="">
                                      <p:cBhvr>
                                        <p:cTn id="26" dur="500" fill="hold"/>
                                        <p:tgtEl>
                                          <p:spTgt spid="15"/>
                                        </p:tgtEl>
                                        <p:attrNameLst>
                                          <p:attrName>ppt_x</p:attrName>
                                          <p:attrName>ppt_y</p:attrName>
                                        </p:attrNameLst>
                                      </p:cBhvr>
                                    </p:animMotion>
                                  </p:childTnLst>
                                </p:cTn>
                              </p:par>
                              <p:par>
                                <p:cTn id="27" presetID="6" presetClass="emph" presetSubtype="0" accel="50000" decel="50000" fill="hold" nodeType="withEffect">
                                  <p:stCondLst>
                                    <p:cond delay="0"/>
                                  </p:stCondLst>
                                  <p:childTnLst>
                                    <p:animScale>
                                      <p:cBhvr>
                                        <p:cTn id="28" dur="500" fill="hold"/>
                                        <p:tgtEl>
                                          <p:spTgt spid="15"/>
                                        </p:tgtEl>
                                      </p:cBhvr>
                                      <p:by x="150000" y="150000"/>
                                      <p:to x="299967" y="299967"/>
                                    </p:animScale>
                                  </p:childTnLst>
                                </p:cTn>
                              </p:par>
                              <p:par>
                                <p:cTn id="29" presetID="63" presetClass="path" presetSubtype="0" accel="50000" decel="50000" fill="hold" nodeType="withEffect">
                                  <p:stCondLst>
                                    <p:cond delay="0"/>
                                  </p:stCondLst>
                                  <p:childTnLst>
                                    <p:animMotion origin="layout" path="M -0.001667 0 L 0 0 E" pathEditMode="relative" ptsTypes="">
                                      <p:cBhvr>
                                        <p:cTn id="30" dur="500" fill="hold"/>
                                        <p:tgtEl>
                                          <p:spTgt spid="14"/>
                                        </p:tgtEl>
                                        <p:attrNameLst>
                                          <p:attrName>ppt_x</p:attrName>
                                          <p:attrName>ppt_y</p:attrName>
                                        </p:attrNameLst>
                                      </p:cBhvr>
                                    </p:animMotion>
                                  </p:childTnLst>
                                </p:cTn>
                              </p:par>
                              <p:par>
                                <p:cTn id="31" presetID="6" presetClass="emph" presetSubtype="0" accel="50000" decel="50000" fill="hold" nodeType="withEffect">
                                  <p:stCondLst>
                                    <p:cond delay="0"/>
                                  </p:stCondLst>
                                  <p:childTnLst>
                                    <p:animScale>
                                      <p:cBhvr>
                                        <p:cTn id="32" dur="500" fill="hold"/>
                                        <p:tgtEl>
                                          <p:spTgt spid="14"/>
                                        </p:tgtEl>
                                      </p:cBhvr>
                                      <p:by x="150000" y="150000"/>
                                      <p:from x="33337" y="33337"/>
                                      <p:to x="100000" y="100000"/>
                                    </p:animScale>
                                  </p:childTnLst>
                                </p:cTn>
                              </p:par>
                              <p:par>
                                <p:cTn id="33" presetID="22" presetClass="entr" presetSubtype="8" fill="hold" grpId="0" nodeType="withEffect">
                                  <p:stCondLst>
                                    <p:cond delay="20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53" presetClass="entr" presetSubtype="16" fill="hold" nodeType="click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200" fill="hold"/>
                                        <p:tgtEl>
                                          <p:spTgt spid="25"/>
                                        </p:tgtEl>
                                        <p:attrNameLst>
                                          <p:attrName>ppt_w</p:attrName>
                                        </p:attrNameLst>
                                      </p:cBhvr>
                                      <p:tavLst>
                                        <p:tav tm="0">
                                          <p:val>
                                            <p:fltVal val="0"/>
                                          </p:val>
                                        </p:tav>
                                        <p:tav tm="100000">
                                          <p:val>
                                            <p:strVal val="#ppt_w"/>
                                          </p:val>
                                        </p:tav>
                                      </p:tavLst>
                                    </p:anim>
                                    <p:anim calcmode="lin" valueType="num">
                                      <p:cBhvr>
                                        <p:cTn id="41" dur="200" fill="hold"/>
                                        <p:tgtEl>
                                          <p:spTgt spid="25"/>
                                        </p:tgtEl>
                                        <p:attrNameLst>
                                          <p:attrName>ppt_h</p:attrName>
                                        </p:attrNameLst>
                                      </p:cBhvr>
                                      <p:tavLst>
                                        <p:tav tm="0">
                                          <p:val>
                                            <p:fltVal val="0"/>
                                          </p:val>
                                        </p:tav>
                                        <p:tav tm="100000">
                                          <p:val>
                                            <p:strVal val="#ppt_h"/>
                                          </p:val>
                                        </p:tav>
                                      </p:tavLst>
                                    </p:anim>
                                    <p:animEffect transition="in" filter="fade">
                                      <p:cBhvr>
                                        <p:cTn id="42" dur="200"/>
                                        <p:tgtEl>
                                          <p:spTgt spid="25"/>
                                        </p:tgtEl>
                                      </p:cBhvr>
                                    </p:animEffect>
                                  </p:childTnLst>
                                </p:cTn>
                              </p:par>
                              <p:par>
                                <p:cTn id="43" presetID="14" presetClass="entr" presetSubtype="10" fill="hold" grpId="0" nodeType="withEffect">
                                  <p:stCondLst>
                                    <p:cond delay="300"/>
                                  </p:stCondLst>
                                  <p:childTnLst>
                                    <p:set>
                                      <p:cBhvr>
                                        <p:cTn id="44" dur="1" fill="hold">
                                          <p:stCondLst>
                                            <p:cond delay="0"/>
                                          </p:stCondLst>
                                        </p:cTn>
                                        <p:tgtEl>
                                          <p:spTgt spid="33"/>
                                        </p:tgtEl>
                                        <p:attrNameLst>
                                          <p:attrName>style.visibility</p:attrName>
                                        </p:attrNameLst>
                                      </p:cBhvr>
                                      <p:to>
                                        <p:strVal val="visible"/>
                                      </p:to>
                                    </p:set>
                                    <p:animEffect transition="in" filter="randombar(horizontal)">
                                      <p:cBhvr>
                                        <p:cTn id="45" dur="500"/>
                                        <p:tgtEl>
                                          <p:spTgt spid="33"/>
                                        </p:tgtEl>
                                      </p:cBhvr>
                                    </p:animEffect>
                                  </p:childTnLst>
                                </p:cTn>
                              </p:par>
                              <p:par>
                                <p:cTn id="46" presetID="14" presetClass="entr" presetSubtype="10" fill="hold"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randombar(horizontal)">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randombar(horizontal)">
                                      <p:cBhvr>
                                        <p:cTn id="51" dur="500"/>
                                        <p:tgtEl>
                                          <p:spTgt spid="36"/>
                                        </p:tgtEl>
                                      </p:cBhvr>
                                    </p:animEffect>
                                  </p:childTnLst>
                                </p:cTn>
                              </p:par>
                            </p:childTnLst>
                          </p:cTn>
                        </p:par>
                        <p:par>
                          <p:cTn id="52" fill="hold" nodeType="afterGroup">
                            <p:stCondLst>
                              <p:cond delay="800"/>
                            </p:stCondLst>
                            <p:childTnLst>
                              <p:par>
                                <p:cTn id="53" presetID="53" presetClass="entr" presetSubtype="16"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200" fill="hold"/>
                                        <p:tgtEl>
                                          <p:spTgt spid="28"/>
                                        </p:tgtEl>
                                        <p:attrNameLst>
                                          <p:attrName>ppt_w</p:attrName>
                                        </p:attrNameLst>
                                      </p:cBhvr>
                                      <p:tavLst>
                                        <p:tav tm="0">
                                          <p:val>
                                            <p:fltVal val="0"/>
                                          </p:val>
                                        </p:tav>
                                        <p:tav tm="100000">
                                          <p:val>
                                            <p:strVal val="#ppt_w"/>
                                          </p:val>
                                        </p:tav>
                                      </p:tavLst>
                                    </p:anim>
                                    <p:anim calcmode="lin" valueType="num">
                                      <p:cBhvr>
                                        <p:cTn id="56" dur="200" fill="hold"/>
                                        <p:tgtEl>
                                          <p:spTgt spid="28"/>
                                        </p:tgtEl>
                                        <p:attrNameLst>
                                          <p:attrName>ppt_h</p:attrName>
                                        </p:attrNameLst>
                                      </p:cBhvr>
                                      <p:tavLst>
                                        <p:tav tm="0">
                                          <p:val>
                                            <p:fltVal val="0"/>
                                          </p:val>
                                        </p:tav>
                                        <p:tav tm="100000">
                                          <p:val>
                                            <p:strVal val="#ppt_h"/>
                                          </p:val>
                                        </p:tav>
                                      </p:tavLst>
                                    </p:anim>
                                    <p:animEffect transition="in" filter="fade">
                                      <p:cBhvr>
                                        <p:cTn id="57" dur="200"/>
                                        <p:tgtEl>
                                          <p:spTgt spid="28"/>
                                        </p:tgtEl>
                                      </p:cBhvr>
                                    </p:animEffect>
                                  </p:childTnLst>
                                </p:cTn>
                              </p:par>
                            </p:childTnLst>
                          </p:cTn>
                        </p:par>
                        <p:par>
                          <p:cTn id="58" fill="hold" nodeType="afterGroup">
                            <p:stCondLst>
                              <p:cond delay="1000"/>
                            </p:stCondLst>
                            <p:childTnLst>
                              <p:par>
                                <p:cTn id="59" presetID="14" presetClass="entr" presetSubtype="10"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randombar(horizontal)">
                                      <p:cBhvr>
                                        <p:cTn id="61" dur="500"/>
                                        <p:tgtEl>
                                          <p:spTgt spid="38"/>
                                        </p:tgtEl>
                                      </p:cBhvr>
                                    </p:animEffect>
                                  </p:childTnLst>
                                </p:cTn>
                              </p:par>
                              <p:par>
                                <p:cTn id="62" presetID="14" presetClass="entr" presetSubtype="10" fill="hold"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randombar(horizontal)">
                                      <p:cBhvr>
                                        <p:cTn id="64" dur="500"/>
                                        <p:tgtEl>
                                          <p:spTgt spid="39"/>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randombar(horizontal)">
                                      <p:cBhvr>
                                        <p:cTn id="67" dur="500"/>
                                        <p:tgtEl>
                                          <p:spTgt spid="40"/>
                                        </p:tgtEl>
                                      </p:cBhvr>
                                    </p:animEffect>
                                  </p:childTnLst>
                                </p:cTn>
                              </p:par>
                            </p:childTnLst>
                          </p:cTn>
                        </p:par>
                        <p:par>
                          <p:cTn id="68" fill="hold" nodeType="afterGroup">
                            <p:stCondLst>
                              <p:cond delay="1500"/>
                            </p:stCondLst>
                            <p:childTnLst>
                              <p:par>
                                <p:cTn id="69" presetID="53" presetClass="entr" presetSubtype="16"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200" fill="hold"/>
                                        <p:tgtEl>
                                          <p:spTgt spid="31"/>
                                        </p:tgtEl>
                                        <p:attrNameLst>
                                          <p:attrName>ppt_w</p:attrName>
                                        </p:attrNameLst>
                                      </p:cBhvr>
                                      <p:tavLst>
                                        <p:tav tm="0">
                                          <p:val>
                                            <p:fltVal val="0"/>
                                          </p:val>
                                        </p:tav>
                                        <p:tav tm="100000">
                                          <p:val>
                                            <p:strVal val="#ppt_w"/>
                                          </p:val>
                                        </p:tav>
                                      </p:tavLst>
                                    </p:anim>
                                    <p:anim calcmode="lin" valueType="num">
                                      <p:cBhvr>
                                        <p:cTn id="72" dur="200" fill="hold"/>
                                        <p:tgtEl>
                                          <p:spTgt spid="31"/>
                                        </p:tgtEl>
                                        <p:attrNameLst>
                                          <p:attrName>ppt_h</p:attrName>
                                        </p:attrNameLst>
                                      </p:cBhvr>
                                      <p:tavLst>
                                        <p:tav tm="0">
                                          <p:val>
                                            <p:fltVal val="0"/>
                                          </p:val>
                                        </p:tav>
                                        <p:tav tm="100000">
                                          <p:val>
                                            <p:strVal val="#ppt_h"/>
                                          </p:val>
                                        </p:tav>
                                      </p:tavLst>
                                    </p:anim>
                                    <p:animEffect transition="in" filter="fade">
                                      <p:cBhvr>
                                        <p:cTn id="73" dur="200"/>
                                        <p:tgtEl>
                                          <p:spTgt spid="31"/>
                                        </p:tgtEl>
                                      </p:cBhvr>
                                    </p:animEffect>
                                  </p:childTnLst>
                                </p:cTn>
                              </p:par>
                            </p:childTnLst>
                          </p:cTn>
                        </p:par>
                        <p:par>
                          <p:cTn id="74" fill="hold" nodeType="afterGroup">
                            <p:stCondLst>
                              <p:cond delay="1700"/>
                            </p:stCondLst>
                            <p:childTnLst>
                              <p:par>
                                <p:cTn id="75" presetID="14" presetClass="entr" presetSubtype="10"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randombar(horizontal)">
                                      <p:cBhvr>
                                        <p:cTn id="77" dur="500"/>
                                        <p:tgtEl>
                                          <p:spTgt spid="41"/>
                                        </p:tgtEl>
                                      </p:cBhvr>
                                    </p:animEffect>
                                  </p:childTnLst>
                                </p:cTn>
                              </p:par>
                              <p:par>
                                <p:cTn id="78" presetID="14" presetClass="entr" presetSubtype="10" fill="hold"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randombar(horizontal)">
                                      <p:cBhvr>
                                        <p:cTn id="80" dur="500"/>
                                        <p:tgtEl>
                                          <p:spTgt spid="42"/>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randombar(horizontal)">
                                      <p:cBhvr>
                                        <p:cTn id="83" dur="500"/>
                                        <p:tgtEl>
                                          <p:spTgt spid="43"/>
                                        </p:tgtEl>
                                      </p:cBhvr>
                                    </p:animEffect>
                                  </p:childTnLst>
                                </p:cTn>
                              </p:par>
                            </p:childTnLst>
                          </p:cTn>
                        </p:par>
                        <p:par>
                          <p:cTn id="84" fill="hold" nodeType="afterGroup">
                            <p:stCondLst>
                              <p:cond delay="2200"/>
                            </p:stCondLst>
                            <p:childTnLst>
                              <p:par>
                                <p:cTn id="85" presetID="53" presetClass="entr" presetSubtype="16" fill="hold" nodeType="after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p:cTn id="87" dur="200" fill="hold"/>
                                        <p:tgtEl>
                                          <p:spTgt spid="32"/>
                                        </p:tgtEl>
                                        <p:attrNameLst>
                                          <p:attrName>ppt_w</p:attrName>
                                        </p:attrNameLst>
                                      </p:cBhvr>
                                      <p:tavLst>
                                        <p:tav tm="0">
                                          <p:val>
                                            <p:fltVal val="0"/>
                                          </p:val>
                                        </p:tav>
                                        <p:tav tm="100000">
                                          <p:val>
                                            <p:strVal val="#ppt_w"/>
                                          </p:val>
                                        </p:tav>
                                      </p:tavLst>
                                    </p:anim>
                                    <p:anim calcmode="lin" valueType="num">
                                      <p:cBhvr>
                                        <p:cTn id="88" dur="200" fill="hold"/>
                                        <p:tgtEl>
                                          <p:spTgt spid="32"/>
                                        </p:tgtEl>
                                        <p:attrNameLst>
                                          <p:attrName>ppt_h</p:attrName>
                                        </p:attrNameLst>
                                      </p:cBhvr>
                                      <p:tavLst>
                                        <p:tav tm="0">
                                          <p:val>
                                            <p:fltVal val="0"/>
                                          </p:val>
                                        </p:tav>
                                        <p:tav tm="100000">
                                          <p:val>
                                            <p:strVal val="#ppt_h"/>
                                          </p:val>
                                        </p:tav>
                                      </p:tavLst>
                                    </p:anim>
                                    <p:animEffect transition="in" filter="fade">
                                      <p:cBhvr>
                                        <p:cTn id="89" dur="200"/>
                                        <p:tgtEl>
                                          <p:spTgt spid="32"/>
                                        </p:tgtEl>
                                      </p:cBhvr>
                                    </p:animEffect>
                                  </p:childTnLst>
                                </p:cTn>
                              </p:par>
                            </p:childTnLst>
                          </p:cTn>
                        </p:par>
                        <p:par>
                          <p:cTn id="90" fill="hold" nodeType="afterGroup">
                            <p:stCondLst>
                              <p:cond delay="2400"/>
                            </p:stCondLst>
                            <p:childTnLst>
                              <p:par>
                                <p:cTn id="91" presetID="14" presetClass="entr" presetSubtype="10" fill="hold" grpId="0" nodeType="after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randombar(horizontal)">
                                      <p:cBhvr>
                                        <p:cTn id="93" dur="500"/>
                                        <p:tgtEl>
                                          <p:spTgt spid="44"/>
                                        </p:tgtEl>
                                      </p:cBhvr>
                                    </p:animEffect>
                                  </p:childTnLst>
                                </p:cTn>
                              </p:par>
                              <p:par>
                                <p:cTn id="94" presetID="14" presetClass="entr" presetSubtype="10" fill="hold" nodeType="with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randombar(horizontal)">
                                      <p:cBhvr>
                                        <p:cTn id="96" dur="500"/>
                                        <p:tgtEl>
                                          <p:spTgt spid="45"/>
                                        </p:tgtEl>
                                      </p:cBhvr>
                                    </p:animEffect>
                                  </p:childTnLst>
                                </p:cTn>
                              </p:par>
                              <p:par>
                                <p:cTn id="97" presetID="14" presetClass="entr" presetSubtype="10" fill="hold" grpId="0" nodeType="with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randombar(horizontal)">
                                      <p:cBhvr>
                                        <p:cTn id="9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3" grpId="0"/>
      <p:bldP spid="36" grpId="0"/>
      <p:bldP spid="38" grpId="0"/>
      <p:bldP spid="40" grpId="0"/>
      <p:bldP spid="41" grpId="0"/>
      <p:bldP spid="43" grpId="0"/>
      <p:bldP spid="44" grpId="0"/>
      <p:bldP spid="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椭圆 25"/>
          <p:cNvSpPr/>
          <p:nvPr>
            <p:custDataLst>
              <p:tags r:id="rId1"/>
            </p:custDataLst>
          </p:nvPr>
        </p:nvSpPr>
        <p:spPr>
          <a:xfrm>
            <a:off x="4224338" y="1700213"/>
            <a:ext cx="3671887" cy="3673475"/>
          </a:xfrm>
          <a:prstGeom prst="ellipse">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PA_椭圆 26"/>
          <p:cNvSpPr/>
          <p:nvPr>
            <p:custDataLst>
              <p:tags r:id="rId2"/>
            </p:custDataLst>
          </p:nvPr>
        </p:nvSpPr>
        <p:spPr>
          <a:xfrm>
            <a:off x="4116388" y="1592263"/>
            <a:ext cx="3887787" cy="3889375"/>
          </a:xfrm>
          <a:prstGeom prst="ellipse">
            <a:avLst/>
          </a:prstGeom>
          <a:noFill/>
          <a:ln>
            <a:solidFill>
              <a:schemeClr val="accent6">
                <a:lumMod val="60000"/>
                <a:lumOff val="40000"/>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 name="PA_文本框 38"/>
          <p:cNvSpPr>
            <a:spLocks noChangeArrowheads="1"/>
          </p:cNvSpPr>
          <p:nvPr>
            <p:custDataLst>
              <p:tags r:id="rId3"/>
            </p:custDataLst>
          </p:nvPr>
        </p:nvSpPr>
        <p:spPr bwMode="auto">
          <a:xfrm>
            <a:off x="7131050" y="3286125"/>
            <a:ext cx="371475" cy="539750"/>
          </a:xfrm>
          <a:custGeom>
            <a:avLst/>
            <a:gdLst>
              <a:gd name="T0" fmla="*/ 184316 w 370582"/>
              <a:gd name="T1" fmla="*/ 0 h 539502"/>
              <a:gd name="T2" fmla="*/ 301149 w 370582"/>
              <a:gd name="T3" fmla="*/ 29608 h 539502"/>
              <a:gd name="T4" fmla="*/ 359286 w 370582"/>
              <a:gd name="T5" fmla="*/ 122523 h 539502"/>
              <a:gd name="T6" fmla="*/ 273670 w 370582"/>
              <a:gd name="T7" fmla="*/ 137792 h 539502"/>
              <a:gd name="T8" fmla="*/ 183568 w 370582"/>
              <a:gd name="T9" fmla="*/ 65917 h 539502"/>
              <a:gd name="T10" fmla="*/ 125433 w 370582"/>
              <a:gd name="T11" fmla="*/ 84352 h 539502"/>
              <a:gd name="T12" fmla="*/ 105057 w 370582"/>
              <a:gd name="T13" fmla="*/ 135558 h 539502"/>
              <a:gd name="T14" fmla="*/ 114217 w 370582"/>
              <a:gd name="T15" fmla="*/ 172985 h 539502"/>
              <a:gd name="T16" fmla="*/ 141696 w 370582"/>
              <a:gd name="T17" fmla="*/ 198496 h 539502"/>
              <a:gd name="T18" fmla="*/ 212355 w 370582"/>
              <a:gd name="T19" fmla="*/ 225310 h 539502"/>
              <a:gd name="T20" fmla="*/ 299840 w 370582"/>
              <a:gd name="T21" fmla="*/ 258641 h 539502"/>
              <a:gd name="T22" fmla="*/ 341340 w 370582"/>
              <a:gd name="T23" fmla="*/ 290481 h 539502"/>
              <a:gd name="T24" fmla="*/ 364519 w 370582"/>
              <a:gd name="T25" fmla="*/ 331075 h 539502"/>
              <a:gd name="T26" fmla="*/ 372370 w 370582"/>
              <a:gd name="T27" fmla="*/ 384703 h 539502"/>
              <a:gd name="T28" fmla="*/ 324329 w 370582"/>
              <a:gd name="T29" fmla="*/ 499965 h 539502"/>
              <a:gd name="T30" fmla="*/ 185438 w 370582"/>
              <a:gd name="T31" fmla="*/ 539998 h 539502"/>
              <a:gd name="T32" fmla="*/ 59631 w 370582"/>
              <a:gd name="T33" fmla="*/ 505364 h 539502"/>
              <a:gd name="T34" fmla="*/ 0 w 370582"/>
              <a:gd name="T35" fmla="*/ 400716 h 539502"/>
              <a:gd name="T36" fmla="*/ 84494 w 370582"/>
              <a:gd name="T37" fmla="*/ 386191 h 539502"/>
              <a:gd name="T38" fmla="*/ 189924 w 370582"/>
              <a:gd name="T39" fmla="*/ 471475 h 539502"/>
              <a:gd name="T40" fmla="*/ 284886 w 370582"/>
              <a:gd name="T41" fmla="*/ 389916 h 539502"/>
              <a:gd name="T42" fmla="*/ 275539 w 370582"/>
              <a:gd name="T43" fmla="*/ 351558 h 539502"/>
              <a:gd name="T44" fmla="*/ 249742 w 370582"/>
              <a:gd name="T45" fmla="*/ 326606 h 539502"/>
              <a:gd name="T46" fmla="*/ 211047 w 370582"/>
              <a:gd name="T47" fmla="*/ 309661 h 539502"/>
              <a:gd name="T48" fmla="*/ 163380 w 370582"/>
              <a:gd name="T49" fmla="*/ 295324 h 539502"/>
              <a:gd name="T50" fmla="*/ 74586 w 370582"/>
              <a:gd name="T51" fmla="*/ 258827 h 539502"/>
              <a:gd name="T52" fmla="*/ 32340 w 370582"/>
              <a:gd name="T53" fmla="*/ 211158 h 539502"/>
              <a:gd name="T54" fmla="*/ 17571 w 370582"/>
              <a:gd name="T55" fmla="*/ 139655 h 539502"/>
              <a:gd name="T56" fmla="*/ 61688 w 370582"/>
              <a:gd name="T57" fmla="*/ 36869 h 539502"/>
              <a:gd name="T58" fmla="*/ 184316 w 370582"/>
              <a:gd name="T59" fmla="*/ 0 h 5395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70582" h="539502">
                <a:moveTo>
                  <a:pt x="183431" y="0"/>
                </a:moveTo>
                <a:cubicBezTo>
                  <a:pt x="233040" y="0"/>
                  <a:pt x="271797" y="9860"/>
                  <a:pt x="299703" y="29580"/>
                </a:cubicBezTo>
                <a:cubicBezTo>
                  <a:pt x="327608" y="49300"/>
                  <a:pt x="346893" y="80243"/>
                  <a:pt x="357560" y="122411"/>
                </a:cubicBezTo>
                <a:lnTo>
                  <a:pt x="272356" y="137666"/>
                </a:lnTo>
                <a:cubicBezTo>
                  <a:pt x="261193" y="89793"/>
                  <a:pt x="231304" y="65857"/>
                  <a:pt x="182687" y="65857"/>
                </a:cubicBezTo>
                <a:cubicBezTo>
                  <a:pt x="157634" y="65857"/>
                  <a:pt x="138348" y="71996"/>
                  <a:pt x="124830" y="84274"/>
                </a:cubicBezTo>
                <a:cubicBezTo>
                  <a:pt x="111311" y="96552"/>
                  <a:pt x="104552" y="113606"/>
                  <a:pt x="104552" y="135434"/>
                </a:cubicBezTo>
                <a:cubicBezTo>
                  <a:pt x="104552" y="150565"/>
                  <a:pt x="107590" y="163029"/>
                  <a:pt x="113668" y="172827"/>
                </a:cubicBezTo>
                <a:cubicBezTo>
                  <a:pt x="119744" y="182625"/>
                  <a:pt x="128860" y="191120"/>
                  <a:pt x="141015" y="198314"/>
                </a:cubicBezTo>
                <a:cubicBezTo>
                  <a:pt x="153169" y="205507"/>
                  <a:pt x="176609" y="214437"/>
                  <a:pt x="211336" y="225103"/>
                </a:cubicBezTo>
                <a:cubicBezTo>
                  <a:pt x="252015" y="237753"/>
                  <a:pt x="281037" y="248853"/>
                  <a:pt x="298400" y="258403"/>
                </a:cubicBezTo>
                <a:cubicBezTo>
                  <a:pt x="315764" y="267953"/>
                  <a:pt x="329530" y="278557"/>
                  <a:pt x="339700" y="290215"/>
                </a:cubicBezTo>
                <a:cubicBezTo>
                  <a:pt x="349870" y="301873"/>
                  <a:pt x="357560" y="315392"/>
                  <a:pt x="362769" y="330771"/>
                </a:cubicBezTo>
                <a:cubicBezTo>
                  <a:pt x="367978" y="346150"/>
                  <a:pt x="370582" y="364009"/>
                  <a:pt x="370582" y="384349"/>
                </a:cubicBezTo>
                <a:cubicBezTo>
                  <a:pt x="370582" y="434454"/>
                  <a:pt x="354645" y="472840"/>
                  <a:pt x="322771" y="499505"/>
                </a:cubicBezTo>
                <a:cubicBezTo>
                  <a:pt x="290897" y="526170"/>
                  <a:pt x="244822" y="539502"/>
                  <a:pt x="184547" y="539502"/>
                </a:cubicBezTo>
                <a:cubicBezTo>
                  <a:pt x="131465" y="539502"/>
                  <a:pt x="89731" y="527968"/>
                  <a:pt x="59345" y="504900"/>
                </a:cubicBezTo>
                <a:cubicBezTo>
                  <a:pt x="28959" y="481831"/>
                  <a:pt x="9178" y="446981"/>
                  <a:pt x="0" y="400348"/>
                </a:cubicBezTo>
                <a:lnTo>
                  <a:pt x="84088" y="385837"/>
                </a:lnTo>
                <a:cubicBezTo>
                  <a:pt x="96242" y="442640"/>
                  <a:pt x="131217" y="471041"/>
                  <a:pt x="189012" y="471041"/>
                </a:cubicBezTo>
                <a:cubicBezTo>
                  <a:pt x="252015" y="471041"/>
                  <a:pt x="283518" y="443880"/>
                  <a:pt x="283518" y="389558"/>
                </a:cubicBezTo>
                <a:cubicBezTo>
                  <a:pt x="283518" y="373931"/>
                  <a:pt x="280417" y="361156"/>
                  <a:pt x="274216" y="351235"/>
                </a:cubicBezTo>
                <a:cubicBezTo>
                  <a:pt x="268015" y="341313"/>
                  <a:pt x="259457" y="333003"/>
                  <a:pt x="248543" y="326306"/>
                </a:cubicBezTo>
                <a:cubicBezTo>
                  <a:pt x="237629" y="319609"/>
                  <a:pt x="224792" y="313966"/>
                  <a:pt x="210034" y="309377"/>
                </a:cubicBezTo>
                <a:cubicBezTo>
                  <a:pt x="195275" y="304788"/>
                  <a:pt x="179462" y="300013"/>
                  <a:pt x="162595" y="295052"/>
                </a:cubicBezTo>
                <a:cubicBezTo>
                  <a:pt x="121915" y="283394"/>
                  <a:pt x="92460" y="271239"/>
                  <a:pt x="74228" y="258589"/>
                </a:cubicBezTo>
                <a:cubicBezTo>
                  <a:pt x="55997" y="245939"/>
                  <a:pt x="41982" y="230064"/>
                  <a:pt x="32184" y="210964"/>
                </a:cubicBezTo>
                <a:cubicBezTo>
                  <a:pt x="22386" y="191864"/>
                  <a:pt x="17487" y="168052"/>
                  <a:pt x="17487" y="139527"/>
                </a:cubicBezTo>
                <a:cubicBezTo>
                  <a:pt x="17487" y="95622"/>
                  <a:pt x="32122" y="61392"/>
                  <a:pt x="61392" y="36835"/>
                </a:cubicBezTo>
                <a:cubicBezTo>
                  <a:pt x="90661" y="12279"/>
                  <a:pt x="131341" y="0"/>
                  <a:pt x="183431"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8" name="PA_文本框 37"/>
          <p:cNvSpPr>
            <a:spLocks noChangeArrowheads="1"/>
          </p:cNvSpPr>
          <p:nvPr>
            <p:custDataLst>
              <p:tags r:id="rId4"/>
            </p:custDataLst>
          </p:nvPr>
        </p:nvSpPr>
        <p:spPr bwMode="auto">
          <a:xfrm>
            <a:off x="4578350" y="3294063"/>
            <a:ext cx="400050" cy="525462"/>
          </a:xfrm>
          <a:custGeom>
            <a:avLst/>
            <a:gdLst>
              <a:gd name="T0" fmla="*/ 0 w 401092"/>
              <a:gd name="T1" fmla="*/ 0 h 524247"/>
              <a:gd name="T2" fmla="*/ 399011 w 401092"/>
              <a:gd name="T3" fmla="*/ 0 h 524247"/>
              <a:gd name="T4" fmla="*/ 399011 w 401092"/>
              <a:gd name="T5" fmla="*/ 73263 h 524247"/>
              <a:gd name="T6" fmla="*/ 243182 w 401092"/>
              <a:gd name="T7" fmla="*/ 73263 h 524247"/>
              <a:gd name="T8" fmla="*/ 243182 w 401092"/>
              <a:gd name="T9" fmla="*/ 526680 h 524247"/>
              <a:gd name="T10" fmla="*/ 153608 w 401092"/>
              <a:gd name="T11" fmla="*/ 526680 h 524247"/>
              <a:gd name="T12" fmla="*/ 153608 w 401092"/>
              <a:gd name="T13" fmla="*/ 73263 h 524247"/>
              <a:gd name="T14" fmla="*/ 0 w 401092"/>
              <a:gd name="T15" fmla="*/ 73263 h 524247"/>
              <a:gd name="T16" fmla="*/ 0 w 401092"/>
              <a:gd name="T17" fmla="*/ 0 h 5242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1092" h="524247">
                <a:moveTo>
                  <a:pt x="0" y="0"/>
                </a:moveTo>
                <a:lnTo>
                  <a:pt x="401092" y="0"/>
                </a:lnTo>
                <a:lnTo>
                  <a:pt x="401092" y="72925"/>
                </a:lnTo>
                <a:lnTo>
                  <a:pt x="244450" y="72925"/>
                </a:lnTo>
                <a:lnTo>
                  <a:pt x="244450" y="524247"/>
                </a:lnTo>
                <a:lnTo>
                  <a:pt x="154409" y="524247"/>
                </a:lnTo>
                <a:lnTo>
                  <a:pt x="154409" y="72925"/>
                </a:lnTo>
                <a:lnTo>
                  <a:pt x="0" y="72925"/>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 name="PA_文本框 36"/>
          <p:cNvSpPr>
            <a:spLocks noChangeArrowheads="1"/>
          </p:cNvSpPr>
          <p:nvPr>
            <p:custDataLst>
              <p:tags r:id="rId5"/>
            </p:custDataLst>
          </p:nvPr>
        </p:nvSpPr>
        <p:spPr bwMode="auto">
          <a:xfrm>
            <a:off x="5053013" y="3294063"/>
            <a:ext cx="428625" cy="525462"/>
          </a:xfrm>
          <a:custGeom>
            <a:avLst/>
            <a:gdLst>
              <a:gd name="T0" fmla="*/ 0 w 429741"/>
              <a:gd name="T1" fmla="*/ 0 h 524247"/>
              <a:gd name="T2" fmla="*/ 89944 w 429741"/>
              <a:gd name="T3" fmla="*/ 0 h 524247"/>
              <a:gd name="T4" fmla="*/ 89944 w 429741"/>
              <a:gd name="T5" fmla="*/ 216802 h 524247"/>
              <a:gd name="T6" fmla="*/ 340898 w 429741"/>
              <a:gd name="T7" fmla="*/ 216802 h 524247"/>
              <a:gd name="T8" fmla="*/ 340898 w 429741"/>
              <a:gd name="T9" fmla="*/ 0 h 524247"/>
              <a:gd name="T10" fmla="*/ 427512 w 429741"/>
              <a:gd name="T11" fmla="*/ 0 h 524247"/>
              <a:gd name="T12" fmla="*/ 427512 w 429741"/>
              <a:gd name="T13" fmla="*/ 526680 h 524247"/>
              <a:gd name="T14" fmla="*/ 340898 w 429741"/>
              <a:gd name="T15" fmla="*/ 526680 h 524247"/>
              <a:gd name="T16" fmla="*/ 340898 w 429741"/>
              <a:gd name="T17" fmla="*/ 292309 h 524247"/>
              <a:gd name="T18" fmla="*/ 89944 w 429741"/>
              <a:gd name="T19" fmla="*/ 292309 h 524247"/>
              <a:gd name="T20" fmla="*/ 89944 w 429741"/>
              <a:gd name="T21" fmla="*/ 526680 h 524247"/>
              <a:gd name="T22" fmla="*/ 0 w 429741"/>
              <a:gd name="T23" fmla="*/ 526680 h 524247"/>
              <a:gd name="T24" fmla="*/ 0 w 429741"/>
              <a:gd name="T25" fmla="*/ 0 h 5242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9741" h="524247">
                <a:moveTo>
                  <a:pt x="0" y="0"/>
                </a:moveTo>
                <a:lnTo>
                  <a:pt x="90413" y="0"/>
                </a:lnTo>
                <a:lnTo>
                  <a:pt x="90413" y="215801"/>
                </a:lnTo>
                <a:lnTo>
                  <a:pt x="342676" y="215801"/>
                </a:lnTo>
                <a:lnTo>
                  <a:pt x="342676" y="0"/>
                </a:lnTo>
                <a:lnTo>
                  <a:pt x="429741" y="0"/>
                </a:lnTo>
                <a:lnTo>
                  <a:pt x="429741" y="524247"/>
                </a:lnTo>
                <a:lnTo>
                  <a:pt x="342676" y="524247"/>
                </a:lnTo>
                <a:lnTo>
                  <a:pt x="342676" y="290959"/>
                </a:lnTo>
                <a:lnTo>
                  <a:pt x="90413" y="290959"/>
                </a:lnTo>
                <a:lnTo>
                  <a:pt x="90413" y="524247"/>
                </a:lnTo>
                <a:lnTo>
                  <a:pt x="0" y="52424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6" name="PA_文本框 35"/>
          <p:cNvSpPr>
            <a:spLocks noChangeArrowheads="1"/>
          </p:cNvSpPr>
          <p:nvPr>
            <p:custDataLst>
              <p:tags r:id="rId6"/>
            </p:custDataLst>
          </p:nvPr>
        </p:nvSpPr>
        <p:spPr bwMode="auto">
          <a:xfrm>
            <a:off x="5556250" y="3294063"/>
            <a:ext cx="496888" cy="525462"/>
          </a:xfrm>
          <a:custGeom>
            <a:avLst/>
            <a:gdLst>
              <a:gd name="T0" fmla="*/ 195552 w 497085"/>
              <a:gd name="T1" fmla="*/ 0 h 524247"/>
              <a:gd name="T2" fmla="*/ 301509 w 497085"/>
              <a:gd name="T3" fmla="*/ 0 h 524247"/>
              <a:gd name="T4" fmla="*/ 496691 w 497085"/>
              <a:gd name="T5" fmla="*/ 526680 h 524247"/>
              <a:gd name="T6" fmla="*/ 405978 w 497085"/>
              <a:gd name="T7" fmla="*/ 526680 h 524247"/>
              <a:gd name="T8" fmla="*/ 353930 w 497085"/>
              <a:gd name="T9" fmla="*/ 382768 h 524247"/>
              <a:gd name="T10" fmla="*/ 142390 w 497085"/>
              <a:gd name="T11" fmla="*/ 382768 h 524247"/>
              <a:gd name="T12" fmla="*/ 90713 w 497085"/>
              <a:gd name="T13" fmla="*/ 526680 h 524247"/>
              <a:gd name="T14" fmla="*/ 0 w 497085"/>
              <a:gd name="T15" fmla="*/ 526680 h 524247"/>
              <a:gd name="T16" fmla="*/ 195552 w 497085"/>
              <a:gd name="T17" fmla="*/ 0 h 524247"/>
              <a:gd name="T18" fmla="*/ 248717 w 497085"/>
              <a:gd name="T19" fmla="*/ 68405 h 524247"/>
              <a:gd name="T20" fmla="*/ 236076 w 497085"/>
              <a:gd name="T21" fmla="*/ 108775 h 524247"/>
              <a:gd name="T22" fmla="*/ 221949 w 497085"/>
              <a:gd name="T23" fmla="*/ 149893 h 524247"/>
              <a:gd name="T24" fmla="*/ 163580 w 497085"/>
              <a:gd name="T25" fmla="*/ 313615 h 524247"/>
              <a:gd name="T26" fmla="*/ 333855 w 497085"/>
              <a:gd name="T27" fmla="*/ 313615 h 524247"/>
              <a:gd name="T28" fmla="*/ 275114 w 497085"/>
              <a:gd name="T29" fmla="*/ 150266 h 524247"/>
              <a:gd name="T30" fmla="*/ 248717 w 497085"/>
              <a:gd name="T31" fmla="*/ 68405 h 5242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97085" h="524247">
                <a:moveTo>
                  <a:pt x="195708" y="0"/>
                </a:moveTo>
                <a:lnTo>
                  <a:pt x="301749" y="0"/>
                </a:lnTo>
                <a:lnTo>
                  <a:pt x="497085" y="524247"/>
                </a:lnTo>
                <a:lnTo>
                  <a:pt x="406300" y="524247"/>
                </a:lnTo>
                <a:lnTo>
                  <a:pt x="354210" y="381000"/>
                </a:lnTo>
                <a:lnTo>
                  <a:pt x="142502" y="381000"/>
                </a:lnTo>
                <a:lnTo>
                  <a:pt x="90785" y="524247"/>
                </a:lnTo>
                <a:lnTo>
                  <a:pt x="0" y="524247"/>
                </a:lnTo>
                <a:lnTo>
                  <a:pt x="195708" y="0"/>
                </a:lnTo>
                <a:close/>
                <a:moveTo>
                  <a:pt x="248915" y="68089"/>
                </a:moveTo>
                <a:cubicBezTo>
                  <a:pt x="244450" y="82475"/>
                  <a:pt x="240233" y="95870"/>
                  <a:pt x="236264" y="108272"/>
                </a:cubicBezTo>
                <a:cubicBezTo>
                  <a:pt x="232295" y="120674"/>
                  <a:pt x="227583" y="134317"/>
                  <a:pt x="222125" y="149200"/>
                </a:cubicBezTo>
                <a:lnTo>
                  <a:pt x="163710" y="312167"/>
                </a:lnTo>
                <a:lnTo>
                  <a:pt x="334119" y="312167"/>
                </a:lnTo>
                <a:lnTo>
                  <a:pt x="275332" y="149572"/>
                </a:lnTo>
                <a:cubicBezTo>
                  <a:pt x="267146" y="127248"/>
                  <a:pt x="258340" y="100087"/>
                  <a:pt x="248915" y="68089"/>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 name="PA_文本框 34"/>
          <p:cNvSpPr>
            <a:spLocks noChangeArrowheads="1"/>
          </p:cNvSpPr>
          <p:nvPr>
            <p:custDataLst>
              <p:tags r:id="rId7"/>
            </p:custDataLst>
          </p:nvPr>
        </p:nvSpPr>
        <p:spPr bwMode="auto">
          <a:xfrm>
            <a:off x="6129338" y="3294063"/>
            <a:ext cx="454025" cy="525462"/>
          </a:xfrm>
          <a:custGeom>
            <a:avLst/>
            <a:gdLst>
              <a:gd name="T0" fmla="*/ 0 w 454297"/>
              <a:gd name="T1" fmla="*/ 0 h 524247"/>
              <a:gd name="T2" fmla="*/ 107770 w 454297"/>
              <a:gd name="T3" fmla="*/ 0 h 524247"/>
              <a:gd name="T4" fmla="*/ 375341 w 454297"/>
              <a:gd name="T5" fmla="*/ 429493 h 524247"/>
              <a:gd name="T6" fmla="*/ 372740 w 454297"/>
              <a:gd name="T7" fmla="*/ 384263 h 524247"/>
              <a:gd name="T8" fmla="*/ 371624 w 454297"/>
              <a:gd name="T9" fmla="*/ 325577 h 524247"/>
              <a:gd name="T10" fmla="*/ 371624 w 454297"/>
              <a:gd name="T11" fmla="*/ 0 h 524247"/>
              <a:gd name="T12" fmla="*/ 453753 w 454297"/>
              <a:gd name="T13" fmla="*/ 0 h 524247"/>
              <a:gd name="T14" fmla="*/ 453753 w 454297"/>
              <a:gd name="T15" fmla="*/ 526680 h 524247"/>
              <a:gd name="T16" fmla="*/ 343381 w 454297"/>
              <a:gd name="T17" fmla="*/ 526680 h 524247"/>
              <a:gd name="T18" fmla="*/ 78784 w 454297"/>
              <a:gd name="T19" fmla="*/ 100178 h 524247"/>
              <a:gd name="T20" fmla="*/ 80829 w 454297"/>
              <a:gd name="T21" fmla="*/ 148211 h 524247"/>
              <a:gd name="T22" fmla="*/ 81757 w 454297"/>
              <a:gd name="T23" fmla="*/ 196244 h 524247"/>
              <a:gd name="T24" fmla="*/ 81757 w 454297"/>
              <a:gd name="T25" fmla="*/ 526680 h 524247"/>
              <a:gd name="T26" fmla="*/ 0 w 454297"/>
              <a:gd name="T27" fmla="*/ 526680 h 524247"/>
              <a:gd name="T28" fmla="*/ 0 w 454297"/>
              <a:gd name="T29" fmla="*/ 0 h 5242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4297" h="524247">
                <a:moveTo>
                  <a:pt x="0" y="0"/>
                </a:moveTo>
                <a:lnTo>
                  <a:pt x="107900" y="0"/>
                </a:lnTo>
                <a:lnTo>
                  <a:pt x="375791" y="427509"/>
                </a:lnTo>
                <a:cubicBezTo>
                  <a:pt x="374798" y="413866"/>
                  <a:pt x="373930" y="398859"/>
                  <a:pt x="373186" y="382488"/>
                </a:cubicBezTo>
                <a:cubicBezTo>
                  <a:pt x="372442" y="366117"/>
                  <a:pt x="372070" y="346645"/>
                  <a:pt x="372070" y="324073"/>
                </a:cubicBezTo>
                <a:lnTo>
                  <a:pt x="372070" y="0"/>
                </a:lnTo>
                <a:lnTo>
                  <a:pt x="454297" y="0"/>
                </a:lnTo>
                <a:lnTo>
                  <a:pt x="454297" y="524247"/>
                </a:lnTo>
                <a:lnTo>
                  <a:pt x="343793" y="524247"/>
                </a:lnTo>
                <a:lnTo>
                  <a:pt x="78878" y="99715"/>
                </a:lnTo>
                <a:cubicBezTo>
                  <a:pt x="79623" y="115838"/>
                  <a:pt x="80305" y="131775"/>
                  <a:pt x="80925" y="147526"/>
                </a:cubicBezTo>
                <a:cubicBezTo>
                  <a:pt x="81545" y="163277"/>
                  <a:pt x="81855" y="179214"/>
                  <a:pt x="81855" y="195337"/>
                </a:cubicBezTo>
                <a:lnTo>
                  <a:pt x="81855" y="524247"/>
                </a:lnTo>
                <a:lnTo>
                  <a:pt x="0" y="52424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 name="PA_文本框 33"/>
          <p:cNvSpPr>
            <a:spLocks noChangeArrowheads="1"/>
          </p:cNvSpPr>
          <p:nvPr>
            <p:custDataLst>
              <p:tags r:id="rId8"/>
            </p:custDataLst>
          </p:nvPr>
        </p:nvSpPr>
        <p:spPr bwMode="auto">
          <a:xfrm>
            <a:off x="6710363" y="3294063"/>
            <a:ext cx="403225" cy="525462"/>
          </a:xfrm>
          <a:custGeom>
            <a:avLst/>
            <a:gdLst>
              <a:gd name="T0" fmla="*/ 0 w 402952"/>
              <a:gd name="T1" fmla="*/ 0 h 524247"/>
              <a:gd name="T2" fmla="*/ 90535 w 402952"/>
              <a:gd name="T3" fmla="*/ 0 h 524247"/>
              <a:gd name="T4" fmla="*/ 90535 w 402952"/>
              <a:gd name="T5" fmla="*/ 243341 h 524247"/>
              <a:gd name="T6" fmla="*/ 278686 w 402952"/>
              <a:gd name="T7" fmla="*/ 0 h 524247"/>
              <a:gd name="T8" fmla="*/ 386359 w 402952"/>
              <a:gd name="T9" fmla="*/ 0 h 524247"/>
              <a:gd name="T10" fmla="*/ 206779 w 402952"/>
              <a:gd name="T11" fmla="*/ 226894 h 524247"/>
              <a:gd name="T12" fmla="*/ 403498 w 402952"/>
              <a:gd name="T13" fmla="*/ 526680 h 524247"/>
              <a:gd name="T14" fmla="*/ 293961 w 402952"/>
              <a:gd name="T15" fmla="*/ 526680 h 524247"/>
              <a:gd name="T16" fmla="*/ 140088 w 402952"/>
              <a:gd name="T17" fmla="*/ 285954 h 524247"/>
              <a:gd name="T18" fmla="*/ 90535 w 402952"/>
              <a:gd name="T19" fmla="*/ 334175 h 524247"/>
              <a:gd name="T20" fmla="*/ 90535 w 402952"/>
              <a:gd name="T21" fmla="*/ 526680 h 524247"/>
              <a:gd name="T22" fmla="*/ 0 w 402952"/>
              <a:gd name="T23" fmla="*/ 526680 h 524247"/>
              <a:gd name="T24" fmla="*/ 0 w 402952"/>
              <a:gd name="T25" fmla="*/ 0 h 5242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2952" h="524247">
                <a:moveTo>
                  <a:pt x="0" y="0"/>
                </a:moveTo>
                <a:lnTo>
                  <a:pt x="90413" y="0"/>
                </a:lnTo>
                <a:lnTo>
                  <a:pt x="90413" y="242217"/>
                </a:lnTo>
                <a:lnTo>
                  <a:pt x="278308" y="0"/>
                </a:lnTo>
                <a:lnTo>
                  <a:pt x="385836" y="0"/>
                </a:lnTo>
                <a:lnTo>
                  <a:pt x="206499" y="225846"/>
                </a:lnTo>
                <a:lnTo>
                  <a:pt x="402952" y="524247"/>
                </a:lnTo>
                <a:lnTo>
                  <a:pt x="293563" y="524247"/>
                </a:lnTo>
                <a:lnTo>
                  <a:pt x="139898" y="284633"/>
                </a:lnTo>
                <a:lnTo>
                  <a:pt x="90413" y="332631"/>
                </a:lnTo>
                <a:lnTo>
                  <a:pt x="90413" y="524247"/>
                </a:lnTo>
                <a:lnTo>
                  <a:pt x="0" y="52424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2" name="组合 1"/>
          <p:cNvGrpSpPr>
            <a:grpSpLocks/>
          </p:cNvGrpSpPr>
          <p:nvPr/>
        </p:nvGrpSpPr>
        <p:grpSpPr bwMode="auto">
          <a:xfrm rot="-1752383">
            <a:off x="1139825" y="763588"/>
            <a:ext cx="9640888" cy="5511800"/>
            <a:chOff x="1208088" y="965200"/>
            <a:chExt cx="9641286" cy="5511752"/>
          </a:xfrm>
        </p:grpSpPr>
        <p:sp>
          <p:nvSpPr>
            <p:cNvPr id="16" name="PA_椭圆 27"/>
            <p:cNvSpPr/>
            <p:nvPr>
              <p:custDataLst>
                <p:tags r:id="rId15"/>
              </p:custDataLst>
            </p:nvPr>
          </p:nvSpPr>
          <p:spPr>
            <a:xfrm>
              <a:off x="8265221" y="4699172"/>
              <a:ext cx="936664" cy="935030"/>
            </a:xfrm>
            <a:prstGeom prst="ellipse">
              <a:avLst/>
            </a:prstGeom>
            <a:solidFill>
              <a:schemeClr val="accent6">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PA_椭圆 35"/>
            <p:cNvSpPr/>
            <p:nvPr>
              <p:custDataLst>
                <p:tags r:id="rId16"/>
              </p:custDataLst>
            </p:nvPr>
          </p:nvSpPr>
          <p:spPr>
            <a:xfrm>
              <a:off x="9651078" y="5563420"/>
              <a:ext cx="539772" cy="541333"/>
            </a:xfrm>
            <a:prstGeom prst="ellipse">
              <a:avLst/>
            </a:prstGeom>
            <a:solidFill>
              <a:schemeClr val="accent6">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PA_椭圆 36"/>
            <p:cNvSpPr/>
            <p:nvPr>
              <p:custDataLst>
                <p:tags r:id="rId17"/>
              </p:custDataLst>
            </p:nvPr>
          </p:nvSpPr>
          <p:spPr>
            <a:xfrm>
              <a:off x="10545556" y="6205002"/>
              <a:ext cx="303225" cy="271460"/>
            </a:xfrm>
            <a:prstGeom prst="ellipse">
              <a:avLst/>
            </a:prstGeom>
            <a:solidFill>
              <a:schemeClr val="accent6">
                <a:lumMod val="20000"/>
                <a:lumOff val="8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9" name="PA_椭圆 37"/>
            <p:cNvSpPr/>
            <p:nvPr>
              <p:custDataLst>
                <p:tags r:id="rId18"/>
              </p:custDataLst>
            </p:nvPr>
          </p:nvSpPr>
          <p:spPr>
            <a:xfrm>
              <a:off x="3094056" y="1744955"/>
              <a:ext cx="936664" cy="936617"/>
            </a:xfrm>
            <a:prstGeom prst="ellipse">
              <a:avLst/>
            </a:prstGeom>
            <a:solidFill>
              <a:schemeClr val="accent6">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PA_椭圆 45"/>
            <p:cNvSpPr/>
            <p:nvPr>
              <p:custDataLst>
                <p:tags r:id="rId19"/>
              </p:custDataLst>
            </p:nvPr>
          </p:nvSpPr>
          <p:spPr>
            <a:xfrm>
              <a:off x="1998053" y="1285268"/>
              <a:ext cx="539772" cy="539745"/>
            </a:xfrm>
            <a:prstGeom prst="ellipse">
              <a:avLst/>
            </a:prstGeom>
            <a:solidFill>
              <a:schemeClr val="accent6">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PA_椭圆 46"/>
            <p:cNvSpPr/>
            <p:nvPr>
              <p:custDataLst>
                <p:tags r:id="rId20"/>
              </p:custDataLst>
            </p:nvPr>
          </p:nvSpPr>
          <p:spPr>
            <a:xfrm>
              <a:off x="1207551" y="963728"/>
              <a:ext cx="323863" cy="323847"/>
            </a:xfrm>
            <a:prstGeom prst="ellipse">
              <a:avLst/>
            </a:prstGeom>
            <a:solidFill>
              <a:schemeClr val="accent6">
                <a:lumMod val="20000"/>
                <a:lumOff val="8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30" name="文本框 29"/>
          <p:cNvSpPr>
            <a:spLocks noChangeArrowheads="1"/>
          </p:cNvSpPr>
          <p:nvPr/>
        </p:nvSpPr>
        <p:spPr bwMode="auto">
          <a:xfrm>
            <a:off x="7131050" y="3286125"/>
            <a:ext cx="371475" cy="539750"/>
          </a:xfrm>
          <a:custGeom>
            <a:avLst/>
            <a:gdLst>
              <a:gd name="T0" fmla="*/ 183873 w 370582"/>
              <a:gd name="T1" fmla="*/ 0 h 539502"/>
              <a:gd name="T2" fmla="*/ 300425 w 370582"/>
              <a:gd name="T3" fmla="*/ 29594 h 539502"/>
              <a:gd name="T4" fmla="*/ 358422 w 370582"/>
              <a:gd name="T5" fmla="*/ 122467 h 539502"/>
              <a:gd name="T6" fmla="*/ 273012 w 370582"/>
              <a:gd name="T7" fmla="*/ 137729 h 539502"/>
              <a:gd name="T8" fmla="*/ 183127 w 370582"/>
              <a:gd name="T9" fmla="*/ 65887 h 539502"/>
              <a:gd name="T10" fmla="*/ 125131 w 370582"/>
              <a:gd name="T11" fmla="*/ 84313 h 539502"/>
              <a:gd name="T12" fmla="*/ 104804 w 370582"/>
              <a:gd name="T13" fmla="*/ 135496 h 539502"/>
              <a:gd name="T14" fmla="*/ 113942 w 370582"/>
              <a:gd name="T15" fmla="*/ 172906 h 539502"/>
              <a:gd name="T16" fmla="*/ 141355 w 370582"/>
              <a:gd name="T17" fmla="*/ 198405 h 539502"/>
              <a:gd name="T18" fmla="*/ 211845 w 370582"/>
              <a:gd name="T19" fmla="*/ 225206 h 539502"/>
              <a:gd name="T20" fmla="*/ 299119 w 370582"/>
              <a:gd name="T21" fmla="*/ 258522 h 539502"/>
              <a:gd name="T22" fmla="*/ 340519 w 370582"/>
              <a:gd name="T23" fmla="*/ 290348 h 539502"/>
              <a:gd name="T24" fmla="*/ 363643 w 370582"/>
              <a:gd name="T25" fmla="*/ 330923 h 539502"/>
              <a:gd name="T26" fmla="*/ 371475 w 370582"/>
              <a:gd name="T27" fmla="*/ 384526 h 539502"/>
              <a:gd name="T28" fmla="*/ 323549 w 370582"/>
              <a:gd name="T29" fmla="*/ 499735 h 539502"/>
              <a:gd name="T30" fmla="*/ 184992 w 370582"/>
              <a:gd name="T31" fmla="*/ 539750 h 539502"/>
              <a:gd name="T32" fmla="*/ 59488 w 370582"/>
              <a:gd name="T33" fmla="*/ 505132 h 539502"/>
              <a:gd name="T34" fmla="*/ 0 w 370582"/>
              <a:gd name="T35" fmla="*/ 400532 h 539502"/>
              <a:gd name="T36" fmla="*/ 84291 w 370582"/>
              <a:gd name="T37" fmla="*/ 386014 h 539502"/>
              <a:gd name="T38" fmla="*/ 189467 w 370582"/>
              <a:gd name="T39" fmla="*/ 471258 h 539502"/>
              <a:gd name="T40" fmla="*/ 284201 w 370582"/>
              <a:gd name="T41" fmla="*/ 389737 h 539502"/>
              <a:gd name="T42" fmla="*/ 274877 w 370582"/>
              <a:gd name="T43" fmla="*/ 351396 h 539502"/>
              <a:gd name="T44" fmla="*/ 249142 w 370582"/>
              <a:gd name="T45" fmla="*/ 326456 h 539502"/>
              <a:gd name="T46" fmla="*/ 210540 w 370582"/>
              <a:gd name="T47" fmla="*/ 309519 h 539502"/>
              <a:gd name="T48" fmla="*/ 162987 w 370582"/>
              <a:gd name="T49" fmla="*/ 295188 h 539502"/>
              <a:gd name="T50" fmla="*/ 74407 w 370582"/>
              <a:gd name="T51" fmla="*/ 258708 h 539502"/>
              <a:gd name="T52" fmla="*/ 32262 w 370582"/>
              <a:gd name="T53" fmla="*/ 211061 h 539502"/>
              <a:gd name="T54" fmla="*/ 17529 w 370582"/>
              <a:gd name="T55" fmla="*/ 139591 h 539502"/>
              <a:gd name="T56" fmla="*/ 61540 w 370582"/>
              <a:gd name="T57" fmla="*/ 36852 h 539502"/>
              <a:gd name="T58" fmla="*/ 183873 w 370582"/>
              <a:gd name="T59" fmla="*/ 0 h 5395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70582" h="539502">
                <a:moveTo>
                  <a:pt x="183431" y="0"/>
                </a:moveTo>
                <a:cubicBezTo>
                  <a:pt x="233040" y="0"/>
                  <a:pt x="271797" y="9860"/>
                  <a:pt x="299703" y="29580"/>
                </a:cubicBezTo>
                <a:cubicBezTo>
                  <a:pt x="327608" y="49300"/>
                  <a:pt x="346893" y="80243"/>
                  <a:pt x="357560" y="122411"/>
                </a:cubicBezTo>
                <a:lnTo>
                  <a:pt x="272356" y="137666"/>
                </a:lnTo>
                <a:cubicBezTo>
                  <a:pt x="261193" y="89793"/>
                  <a:pt x="231304" y="65857"/>
                  <a:pt x="182687" y="65857"/>
                </a:cubicBezTo>
                <a:cubicBezTo>
                  <a:pt x="157634" y="65857"/>
                  <a:pt x="138348" y="71996"/>
                  <a:pt x="124830" y="84274"/>
                </a:cubicBezTo>
                <a:cubicBezTo>
                  <a:pt x="111311" y="96552"/>
                  <a:pt x="104552" y="113606"/>
                  <a:pt x="104552" y="135434"/>
                </a:cubicBezTo>
                <a:cubicBezTo>
                  <a:pt x="104552" y="150565"/>
                  <a:pt x="107590" y="163029"/>
                  <a:pt x="113668" y="172827"/>
                </a:cubicBezTo>
                <a:cubicBezTo>
                  <a:pt x="119744" y="182625"/>
                  <a:pt x="128860" y="191120"/>
                  <a:pt x="141015" y="198314"/>
                </a:cubicBezTo>
                <a:cubicBezTo>
                  <a:pt x="153169" y="205507"/>
                  <a:pt x="176609" y="214437"/>
                  <a:pt x="211336" y="225103"/>
                </a:cubicBezTo>
                <a:cubicBezTo>
                  <a:pt x="252015" y="237753"/>
                  <a:pt x="281037" y="248853"/>
                  <a:pt x="298400" y="258403"/>
                </a:cubicBezTo>
                <a:cubicBezTo>
                  <a:pt x="315764" y="267953"/>
                  <a:pt x="329530" y="278557"/>
                  <a:pt x="339700" y="290215"/>
                </a:cubicBezTo>
                <a:cubicBezTo>
                  <a:pt x="349870" y="301873"/>
                  <a:pt x="357560" y="315392"/>
                  <a:pt x="362769" y="330771"/>
                </a:cubicBezTo>
                <a:cubicBezTo>
                  <a:pt x="367978" y="346150"/>
                  <a:pt x="370582" y="364009"/>
                  <a:pt x="370582" y="384349"/>
                </a:cubicBezTo>
                <a:cubicBezTo>
                  <a:pt x="370582" y="434454"/>
                  <a:pt x="354645" y="472840"/>
                  <a:pt x="322771" y="499505"/>
                </a:cubicBezTo>
                <a:cubicBezTo>
                  <a:pt x="290897" y="526170"/>
                  <a:pt x="244822" y="539502"/>
                  <a:pt x="184547" y="539502"/>
                </a:cubicBezTo>
                <a:cubicBezTo>
                  <a:pt x="131465" y="539502"/>
                  <a:pt x="89731" y="527968"/>
                  <a:pt x="59345" y="504900"/>
                </a:cubicBezTo>
                <a:cubicBezTo>
                  <a:pt x="28959" y="481831"/>
                  <a:pt x="9178" y="446981"/>
                  <a:pt x="0" y="400348"/>
                </a:cubicBezTo>
                <a:lnTo>
                  <a:pt x="84088" y="385837"/>
                </a:lnTo>
                <a:cubicBezTo>
                  <a:pt x="96242" y="442640"/>
                  <a:pt x="131217" y="471041"/>
                  <a:pt x="189012" y="471041"/>
                </a:cubicBezTo>
                <a:cubicBezTo>
                  <a:pt x="252015" y="471041"/>
                  <a:pt x="283518" y="443880"/>
                  <a:pt x="283518" y="389558"/>
                </a:cubicBezTo>
                <a:cubicBezTo>
                  <a:pt x="283518" y="373931"/>
                  <a:pt x="280417" y="361156"/>
                  <a:pt x="274216" y="351235"/>
                </a:cubicBezTo>
                <a:cubicBezTo>
                  <a:pt x="268015" y="341313"/>
                  <a:pt x="259457" y="333003"/>
                  <a:pt x="248543" y="326306"/>
                </a:cubicBezTo>
                <a:cubicBezTo>
                  <a:pt x="237629" y="319609"/>
                  <a:pt x="224792" y="313966"/>
                  <a:pt x="210034" y="309377"/>
                </a:cubicBezTo>
                <a:cubicBezTo>
                  <a:pt x="195275" y="304788"/>
                  <a:pt x="179462" y="300013"/>
                  <a:pt x="162595" y="295052"/>
                </a:cubicBezTo>
                <a:cubicBezTo>
                  <a:pt x="121915" y="283394"/>
                  <a:pt x="92460" y="271239"/>
                  <a:pt x="74228" y="258589"/>
                </a:cubicBezTo>
                <a:cubicBezTo>
                  <a:pt x="55997" y="245939"/>
                  <a:pt x="41982" y="230064"/>
                  <a:pt x="32184" y="210964"/>
                </a:cubicBezTo>
                <a:cubicBezTo>
                  <a:pt x="22386" y="191864"/>
                  <a:pt x="17487" y="168052"/>
                  <a:pt x="17487" y="139527"/>
                </a:cubicBezTo>
                <a:cubicBezTo>
                  <a:pt x="17487" y="95622"/>
                  <a:pt x="32122" y="61392"/>
                  <a:pt x="61392" y="36835"/>
                </a:cubicBezTo>
                <a:cubicBezTo>
                  <a:pt x="90661" y="12279"/>
                  <a:pt x="131341" y="0"/>
                  <a:pt x="183431"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 name="文本框 28"/>
          <p:cNvSpPr>
            <a:spLocks noChangeArrowheads="1"/>
          </p:cNvSpPr>
          <p:nvPr/>
        </p:nvSpPr>
        <p:spPr bwMode="auto">
          <a:xfrm>
            <a:off x="4578350" y="3294063"/>
            <a:ext cx="400050" cy="525462"/>
          </a:xfrm>
          <a:custGeom>
            <a:avLst/>
            <a:gdLst>
              <a:gd name="T0" fmla="*/ 0 w 401092"/>
              <a:gd name="T1" fmla="*/ 0 h 524247"/>
              <a:gd name="T2" fmla="*/ 400050 w 401092"/>
              <a:gd name="T3" fmla="*/ 0 h 524247"/>
              <a:gd name="T4" fmla="*/ 400050 w 401092"/>
              <a:gd name="T5" fmla="*/ 73094 h 524247"/>
              <a:gd name="T6" fmla="*/ 243815 w 401092"/>
              <a:gd name="T7" fmla="*/ 73094 h 524247"/>
              <a:gd name="T8" fmla="*/ 243815 w 401092"/>
              <a:gd name="T9" fmla="*/ 525462 h 524247"/>
              <a:gd name="T10" fmla="*/ 154008 w 401092"/>
              <a:gd name="T11" fmla="*/ 525462 h 524247"/>
              <a:gd name="T12" fmla="*/ 154008 w 401092"/>
              <a:gd name="T13" fmla="*/ 73094 h 524247"/>
              <a:gd name="T14" fmla="*/ 0 w 401092"/>
              <a:gd name="T15" fmla="*/ 73094 h 524247"/>
              <a:gd name="T16" fmla="*/ 0 w 401092"/>
              <a:gd name="T17" fmla="*/ 0 h 5242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1092" h="524247">
                <a:moveTo>
                  <a:pt x="0" y="0"/>
                </a:moveTo>
                <a:lnTo>
                  <a:pt x="401092" y="0"/>
                </a:lnTo>
                <a:lnTo>
                  <a:pt x="401092" y="72925"/>
                </a:lnTo>
                <a:lnTo>
                  <a:pt x="244450" y="72925"/>
                </a:lnTo>
                <a:lnTo>
                  <a:pt x="244450" y="524247"/>
                </a:lnTo>
                <a:lnTo>
                  <a:pt x="154409" y="524247"/>
                </a:lnTo>
                <a:lnTo>
                  <a:pt x="154409" y="72925"/>
                </a:lnTo>
                <a:lnTo>
                  <a:pt x="0" y="72925"/>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 name="文本框 27"/>
          <p:cNvSpPr>
            <a:spLocks noChangeArrowheads="1"/>
          </p:cNvSpPr>
          <p:nvPr/>
        </p:nvSpPr>
        <p:spPr bwMode="auto">
          <a:xfrm>
            <a:off x="5053013" y="3294063"/>
            <a:ext cx="428625" cy="525462"/>
          </a:xfrm>
          <a:custGeom>
            <a:avLst/>
            <a:gdLst>
              <a:gd name="T0" fmla="*/ 0 w 429741"/>
              <a:gd name="T1" fmla="*/ 0 h 524247"/>
              <a:gd name="T2" fmla="*/ 90178 w 429741"/>
              <a:gd name="T3" fmla="*/ 0 h 524247"/>
              <a:gd name="T4" fmla="*/ 90178 w 429741"/>
              <a:gd name="T5" fmla="*/ 216301 h 524247"/>
              <a:gd name="T6" fmla="*/ 341786 w 429741"/>
              <a:gd name="T7" fmla="*/ 216301 h 524247"/>
              <a:gd name="T8" fmla="*/ 341786 w 429741"/>
              <a:gd name="T9" fmla="*/ 0 h 524247"/>
              <a:gd name="T10" fmla="*/ 428625 w 429741"/>
              <a:gd name="T11" fmla="*/ 0 h 524247"/>
              <a:gd name="T12" fmla="*/ 428625 w 429741"/>
              <a:gd name="T13" fmla="*/ 525462 h 524247"/>
              <a:gd name="T14" fmla="*/ 341786 w 429741"/>
              <a:gd name="T15" fmla="*/ 525462 h 524247"/>
              <a:gd name="T16" fmla="*/ 341786 w 429741"/>
              <a:gd name="T17" fmla="*/ 291633 h 524247"/>
              <a:gd name="T18" fmla="*/ 90178 w 429741"/>
              <a:gd name="T19" fmla="*/ 291633 h 524247"/>
              <a:gd name="T20" fmla="*/ 90178 w 429741"/>
              <a:gd name="T21" fmla="*/ 525462 h 524247"/>
              <a:gd name="T22" fmla="*/ 0 w 429741"/>
              <a:gd name="T23" fmla="*/ 525462 h 524247"/>
              <a:gd name="T24" fmla="*/ 0 w 429741"/>
              <a:gd name="T25" fmla="*/ 0 h 5242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9741" h="524247">
                <a:moveTo>
                  <a:pt x="0" y="0"/>
                </a:moveTo>
                <a:lnTo>
                  <a:pt x="90413" y="0"/>
                </a:lnTo>
                <a:lnTo>
                  <a:pt x="90413" y="215801"/>
                </a:lnTo>
                <a:lnTo>
                  <a:pt x="342676" y="215801"/>
                </a:lnTo>
                <a:lnTo>
                  <a:pt x="342676" y="0"/>
                </a:lnTo>
                <a:lnTo>
                  <a:pt x="429741" y="0"/>
                </a:lnTo>
                <a:lnTo>
                  <a:pt x="429741" y="524247"/>
                </a:lnTo>
                <a:lnTo>
                  <a:pt x="342676" y="524247"/>
                </a:lnTo>
                <a:lnTo>
                  <a:pt x="342676" y="290959"/>
                </a:lnTo>
                <a:lnTo>
                  <a:pt x="90413" y="290959"/>
                </a:lnTo>
                <a:lnTo>
                  <a:pt x="90413" y="524247"/>
                </a:lnTo>
                <a:lnTo>
                  <a:pt x="0" y="52424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 name="文本框 26"/>
          <p:cNvSpPr>
            <a:spLocks noChangeArrowheads="1"/>
          </p:cNvSpPr>
          <p:nvPr/>
        </p:nvSpPr>
        <p:spPr bwMode="auto">
          <a:xfrm>
            <a:off x="5556250" y="3294063"/>
            <a:ext cx="496888" cy="525462"/>
          </a:xfrm>
          <a:custGeom>
            <a:avLst/>
            <a:gdLst>
              <a:gd name="T0" fmla="*/ 195630 w 497085"/>
              <a:gd name="T1" fmla="*/ 0 h 524247"/>
              <a:gd name="T2" fmla="*/ 301629 w 497085"/>
              <a:gd name="T3" fmla="*/ 0 h 524247"/>
              <a:gd name="T4" fmla="*/ 496888 w 497085"/>
              <a:gd name="T5" fmla="*/ 525462 h 524247"/>
              <a:gd name="T6" fmla="*/ 406139 w 497085"/>
              <a:gd name="T7" fmla="*/ 525462 h 524247"/>
              <a:gd name="T8" fmla="*/ 354070 w 497085"/>
              <a:gd name="T9" fmla="*/ 381883 h 524247"/>
              <a:gd name="T10" fmla="*/ 142446 w 497085"/>
              <a:gd name="T11" fmla="*/ 381883 h 524247"/>
              <a:gd name="T12" fmla="*/ 90749 w 497085"/>
              <a:gd name="T13" fmla="*/ 525462 h 524247"/>
              <a:gd name="T14" fmla="*/ 0 w 497085"/>
              <a:gd name="T15" fmla="*/ 525462 h 524247"/>
              <a:gd name="T16" fmla="*/ 195630 w 497085"/>
              <a:gd name="T17" fmla="*/ 0 h 524247"/>
              <a:gd name="T18" fmla="*/ 248816 w 497085"/>
              <a:gd name="T19" fmla="*/ 68247 h 524247"/>
              <a:gd name="T20" fmla="*/ 236170 w 497085"/>
              <a:gd name="T21" fmla="*/ 108523 h 524247"/>
              <a:gd name="T22" fmla="*/ 222037 w 497085"/>
              <a:gd name="T23" fmla="*/ 149546 h 524247"/>
              <a:gd name="T24" fmla="*/ 163645 w 497085"/>
              <a:gd name="T25" fmla="*/ 312890 h 524247"/>
              <a:gd name="T26" fmla="*/ 333987 w 497085"/>
              <a:gd name="T27" fmla="*/ 312890 h 524247"/>
              <a:gd name="T28" fmla="*/ 275223 w 497085"/>
              <a:gd name="T29" fmla="*/ 149919 h 524247"/>
              <a:gd name="T30" fmla="*/ 248816 w 497085"/>
              <a:gd name="T31" fmla="*/ 68247 h 5242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97085" h="524247">
                <a:moveTo>
                  <a:pt x="195708" y="0"/>
                </a:moveTo>
                <a:lnTo>
                  <a:pt x="301749" y="0"/>
                </a:lnTo>
                <a:lnTo>
                  <a:pt x="497085" y="524247"/>
                </a:lnTo>
                <a:lnTo>
                  <a:pt x="406300" y="524247"/>
                </a:lnTo>
                <a:lnTo>
                  <a:pt x="354210" y="381000"/>
                </a:lnTo>
                <a:lnTo>
                  <a:pt x="142502" y="381000"/>
                </a:lnTo>
                <a:lnTo>
                  <a:pt x="90785" y="524247"/>
                </a:lnTo>
                <a:lnTo>
                  <a:pt x="0" y="524247"/>
                </a:lnTo>
                <a:lnTo>
                  <a:pt x="195708" y="0"/>
                </a:lnTo>
                <a:close/>
                <a:moveTo>
                  <a:pt x="248915" y="68089"/>
                </a:moveTo>
                <a:cubicBezTo>
                  <a:pt x="244450" y="82475"/>
                  <a:pt x="240233" y="95870"/>
                  <a:pt x="236264" y="108272"/>
                </a:cubicBezTo>
                <a:cubicBezTo>
                  <a:pt x="232295" y="120674"/>
                  <a:pt x="227583" y="134317"/>
                  <a:pt x="222125" y="149200"/>
                </a:cubicBezTo>
                <a:lnTo>
                  <a:pt x="163710" y="312167"/>
                </a:lnTo>
                <a:lnTo>
                  <a:pt x="334119" y="312167"/>
                </a:lnTo>
                <a:lnTo>
                  <a:pt x="275332" y="149572"/>
                </a:lnTo>
                <a:cubicBezTo>
                  <a:pt x="267146" y="127248"/>
                  <a:pt x="258340" y="100087"/>
                  <a:pt x="248915" y="68089"/>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 name="文本框 25"/>
          <p:cNvSpPr>
            <a:spLocks noChangeArrowheads="1"/>
          </p:cNvSpPr>
          <p:nvPr/>
        </p:nvSpPr>
        <p:spPr bwMode="auto">
          <a:xfrm>
            <a:off x="6129338" y="3294063"/>
            <a:ext cx="454025" cy="525462"/>
          </a:xfrm>
          <a:custGeom>
            <a:avLst/>
            <a:gdLst>
              <a:gd name="T0" fmla="*/ 0 w 454297"/>
              <a:gd name="T1" fmla="*/ 0 h 524247"/>
              <a:gd name="T2" fmla="*/ 107835 w 454297"/>
              <a:gd name="T3" fmla="*/ 0 h 524247"/>
              <a:gd name="T4" fmla="*/ 375566 w 454297"/>
              <a:gd name="T5" fmla="*/ 428500 h 524247"/>
              <a:gd name="T6" fmla="*/ 372963 w 454297"/>
              <a:gd name="T7" fmla="*/ 383374 h 524247"/>
              <a:gd name="T8" fmla="*/ 371847 w 454297"/>
              <a:gd name="T9" fmla="*/ 324824 h 524247"/>
              <a:gd name="T10" fmla="*/ 371847 w 454297"/>
              <a:gd name="T11" fmla="*/ 0 h 524247"/>
              <a:gd name="T12" fmla="*/ 454025 w 454297"/>
              <a:gd name="T13" fmla="*/ 0 h 524247"/>
              <a:gd name="T14" fmla="*/ 454025 w 454297"/>
              <a:gd name="T15" fmla="*/ 525462 h 524247"/>
              <a:gd name="T16" fmla="*/ 343587 w 454297"/>
              <a:gd name="T17" fmla="*/ 525462 h 524247"/>
              <a:gd name="T18" fmla="*/ 78831 w 454297"/>
              <a:gd name="T19" fmla="*/ 99946 h 524247"/>
              <a:gd name="T20" fmla="*/ 80877 w 454297"/>
              <a:gd name="T21" fmla="*/ 147868 h 524247"/>
              <a:gd name="T22" fmla="*/ 81806 w 454297"/>
              <a:gd name="T23" fmla="*/ 195790 h 524247"/>
              <a:gd name="T24" fmla="*/ 81806 w 454297"/>
              <a:gd name="T25" fmla="*/ 525462 h 524247"/>
              <a:gd name="T26" fmla="*/ 0 w 454297"/>
              <a:gd name="T27" fmla="*/ 525462 h 524247"/>
              <a:gd name="T28" fmla="*/ 0 w 454297"/>
              <a:gd name="T29" fmla="*/ 0 h 5242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4297" h="524247">
                <a:moveTo>
                  <a:pt x="0" y="0"/>
                </a:moveTo>
                <a:lnTo>
                  <a:pt x="107900" y="0"/>
                </a:lnTo>
                <a:lnTo>
                  <a:pt x="375791" y="427509"/>
                </a:lnTo>
                <a:cubicBezTo>
                  <a:pt x="374798" y="413866"/>
                  <a:pt x="373930" y="398859"/>
                  <a:pt x="373186" y="382488"/>
                </a:cubicBezTo>
                <a:cubicBezTo>
                  <a:pt x="372442" y="366117"/>
                  <a:pt x="372070" y="346645"/>
                  <a:pt x="372070" y="324073"/>
                </a:cubicBezTo>
                <a:lnTo>
                  <a:pt x="372070" y="0"/>
                </a:lnTo>
                <a:lnTo>
                  <a:pt x="454297" y="0"/>
                </a:lnTo>
                <a:lnTo>
                  <a:pt x="454297" y="524247"/>
                </a:lnTo>
                <a:lnTo>
                  <a:pt x="343793" y="524247"/>
                </a:lnTo>
                <a:lnTo>
                  <a:pt x="78878" y="99715"/>
                </a:lnTo>
                <a:cubicBezTo>
                  <a:pt x="79623" y="115838"/>
                  <a:pt x="80305" y="131775"/>
                  <a:pt x="80925" y="147526"/>
                </a:cubicBezTo>
                <a:cubicBezTo>
                  <a:pt x="81545" y="163277"/>
                  <a:pt x="81855" y="179214"/>
                  <a:pt x="81855" y="195337"/>
                </a:cubicBezTo>
                <a:lnTo>
                  <a:pt x="81855" y="524247"/>
                </a:lnTo>
                <a:lnTo>
                  <a:pt x="0" y="52424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 name="文本框 24"/>
          <p:cNvSpPr>
            <a:spLocks noChangeArrowheads="1"/>
          </p:cNvSpPr>
          <p:nvPr/>
        </p:nvSpPr>
        <p:spPr bwMode="auto">
          <a:xfrm>
            <a:off x="6710363" y="3294063"/>
            <a:ext cx="403225" cy="525462"/>
          </a:xfrm>
          <a:custGeom>
            <a:avLst/>
            <a:gdLst>
              <a:gd name="T0" fmla="*/ 0 w 402952"/>
              <a:gd name="T1" fmla="*/ 0 h 524247"/>
              <a:gd name="T2" fmla="*/ 90474 w 402952"/>
              <a:gd name="T3" fmla="*/ 0 h 524247"/>
              <a:gd name="T4" fmla="*/ 90474 w 402952"/>
              <a:gd name="T5" fmla="*/ 242778 h 524247"/>
              <a:gd name="T6" fmla="*/ 278497 w 402952"/>
              <a:gd name="T7" fmla="*/ 0 h 524247"/>
              <a:gd name="T8" fmla="*/ 386097 w 402952"/>
              <a:gd name="T9" fmla="*/ 0 h 524247"/>
              <a:gd name="T10" fmla="*/ 206639 w 402952"/>
              <a:gd name="T11" fmla="*/ 226369 h 524247"/>
              <a:gd name="T12" fmla="*/ 403225 w 402952"/>
              <a:gd name="T13" fmla="*/ 525462 h 524247"/>
              <a:gd name="T14" fmla="*/ 293762 w 402952"/>
              <a:gd name="T15" fmla="*/ 525462 h 524247"/>
              <a:gd name="T16" fmla="*/ 139993 w 402952"/>
              <a:gd name="T17" fmla="*/ 285293 h 524247"/>
              <a:gd name="T18" fmla="*/ 90474 w 402952"/>
              <a:gd name="T19" fmla="*/ 333402 h 524247"/>
              <a:gd name="T20" fmla="*/ 90474 w 402952"/>
              <a:gd name="T21" fmla="*/ 525462 h 524247"/>
              <a:gd name="T22" fmla="*/ 0 w 402952"/>
              <a:gd name="T23" fmla="*/ 525462 h 524247"/>
              <a:gd name="T24" fmla="*/ 0 w 402952"/>
              <a:gd name="T25" fmla="*/ 0 h 5242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2952" h="524247">
                <a:moveTo>
                  <a:pt x="0" y="0"/>
                </a:moveTo>
                <a:lnTo>
                  <a:pt x="90413" y="0"/>
                </a:lnTo>
                <a:lnTo>
                  <a:pt x="90413" y="242217"/>
                </a:lnTo>
                <a:lnTo>
                  <a:pt x="278308" y="0"/>
                </a:lnTo>
                <a:lnTo>
                  <a:pt x="385836" y="0"/>
                </a:lnTo>
                <a:lnTo>
                  <a:pt x="206499" y="225846"/>
                </a:lnTo>
                <a:lnTo>
                  <a:pt x="402952" y="524247"/>
                </a:lnTo>
                <a:lnTo>
                  <a:pt x="293563" y="524247"/>
                </a:lnTo>
                <a:lnTo>
                  <a:pt x="139898" y="284633"/>
                </a:lnTo>
                <a:lnTo>
                  <a:pt x="90413" y="332631"/>
                </a:lnTo>
                <a:lnTo>
                  <a:pt x="90413" y="524247"/>
                </a:lnTo>
                <a:lnTo>
                  <a:pt x="0" y="52424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 name="PA_文本框 38"/>
          <p:cNvSpPr>
            <a:spLocks noChangeAspect="1" noChangeArrowheads="1"/>
          </p:cNvSpPr>
          <p:nvPr>
            <p:custDataLst>
              <p:tags r:id="rId9"/>
            </p:custDataLst>
          </p:nvPr>
        </p:nvSpPr>
        <p:spPr bwMode="auto">
          <a:xfrm>
            <a:off x="3082925" y="812800"/>
            <a:ext cx="742950" cy="1079500"/>
          </a:xfrm>
          <a:custGeom>
            <a:avLst/>
            <a:gdLst>
              <a:gd name="T0" fmla="*/ 737605 w 370582"/>
              <a:gd name="T1" fmla="*/ 0 h 539502"/>
              <a:gd name="T2" fmla="*/ 1205155 w 370582"/>
              <a:gd name="T3" fmla="*/ 118484 h 539502"/>
              <a:gd name="T4" fmla="*/ 1437806 w 370582"/>
              <a:gd name="T5" fmla="*/ 490321 h 539502"/>
              <a:gd name="T6" fmla="*/ 1095187 w 370582"/>
              <a:gd name="T7" fmla="*/ 551425 h 539502"/>
              <a:gd name="T8" fmla="*/ 734614 w 370582"/>
              <a:gd name="T9" fmla="*/ 263793 h 539502"/>
              <a:gd name="T10" fmla="*/ 501961 w 370582"/>
              <a:gd name="T11" fmla="*/ 337563 h 539502"/>
              <a:gd name="T12" fmla="*/ 420421 w 370582"/>
              <a:gd name="T13" fmla="*/ 542485 h 539502"/>
              <a:gd name="T14" fmla="*/ 457077 w 370582"/>
              <a:gd name="T15" fmla="*/ 692264 h 539502"/>
              <a:gd name="T16" fmla="*/ 567045 w 370582"/>
              <a:gd name="T17" fmla="*/ 794353 h 539502"/>
              <a:gd name="T18" fmla="*/ 849817 w 370582"/>
              <a:gd name="T19" fmla="*/ 901658 h 539502"/>
              <a:gd name="T20" fmla="*/ 1199915 w 370582"/>
              <a:gd name="T21" fmla="*/ 1035042 h 539502"/>
              <a:gd name="T22" fmla="*/ 1365988 w 370582"/>
              <a:gd name="T23" fmla="*/ 1162466 h 539502"/>
              <a:gd name="T24" fmla="*/ 1458753 w 370582"/>
              <a:gd name="T25" fmla="*/ 1324915 h 539502"/>
              <a:gd name="T26" fmla="*/ 1490170 w 370582"/>
              <a:gd name="T27" fmla="*/ 1539523 h 539502"/>
              <a:gd name="T28" fmla="*/ 1297914 w 370582"/>
              <a:gd name="T29" fmla="*/ 2000783 h 539502"/>
              <a:gd name="T30" fmla="*/ 742094 w 370582"/>
              <a:gd name="T31" fmla="*/ 2160993 h 539502"/>
              <a:gd name="T32" fmla="*/ 238636 w 370582"/>
              <a:gd name="T33" fmla="*/ 2022393 h 539502"/>
              <a:gd name="T34" fmla="*/ 0 w 370582"/>
              <a:gd name="T35" fmla="*/ 1603607 h 539502"/>
              <a:gd name="T36" fmla="*/ 338131 w 370582"/>
              <a:gd name="T37" fmla="*/ 1545482 h 539502"/>
              <a:gd name="T38" fmla="*/ 760047 w 370582"/>
              <a:gd name="T39" fmla="*/ 1886771 h 539502"/>
              <a:gd name="T40" fmla="*/ 1140073 w 370582"/>
              <a:gd name="T41" fmla="*/ 1560387 h 539502"/>
              <a:gd name="T42" fmla="*/ 1102667 w 370582"/>
              <a:gd name="T43" fmla="*/ 1406882 h 539502"/>
              <a:gd name="T44" fmla="*/ 999433 w 370582"/>
              <a:gd name="T45" fmla="*/ 1307029 h 539502"/>
              <a:gd name="T46" fmla="*/ 844580 w 370582"/>
              <a:gd name="T47" fmla="*/ 1239219 h 539502"/>
              <a:gd name="T48" fmla="*/ 653822 w 370582"/>
              <a:gd name="T49" fmla="*/ 1181841 h 539502"/>
              <a:gd name="T50" fmla="*/ 298484 w 370582"/>
              <a:gd name="T51" fmla="*/ 1035786 h 539502"/>
              <a:gd name="T52" fmla="*/ 129417 w 370582"/>
              <a:gd name="T53" fmla="*/ 845022 h 539502"/>
              <a:gd name="T54" fmla="*/ 70319 w 370582"/>
              <a:gd name="T55" fmla="*/ 558881 h 539502"/>
              <a:gd name="T56" fmla="*/ 246867 w 370582"/>
              <a:gd name="T57" fmla="*/ 147544 h 539502"/>
              <a:gd name="T58" fmla="*/ 737605 w 370582"/>
              <a:gd name="T59" fmla="*/ 0 h 5395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70582" h="539502">
                <a:moveTo>
                  <a:pt x="183431" y="0"/>
                </a:moveTo>
                <a:cubicBezTo>
                  <a:pt x="233040" y="0"/>
                  <a:pt x="271797" y="9860"/>
                  <a:pt x="299703" y="29580"/>
                </a:cubicBezTo>
                <a:cubicBezTo>
                  <a:pt x="327608" y="49300"/>
                  <a:pt x="346893" y="80243"/>
                  <a:pt x="357560" y="122411"/>
                </a:cubicBezTo>
                <a:lnTo>
                  <a:pt x="272356" y="137666"/>
                </a:lnTo>
                <a:cubicBezTo>
                  <a:pt x="261193" y="89793"/>
                  <a:pt x="231304" y="65857"/>
                  <a:pt x="182687" y="65857"/>
                </a:cubicBezTo>
                <a:cubicBezTo>
                  <a:pt x="157634" y="65857"/>
                  <a:pt x="138348" y="71996"/>
                  <a:pt x="124830" y="84274"/>
                </a:cubicBezTo>
                <a:cubicBezTo>
                  <a:pt x="111311" y="96552"/>
                  <a:pt x="104552" y="113606"/>
                  <a:pt x="104552" y="135434"/>
                </a:cubicBezTo>
                <a:cubicBezTo>
                  <a:pt x="104552" y="150565"/>
                  <a:pt x="107590" y="163029"/>
                  <a:pt x="113668" y="172827"/>
                </a:cubicBezTo>
                <a:cubicBezTo>
                  <a:pt x="119744" y="182625"/>
                  <a:pt x="128860" y="191120"/>
                  <a:pt x="141015" y="198314"/>
                </a:cubicBezTo>
                <a:cubicBezTo>
                  <a:pt x="153169" y="205507"/>
                  <a:pt x="176609" y="214437"/>
                  <a:pt x="211336" y="225103"/>
                </a:cubicBezTo>
                <a:cubicBezTo>
                  <a:pt x="252015" y="237753"/>
                  <a:pt x="281037" y="248853"/>
                  <a:pt x="298400" y="258403"/>
                </a:cubicBezTo>
                <a:cubicBezTo>
                  <a:pt x="315764" y="267953"/>
                  <a:pt x="329530" y="278557"/>
                  <a:pt x="339700" y="290215"/>
                </a:cubicBezTo>
                <a:cubicBezTo>
                  <a:pt x="349870" y="301873"/>
                  <a:pt x="357560" y="315392"/>
                  <a:pt x="362769" y="330771"/>
                </a:cubicBezTo>
                <a:cubicBezTo>
                  <a:pt x="367978" y="346150"/>
                  <a:pt x="370582" y="364009"/>
                  <a:pt x="370582" y="384349"/>
                </a:cubicBezTo>
                <a:cubicBezTo>
                  <a:pt x="370582" y="434454"/>
                  <a:pt x="354645" y="472840"/>
                  <a:pt x="322771" y="499505"/>
                </a:cubicBezTo>
                <a:cubicBezTo>
                  <a:pt x="290897" y="526170"/>
                  <a:pt x="244822" y="539502"/>
                  <a:pt x="184547" y="539502"/>
                </a:cubicBezTo>
                <a:cubicBezTo>
                  <a:pt x="131465" y="539502"/>
                  <a:pt x="89731" y="527968"/>
                  <a:pt x="59345" y="504900"/>
                </a:cubicBezTo>
                <a:cubicBezTo>
                  <a:pt x="28959" y="481831"/>
                  <a:pt x="9178" y="446981"/>
                  <a:pt x="0" y="400348"/>
                </a:cubicBezTo>
                <a:lnTo>
                  <a:pt x="84088" y="385837"/>
                </a:lnTo>
                <a:cubicBezTo>
                  <a:pt x="96242" y="442640"/>
                  <a:pt x="131217" y="471041"/>
                  <a:pt x="189012" y="471041"/>
                </a:cubicBezTo>
                <a:cubicBezTo>
                  <a:pt x="252015" y="471041"/>
                  <a:pt x="283518" y="443880"/>
                  <a:pt x="283518" y="389558"/>
                </a:cubicBezTo>
                <a:cubicBezTo>
                  <a:pt x="283518" y="373931"/>
                  <a:pt x="280417" y="361156"/>
                  <a:pt x="274216" y="351235"/>
                </a:cubicBezTo>
                <a:cubicBezTo>
                  <a:pt x="268015" y="341313"/>
                  <a:pt x="259457" y="333003"/>
                  <a:pt x="248543" y="326306"/>
                </a:cubicBezTo>
                <a:cubicBezTo>
                  <a:pt x="237629" y="319609"/>
                  <a:pt x="224792" y="313966"/>
                  <a:pt x="210034" y="309377"/>
                </a:cubicBezTo>
                <a:cubicBezTo>
                  <a:pt x="195275" y="304788"/>
                  <a:pt x="179462" y="300013"/>
                  <a:pt x="162595" y="295052"/>
                </a:cubicBezTo>
                <a:cubicBezTo>
                  <a:pt x="121915" y="283394"/>
                  <a:pt x="92460" y="271239"/>
                  <a:pt x="74228" y="258589"/>
                </a:cubicBezTo>
                <a:cubicBezTo>
                  <a:pt x="55997" y="245939"/>
                  <a:pt x="41982" y="230064"/>
                  <a:pt x="32184" y="210964"/>
                </a:cubicBezTo>
                <a:cubicBezTo>
                  <a:pt x="22386" y="191864"/>
                  <a:pt x="17487" y="168052"/>
                  <a:pt x="17487" y="139527"/>
                </a:cubicBezTo>
                <a:cubicBezTo>
                  <a:pt x="17487" y="95622"/>
                  <a:pt x="32122" y="61392"/>
                  <a:pt x="61392" y="36835"/>
                </a:cubicBezTo>
                <a:cubicBezTo>
                  <a:pt x="90661" y="12279"/>
                  <a:pt x="131341" y="0"/>
                  <a:pt x="183431"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 name="PA_文本框 37"/>
          <p:cNvSpPr>
            <a:spLocks noChangeAspect="1" noChangeArrowheads="1"/>
          </p:cNvSpPr>
          <p:nvPr>
            <p:custDataLst>
              <p:tags r:id="rId10"/>
            </p:custDataLst>
          </p:nvPr>
        </p:nvSpPr>
        <p:spPr bwMode="auto">
          <a:xfrm>
            <a:off x="1227138" y="908050"/>
            <a:ext cx="822325" cy="1079500"/>
          </a:xfrm>
          <a:custGeom>
            <a:avLst/>
            <a:gdLst>
              <a:gd name="T0" fmla="*/ 0 w 401092"/>
              <a:gd name="T1" fmla="*/ 0 h 524247"/>
              <a:gd name="T2" fmla="*/ 1685761 w 401092"/>
              <a:gd name="T3" fmla="*/ 0 h 524247"/>
              <a:gd name="T4" fmla="*/ 1685761 w 401092"/>
              <a:gd name="T5" fmla="*/ 309351 h 524247"/>
              <a:gd name="T6" fmla="*/ 1027406 w 401092"/>
              <a:gd name="T7" fmla="*/ 309351 h 524247"/>
              <a:gd name="T8" fmla="*/ 1027406 w 401092"/>
              <a:gd name="T9" fmla="*/ 2223875 h 524247"/>
              <a:gd name="T10" fmla="*/ 648969 w 401092"/>
              <a:gd name="T11" fmla="*/ 2223875 h 524247"/>
              <a:gd name="T12" fmla="*/ 648969 w 401092"/>
              <a:gd name="T13" fmla="*/ 309351 h 524247"/>
              <a:gd name="T14" fmla="*/ 0 w 401092"/>
              <a:gd name="T15" fmla="*/ 309351 h 524247"/>
              <a:gd name="T16" fmla="*/ 0 w 401092"/>
              <a:gd name="T17" fmla="*/ 0 h 5242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1092" h="524247">
                <a:moveTo>
                  <a:pt x="0" y="0"/>
                </a:moveTo>
                <a:lnTo>
                  <a:pt x="401092" y="0"/>
                </a:lnTo>
                <a:lnTo>
                  <a:pt x="401092" y="72925"/>
                </a:lnTo>
                <a:lnTo>
                  <a:pt x="244450" y="72925"/>
                </a:lnTo>
                <a:lnTo>
                  <a:pt x="244450" y="524247"/>
                </a:lnTo>
                <a:lnTo>
                  <a:pt x="154409" y="524247"/>
                </a:lnTo>
                <a:lnTo>
                  <a:pt x="154409" y="72925"/>
                </a:lnTo>
                <a:lnTo>
                  <a:pt x="0" y="72925"/>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 name="PA_文本框 36"/>
          <p:cNvSpPr>
            <a:spLocks noChangeAspect="1" noChangeArrowheads="1"/>
          </p:cNvSpPr>
          <p:nvPr>
            <p:custDataLst>
              <p:tags r:id="rId11"/>
            </p:custDataLst>
          </p:nvPr>
        </p:nvSpPr>
        <p:spPr bwMode="auto">
          <a:xfrm>
            <a:off x="1004888" y="820738"/>
            <a:ext cx="881062" cy="1079500"/>
          </a:xfrm>
          <a:custGeom>
            <a:avLst/>
            <a:gdLst>
              <a:gd name="T0" fmla="*/ 0 w 429741"/>
              <a:gd name="T1" fmla="*/ 0 h 524247"/>
              <a:gd name="T2" fmla="*/ 380000 w 429741"/>
              <a:gd name="T3" fmla="*/ 0 h 524247"/>
              <a:gd name="T4" fmla="*/ 380000 w 429741"/>
              <a:gd name="T5" fmla="*/ 915436 h 524247"/>
              <a:gd name="T6" fmla="*/ 1440248 w 429741"/>
              <a:gd name="T7" fmla="*/ 915436 h 524247"/>
              <a:gd name="T8" fmla="*/ 1440248 w 429741"/>
              <a:gd name="T9" fmla="*/ 0 h 524247"/>
              <a:gd name="T10" fmla="*/ 1806177 w 429741"/>
              <a:gd name="T11" fmla="*/ 0 h 524247"/>
              <a:gd name="T12" fmla="*/ 1806177 w 429741"/>
              <a:gd name="T13" fmla="*/ 2223875 h 524247"/>
              <a:gd name="T14" fmla="*/ 1440248 w 429741"/>
              <a:gd name="T15" fmla="*/ 2223875 h 524247"/>
              <a:gd name="T16" fmla="*/ 1440248 w 429741"/>
              <a:gd name="T17" fmla="*/ 1234259 h 524247"/>
              <a:gd name="T18" fmla="*/ 380000 w 429741"/>
              <a:gd name="T19" fmla="*/ 1234259 h 524247"/>
              <a:gd name="T20" fmla="*/ 380000 w 429741"/>
              <a:gd name="T21" fmla="*/ 2223875 h 524247"/>
              <a:gd name="T22" fmla="*/ 0 w 429741"/>
              <a:gd name="T23" fmla="*/ 2223875 h 524247"/>
              <a:gd name="T24" fmla="*/ 0 w 429741"/>
              <a:gd name="T25" fmla="*/ 0 h 5242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9741" h="524247">
                <a:moveTo>
                  <a:pt x="0" y="0"/>
                </a:moveTo>
                <a:lnTo>
                  <a:pt x="90413" y="0"/>
                </a:lnTo>
                <a:lnTo>
                  <a:pt x="90413" y="215801"/>
                </a:lnTo>
                <a:lnTo>
                  <a:pt x="342676" y="215801"/>
                </a:lnTo>
                <a:lnTo>
                  <a:pt x="342676" y="0"/>
                </a:lnTo>
                <a:lnTo>
                  <a:pt x="429741" y="0"/>
                </a:lnTo>
                <a:lnTo>
                  <a:pt x="429741" y="524247"/>
                </a:lnTo>
                <a:lnTo>
                  <a:pt x="342676" y="524247"/>
                </a:lnTo>
                <a:lnTo>
                  <a:pt x="342676" y="290959"/>
                </a:lnTo>
                <a:lnTo>
                  <a:pt x="90413" y="290959"/>
                </a:lnTo>
                <a:lnTo>
                  <a:pt x="90413" y="524247"/>
                </a:lnTo>
                <a:lnTo>
                  <a:pt x="0" y="52424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0" name="PA_文本框 35"/>
          <p:cNvSpPr>
            <a:spLocks noChangeAspect="1" noChangeArrowheads="1"/>
          </p:cNvSpPr>
          <p:nvPr>
            <p:custDataLst>
              <p:tags r:id="rId12"/>
            </p:custDataLst>
          </p:nvPr>
        </p:nvSpPr>
        <p:spPr bwMode="auto">
          <a:xfrm>
            <a:off x="1508125" y="820738"/>
            <a:ext cx="1020763" cy="1079500"/>
          </a:xfrm>
          <a:custGeom>
            <a:avLst/>
            <a:gdLst>
              <a:gd name="T0" fmla="*/ 825682 w 497085"/>
              <a:gd name="T1" fmla="*/ 0 h 524247"/>
              <a:gd name="T2" fmla="*/ 1273063 w 497085"/>
              <a:gd name="T3" fmla="*/ 0 h 524247"/>
              <a:gd name="T4" fmla="*/ 2097176 w 497085"/>
              <a:gd name="T5" fmla="*/ 2223875 h 524247"/>
              <a:gd name="T6" fmla="*/ 1714158 w 497085"/>
              <a:gd name="T7" fmla="*/ 2223875 h 524247"/>
              <a:gd name="T8" fmla="*/ 1494393 w 497085"/>
              <a:gd name="T9" fmla="*/ 1616216 h 524247"/>
              <a:gd name="T10" fmla="*/ 601208 w 497085"/>
              <a:gd name="T11" fmla="*/ 1616216 h 524247"/>
              <a:gd name="T12" fmla="*/ 383018 w 497085"/>
              <a:gd name="T13" fmla="*/ 2223875 h 524247"/>
              <a:gd name="T14" fmla="*/ 0 w 497085"/>
              <a:gd name="T15" fmla="*/ 2223875 h 524247"/>
              <a:gd name="T16" fmla="*/ 825682 w 497085"/>
              <a:gd name="T17" fmla="*/ 0 h 524247"/>
              <a:gd name="T18" fmla="*/ 1050160 w 497085"/>
              <a:gd name="T19" fmla="*/ 288836 h 524247"/>
              <a:gd name="T20" fmla="*/ 996785 w 497085"/>
              <a:gd name="T21" fmla="*/ 459294 h 524247"/>
              <a:gd name="T22" fmla="*/ 937133 w 497085"/>
              <a:gd name="T23" fmla="*/ 632913 h 524247"/>
              <a:gd name="T24" fmla="*/ 690683 w 497085"/>
              <a:gd name="T25" fmla="*/ 1324223 h 524247"/>
              <a:gd name="T26" fmla="*/ 1409630 w 497085"/>
              <a:gd name="T27" fmla="*/ 1324223 h 524247"/>
              <a:gd name="T28" fmla="*/ 1161611 w 497085"/>
              <a:gd name="T29" fmla="*/ 634490 h 524247"/>
              <a:gd name="T30" fmla="*/ 1050160 w 497085"/>
              <a:gd name="T31" fmla="*/ 288836 h 5242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97085" h="524247">
                <a:moveTo>
                  <a:pt x="195708" y="0"/>
                </a:moveTo>
                <a:lnTo>
                  <a:pt x="301749" y="0"/>
                </a:lnTo>
                <a:lnTo>
                  <a:pt x="497085" y="524247"/>
                </a:lnTo>
                <a:lnTo>
                  <a:pt x="406300" y="524247"/>
                </a:lnTo>
                <a:lnTo>
                  <a:pt x="354210" y="381000"/>
                </a:lnTo>
                <a:lnTo>
                  <a:pt x="142502" y="381000"/>
                </a:lnTo>
                <a:lnTo>
                  <a:pt x="90785" y="524247"/>
                </a:lnTo>
                <a:lnTo>
                  <a:pt x="0" y="524247"/>
                </a:lnTo>
                <a:lnTo>
                  <a:pt x="195708" y="0"/>
                </a:lnTo>
                <a:close/>
                <a:moveTo>
                  <a:pt x="248915" y="68089"/>
                </a:moveTo>
                <a:cubicBezTo>
                  <a:pt x="244450" y="82475"/>
                  <a:pt x="240233" y="95870"/>
                  <a:pt x="236264" y="108272"/>
                </a:cubicBezTo>
                <a:cubicBezTo>
                  <a:pt x="232295" y="120674"/>
                  <a:pt x="227583" y="134317"/>
                  <a:pt x="222125" y="149200"/>
                </a:cubicBezTo>
                <a:lnTo>
                  <a:pt x="163710" y="312167"/>
                </a:lnTo>
                <a:lnTo>
                  <a:pt x="334119" y="312167"/>
                </a:lnTo>
                <a:lnTo>
                  <a:pt x="275332" y="149572"/>
                </a:lnTo>
                <a:cubicBezTo>
                  <a:pt x="267146" y="127248"/>
                  <a:pt x="258340" y="100087"/>
                  <a:pt x="248915" y="68089"/>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 name="PA_文本框 34"/>
          <p:cNvSpPr>
            <a:spLocks noChangeAspect="1" noChangeArrowheads="1"/>
          </p:cNvSpPr>
          <p:nvPr>
            <p:custDataLst>
              <p:tags r:id="rId13"/>
            </p:custDataLst>
          </p:nvPr>
        </p:nvSpPr>
        <p:spPr bwMode="auto">
          <a:xfrm>
            <a:off x="2081213" y="820738"/>
            <a:ext cx="933450" cy="1079500"/>
          </a:xfrm>
          <a:custGeom>
            <a:avLst/>
            <a:gdLst>
              <a:gd name="T0" fmla="*/ 0 w 454297"/>
              <a:gd name="T1" fmla="*/ 0 h 524247"/>
              <a:gd name="T2" fmla="*/ 455403 w 454297"/>
              <a:gd name="T3" fmla="*/ 0 h 524247"/>
              <a:gd name="T4" fmla="*/ 1586062 w 454297"/>
              <a:gd name="T5" fmla="*/ 1813509 h 524247"/>
              <a:gd name="T6" fmla="*/ 1575067 w 454297"/>
              <a:gd name="T7" fmla="*/ 1622529 h 524247"/>
              <a:gd name="T8" fmla="*/ 1570356 w 454297"/>
              <a:gd name="T9" fmla="*/ 1374730 h 524247"/>
              <a:gd name="T10" fmla="*/ 1570356 w 454297"/>
              <a:gd name="T11" fmla="*/ 0 h 524247"/>
              <a:gd name="T12" fmla="*/ 1917403 w 454297"/>
              <a:gd name="T13" fmla="*/ 0 h 524247"/>
              <a:gd name="T14" fmla="*/ 1917403 w 454297"/>
              <a:gd name="T15" fmla="*/ 2223875 h 524247"/>
              <a:gd name="T16" fmla="*/ 1451010 w 454297"/>
              <a:gd name="T17" fmla="*/ 2223875 h 524247"/>
              <a:gd name="T18" fmla="*/ 332913 w 454297"/>
              <a:gd name="T19" fmla="*/ 422996 h 524247"/>
              <a:gd name="T20" fmla="*/ 341551 w 454297"/>
              <a:gd name="T21" fmla="*/ 625811 h 524247"/>
              <a:gd name="T22" fmla="*/ 345477 w 454297"/>
              <a:gd name="T23" fmla="*/ 828626 h 524247"/>
              <a:gd name="T24" fmla="*/ 345477 w 454297"/>
              <a:gd name="T25" fmla="*/ 2223875 h 524247"/>
              <a:gd name="T26" fmla="*/ 0 w 454297"/>
              <a:gd name="T27" fmla="*/ 2223875 h 524247"/>
              <a:gd name="T28" fmla="*/ 0 w 454297"/>
              <a:gd name="T29" fmla="*/ 0 h 5242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4297" h="524247">
                <a:moveTo>
                  <a:pt x="0" y="0"/>
                </a:moveTo>
                <a:lnTo>
                  <a:pt x="107900" y="0"/>
                </a:lnTo>
                <a:lnTo>
                  <a:pt x="375791" y="427509"/>
                </a:lnTo>
                <a:cubicBezTo>
                  <a:pt x="374798" y="413866"/>
                  <a:pt x="373930" y="398859"/>
                  <a:pt x="373186" y="382488"/>
                </a:cubicBezTo>
                <a:cubicBezTo>
                  <a:pt x="372442" y="366117"/>
                  <a:pt x="372070" y="346645"/>
                  <a:pt x="372070" y="324073"/>
                </a:cubicBezTo>
                <a:lnTo>
                  <a:pt x="372070" y="0"/>
                </a:lnTo>
                <a:lnTo>
                  <a:pt x="454297" y="0"/>
                </a:lnTo>
                <a:lnTo>
                  <a:pt x="454297" y="524247"/>
                </a:lnTo>
                <a:lnTo>
                  <a:pt x="343793" y="524247"/>
                </a:lnTo>
                <a:lnTo>
                  <a:pt x="78878" y="99715"/>
                </a:lnTo>
                <a:cubicBezTo>
                  <a:pt x="79623" y="115838"/>
                  <a:pt x="80305" y="131775"/>
                  <a:pt x="80925" y="147526"/>
                </a:cubicBezTo>
                <a:cubicBezTo>
                  <a:pt x="81545" y="163277"/>
                  <a:pt x="81855" y="179214"/>
                  <a:pt x="81855" y="195337"/>
                </a:cubicBezTo>
                <a:lnTo>
                  <a:pt x="81855" y="524247"/>
                </a:lnTo>
                <a:lnTo>
                  <a:pt x="0" y="52424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2" name="PA_文本框 33"/>
          <p:cNvSpPr>
            <a:spLocks noChangeAspect="1" noChangeArrowheads="1"/>
          </p:cNvSpPr>
          <p:nvPr>
            <p:custDataLst>
              <p:tags r:id="rId14"/>
            </p:custDataLst>
          </p:nvPr>
        </p:nvSpPr>
        <p:spPr bwMode="auto">
          <a:xfrm>
            <a:off x="2662238" y="820738"/>
            <a:ext cx="828675" cy="1079500"/>
          </a:xfrm>
          <a:custGeom>
            <a:avLst/>
            <a:gdLst>
              <a:gd name="T0" fmla="*/ 0 w 402952"/>
              <a:gd name="T1" fmla="*/ 0 h 524247"/>
              <a:gd name="T2" fmla="*/ 382418 w 402952"/>
              <a:gd name="T3" fmla="*/ 0 h 524247"/>
              <a:gd name="T4" fmla="*/ 382418 w 402952"/>
              <a:gd name="T5" fmla="*/ 1027494 h 524247"/>
              <a:gd name="T6" fmla="*/ 1177153 w 402952"/>
              <a:gd name="T7" fmla="*/ 0 h 524247"/>
              <a:gd name="T8" fmla="*/ 1631962 w 402952"/>
              <a:gd name="T9" fmla="*/ 0 h 524247"/>
              <a:gd name="T10" fmla="*/ 873425 w 402952"/>
              <a:gd name="T11" fmla="*/ 958048 h 524247"/>
              <a:gd name="T12" fmla="*/ 1704358 w 402952"/>
              <a:gd name="T13" fmla="*/ 2223875 h 524247"/>
              <a:gd name="T14" fmla="*/ 1241678 w 402952"/>
              <a:gd name="T15" fmla="*/ 2223875 h 524247"/>
              <a:gd name="T16" fmla="*/ 591724 w 402952"/>
              <a:gd name="T17" fmla="*/ 1207424 h 524247"/>
              <a:gd name="T18" fmla="*/ 382418 w 402952"/>
              <a:gd name="T19" fmla="*/ 1411032 h 524247"/>
              <a:gd name="T20" fmla="*/ 382418 w 402952"/>
              <a:gd name="T21" fmla="*/ 2223875 h 524247"/>
              <a:gd name="T22" fmla="*/ 0 w 402952"/>
              <a:gd name="T23" fmla="*/ 2223875 h 524247"/>
              <a:gd name="T24" fmla="*/ 0 w 402952"/>
              <a:gd name="T25" fmla="*/ 0 h 5242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2952" h="524247">
                <a:moveTo>
                  <a:pt x="0" y="0"/>
                </a:moveTo>
                <a:lnTo>
                  <a:pt x="90413" y="0"/>
                </a:lnTo>
                <a:lnTo>
                  <a:pt x="90413" y="242217"/>
                </a:lnTo>
                <a:lnTo>
                  <a:pt x="278308" y="0"/>
                </a:lnTo>
                <a:lnTo>
                  <a:pt x="385836" y="0"/>
                </a:lnTo>
                <a:lnTo>
                  <a:pt x="206499" y="225846"/>
                </a:lnTo>
                <a:lnTo>
                  <a:pt x="402952" y="524247"/>
                </a:lnTo>
                <a:lnTo>
                  <a:pt x="293563" y="524247"/>
                </a:lnTo>
                <a:lnTo>
                  <a:pt x="139898" y="284633"/>
                </a:lnTo>
                <a:lnTo>
                  <a:pt x="90413" y="332631"/>
                </a:lnTo>
                <a:lnTo>
                  <a:pt x="90413" y="524247"/>
                </a:lnTo>
                <a:lnTo>
                  <a:pt x="0" y="52424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 name="文本框 2"/>
          <p:cNvSpPr txBox="1">
            <a:spLocks noChangeArrowheads="1"/>
          </p:cNvSpPr>
          <p:nvPr/>
        </p:nvSpPr>
        <p:spPr bwMode="auto">
          <a:xfrm>
            <a:off x="-858838" y="-200025"/>
            <a:ext cx="7413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T</a:t>
            </a:r>
            <a:endParaRPr lang="zh-CN" altLang="en-US" sz="6600" b="1">
              <a:solidFill>
                <a:schemeClr val="bg1"/>
              </a:solidFill>
            </a:endParaRPr>
          </a:p>
        </p:txBody>
      </p:sp>
      <p:sp>
        <p:nvSpPr>
          <p:cNvPr id="43" name="文本框 42"/>
          <p:cNvSpPr txBox="1">
            <a:spLocks noChangeArrowheads="1"/>
          </p:cNvSpPr>
          <p:nvPr/>
        </p:nvSpPr>
        <p:spPr bwMode="auto">
          <a:xfrm>
            <a:off x="-2041525" y="1892300"/>
            <a:ext cx="74136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H</a:t>
            </a:r>
            <a:endParaRPr lang="zh-CN" altLang="en-US" sz="6600" b="1">
              <a:solidFill>
                <a:schemeClr val="bg1"/>
              </a:solidFill>
            </a:endParaRPr>
          </a:p>
        </p:txBody>
      </p:sp>
      <p:sp>
        <p:nvSpPr>
          <p:cNvPr id="44" name="文本框 43"/>
          <p:cNvSpPr txBox="1">
            <a:spLocks noChangeArrowheads="1"/>
          </p:cNvSpPr>
          <p:nvPr/>
        </p:nvSpPr>
        <p:spPr bwMode="auto">
          <a:xfrm>
            <a:off x="-1303338" y="4819650"/>
            <a:ext cx="7413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A</a:t>
            </a:r>
            <a:endParaRPr lang="zh-CN" altLang="en-US" sz="6600" b="1">
              <a:solidFill>
                <a:schemeClr val="bg1"/>
              </a:solidFill>
            </a:endParaRPr>
          </a:p>
        </p:txBody>
      </p:sp>
      <p:sp>
        <p:nvSpPr>
          <p:cNvPr id="45" name="文本框 44"/>
          <p:cNvSpPr txBox="1">
            <a:spLocks noChangeArrowheads="1"/>
          </p:cNvSpPr>
          <p:nvPr/>
        </p:nvSpPr>
        <p:spPr bwMode="auto">
          <a:xfrm>
            <a:off x="13889038" y="2543175"/>
            <a:ext cx="74136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K</a:t>
            </a:r>
            <a:endParaRPr lang="zh-CN" altLang="en-US" sz="6600" b="1">
              <a:solidFill>
                <a:schemeClr val="bg1"/>
              </a:solidFill>
            </a:endParaRPr>
          </a:p>
        </p:txBody>
      </p:sp>
      <p:sp>
        <p:nvSpPr>
          <p:cNvPr id="46" name="文本框 45"/>
          <p:cNvSpPr txBox="1">
            <a:spLocks noChangeArrowheads="1"/>
          </p:cNvSpPr>
          <p:nvPr/>
        </p:nvSpPr>
        <p:spPr bwMode="auto">
          <a:xfrm>
            <a:off x="12741275" y="5229225"/>
            <a:ext cx="7413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S</a:t>
            </a:r>
            <a:endParaRPr lang="zh-CN" altLang="en-US" sz="6600" b="1">
              <a:solidFill>
                <a:schemeClr val="bg1"/>
              </a:solidFill>
            </a:endParaRPr>
          </a:p>
        </p:txBody>
      </p:sp>
      <p:sp>
        <p:nvSpPr>
          <p:cNvPr id="7" name="文本框 6"/>
          <p:cNvSpPr txBox="1">
            <a:spLocks noChangeArrowheads="1"/>
          </p:cNvSpPr>
          <p:nvPr/>
        </p:nvSpPr>
        <p:spPr bwMode="auto">
          <a:xfrm>
            <a:off x="12665075" y="11113"/>
            <a:ext cx="8937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N</a:t>
            </a:r>
            <a:endParaRPr lang="zh-CN" altLang="en-US" sz="6600" b="1">
              <a:solidFill>
                <a:schemeClr val="bg1"/>
              </a:solidFill>
            </a:endParaRPr>
          </a:p>
        </p:txBody>
      </p:sp>
      <p:sp>
        <p:nvSpPr>
          <p:cNvPr id="48" name="文本框 47"/>
          <p:cNvSpPr txBox="1">
            <a:spLocks noChangeArrowheads="1"/>
          </p:cNvSpPr>
          <p:nvPr/>
        </p:nvSpPr>
        <p:spPr bwMode="auto">
          <a:xfrm>
            <a:off x="4333875" y="2886075"/>
            <a:ext cx="7413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T</a:t>
            </a:r>
            <a:endParaRPr lang="zh-CN" altLang="en-US" sz="6600" b="1">
              <a:solidFill>
                <a:schemeClr val="bg1"/>
              </a:solidFill>
            </a:endParaRPr>
          </a:p>
        </p:txBody>
      </p:sp>
      <p:sp>
        <p:nvSpPr>
          <p:cNvPr id="49" name="文本框 48"/>
          <p:cNvSpPr txBox="1">
            <a:spLocks noChangeArrowheads="1"/>
          </p:cNvSpPr>
          <p:nvPr/>
        </p:nvSpPr>
        <p:spPr bwMode="auto">
          <a:xfrm>
            <a:off x="4816475" y="2886075"/>
            <a:ext cx="7413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H</a:t>
            </a:r>
            <a:endParaRPr lang="zh-CN" altLang="en-US" sz="6600" b="1">
              <a:solidFill>
                <a:schemeClr val="bg1"/>
              </a:solidFill>
            </a:endParaRPr>
          </a:p>
        </p:txBody>
      </p:sp>
      <p:sp>
        <p:nvSpPr>
          <p:cNvPr id="50" name="文本框 49"/>
          <p:cNvSpPr txBox="1">
            <a:spLocks noChangeArrowheads="1"/>
          </p:cNvSpPr>
          <p:nvPr/>
        </p:nvSpPr>
        <p:spPr bwMode="auto">
          <a:xfrm>
            <a:off x="5392738" y="2886075"/>
            <a:ext cx="74136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A</a:t>
            </a:r>
            <a:endParaRPr lang="zh-CN" altLang="en-US" sz="6600" b="1">
              <a:solidFill>
                <a:schemeClr val="bg1"/>
              </a:solidFill>
            </a:endParaRPr>
          </a:p>
        </p:txBody>
      </p:sp>
      <p:sp>
        <p:nvSpPr>
          <p:cNvPr id="51" name="文本框 50"/>
          <p:cNvSpPr txBox="1">
            <a:spLocks noChangeArrowheads="1"/>
          </p:cNvSpPr>
          <p:nvPr/>
        </p:nvSpPr>
        <p:spPr bwMode="auto">
          <a:xfrm>
            <a:off x="6596063" y="2887663"/>
            <a:ext cx="74136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K</a:t>
            </a:r>
            <a:endParaRPr lang="zh-CN" altLang="en-US" sz="6600" b="1">
              <a:solidFill>
                <a:schemeClr val="bg1"/>
              </a:solidFill>
            </a:endParaRPr>
          </a:p>
        </p:txBody>
      </p:sp>
      <p:sp>
        <p:nvSpPr>
          <p:cNvPr id="52" name="文本框 51"/>
          <p:cNvSpPr txBox="1">
            <a:spLocks noChangeArrowheads="1"/>
          </p:cNvSpPr>
          <p:nvPr/>
        </p:nvSpPr>
        <p:spPr bwMode="auto">
          <a:xfrm>
            <a:off x="7126288" y="2886075"/>
            <a:ext cx="74136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S</a:t>
            </a:r>
            <a:endParaRPr lang="zh-CN" altLang="en-US" sz="6600" b="1">
              <a:solidFill>
                <a:schemeClr val="bg1"/>
              </a:solidFill>
            </a:endParaRPr>
          </a:p>
        </p:txBody>
      </p:sp>
      <p:sp>
        <p:nvSpPr>
          <p:cNvPr id="53" name="文本框 52"/>
          <p:cNvSpPr txBox="1">
            <a:spLocks noChangeArrowheads="1"/>
          </p:cNvSpPr>
          <p:nvPr/>
        </p:nvSpPr>
        <p:spPr bwMode="auto">
          <a:xfrm>
            <a:off x="5975350" y="2884488"/>
            <a:ext cx="8937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en-US" altLang="zh-CN" sz="6600" b="1">
                <a:solidFill>
                  <a:schemeClr val="bg1"/>
                </a:solidFill>
              </a:rPr>
              <a:t>N</a:t>
            </a:r>
            <a:endParaRPr lang="zh-CN" altLang="en-US" sz="6600" b="1">
              <a:solidFill>
                <a:schemeClr val="bg1"/>
              </a:solidFill>
            </a:endParaRPr>
          </a:p>
        </p:txBody>
      </p:sp>
    </p:spTree>
    <p:extLst>
      <p:ext uri="{BB962C8B-B14F-4D97-AF65-F5344CB8AC3E}">
        <p14:creationId xmlns:p14="http://schemas.microsoft.com/office/powerpoint/2010/main" val="17206200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1" presetClass="entr" presetSubtype="1"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1000"/>
                                        <p:tgtEl>
                                          <p:spTgt spid="5"/>
                                        </p:tgtEl>
                                      </p:cBhvr>
                                    </p:animEffect>
                                  </p:childTnLst>
                                </p:cTn>
                              </p:par>
                            </p:childTnLst>
                          </p:cTn>
                        </p:par>
                        <p:par>
                          <p:cTn id="13" fill="hold" nodeType="afterGroup">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2000" fill="hold"/>
                                        <p:tgtEl>
                                          <p:spTgt spid="2"/>
                                        </p:tgtEl>
                                        <p:attrNameLst>
                                          <p:attrName>ppt_w</p:attrName>
                                        </p:attrNameLst>
                                      </p:cBhvr>
                                      <p:tavLst>
                                        <p:tav tm="0">
                                          <p:val>
                                            <p:fltVal val="0"/>
                                          </p:val>
                                        </p:tav>
                                        <p:tav tm="100000">
                                          <p:val>
                                            <p:strVal val="#ppt_w"/>
                                          </p:val>
                                        </p:tav>
                                      </p:tavLst>
                                    </p:anim>
                                    <p:anim calcmode="lin" valueType="num">
                                      <p:cBhvr>
                                        <p:cTn id="17" dur="2000" fill="hold"/>
                                        <p:tgtEl>
                                          <p:spTgt spid="2"/>
                                        </p:tgtEl>
                                        <p:attrNameLst>
                                          <p:attrName>ppt_h</p:attrName>
                                        </p:attrNameLst>
                                      </p:cBhvr>
                                      <p:tavLst>
                                        <p:tav tm="0">
                                          <p:val>
                                            <p:fltVal val="0"/>
                                          </p:val>
                                        </p:tav>
                                        <p:tav tm="100000">
                                          <p:val>
                                            <p:strVal val="#ppt_h"/>
                                          </p:val>
                                        </p:tav>
                                      </p:tavLst>
                                    </p:anim>
                                    <p:anim calcmode="lin" valueType="num">
                                      <p:cBhvr>
                                        <p:cTn id="18" dur="2000" fill="hold"/>
                                        <p:tgtEl>
                                          <p:spTgt spid="2"/>
                                        </p:tgtEl>
                                        <p:attrNameLst>
                                          <p:attrName>style.rotation</p:attrName>
                                        </p:attrNameLst>
                                      </p:cBhvr>
                                      <p:tavLst>
                                        <p:tav tm="0">
                                          <p:val>
                                            <p:fltVal val="360"/>
                                          </p:val>
                                        </p:tav>
                                        <p:tav tm="100000">
                                          <p:val>
                                            <p:fltVal val="0"/>
                                          </p:val>
                                        </p:tav>
                                      </p:tavLst>
                                    </p:anim>
                                    <p:animEffect transition="in" filter="fade">
                                      <p:cBhvr>
                                        <p:cTn id="19" dur="2000"/>
                                        <p:tgtEl>
                                          <p:spTgt spid="2"/>
                                        </p:tgtEl>
                                      </p:cBhvr>
                                    </p:animEffect>
                                  </p:childTnLst>
                                </p:cTn>
                              </p:par>
                              <p:par>
                                <p:cTn id="20" presetID="10"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2000"/>
                                        <p:tgtEl>
                                          <p:spTgt spid="38"/>
                                        </p:tgtEl>
                                      </p:cBhvr>
                                    </p:animEffect>
                                  </p:childTnLst>
                                </p:cTn>
                              </p:par>
                              <p:par>
                                <p:cTn id="23" presetID="63" presetClass="path" presetSubtype="0" accel="50000" decel="50000" fill="hold" nodeType="withEffect">
                                  <p:stCondLst>
                                    <p:cond delay="0"/>
                                  </p:stCondLst>
                                  <p:childTnLst>
                                    <p:animMotion origin="layout" path="M -0.124677 0.359622 L 0 0 E" pathEditMode="relative" ptsTypes="">
                                      <p:cBhvr>
                                        <p:cTn id="24" dur="2000" fill="hold"/>
                                        <p:tgtEl>
                                          <p:spTgt spid="38"/>
                                        </p:tgtEl>
                                        <p:attrNameLst>
                                          <p:attrName>ppt_x</p:attrName>
                                          <p:attrName>ppt_y</p:attrName>
                                        </p:attrNameLst>
                                      </p:cBhvr>
                                    </p:animMotion>
                                  </p:childTnLst>
                                </p:cTn>
                              </p:par>
                              <p:par>
                                <p:cTn id="25" presetID="6" presetClass="emph" presetSubtype="0" accel="50000" decel="50000" fill="hold" nodeType="withEffect">
                                  <p:stCondLst>
                                    <p:cond delay="0"/>
                                  </p:stCondLst>
                                  <p:childTnLst>
                                    <p:animScale>
                                      <p:cBhvr>
                                        <p:cTn id="26" dur="2000" fill="hold"/>
                                        <p:tgtEl>
                                          <p:spTgt spid="38"/>
                                        </p:tgtEl>
                                      </p:cBhvr>
                                      <p:by x="150000" y="150000"/>
                                      <p:from x="206010" y="206010"/>
                                      <p:to x="100000" y="100000"/>
                                    </p:animScale>
                                  </p:childTnLst>
                                </p:cTn>
                              </p:par>
                              <p:par>
                                <p:cTn id="27" presetID="10" presetClass="entr" presetSubtype="0"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2000"/>
                                        <p:tgtEl>
                                          <p:spTgt spid="37"/>
                                        </p:tgtEl>
                                      </p:cBhvr>
                                    </p:animEffect>
                                  </p:childTnLst>
                                </p:cTn>
                              </p:par>
                              <p:par>
                                <p:cTn id="30" presetID="63" presetClass="path" presetSubtype="0" accel="50000" decel="50000" fill="hold" nodeType="withEffect">
                                  <p:stCondLst>
                                    <p:cond delay="0"/>
                                  </p:stCondLst>
                                  <p:childTnLst>
                                    <p:animMotion origin="layout" path="M -0.347088 -0.050612 L 0 0 E" pathEditMode="relative" ptsTypes="">
                                      <p:cBhvr>
                                        <p:cTn id="31" dur="2000" fill="hold"/>
                                        <p:tgtEl>
                                          <p:spTgt spid="37"/>
                                        </p:tgtEl>
                                        <p:attrNameLst>
                                          <p:attrName>ppt_x</p:attrName>
                                          <p:attrName>ppt_y</p:attrName>
                                        </p:attrNameLst>
                                      </p:cBhvr>
                                    </p:animMotion>
                                  </p:childTnLst>
                                </p:cTn>
                              </p:par>
                              <p:par>
                                <p:cTn id="32" presetID="6" presetClass="emph" presetSubtype="0" accel="50000" decel="50000" fill="hold" nodeType="withEffect">
                                  <p:stCondLst>
                                    <p:cond delay="0"/>
                                  </p:stCondLst>
                                  <p:childTnLst>
                                    <p:animScale>
                                      <p:cBhvr>
                                        <p:cTn id="33" dur="2000" fill="hold"/>
                                        <p:tgtEl>
                                          <p:spTgt spid="37"/>
                                        </p:tgtEl>
                                      </p:cBhvr>
                                      <p:by x="150000" y="150000"/>
                                      <p:from x="206010" y="206010"/>
                                      <p:to x="100000" y="100000"/>
                                    </p:animScale>
                                  </p:childTnLst>
                                </p:cTn>
                              </p:par>
                              <p:par>
                                <p:cTn id="34" presetID="10" presetClass="entr" presetSubtype="0" fill="hold"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2000"/>
                                        <p:tgtEl>
                                          <p:spTgt spid="36"/>
                                        </p:tgtEl>
                                      </p:cBhvr>
                                    </p:animEffect>
                                  </p:childTnLst>
                                </p:cTn>
                              </p:par>
                              <p:par>
                                <p:cTn id="37" presetID="63" presetClass="path" presetSubtype="0" accel="50000" decel="50000" fill="hold" nodeType="withEffect">
                                  <p:stCondLst>
                                    <p:cond delay="0"/>
                                  </p:stCondLst>
                                  <p:childTnLst>
                                    <p:animMotion origin="layout" path="M -0.095304 -0.405815 L 0 0 E" pathEditMode="relative" ptsTypes="">
                                      <p:cBhvr>
                                        <p:cTn id="38" dur="2000" fill="hold"/>
                                        <p:tgtEl>
                                          <p:spTgt spid="36"/>
                                        </p:tgtEl>
                                        <p:attrNameLst>
                                          <p:attrName>ppt_x</p:attrName>
                                          <p:attrName>ppt_y</p:attrName>
                                        </p:attrNameLst>
                                      </p:cBhvr>
                                    </p:animMotion>
                                  </p:childTnLst>
                                </p:cTn>
                              </p:par>
                              <p:par>
                                <p:cTn id="39" presetID="6" presetClass="emph" presetSubtype="0" accel="50000" decel="50000" fill="hold" nodeType="withEffect">
                                  <p:stCondLst>
                                    <p:cond delay="0"/>
                                  </p:stCondLst>
                                  <p:childTnLst>
                                    <p:animScale>
                                      <p:cBhvr>
                                        <p:cTn id="40" dur="2000" fill="hold"/>
                                        <p:tgtEl>
                                          <p:spTgt spid="36"/>
                                        </p:tgtEl>
                                      </p:cBhvr>
                                      <p:by x="150000" y="150000"/>
                                      <p:from x="206010" y="206010"/>
                                      <p:to x="100000" y="100000"/>
                                    </p:animScale>
                                  </p:childTnLst>
                                </p:cTn>
                              </p:par>
                              <p:par>
                                <p:cTn id="41" presetID="10"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2000"/>
                                        <p:tgtEl>
                                          <p:spTgt spid="35"/>
                                        </p:tgtEl>
                                      </p:cBhvr>
                                    </p:animEffect>
                                  </p:childTnLst>
                                </p:cTn>
                              </p:par>
                              <p:par>
                                <p:cTn id="44" presetID="63" presetClass="path" presetSubtype="0" accel="50000" decel="50000" fill="hold" nodeType="withEffect">
                                  <p:stCondLst>
                                    <p:cond delay="0"/>
                                  </p:stCondLst>
                                  <p:childTnLst>
                                    <p:animMotion origin="layout" path="M 0.133304 -0.300331 L 0 0 E" pathEditMode="relative" ptsTypes="">
                                      <p:cBhvr>
                                        <p:cTn id="45" dur="2000" fill="hold"/>
                                        <p:tgtEl>
                                          <p:spTgt spid="35"/>
                                        </p:tgtEl>
                                        <p:attrNameLst>
                                          <p:attrName>ppt_x</p:attrName>
                                          <p:attrName>ppt_y</p:attrName>
                                        </p:attrNameLst>
                                      </p:cBhvr>
                                    </p:animMotion>
                                  </p:childTnLst>
                                </p:cTn>
                              </p:par>
                              <p:par>
                                <p:cTn id="46" presetID="6" presetClass="emph" presetSubtype="0" accel="50000" decel="50000" fill="hold" nodeType="withEffect">
                                  <p:stCondLst>
                                    <p:cond delay="0"/>
                                  </p:stCondLst>
                                  <p:childTnLst>
                                    <p:animScale>
                                      <p:cBhvr>
                                        <p:cTn id="47" dur="2000" fill="hold"/>
                                        <p:tgtEl>
                                          <p:spTgt spid="35"/>
                                        </p:tgtEl>
                                      </p:cBhvr>
                                      <p:by x="150000" y="150000"/>
                                      <p:from x="206010" y="206010"/>
                                      <p:to x="100000" y="100000"/>
                                    </p:animScale>
                                  </p:childTnLst>
                                </p:cTn>
                              </p:par>
                              <p:par>
                                <p:cTn id="48" presetID="10" presetClass="entr" presetSubtype="0" fill="hold"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2000"/>
                                        <p:tgtEl>
                                          <p:spTgt spid="34"/>
                                        </p:tgtEl>
                                      </p:cBhvr>
                                    </p:animEffect>
                                  </p:childTnLst>
                                </p:cTn>
                              </p:par>
                              <p:par>
                                <p:cTn id="51" presetID="63" presetClass="path" presetSubtype="0" accel="50000" decel="50000" fill="hold" nodeType="withEffect">
                                  <p:stCondLst>
                                    <p:cond delay="0"/>
                                  </p:stCondLst>
                                  <p:childTnLst>
                                    <p:animMotion origin="layout" path="M 0.337048 -0.171848 L 0 0 E" pathEditMode="relative" ptsTypes="">
                                      <p:cBhvr>
                                        <p:cTn id="52" dur="2000" fill="hold"/>
                                        <p:tgtEl>
                                          <p:spTgt spid="34"/>
                                        </p:tgtEl>
                                        <p:attrNameLst>
                                          <p:attrName>ppt_x</p:attrName>
                                          <p:attrName>ppt_y</p:attrName>
                                        </p:attrNameLst>
                                      </p:cBhvr>
                                    </p:animMotion>
                                  </p:childTnLst>
                                </p:cTn>
                              </p:par>
                              <p:par>
                                <p:cTn id="53" presetID="6" presetClass="emph" presetSubtype="0" accel="50000" decel="50000" fill="hold" nodeType="withEffect">
                                  <p:stCondLst>
                                    <p:cond delay="0"/>
                                  </p:stCondLst>
                                  <p:childTnLst>
                                    <p:animScale>
                                      <p:cBhvr>
                                        <p:cTn id="54" dur="2000" fill="hold"/>
                                        <p:tgtEl>
                                          <p:spTgt spid="34"/>
                                        </p:tgtEl>
                                      </p:cBhvr>
                                      <p:by x="150000" y="150000"/>
                                      <p:from x="206010" y="206010"/>
                                      <p:to x="100000" y="100000"/>
                                    </p:animScale>
                                  </p:childTnLst>
                                </p:cTn>
                              </p:par>
                              <p:par>
                                <p:cTn id="55" presetID="10" presetClass="entr" presetSubtype="0"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2000"/>
                                        <p:tgtEl>
                                          <p:spTgt spid="39"/>
                                        </p:tgtEl>
                                      </p:cBhvr>
                                    </p:animEffect>
                                  </p:childTnLst>
                                </p:cTn>
                              </p:par>
                              <p:par>
                                <p:cTn id="58" presetID="63" presetClass="path" presetSubtype="0" accel="50000" decel="50000" fill="hold" nodeType="withEffect">
                                  <p:stCondLst>
                                    <p:cond delay="0"/>
                                  </p:stCondLst>
                                  <p:childTnLst>
                                    <p:animMotion origin="layout" path="M 0.211373 0.339849 L 0 0 E" pathEditMode="relative" ptsTypes="">
                                      <p:cBhvr>
                                        <p:cTn id="59" dur="2000" fill="hold"/>
                                        <p:tgtEl>
                                          <p:spTgt spid="39"/>
                                        </p:tgtEl>
                                        <p:attrNameLst>
                                          <p:attrName>ppt_x</p:attrName>
                                          <p:attrName>ppt_y</p:attrName>
                                        </p:attrNameLst>
                                      </p:cBhvr>
                                    </p:animMotion>
                                  </p:childTnLst>
                                </p:cTn>
                              </p:par>
                              <p:par>
                                <p:cTn id="60" presetID="6" presetClass="emph" presetSubtype="0" accel="50000" decel="50000" fill="hold" nodeType="withEffect">
                                  <p:stCondLst>
                                    <p:cond delay="0"/>
                                  </p:stCondLst>
                                  <p:childTnLst>
                                    <p:animScale>
                                      <p:cBhvr>
                                        <p:cTn id="61" dur="2000" fill="hold"/>
                                        <p:tgtEl>
                                          <p:spTgt spid="39"/>
                                        </p:tgtEl>
                                      </p:cBhvr>
                                      <p:by x="150000" y="150000"/>
                                      <p:from x="200185" y="200185"/>
                                      <p:to x="100000" y="100000"/>
                                    </p:animScale>
                                  </p:childTnLst>
                                </p:cTn>
                              </p:par>
                              <p:par>
                                <p:cTn id="62" presetID="10" presetClass="entr" presetSubtype="0"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2000"/>
                                        <p:tgtEl>
                                          <p:spTgt spid="32"/>
                                        </p:tgtEl>
                                      </p:cBhvr>
                                    </p:animEffect>
                                  </p:childTnLst>
                                </p:cTn>
                              </p:par>
                              <p:par>
                                <p:cTn id="65" presetID="63" presetClass="path" presetSubtype="0" accel="50000" decel="50000" fill="hold" nodeType="withEffect">
                                  <p:stCondLst>
                                    <p:cond delay="0"/>
                                  </p:stCondLst>
                                  <p:childTnLst>
                                    <p:animMotion origin="layout" path="M -0.124677 0.359622 L 0 0 E" pathEditMode="relative" ptsTypes="">
                                      <p:cBhvr>
                                        <p:cTn id="66" dur="2000" fill="hold"/>
                                        <p:tgtEl>
                                          <p:spTgt spid="32"/>
                                        </p:tgtEl>
                                        <p:attrNameLst>
                                          <p:attrName>ppt_x</p:attrName>
                                          <p:attrName>ppt_y</p:attrName>
                                        </p:attrNameLst>
                                      </p:cBhvr>
                                    </p:animMotion>
                                  </p:childTnLst>
                                </p:cTn>
                              </p:par>
                              <p:par>
                                <p:cTn id="67" presetID="6" presetClass="emph" presetSubtype="0" accel="50000" decel="50000" fill="hold" nodeType="withEffect">
                                  <p:stCondLst>
                                    <p:cond delay="0"/>
                                  </p:stCondLst>
                                  <p:childTnLst>
                                    <p:animScale>
                                      <p:cBhvr>
                                        <p:cTn id="68" dur="2000" fill="hold"/>
                                        <p:tgtEl>
                                          <p:spTgt spid="32"/>
                                        </p:tgtEl>
                                      </p:cBhvr>
                                      <p:by x="150000" y="150000"/>
                                      <p:from x="206010" y="206010"/>
                                      <p:to x="100000" y="100000"/>
                                    </p:animScale>
                                  </p:childTnLst>
                                </p:cTn>
                              </p:par>
                              <p:par>
                                <p:cTn id="69" presetID="10" presetClass="entr" presetSubtype="0"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2000"/>
                                        <p:tgtEl>
                                          <p:spTgt spid="33"/>
                                        </p:tgtEl>
                                      </p:cBhvr>
                                    </p:animEffect>
                                  </p:childTnLst>
                                </p:cTn>
                              </p:par>
                              <p:par>
                                <p:cTn id="72" presetID="63" presetClass="path" presetSubtype="0" accel="50000" decel="50000" fill="hold" nodeType="withEffect">
                                  <p:stCondLst>
                                    <p:cond delay="0"/>
                                  </p:stCondLst>
                                  <p:childTnLst>
                                    <p:animMotion origin="layout" path="M -0.347088 -0.050612 L 0 0 E" pathEditMode="relative" ptsTypes="">
                                      <p:cBhvr>
                                        <p:cTn id="73" dur="2000" fill="hold"/>
                                        <p:tgtEl>
                                          <p:spTgt spid="33"/>
                                        </p:tgtEl>
                                        <p:attrNameLst>
                                          <p:attrName>ppt_x</p:attrName>
                                          <p:attrName>ppt_y</p:attrName>
                                        </p:attrNameLst>
                                      </p:cBhvr>
                                    </p:animMotion>
                                  </p:childTnLst>
                                </p:cTn>
                              </p:par>
                              <p:par>
                                <p:cTn id="74" presetID="6" presetClass="emph" presetSubtype="0" accel="50000" decel="50000" fill="hold" nodeType="withEffect">
                                  <p:stCondLst>
                                    <p:cond delay="0"/>
                                  </p:stCondLst>
                                  <p:childTnLst>
                                    <p:animScale>
                                      <p:cBhvr>
                                        <p:cTn id="75" dur="2000" fill="hold"/>
                                        <p:tgtEl>
                                          <p:spTgt spid="33"/>
                                        </p:tgtEl>
                                      </p:cBhvr>
                                      <p:by x="150000" y="150000"/>
                                      <p:from x="206010" y="206010"/>
                                      <p:to x="100000" y="100000"/>
                                    </p:animScale>
                                  </p:childTnLst>
                                </p:cTn>
                              </p:par>
                              <p:par>
                                <p:cTn id="76" presetID="10" presetClass="entr" presetSubtype="0" fill="hold"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2000"/>
                                        <p:tgtEl>
                                          <p:spTgt spid="40"/>
                                        </p:tgtEl>
                                      </p:cBhvr>
                                    </p:animEffect>
                                  </p:childTnLst>
                                </p:cTn>
                              </p:par>
                              <p:par>
                                <p:cTn id="79" presetID="63" presetClass="path" presetSubtype="0" accel="50000" decel="50000" fill="hold" nodeType="withEffect">
                                  <p:stCondLst>
                                    <p:cond delay="0"/>
                                  </p:stCondLst>
                                  <p:childTnLst>
                                    <p:animMotion origin="layout" path="M -0.095304 -0.405815 L 0 0 E" pathEditMode="relative" ptsTypes="">
                                      <p:cBhvr>
                                        <p:cTn id="80" dur="2000" fill="hold"/>
                                        <p:tgtEl>
                                          <p:spTgt spid="40"/>
                                        </p:tgtEl>
                                        <p:attrNameLst>
                                          <p:attrName>ppt_x</p:attrName>
                                          <p:attrName>ppt_y</p:attrName>
                                        </p:attrNameLst>
                                      </p:cBhvr>
                                    </p:animMotion>
                                  </p:childTnLst>
                                </p:cTn>
                              </p:par>
                              <p:par>
                                <p:cTn id="81" presetID="6" presetClass="emph" presetSubtype="0" accel="50000" decel="50000" fill="hold" nodeType="withEffect">
                                  <p:stCondLst>
                                    <p:cond delay="0"/>
                                  </p:stCondLst>
                                  <p:childTnLst>
                                    <p:animScale>
                                      <p:cBhvr>
                                        <p:cTn id="82" dur="2000" fill="hold"/>
                                        <p:tgtEl>
                                          <p:spTgt spid="40"/>
                                        </p:tgtEl>
                                      </p:cBhvr>
                                      <p:by x="150000" y="150000"/>
                                      <p:from x="206010" y="206010"/>
                                      <p:to x="100000" y="100000"/>
                                    </p:animScale>
                                  </p:childTnLst>
                                </p:cTn>
                              </p:par>
                              <p:par>
                                <p:cTn id="83" presetID="10" presetClass="entr" presetSubtype="0" fill="hold"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2000"/>
                                        <p:tgtEl>
                                          <p:spTgt spid="41"/>
                                        </p:tgtEl>
                                      </p:cBhvr>
                                    </p:animEffect>
                                  </p:childTnLst>
                                </p:cTn>
                              </p:par>
                              <p:par>
                                <p:cTn id="86" presetID="63" presetClass="path" presetSubtype="0" accel="50000" decel="50000" fill="hold" nodeType="withEffect">
                                  <p:stCondLst>
                                    <p:cond delay="0"/>
                                  </p:stCondLst>
                                  <p:childTnLst>
                                    <p:animMotion origin="layout" path="M 0.133304 -0.300331 L 0 0 E" pathEditMode="relative" ptsTypes="">
                                      <p:cBhvr>
                                        <p:cTn id="87" dur="2000" fill="hold"/>
                                        <p:tgtEl>
                                          <p:spTgt spid="41"/>
                                        </p:tgtEl>
                                        <p:attrNameLst>
                                          <p:attrName>ppt_x</p:attrName>
                                          <p:attrName>ppt_y</p:attrName>
                                        </p:attrNameLst>
                                      </p:cBhvr>
                                    </p:animMotion>
                                  </p:childTnLst>
                                </p:cTn>
                              </p:par>
                              <p:par>
                                <p:cTn id="88" presetID="6" presetClass="emph" presetSubtype="0" accel="50000" decel="50000" fill="hold" nodeType="withEffect">
                                  <p:stCondLst>
                                    <p:cond delay="0"/>
                                  </p:stCondLst>
                                  <p:childTnLst>
                                    <p:animScale>
                                      <p:cBhvr>
                                        <p:cTn id="89" dur="2000" fill="hold"/>
                                        <p:tgtEl>
                                          <p:spTgt spid="41"/>
                                        </p:tgtEl>
                                      </p:cBhvr>
                                      <p:by x="150000" y="150000"/>
                                      <p:from x="206010" y="206010"/>
                                      <p:to x="100000" y="100000"/>
                                    </p:animScale>
                                  </p:childTnLst>
                                </p:cTn>
                              </p:par>
                              <p:par>
                                <p:cTn id="90" presetID="10" presetClass="entr" presetSubtype="0" fill="hold"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2000"/>
                                        <p:tgtEl>
                                          <p:spTgt spid="42"/>
                                        </p:tgtEl>
                                      </p:cBhvr>
                                    </p:animEffect>
                                  </p:childTnLst>
                                </p:cTn>
                              </p:par>
                              <p:par>
                                <p:cTn id="93" presetID="63" presetClass="path" presetSubtype="0" accel="50000" decel="50000" fill="hold" nodeType="withEffect">
                                  <p:stCondLst>
                                    <p:cond delay="0"/>
                                  </p:stCondLst>
                                  <p:childTnLst>
                                    <p:animMotion origin="layout" path="M 0.337048 -0.171848 L 0 0 E" pathEditMode="relative" ptsTypes="">
                                      <p:cBhvr>
                                        <p:cTn id="94" dur="2000" fill="hold"/>
                                        <p:tgtEl>
                                          <p:spTgt spid="42"/>
                                        </p:tgtEl>
                                        <p:attrNameLst>
                                          <p:attrName>ppt_x</p:attrName>
                                          <p:attrName>ppt_y</p:attrName>
                                        </p:attrNameLst>
                                      </p:cBhvr>
                                    </p:animMotion>
                                  </p:childTnLst>
                                </p:cTn>
                              </p:par>
                              <p:par>
                                <p:cTn id="95" presetID="6" presetClass="emph" presetSubtype="0" accel="50000" decel="50000" fill="hold" nodeType="withEffect">
                                  <p:stCondLst>
                                    <p:cond delay="0"/>
                                  </p:stCondLst>
                                  <p:childTnLst>
                                    <p:animScale>
                                      <p:cBhvr>
                                        <p:cTn id="96" dur="2000" fill="hold"/>
                                        <p:tgtEl>
                                          <p:spTgt spid="42"/>
                                        </p:tgtEl>
                                      </p:cBhvr>
                                      <p:by x="150000" y="150000"/>
                                      <p:from x="206010" y="206010"/>
                                      <p:to x="100000" y="100000"/>
                                    </p:animScale>
                                  </p:childTnLst>
                                </p:cTn>
                              </p:par>
                              <p:par>
                                <p:cTn id="97" presetID="10" presetClass="entr" presetSubtype="0" fill="hold" nodeType="with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0"/>
                                        <p:tgtEl>
                                          <p:spTgt spid="31"/>
                                        </p:tgtEl>
                                      </p:cBhvr>
                                    </p:animEffect>
                                  </p:childTnLst>
                                </p:cTn>
                              </p:par>
                              <p:par>
                                <p:cTn id="100" presetID="63" presetClass="path" presetSubtype="0" accel="50000" decel="50000" fill="hold" nodeType="withEffect">
                                  <p:stCondLst>
                                    <p:cond delay="0"/>
                                  </p:stCondLst>
                                  <p:childTnLst>
                                    <p:animMotion origin="layout" path="M 0.211373 0.339849 L 0 0 E" pathEditMode="relative" ptsTypes="">
                                      <p:cBhvr>
                                        <p:cTn id="101" dur="2000" fill="hold"/>
                                        <p:tgtEl>
                                          <p:spTgt spid="31"/>
                                        </p:tgtEl>
                                        <p:attrNameLst>
                                          <p:attrName>ppt_x</p:attrName>
                                          <p:attrName>ppt_y</p:attrName>
                                        </p:attrNameLst>
                                      </p:cBhvr>
                                    </p:animMotion>
                                  </p:childTnLst>
                                </p:cTn>
                              </p:par>
                              <p:par>
                                <p:cTn id="102" presetID="6" presetClass="emph" presetSubtype="0" accel="50000" decel="50000" fill="hold" nodeType="withEffect">
                                  <p:stCondLst>
                                    <p:cond delay="0"/>
                                  </p:stCondLst>
                                  <p:childTnLst>
                                    <p:animScale>
                                      <p:cBhvr>
                                        <p:cTn id="103" dur="2000" fill="hold"/>
                                        <p:tgtEl>
                                          <p:spTgt spid="31"/>
                                        </p:tgtEl>
                                      </p:cBhvr>
                                      <p:by x="150000" y="150000"/>
                                      <p:from x="200185" y="200185"/>
                                      <p:to x="100000" y="100000"/>
                                    </p:animScale>
                                  </p:childTnLst>
                                </p:cTn>
                              </p:par>
                              <p:par>
                                <p:cTn id="104" presetID="10" presetClass="entr" presetSubtype="0" fill="hold"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2000"/>
                                        <p:tgtEl>
                                          <p:spTgt spid="29"/>
                                        </p:tgtEl>
                                      </p:cBhvr>
                                    </p:animEffect>
                                  </p:childTnLst>
                                </p:cTn>
                              </p:par>
                              <p:par>
                                <p:cTn id="107" presetID="63" presetClass="path" presetSubtype="0" accel="50000" decel="50000" fill="hold" nodeType="withEffect">
                                  <p:stCondLst>
                                    <p:cond delay="0"/>
                                  </p:stCondLst>
                                  <p:childTnLst>
                                    <p:animMotion origin="layout" path="M -0.093558 -0.362351 L 0 0 E" pathEditMode="relative" ptsTypes="">
                                      <p:cBhvr>
                                        <p:cTn id="108" dur="2000" fill="hold"/>
                                        <p:tgtEl>
                                          <p:spTgt spid="29"/>
                                        </p:tgtEl>
                                        <p:attrNameLst>
                                          <p:attrName>ppt_x</p:attrName>
                                          <p:attrName>ppt_y</p:attrName>
                                        </p:attrNameLst>
                                      </p:cBhvr>
                                    </p:animMotion>
                                  </p:childTnLst>
                                </p:cTn>
                              </p:par>
                              <p:par>
                                <p:cTn id="109" presetID="6" presetClass="emph" presetSubtype="0" accel="50000" decel="50000" fill="hold" nodeType="withEffect">
                                  <p:stCondLst>
                                    <p:cond delay="0"/>
                                  </p:stCondLst>
                                  <p:childTnLst>
                                    <p:animScale>
                                      <p:cBhvr>
                                        <p:cTn id="110" dur="2000" fill="hold"/>
                                        <p:tgtEl>
                                          <p:spTgt spid="29"/>
                                        </p:tgtEl>
                                      </p:cBhvr>
                                      <p:by x="150000" y="150000"/>
                                      <p:from x="206010" y="206010"/>
                                      <p:to x="100000" y="100000"/>
                                    </p:animScale>
                                  </p:childTnLst>
                                </p:cTn>
                              </p:par>
                              <p:par>
                                <p:cTn id="111" presetID="10" presetClass="entr" presetSubtype="0" fill="hold" nodeType="with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2000"/>
                                        <p:tgtEl>
                                          <p:spTgt spid="28"/>
                                        </p:tgtEl>
                                      </p:cBhvr>
                                    </p:animEffect>
                                  </p:childTnLst>
                                </p:cTn>
                              </p:par>
                              <p:par>
                                <p:cTn id="114" presetID="63" presetClass="path" presetSubtype="0" accel="50000" decel="50000" fill="hold" nodeType="withEffect">
                                  <p:stCondLst>
                                    <p:cond delay="0"/>
                                  </p:stCondLst>
                                  <p:childTnLst>
                                    <p:animMotion origin="layout" path="M -0.297961 -0.078841 L 0 0 E" pathEditMode="relative" ptsTypes="">
                                      <p:cBhvr>
                                        <p:cTn id="115" dur="2000" fill="hold"/>
                                        <p:tgtEl>
                                          <p:spTgt spid="28"/>
                                        </p:tgtEl>
                                        <p:attrNameLst>
                                          <p:attrName>ppt_x</p:attrName>
                                          <p:attrName>ppt_y</p:attrName>
                                        </p:attrNameLst>
                                      </p:cBhvr>
                                    </p:animMotion>
                                  </p:childTnLst>
                                </p:cTn>
                              </p:par>
                              <p:par>
                                <p:cTn id="116" presetID="6" presetClass="emph" presetSubtype="0" accel="50000" decel="50000" fill="hold" nodeType="withEffect">
                                  <p:stCondLst>
                                    <p:cond delay="0"/>
                                  </p:stCondLst>
                                  <p:childTnLst>
                                    <p:animScale>
                                      <p:cBhvr>
                                        <p:cTn id="117" dur="2000" fill="hold"/>
                                        <p:tgtEl>
                                          <p:spTgt spid="28"/>
                                        </p:tgtEl>
                                      </p:cBhvr>
                                      <p:by x="150000" y="150000"/>
                                      <p:from x="206010" y="206010"/>
                                      <p:to x="100000" y="100000"/>
                                    </p:animScale>
                                  </p:childTnLst>
                                </p:cTn>
                              </p:par>
                              <p:par>
                                <p:cTn id="118" presetID="10" presetClass="entr" presetSubtype="0" fill="hold" nodeType="with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2000"/>
                                        <p:tgtEl>
                                          <p:spTgt spid="27"/>
                                        </p:tgtEl>
                                      </p:cBhvr>
                                    </p:animEffect>
                                  </p:childTnLst>
                                </p:cTn>
                              </p:par>
                              <p:par>
                                <p:cTn id="121" presetID="63" presetClass="path" presetSubtype="0" accel="50000" decel="50000" fill="hold" nodeType="withEffect">
                                  <p:stCondLst>
                                    <p:cond delay="0"/>
                                  </p:stCondLst>
                                  <p:childTnLst>
                                    <p:animMotion origin="layout" path="M -0.215087 0.343686 L 0 0 E" pathEditMode="relative" ptsTypes="">
                                      <p:cBhvr>
                                        <p:cTn id="122" dur="2000" fill="hold"/>
                                        <p:tgtEl>
                                          <p:spTgt spid="27"/>
                                        </p:tgtEl>
                                        <p:attrNameLst>
                                          <p:attrName>ppt_x</p:attrName>
                                          <p:attrName>ppt_y</p:attrName>
                                        </p:attrNameLst>
                                      </p:cBhvr>
                                    </p:animMotion>
                                  </p:childTnLst>
                                </p:cTn>
                              </p:par>
                              <p:par>
                                <p:cTn id="123" presetID="6" presetClass="emph" presetSubtype="0" accel="50000" decel="50000" fill="hold" nodeType="withEffect">
                                  <p:stCondLst>
                                    <p:cond delay="0"/>
                                  </p:stCondLst>
                                  <p:childTnLst>
                                    <p:animScale>
                                      <p:cBhvr>
                                        <p:cTn id="124" dur="2000" fill="hold"/>
                                        <p:tgtEl>
                                          <p:spTgt spid="27"/>
                                        </p:tgtEl>
                                      </p:cBhvr>
                                      <p:by x="150000" y="150000"/>
                                      <p:from x="206010" y="206010"/>
                                      <p:to x="100000" y="100000"/>
                                    </p:animScale>
                                  </p:childTnLst>
                                </p:cTn>
                              </p:par>
                              <p:par>
                                <p:cTn id="125" presetID="10" presetClass="entr" presetSubtype="0" fill="hold" nodeType="with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2000"/>
                                        <p:tgtEl>
                                          <p:spTgt spid="26"/>
                                        </p:tgtEl>
                                      </p:cBhvr>
                                    </p:animEffect>
                                  </p:childTnLst>
                                </p:cTn>
                              </p:par>
                              <p:par>
                                <p:cTn id="128" presetID="63" presetClass="path" presetSubtype="0" accel="50000" decel="50000" fill="hold" nodeType="withEffect">
                                  <p:stCondLst>
                                    <p:cond delay="0"/>
                                  </p:stCondLst>
                                  <p:childTnLst>
                                    <p:animMotion origin="layout" path="M 0.201801 0.359427 L 0 0 E" pathEditMode="relative" ptsTypes="">
                                      <p:cBhvr>
                                        <p:cTn id="129" dur="2000" fill="hold"/>
                                        <p:tgtEl>
                                          <p:spTgt spid="26"/>
                                        </p:tgtEl>
                                        <p:attrNameLst>
                                          <p:attrName>ppt_x</p:attrName>
                                          <p:attrName>ppt_y</p:attrName>
                                        </p:attrNameLst>
                                      </p:cBhvr>
                                    </p:animMotion>
                                  </p:childTnLst>
                                </p:cTn>
                              </p:par>
                              <p:par>
                                <p:cTn id="130" presetID="6" presetClass="emph" presetSubtype="0" accel="50000" decel="50000" fill="hold" nodeType="withEffect">
                                  <p:stCondLst>
                                    <p:cond delay="0"/>
                                  </p:stCondLst>
                                  <p:childTnLst>
                                    <p:animScale>
                                      <p:cBhvr>
                                        <p:cTn id="131" dur="2000" fill="hold"/>
                                        <p:tgtEl>
                                          <p:spTgt spid="26"/>
                                        </p:tgtEl>
                                      </p:cBhvr>
                                      <p:by x="150000" y="150000"/>
                                      <p:from x="206010" y="206010"/>
                                      <p:to x="100000" y="100000"/>
                                    </p:animScale>
                                  </p:childTnLst>
                                </p:cTn>
                              </p:par>
                              <p:par>
                                <p:cTn id="132" presetID="10" presetClass="entr" presetSubtype="0" fill="hold" nodeType="withEffect">
                                  <p:stCondLst>
                                    <p:cond delay="0"/>
                                  </p:stCondLst>
                                  <p:childTnLst>
                                    <p:set>
                                      <p:cBhvr>
                                        <p:cTn id="133" dur="1" fill="hold">
                                          <p:stCondLst>
                                            <p:cond delay="0"/>
                                          </p:stCondLst>
                                        </p:cTn>
                                        <p:tgtEl>
                                          <p:spTgt spid="25"/>
                                        </p:tgtEl>
                                        <p:attrNameLst>
                                          <p:attrName>style.visibility</p:attrName>
                                        </p:attrNameLst>
                                      </p:cBhvr>
                                      <p:to>
                                        <p:strVal val="visible"/>
                                      </p:to>
                                    </p:set>
                                    <p:animEffect transition="in" filter="fade">
                                      <p:cBhvr>
                                        <p:cTn id="134" dur="2000"/>
                                        <p:tgtEl>
                                          <p:spTgt spid="25"/>
                                        </p:tgtEl>
                                      </p:cBhvr>
                                    </p:animEffect>
                                  </p:childTnLst>
                                </p:cTn>
                              </p:par>
                              <p:par>
                                <p:cTn id="135" presetID="63" presetClass="path" presetSubtype="0" accel="50000" decel="50000" fill="hold" nodeType="withEffect">
                                  <p:stCondLst>
                                    <p:cond delay="0"/>
                                  </p:stCondLst>
                                  <p:childTnLst>
                                    <p:animMotion origin="layout" path="M 0.151548 -0.377014 L 0 0 E" pathEditMode="relative" ptsTypes="">
                                      <p:cBhvr>
                                        <p:cTn id="136" dur="2000" fill="hold"/>
                                        <p:tgtEl>
                                          <p:spTgt spid="25"/>
                                        </p:tgtEl>
                                        <p:attrNameLst>
                                          <p:attrName>ppt_x</p:attrName>
                                          <p:attrName>ppt_y</p:attrName>
                                        </p:attrNameLst>
                                      </p:cBhvr>
                                    </p:animMotion>
                                  </p:childTnLst>
                                </p:cTn>
                              </p:par>
                              <p:par>
                                <p:cTn id="137" presetID="6" presetClass="emph" presetSubtype="0" accel="50000" decel="50000" fill="hold" nodeType="withEffect">
                                  <p:stCondLst>
                                    <p:cond delay="0"/>
                                  </p:stCondLst>
                                  <p:childTnLst>
                                    <p:animScale>
                                      <p:cBhvr>
                                        <p:cTn id="138" dur="2000" fill="hold"/>
                                        <p:tgtEl>
                                          <p:spTgt spid="25"/>
                                        </p:tgtEl>
                                      </p:cBhvr>
                                      <p:by x="150000" y="150000"/>
                                      <p:from x="206010" y="206010"/>
                                      <p:to x="100000" y="100000"/>
                                    </p:animScale>
                                  </p:childTnLst>
                                </p:cTn>
                              </p:par>
                              <p:par>
                                <p:cTn id="139" presetID="10" presetClass="entr" presetSubtype="0" fill="hold" nodeType="withEffect">
                                  <p:stCondLst>
                                    <p:cond delay="0"/>
                                  </p:stCondLst>
                                  <p:childTnLst>
                                    <p:set>
                                      <p:cBhvr>
                                        <p:cTn id="140" dur="1" fill="hold">
                                          <p:stCondLst>
                                            <p:cond delay="0"/>
                                          </p:stCondLst>
                                        </p:cTn>
                                        <p:tgtEl>
                                          <p:spTgt spid="30"/>
                                        </p:tgtEl>
                                        <p:attrNameLst>
                                          <p:attrName>style.visibility</p:attrName>
                                        </p:attrNameLst>
                                      </p:cBhvr>
                                      <p:to>
                                        <p:strVal val="visible"/>
                                      </p:to>
                                    </p:set>
                                    <p:animEffect transition="in" filter="fade">
                                      <p:cBhvr>
                                        <p:cTn id="141" dur="2000"/>
                                        <p:tgtEl>
                                          <p:spTgt spid="30"/>
                                        </p:tgtEl>
                                      </p:cBhvr>
                                    </p:animEffect>
                                  </p:childTnLst>
                                </p:cTn>
                              </p:par>
                              <p:par>
                                <p:cTn id="142" presetID="63" presetClass="path" presetSubtype="0" accel="50000" decel="50000" fill="hold" nodeType="withEffect">
                                  <p:stCondLst>
                                    <p:cond delay="0"/>
                                  </p:stCondLst>
                                  <p:childTnLst>
                                    <p:animMotion origin="layout" path="M 0.282349 -0.083665 L 0 0 E" pathEditMode="relative" ptsTypes="">
                                      <p:cBhvr>
                                        <p:cTn id="143" dur="2000" fill="hold"/>
                                        <p:tgtEl>
                                          <p:spTgt spid="30"/>
                                        </p:tgtEl>
                                        <p:attrNameLst>
                                          <p:attrName>ppt_x</p:attrName>
                                          <p:attrName>ppt_y</p:attrName>
                                        </p:attrNameLst>
                                      </p:cBhvr>
                                    </p:animMotion>
                                  </p:childTnLst>
                                </p:cTn>
                              </p:par>
                              <p:par>
                                <p:cTn id="144" presetID="6" presetClass="emph" presetSubtype="0" accel="50000" decel="50000" fill="hold" nodeType="withEffect">
                                  <p:stCondLst>
                                    <p:cond delay="0"/>
                                  </p:stCondLst>
                                  <p:childTnLst>
                                    <p:animScale>
                                      <p:cBhvr>
                                        <p:cTn id="145" dur="2000" fill="hold"/>
                                        <p:tgtEl>
                                          <p:spTgt spid="30"/>
                                        </p:tgtEl>
                                      </p:cBhvr>
                                      <p:by x="150000" y="150000"/>
                                      <p:from x="200185" y="200185"/>
                                      <p:to x="100000" y="100000"/>
                                    </p:animScale>
                                  </p:childTnLst>
                                </p:cTn>
                              </p:par>
                              <p:par>
                                <p:cTn id="146" presetID="10" presetClass="exit" presetSubtype="0" fill="hold" grpId="0" nodeType="withEffect">
                                  <p:stCondLst>
                                    <p:cond delay="0"/>
                                  </p:stCondLst>
                                  <p:childTnLst>
                                    <p:animEffect transition="out" filter="fade">
                                      <p:cBhvr>
                                        <p:cTn id="147" dur="2000"/>
                                        <p:tgtEl>
                                          <p:spTgt spid="3"/>
                                        </p:tgtEl>
                                      </p:cBhvr>
                                    </p:animEffect>
                                    <p:set>
                                      <p:cBhvr>
                                        <p:cTn id="148" dur="1" fill="hold">
                                          <p:stCondLst>
                                            <p:cond delay="1999"/>
                                          </p:stCondLst>
                                        </p:cTn>
                                        <p:tgtEl>
                                          <p:spTgt spid="3"/>
                                        </p:tgtEl>
                                        <p:attrNameLst>
                                          <p:attrName>style.visibility</p:attrName>
                                        </p:attrNameLst>
                                      </p:cBhvr>
                                      <p:to>
                                        <p:strVal val="hidden"/>
                                      </p:to>
                                    </p:set>
                                  </p:childTnLst>
                                </p:cTn>
                              </p:par>
                              <p:par>
                                <p:cTn id="149" presetID="10" presetClass="entr" presetSubtype="0" fill="hold" grpId="0" nodeType="withEffect">
                                  <p:stCondLst>
                                    <p:cond delay="0"/>
                                  </p:stCondLst>
                                  <p:childTnLst>
                                    <p:set>
                                      <p:cBhvr>
                                        <p:cTn id="150" dur="1" fill="hold">
                                          <p:stCondLst>
                                            <p:cond delay="0"/>
                                          </p:stCondLst>
                                        </p:cTn>
                                        <p:tgtEl>
                                          <p:spTgt spid="48"/>
                                        </p:tgtEl>
                                        <p:attrNameLst>
                                          <p:attrName>style.visibility</p:attrName>
                                        </p:attrNameLst>
                                      </p:cBhvr>
                                      <p:to>
                                        <p:strVal val="visible"/>
                                      </p:to>
                                    </p:set>
                                    <p:animEffect transition="in" filter="fade">
                                      <p:cBhvr>
                                        <p:cTn id="151" dur="2000"/>
                                        <p:tgtEl>
                                          <p:spTgt spid="48"/>
                                        </p:tgtEl>
                                      </p:cBhvr>
                                    </p:animEffect>
                                  </p:childTnLst>
                                </p:cTn>
                              </p:par>
                              <p:par>
                                <p:cTn id="152" presetID="63" presetClass="path" presetSubtype="0" accel="50000" decel="50000" fill="hold" grpId="1" nodeType="withEffect">
                                  <p:stCondLst>
                                    <p:cond delay="0"/>
                                  </p:stCondLst>
                                  <p:childTnLst>
                                    <p:animMotion origin="layout" path="M 0 0 L 0.425954 0.450159 E" pathEditMode="relative" ptsTypes="">
                                      <p:cBhvr>
                                        <p:cTn id="153" dur="2000" fill="hold"/>
                                        <p:tgtEl>
                                          <p:spTgt spid="3"/>
                                        </p:tgtEl>
                                        <p:attrNameLst>
                                          <p:attrName>ppt_x</p:attrName>
                                          <p:attrName>ppt_y</p:attrName>
                                        </p:attrNameLst>
                                      </p:cBhvr>
                                    </p:animMotion>
                                  </p:childTnLst>
                                </p:cTn>
                              </p:par>
                              <p:par>
                                <p:cTn id="154" presetID="6" presetClass="emph" presetSubtype="0" accel="50000" decel="50000" fill="hold" grpId="2" nodeType="withEffect">
                                  <p:stCondLst>
                                    <p:cond delay="0"/>
                                  </p:stCondLst>
                                  <p:childTnLst>
                                    <p:animScale>
                                      <p:cBhvr>
                                        <p:cTn id="155" dur="2000" fill="hold"/>
                                        <p:tgtEl>
                                          <p:spTgt spid="3"/>
                                        </p:tgtEl>
                                      </p:cBhvr>
                                      <p:by x="150000" y="150000"/>
                                      <p:to x="100000" y="100000"/>
                                    </p:animScale>
                                  </p:childTnLst>
                                </p:cTn>
                              </p:par>
                              <p:par>
                                <p:cTn id="156" presetID="63" presetClass="path" presetSubtype="0" accel="50000" decel="50000" fill="hold" grpId="1" nodeType="withEffect">
                                  <p:stCondLst>
                                    <p:cond delay="0"/>
                                  </p:stCondLst>
                                  <p:childTnLst>
                                    <p:animMotion origin="layout" path="M -0.425954 -0.450159 L 0 0 E" pathEditMode="relative" ptsTypes="">
                                      <p:cBhvr>
                                        <p:cTn id="157" dur="2000" fill="hold"/>
                                        <p:tgtEl>
                                          <p:spTgt spid="48"/>
                                        </p:tgtEl>
                                        <p:attrNameLst>
                                          <p:attrName>ppt_x</p:attrName>
                                          <p:attrName>ppt_y</p:attrName>
                                        </p:attrNameLst>
                                      </p:cBhvr>
                                    </p:animMotion>
                                  </p:childTnLst>
                                </p:cTn>
                              </p:par>
                              <p:par>
                                <p:cTn id="158" presetID="6" presetClass="emph" presetSubtype="0" accel="50000" decel="50000" fill="hold" grpId="2" nodeType="withEffect">
                                  <p:stCondLst>
                                    <p:cond delay="0"/>
                                  </p:stCondLst>
                                  <p:childTnLst>
                                    <p:animScale>
                                      <p:cBhvr>
                                        <p:cTn id="159" dur="2000" fill="hold"/>
                                        <p:tgtEl>
                                          <p:spTgt spid="48"/>
                                        </p:tgtEl>
                                      </p:cBhvr>
                                      <p:by x="150000" y="150000"/>
                                      <p:from x="100000" y="100000"/>
                                      <p:to x="100000" y="100000"/>
                                    </p:animScale>
                                  </p:childTnLst>
                                </p:cTn>
                              </p:par>
                              <p:par>
                                <p:cTn id="160" presetID="10" presetClass="exit" presetSubtype="0" fill="hold" grpId="0" nodeType="withEffect">
                                  <p:stCondLst>
                                    <p:cond delay="0"/>
                                  </p:stCondLst>
                                  <p:childTnLst>
                                    <p:animEffect transition="out" filter="fade">
                                      <p:cBhvr>
                                        <p:cTn id="161" dur="2000"/>
                                        <p:tgtEl>
                                          <p:spTgt spid="43"/>
                                        </p:tgtEl>
                                      </p:cBhvr>
                                    </p:animEffect>
                                    <p:set>
                                      <p:cBhvr>
                                        <p:cTn id="162" dur="1" fill="hold">
                                          <p:stCondLst>
                                            <p:cond delay="1999"/>
                                          </p:stCondLst>
                                        </p:cTn>
                                        <p:tgtEl>
                                          <p:spTgt spid="43"/>
                                        </p:tgtEl>
                                        <p:attrNameLst>
                                          <p:attrName>style.visibility</p:attrName>
                                        </p:attrNameLst>
                                      </p:cBhvr>
                                      <p:to>
                                        <p:strVal val="hidden"/>
                                      </p:to>
                                    </p:set>
                                  </p:childTnLst>
                                </p:cTn>
                              </p:par>
                              <p:par>
                                <p:cTn id="163" presetID="10" presetClass="entr" presetSubtype="0" fill="hold" grpId="0" nodeType="withEffect">
                                  <p:stCondLst>
                                    <p:cond delay="0"/>
                                  </p:stCondLst>
                                  <p:childTnLst>
                                    <p:set>
                                      <p:cBhvr>
                                        <p:cTn id="164" dur="1" fill="hold">
                                          <p:stCondLst>
                                            <p:cond delay="0"/>
                                          </p:stCondLst>
                                        </p:cTn>
                                        <p:tgtEl>
                                          <p:spTgt spid="49"/>
                                        </p:tgtEl>
                                        <p:attrNameLst>
                                          <p:attrName>style.visibility</p:attrName>
                                        </p:attrNameLst>
                                      </p:cBhvr>
                                      <p:to>
                                        <p:strVal val="visible"/>
                                      </p:to>
                                    </p:set>
                                    <p:animEffect transition="in" filter="fade">
                                      <p:cBhvr>
                                        <p:cTn id="165" dur="2000"/>
                                        <p:tgtEl>
                                          <p:spTgt spid="49"/>
                                        </p:tgtEl>
                                      </p:cBhvr>
                                    </p:animEffect>
                                  </p:childTnLst>
                                </p:cTn>
                              </p:par>
                              <p:par>
                                <p:cTn id="166" presetID="63" presetClass="path" presetSubtype="0" accel="50000" decel="50000" fill="hold" grpId="1" nodeType="withEffect">
                                  <p:stCondLst>
                                    <p:cond delay="0"/>
                                  </p:stCondLst>
                                  <p:childTnLst>
                                    <p:animMotion origin="layout" path="M 0 0 L 0.562447 0.144891 E" pathEditMode="relative" ptsTypes="">
                                      <p:cBhvr>
                                        <p:cTn id="167" dur="2000" fill="hold"/>
                                        <p:tgtEl>
                                          <p:spTgt spid="43"/>
                                        </p:tgtEl>
                                        <p:attrNameLst>
                                          <p:attrName>ppt_x</p:attrName>
                                          <p:attrName>ppt_y</p:attrName>
                                        </p:attrNameLst>
                                      </p:cBhvr>
                                    </p:animMotion>
                                  </p:childTnLst>
                                </p:cTn>
                              </p:par>
                              <p:par>
                                <p:cTn id="168" presetID="6" presetClass="emph" presetSubtype="0" accel="50000" decel="50000" fill="hold" grpId="2" nodeType="withEffect">
                                  <p:stCondLst>
                                    <p:cond delay="0"/>
                                  </p:stCondLst>
                                  <p:childTnLst>
                                    <p:animScale>
                                      <p:cBhvr>
                                        <p:cTn id="169" dur="2000" fill="hold"/>
                                        <p:tgtEl>
                                          <p:spTgt spid="43"/>
                                        </p:tgtEl>
                                      </p:cBhvr>
                                      <p:by x="150000" y="150000"/>
                                      <p:to x="100000" y="100000"/>
                                    </p:animScale>
                                  </p:childTnLst>
                                </p:cTn>
                              </p:par>
                              <p:par>
                                <p:cTn id="170" presetID="63" presetClass="path" presetSubtype="0" accel="50000" decel="50000" fill="hold" grpId="1" nodeType="withEffect">
                                  <p:stCondLst>
                                    <p:cond delay="0"/>
                                  </p:stCondLst>
                                  <p:childTnLst>
                                    <p:animMotion origin="layout" path="M -0.562447 -0.144891 L 0 0 E" pathEditMode="relative" ptsTypes="">
                                      <p:cBhvr>
                                        <p:cTn id="171" dur="2000" fill="hold"/>
                                        <p:tgtEl>
                                          <p:spTgt spid="49"/>
                                        </p:tgtEl>
                                        <p:attrNameLst>
                                          <p:attrName>ppt_x</p:attrName>
                                          <p:attrName>ppt_y</p:attrName>
                                        </p:attrNameLst>
                                      </p:cBhvr>
                                    </p:animMotion>
                                  </p:childTnLst>
                                </p:cTn>
                              </p:par>
                              <p:par>
                                <p:cTn id="172" presetID="6" presetClass="emph" presetSubtype="0" accel="50000" decel="50000" fill="hold" grpId="2" nodeType="withEffect">
                                  <p:stCondLst>
                                    <p:cond delay="0"/>
                                  </p:stCondLst>
                                  <p:childTnLst>
                                    <p:animScale>
                                      <p:cBhvr>
                                        <p:cTn id="173" dur="2000" fill="hold"/>
                                        <p:tgtEl>
                                          <p:spTgt spid="49"/>
                                        </p:tgtEl>
                                      </p:cBhvr>
                                      <p:by x="150000" y="150000"/>
                                      <p:from x="100000" y="100000"/>
                                      <p:to x="100000" y="100000"/>
                                    </p:animScale>
                                  </p:childTnLst>
                                </p:cTn>
                              </p:par>
                              <p:par>
                                <p:cTn id="174" presetID="10" presetClass="exit" presetSubtype="0" fill="hold" grpId="0" nodeType="withEffect">
                                  <p:stCondLst>
                                    <p:cond delay="0"/>
                                  </p:stCondLst>
                                  <p:childTnLst>
                                    <p:animEffect transition="out" filter="fade">
                                      <p:cBhvr>
                                        <p:cTn id="175" dur="2000"/>
                                        <p:tgtEl>
                                          <p:spTgt spid="44"/>
                                        </p:tgtEl>
                                      </p:cBhvr>
                                    </p:animEffect>
                                    <p:set>
                                      <p:cBhvr>
                                        <p:cTn id="176" dur="1" fill="hold">
                                          <p:stCondLst>
                                            <p:cond delay="1999"/>
                                          </p:stCondLst>
                                        </p:cTn>
                                        <p:tgtEl>
                                          <p:spTgt spid="44"/>
                                        </p:tgtEl>
                                        <p:attrNameLst>
                                          <p:attrName>style.visibility</p:attrName>
                                        </p:attrNameLst>
                                      </p:cBhvr>
                                      <p:to>
                                        <p:strVal val="hidden"/>
                                      </p:to>
                                    </p:set>
                                  </p:childTnLst>
                                </p:cTn>
                              </p:par>
                              <p:par>
                                <p:cTn id="177" presetID="10" presetClass="entr" presetSubtype="0" fill="hold" grpId="0" nodeType="withEffect">
                                  <p:stCondLst>
                                    <p:cond delay="0"/>
                                  </p:stCondLst>
                                  <p:childTnLst>
                                    <p:set>
                                      <p:cBhvr>
                                        <p:cTn id="178" dur="1" fill="hold">
                                          <p:stCondLst>
                                            <p:cond delay="0"/>
                                          </p:stCondLst>
                                        </p:cTn>
                                        <p:tgtEl>
                                          <p:spTgt spid="50"/>
                                        </p:tgtEl>
                                        <p:attrNameLst>
                                          <p:attrName>style.visibility</p:attrName>
                                        </p:attrNameLst>
                                      </p:cBhvr>
                                      <p:to>
                                        <p:strVal val="visible"/>
                                      </p:to>
                                    </p:set>
                                    <p:animEffect transition="in" filter="fade">
                                      <p:cBhvr>
                                        <p:cTn id="179" dur="2000"/>
                                        <p:tgtEl>
                                          <p:spTgt spid="50"/>
                                        </p:tgtEl>
                                      </p:cBhvr>
                                    </p:animEffect>
                                  </p:childTnLst>
                                </p:cTn>
                              </p:par>
                              <p:par>
                                <p:cTn id="180" presetID="63" presetClass="path" presetSubtype="0" accel="50000" decel="50000" fill="hold" grpId="1" nodeType="withEffect">
                                  <p:stCondLst>
                                    <p:cond delay="0"/>
                                  </p:stCondLst>
                                  <p:childTnLst>
                                    <p:animMotion origin="layout" path="M 0 0 L 0.549227 -0.281868 E" pathEditMode="relative" ptsTypes="">
                                      <p:cBhvr>
                                        <p:cTn id="181" dur="2000" fill="hold"/>
                                        <p:tgtEl>
                                          <p:spTgt spid="44"/>
                                        </p:tgtEl>
                                        <p:attrNameLst>
                                          <p:attrName>ppt_x</p:attrName>
                                          <p:attrName>ppt_y</p:attrName>
                                        </p:attrNameLst>
                                      </p:cBhvr>
                                    </p:animMotion>
                                  </p:childTnLst>
                                </p:cTn>
                              </p:par>
                              <p:par>
                                <p:cTn id="182" presetID="6" presetClass="emph" presetSubtype="0" accel="50000" decel="50000" fill="hold" grpId="2" nodeType="withEffect">
                                  <p:stCondLst>
                                    <p:cond delay="0"/>
                                  </p:stCondLst>
                                  <p:childTnLst>
                                    <p:animScale>
                                      <p:cBhvr>
                                        <p:cTn id="183" dur="2000" fill="hold"/>
                                        <p:tgtEl>
                                          <p:spTgt spid="44"/>
                                        </p:tgtEl>
                                      </p:cBhvr>
                                      <p:by x="150000" y="150000"/>
                                      <p:to x="100000" y="100000"/>
                                    </p:animScale>
                                  </p:childTnLst>
                                </p:cTn>
                              </p:par>
                              <p:par>
                                <p:cTn id="184" presetID="63" presetClass="path" presetSubtype="0" accel="50000" decel="50000" fill="hold" grpId="1" nodeType="withEffect">
                                  <p:stCondLst>
                                    <p:cond delay="0"/>
                                  </p:stCondLst>
                                  <p:childTnLst>
                                    <p:animMotion origin="layout" path="M -0.549227 0.281868 L 0 0 E" pathEditMode="relative" ptsTypes="">
                                      <p:cBhvr>
                                        <p:cTn id="185" dur="2000" fill="hold"/>
                                        <p:tgtEl>
                                          <p:spTgt spid="50"/>
                                        </p:tgtEl>
                                        <p:attrNameLst>
                                          <p:attrName>ppt_x</p:attrName>
                                          <p:attrName>ppt_y</p:attrName>
                                        </p:attrNameLst>
                                      </p:cBhvr>
                                    </p:animMotion>
                                  </p:childTnLst>
                                </p:cTn>
                              </p:par>
                              <p:par>
                                <p:cTn id="186" presetID="6" presetClass="emph" presetSubtype="0" accel="50000" decel="50000" fill="hold" grpId="2" nodeType="withEffect">
                                  <p:stCondLst>
                                    <p:cond delay="0"/>
                                  </p:stCondLst>
                                  <p:childTnLst>
                                    <p:animScale>
                                      <p:cBhvr>
                                        <p:cTn id="187" dur="2000" fill="hold"/>
                                        <p:tgtEl>
                                          <p:spTgt spid="50"/>
                                        </p:tgtEl>
                                      </p:cBhvr>
                                      <p:by x="150000" y="150000"/>
                                      <p:from x="100000" y="100000"/>
                                      <p:to x="100000" y="100000"/>
                                    </p:animScale>
                                  </p:childTnLst>
                                </p:cTn>
                              </p:par>
                              <p:par>
                                <p:cTn id="188" presetID="10" presetClass="exit" presetSubtype="0" fill="hold" grpId="0" nodeType="withEffect">
                                  <p:stCondLst>
                                    <p:cond delay="0"/>
                                  </p:stCondLst>
                                  <p:childTnLst>
                                    <p:animEffect transition="out" filter="fade">
                                      <p:cBhvr>
                                        <p:cTn id="189" dur="2000"/>
                                        <p:tgtEl>
                                          <p:spTgt spid="7"/>
                                        </p:tgtEl>
                                      </p:cBhvr>
                                    </p:animEffect>
                                    <p:set>
                                      <p:cBhvr>
                                        <p:cTn id="190" dur="1" fill="hold">
                                          <p:stCondLst>
                                            <p:cond delay="1999"/>
                                          </p:stCondLst>
                                        </p:cTn>
                                        <p:tgtEl>
                                          <p:spTgt spid="7"/>
                                        </p:tgtEl>
                                        <p:attrNameLst>
                                          <p:attrName>style.visibility</p:attrName>
                                        </p:attrNameLst>
                                      </p:cBhvr>
                                      <p:to>
                                        <p:strVal val="hidden"/>
                                      </p:to>
                                    </p:set>
                                  </p:childTnLst>
                                </p:cTn>
                              </p:par>
                              <p:par>
                                <p:cTn id="191" presetID="10" presetClass="entr" presetSubtype="0" fill="hold" grpId="0" nodeType="withEffect">
                                  <p:stCondLst>
                                    <p:cond delay="0"/>
                                  </p:stCondLst>
                                  <p:childTnLst>
                                    <p:set>
                                      <p:cBhvr>
                                        <p:cTn id="192" dur="1" fill="hold">
                                          <p:stCondLst>
                                            <p:cond delay="0"/>
                                          </p:stCondLst>
                                        </p:cTn>
                                        <p:tgtEl>
                                          <p:spTgt spid="53"/>
                                        </p:tgtEl>
                                        <p:attrNameLst>
                                          <p:attrName>style.visibility</p:attrName>
                                        </p:attrNameLst>
                                      </p:cBhvr>
                                      <p:to>
                                        <p:strVal val="visible"/>
                                      </p:to>
                                    </p:set>
                                    <p:animEffect transition="in" filter="fade">
                                      <p:cBhvr>
                                        <p:cTn id="193" dur="2000"/>
                                        <p:tgtEl>
                                          <p:spTgt spid="53"/>
                                        </p:tgtEl>
                                      </p:cBhvr>
                                    </p:animEffect>
                                  </p:childTnLst>
                                </p:cTn>
                              </p:par>
                              <p:par>
                                <p:cTn id="194" presetID="63" presetClass="path" presetSubtype="0" accel="50000" decel="50000" fill="hold" grpId="1" nodeType="withEffect">
                                  <p:stCondLst>
                                    <p:cond delay="0"/>
                                  </p:stCondLst>
                                  <p:childTnLst>
                                    <p:animMotion origin="layout" path="M 0 0 L -0.548716 0.419001 E" pathEditMode="relative" ptsTypes="">
                                      <p:cBhvr>
                                        <p:cTn id="195" dur="2000" fill="hold"/>
                                        <p:tgtEl>
                                          <p:spTgt spid="7"/>
                                        </p:tgtEl>
                                        <p:attrNameLst>
                                          <p:attrName>ppt_x</p:attrName>
                                          <p:attrName>ppt_y</p:attrName>
                                        </p:attrNameLst>
                                      </p:cBhvr>
                                    </p:animMotion>
                                  </p:childTnLst>
                                </p:cTn>
                              </p:par>
                              <p:par>
                                <p:cTn id="196" presetID="6" presetClass="emph" presetSubtype="0" accel="50000" decel="50000" fill="hold" grpId="2" nodeType="withEffect">
                                  <p:stCondLst>
                                    <p:cond delay="0"/>
                                  </p:stCondLst>
                                  <p:childTnLst>
                                    <p:animScale>
                                      <p:cBhvr>
                                        <p:cTn id="197" dur="2000" fill="hold"/>
                                        <p:tgtEl>
                                          <p:spTgt spid="7"/>
                                        </p:tgtEl>
                                      </p:cBhvr>
                                      <p:by x="150000" y="150000"/>
                                      <p:to x="100000" y="100000"/>
                                    </p:animScale>
                                  </p:childTnLst>
                                </p:cTn>
                              </p:par>
                              <p:par>
                                <p:cTn id="198" presetID="63" presetClass="path" presetSubtype="0" accel="50000" decel="50000" fill="hold" grpId="1" nodeType="withEffect">
                                  <p:stCondLst>
                                    <p:cond delay="0"/>
                                  </p:stCondLst>
                                  <p:childTnLst>
                                    <p:animMotion origin="layout" path="M 0.548716 -0.419001 L 0 0 E" pathEditMode="relative" ptsTypes="">
                                      <p:cBhvr>
                                        <p:cTn id="199" dur="2000" fill="hold"/>
                                        <p:tgtEl>
                                          <p:spTgt spid="53"/>
                                        </p:tgtEl>
                                        <p:attrNameLst>
                                          <p:attrName>ppt_x</p:attrName>
                                          <p:attrName>ppt_y</p:attrName>
                                        </p:attrNameLst>
                                      </p:cBhvr>
                                    </p:animMotion>
                                  </p:childTnLst>
                                </p:cTn>
                              </p:par>
                              <p:par>
                                <p:cTn id="200" presetID="6" presetClass="emph" presetSubtype="0" accel="50000" decel="50000" fill="hold" grpId="2" nodeType="withEffect">
                                  <p:stCondLst>
                                    <p:cond delay="0"/>
                                  </p:stCondLst>
                                  <p:childTnLst>
                                    <p:animScale>
                                      <p:cBhvr>
                                        <p:cTn id="201" dur="2000" fill="hold"/>
                                        <p:tgtEl>
                                          <p:spTgt spid="53"/>
                                        </p:tgtEl>
                                      </p:cBhvr>
                                      <p:by x="150000" y="150000"/>
                                      <p:from x="100000" y="100000"/>
                                      <p:to x="100000" y="100000"/>
                                    </p:animScale>
                                  </p:childTnLst>
                                </p:cTn>
                              </p:par>
                              <p:par>
                                <p:cTn id="202" presetID="10" presetClass="exit" presetSubtype="0" fill="hold" grpId="0" nodeType="withEffect">
                                  <p:stCondLst>
                                    <p:cond delay="0"/>
                                  </p:stCondLst>
                                  <p:childTnLst>
                                    <p:animEffect transition="out" filter="fade">
                                      <p:cBhvr>
                                        <p:cTn id="203" dur="2000"/>
                                        <p:tgtEl>
                                          <p:spTgt spid="45"/>
                                        </p:tgtEl>
                                      </p:cBhvr>
                                    </p:animEffect>
                                    <p:set>
                                      <p:cBhvr>
                                        <p:cTn id="204" dur="1" fill="hold">
                                          <p:stCondLst>
                                            <p:cond delay="1999"/>
                                          </p:stCondLst>
                                        </p:cTn>
                                        <p:tgtEl>
                                          <p:spTgt spid="45"/>
                                        </p:tgtEl>
                                        <p:attrNameLst>
                                          <p:attrName>style.visibility</p:attrName>
                                        </p:attrNameLst>
                                      </p:cBhvr>
                                      <p:to>
                                        <p:strVal val="hidden"/>
                                      </p:to>
                                    </p:set>
                                  </p:childTnLst>
                                </p:cTn>
                              </p:par>
                              <p:par>
                                <p:cTn id="205" presetID="10" presetClass="entr" presetSubtype="0" fill="hold" grpId="0" nodeType="withEffect">
                                  <p:stCondLst>
                                    <p:cond delay="0"/>
                                  </p:stCondLst>
                                  <p:childTnLst>
                                    <p:set>
                                      <p:cBhvr>
                                        <p:cTn id="206" dur="1" fill="hold">
                                          <p:stCondLst>
                                            <p:cond delay="0"/>
                                          </p:stCondLst>
                                        </p:cTn>
                                        <p:tgtEl>
                                          <p:spTgt spid="51"/>
                                        </p:tgtEl>
                                        <p:attrNameLst>
                                          <p:attrName>style.visibility</p:attrName>
                                        </p:attrNameLst>
                                      </p:cBhvr>
                                      <p:to>
                                        <p:strVal val="visible"/>
                                      </p:to>
                                    </p:set>
                                    <p:animEffect transition="in" filter="fade">
                                      <p:cBhvr>
                                        <p:cTn id="207" dur="2000"/>
                                        <p:tgtEl>
                                          <p:spTgt spid="51"/>
                                        </p:tgtEl>
                                      </p:cBhvr>
                                    </p:animEffect>
                                  </p:childTnLst>
                                </p:cTn>
                              </p:par>
                              <p:par>
                                <p:cTn id="208" presetID="63" presetClass="path" presetSubtype="0" accel="50000" decel="50000" fill="hold" grpId="1" nodeType="withEffect">
                                  <p:stCondLst>
                                    <p:cond delay="0"/>
                                  </p:stCondLst>
                                  <p:childTnLst>
                                    <p:animMotion origin="layout" path="M 0 0 L -0.598234 0.050361 E" pathEditMode="relative" ptsTypes="">
                                      <p:cBhvr>
                                        <p:cTn id="209" dur="2000" fill="hold"/>
                                        <p:tgtEl>
                                          <p:spTgt spid="45"/>
                                        </p:tgtEl>
                                        <p:attrNameLst>
                                          <p:attrName>ppt_x</p:attrName>
                                          <p:attrName>ppt_y</p:attrName>
                                        </p:attrNameLst>
                                      </p:cBhvr>
                                    </p:animMotion>
                                  </p:childTnLst>
                                </p:cTn>
                              </p:par>
                              <p:par>
                                <p:cTn id="210" presetID="6" presetClass="emph" presetSubtype="0" accel="50000" decel="50000" fill="hold" grpId="2" nodeType="withEffect">
                                  <p:stCondLst>
                                    <p:cond delay="0"/>
                                  </p:stCondLst>
                                  <p:childTnLst>
                                    <p:animScale>
                                      <p:cBhvr>
                                        <p:cTn id="211" dur="2000" fill="hold"/>
                                        <p:tgtEl>
                                          <p:spTgt spid="45"/>
                                        </p:tgtEl>
                                      </p:cBhvr>
                                      <p:by x="150000" y="150000"/>
                                      <p:to x="100000" y="100000"/>
                                    </p:animScale>
                                  </p:childTnLst>
                                </p:cTn>
                              </p:par>
                              <p:par>
                                <p:cTn id="212" presetID="63" presetClass="path" presetSubtype="0" accel="50000" decel="50000" fill="hold" grpId="1" nodeType="withEffect">
                                  <p:stCondLst>
                                    <p:cond delay="0"/>
                                  </p:stCondLst>
                                  <p:childTnLst>
                                    <p:animMotion origin="layout" path="M 0.598234 -0.050361 L 0 0 E" pathEditMode="relative" ptsTypes="">
                                      <p:cBhvr>
                                        <p:cTn id="213" dur="2000" fill="hold"/>
                                        <p:tgtEl>
                                          <p:spTgt spid="51"/>
                                        </p:tgtEl>
                                        <p:attrNameLst>
                                          <p:attrName>ppt_x</p:attrName>
                                          <p:attrName>ppt_y</p:attrName>
                                        </p:attrNameLst>
                                      </p:cBhvr>
                                    </p:animMotion>
                                  </p:childTnLst>
                                </p:cTn>
                              </p:par>
                              <p:par>
                                <p:cTn id="214" presetID="6" presetClass="emph" presetSubtype="0" accel="50000" decel="50000" fill="hold" grpId="2" nodeType="withEffect">
                                  <p:stCondLst>
                                    <p:cond delay="0"/>
                                  </p:stCondLst>
                                  <p:childTnLst>
                                    <p:animScale>
                                      <p:cBhvr>
                                        <p:cTn id="215" dur="2000" fill="hold"/>
                                        <p:tgtEl>
                                          <p:spTgt spid="51"/>
                                        </p:tgtEl>
                                      </p:cBhvr>
                                      <p:by x="150000" y="150000"/>
                                      <p:from x="100000" y="100000"/>
                                      <p:to x="100000" y="100000"/>
                                    </p:animScale>
                                  </p:childTnLst>
                                </p:cTn>
                              </p:par>
                              <p:par>
                                <p:cTn id="216" presetID="10" presetClass="exit" presetSubtype="0" fill="hold" grpId="0" nodeType="withEffect">
                                  <p:stCondLst>
                                    <p:cond delay="0"/>
                                  </p:stCondLst>
                                  <p:childTnLst>
                                    <p:animEffect transition="out" filter="fade">
                                      <p:cBhvr>
                                        <p:cTn id="217" dur="2000"/>
                                        <p:tgtEl>
                                          <p:spTgt spid="46"/>
                                        </p:tgtEl>
                                      </p:cBhvr>
                                    </p:animEffect>
                                    <p:set>
                                      <p:cBhvr>
                                        <p:cTn id="218" dur="1" fill="hold">
                                          <p:stCondLst>
                                            <p:cond delay="1999"/>
                                          </p:stCondLst>
                                        </p:cTn>
                                        <p:tgtEl>
                                          <p:spTgt spid="46"/>
                                        </p:tgtEl>
                                        <p:attrNameLst>
                                          <p:attrName>style.visibility</p:attrName>
                                        </p:attrNameLst>
                                      </p:cBhvr>
                                      <p:to>
                                        <p:strVal val="hidden"/>
                                      </p:to>
                                    </p:set>
                                  </p:childTnLst>
                                </p:cTn>
                              </p:par>
                              <p:par>
                                <p:cTn id="219" presetID="10" presetClass="entr" presetSubtype="0" fill="hold" grpId="0" nodeType="withEffect">
                                  <p:stCondLst>
                                    <p:cond delay="0"/>
                                  </p:stCondLst>
                                  <p:childTnLst>
                                    <p:set>
                                      <p:cBhvr>
                                        <p:cTn id="220" dur="1" fill="hold">
                                          <p:stCondLst>
                                            <p:cond delay="0"/>
                                          </p:stCondLst>
                                        </p:cTn>
                                        <p:tgtEl>
                                          <p:spTgt spid="52"/>
                                        </p:tgtEl>
                                        <p:attrNameLst>
                                          <p:attrName>style.visibility</p:attrName>
                                        </p:attrNameLst>
                                      </p:cBhvr>
                                      <p:to>
                                        <p:strVal val="visible"/>
                                      </p:to>
                                    </p:set>
                                    <p:animEffect transition="in" filter="fade">
                                      <p:cBhvr>
                                        <p:cTn id="221" dur="2000"/>
                                        <p:tgtEl>
                                          <p:spTgt spid="52"/>
                                        </p:tgtEl>
                                      </p:cBhvr>
                                    </p:animEffect>
                                  </p:childTnLst>
                                </p:cTn>
                              </p:par>
                              <p:par>
                                <p:cTn id="222" presetID="63" presetClass="path" presetSubtype="0" accel="50000" decel="50000" fill="hold" grpId="1" nodeType="withEffect">
                                  <p:stCondLst>
                                    <p:cond delay="0"/>
                                  </p:stCondLst>
                                  <p:childTnLst>
                                    <p:animMotion origin="layout" path="M 0 0 L -0.460523 -0.341581 E" pathEditMode="relative" ptsTypes="">
                                      <p:cBhvr>
                                        <p:cTn id="223" dur="2000" fill="hold"/>
                                        <p:tgtEl>
                                          <p:spTgt spid="46"/>
                                        </p:tgtEl>
                                        <p:attrNameLst>
                                          <p:attrName>ppt_x</p:attrName>
                                          <p:attrName>ppt_y</p:attrName>
                                        </p:attrNameLst>
                                      </p:cBhvr>
                                    </p:animMotion>
                                  </p:childTnLst>
                                </p:cTn>
                              </p:par>
                              <p:par>
                                <p:cTn id="224" presetID="6" presetClass="emph" presetSubtype="0" accel="50000" decel="50000" fill="hold" grpId="2" nodeType="withEffect">
                                  <p:stCondLst>
                                    <p:cond delay="0"/>
                                  </p:stCondLst>
                                  <p:childTnLst>
                                    <p:animScale>
                                      <p:cBhvr>
                                        <p:cTn id="225" dur="2000" fill="hold"/>
                                        <p:tgtEl>
                                          <p:spTgt spid="46"/>
                                        </p:tgtEl>
                                      </p:cBhvr>
                                      <p:by x="150000" y="150000"/>
                                      <p:to x="100000" y="100000"/>
                                    </p:animScale>
                                  </p:childTnLst>
                                </p:cTn>
                              </p:par>
                              <p:par>
                                <p:cTn id="226" presetID="63" presetClass="path" presetSubtype="0" accel="50000" decel="50000" fill="hold" grpId="1" nodeType="withEffect">
                                  <p:stCondLst>
                                    <p:cond delay="0"/>
                                  </p:stCondLst>
                                  <p:childTnLst>
                                    <p:animMotion origin="layout" path="M 0.460523 0.341581 L 0 0 E" pathEditMode="relative" ptsTypes="">
                                      <p:cBhvr>
                                        <p:cTn id="227" dur="2000" fill="hold"/>
                                        <p:tgtEl>
                                          <p:spTgt spid="52"/>
                                        </p:tgtEl>
                                        <p:attrNameLst>
                                          <p:attrName>ppt_x</p:attrName>
                                          <p:attrName>ppt_y</p:attrName>
                                        </p:attrNameLst>
                                      </p:cBhvr>
                                    </p:animMotion>
                                  </p:childTnLst>
                                </p:cTn>
                              </p:par>
                              <p:par>
                                <p:cTn id="228" presetID="6" presetClass="emph" presetSubtype="0" accel="50000" decel="50000" fill="hold" grpId="2" nodeType="withEffect">
                                  <p:stCondLst>
                                    <p:cond delay="0"/>
                                  </p:stCondLst>
                                  <p:childTnLst>
                                    <p:animScale>
                                      <p:cBhvr>
                                        <p:cTn id="229" dur="2000" fill="hold"/>
                                        <p:tgtEl>
                                          <p:spTgt spid="52"/>
                                        </p:tgtEl>
                                      </p:cBhvr>
                                      <p:by x="150000" y="150000"/>
                                      <p:from x="100000" y="10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p:bldP spid="3" grpId="1"/>
      <p:bldP spid="3" grpId="2"/>
      <p:bldP spid="43" grpId="0"/>
      <p:bldP spid="43" grpId="1"/>
      <p:bldP spid="43" grpId="2"/>
      <p:bldP spid="44" grpId="0"/>
      <p:bldP spid="44" grpId="1"/>
      <p:bldP spid="44" grpId="2"/>
      <p:bldP spid="45" grpId="0"/>
      <p:bldP spid="45" grpId="1"/>
      <p:bldP spid="45" grpId="2"/>
      <p:bldP spid="46" grpId="0"/>
      <p:bldP spid="46" grpId="1"/>
      <p:bldP spid="46" grpId="2"/>
      <p:bldP spid="7" grpId="0"/>
      <p:bldP spid="7" grpId="1"/>
      <p:bldP spid="7" grpId="2"/>
      <p:bldP spid="48" grpId="0"/>
      <p:bldP spid="48" grpId="1"/>
      <p:bldP spid="48" grpId="2"/>
      <p:bldP spid="49" grpId="0"/>
      <p:bldP spid="49" grpId="1"/>
      <p:bldP spid="49" grpId="2"/>
      <p:bldP spid="50" grpId="0"/>
      <p:bldP spid="50" grpId="1"/>
      <p:bldP spid="50" grpId="2"/>
      <p:bldP spid="51" grpId="0"/>
      <p:bldP spid="51" grpId="1"/>
      <p:bldP spid="51" grpId="2"/>
      <p:bldP spid="52" grpId="0"/>
      <p:bldP spid="52" grpId="1"/>
      <p:bldP spid="52" grpId="2"/>
      <p:bldP spid="53" grpId="0"/>
      <p:bldP spid="53" grpId="1"/>
      <p:bldP spid="53"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a:grpSpLocks/>
          </p:cNvGrpSpPr>
          <p:nvPr/>
        </p:nvGrpSpPr>
        <p:grpSpPr bwMode="auto">
          <a:xfrm>
            <a:off x="-28575" y="-19050"/>
            <a:ext cx="3441700" cy="6877050"/>
            <a:chOff x="-27806" y="-19566"/>
            <a:chExt cx="3440507" cy="6877566"/>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rcRect r="71845"/>
            <a:stretch>
              <a:fillRect/>
            </a:stretch>
          </p:blipFill>
          <p:spPr>
            <a:xfrm>
              <a:off x="-27806" y="-19566"/>
              <a:ext cx="3440507" cy="6877566"/>
            </a:xfrm>
            <a:custGeom>
              <a:avLst/>
              <a:gdLst>
                <a:gd name="connsiteX0" fmla="*/ 0 w 3440507"/>
                <a:gd name="connsiteY0" fmla="*/ 0 h 6877566"/>
                <a:gd name="connsiteX1" fmla="*/ 136364 w 3440507"/>
                <a:gd name="connsiteY1" fmla="*/ 0 h 6877566"/>
                <a:gd name="connsiteX2" fmla="*/ 177048 w 3440507"/>
                <a:gd name="connsiteY2" fmla="*/ 1029 h 6877566"/>
                <a:gd name="connsiteX3" fmla="*/ 3440507 w 3440507"/>
                <a:gd name="connsiteY3" fmla="*/ 3437059 h 6877566"/>
                <a:gd name="connsiteX4" fmla="*/ 0 w 3440507"/>
                <a:gd name="connsiteY4" fmla="*/ 6877566 h 6877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0507" h="6877566">
                  <a:moveTo>
                    <a:pt x="0" y="0"/>
                  </a:moveTo>
                  <a:lnTo>
                    <a:pt x="136364" y="0"/>
                  </a:lnTo>
                  <a:lnTo>
                    <a:pt x="177048" y="1029"/>
                  </a:lnTo>
                  <a:cubicBezTo>
                    <a:pt x="1994909" y="93176"/>
                    <a:pt x="3440507" y="1596299"/>
                    <a:pt x="3440507" y="3437059"/>
                  </a:cubicBezTo>
                  <a:cubicBezTo>
                    <a:pt x="3440507" y="5337199"/>
                    <a:pt x="1900140" y="6877566"/>
                    <a:pt x="0" y="6877566"/>
                  </a:cubicBezTo>
                  <a:close/>
                </a:path>
              </a:pathLst>
            </a:custGeom>
          </p:spPr>
        </p:pic>
        <p:sp>
          <p:nvSpPr>
            <p:cNvPr id="6156" name="文本框 7"/>
            <p:cNvSpPr txBox="1">
              <a:spLocks noChangeArrowheads="1"/>
            </p:cNvSpPr>
            <p:nvPr/>
          </p:nvSpPr>
          <p:spPr bwMode="auto">
            <a:xfrm>
              <a:off x="540319" y="2449721"/>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en-US" altLang="zh-CN" sz="12000" dirty="0">
                  <a:solidFill>
                    <a:schemeClr val="bg1">
                      <a:alpha val="50000"/>
                    </a:schemeClr>
                  </a:solidFill>
                  <a:latin typeface="Rockwell Extra Bold" panose="02060903040505020403" pitchFamily="18" charset="0"/>
                  <a:ea typeface="Gungsuh" panose="02030600000101010101" pitchFamily="18" charset="-127"/>
                </a:rPr>
                <a:t>01</a:t>
              </a:r>
              <a:endParaRPr lang="zh-CN" altLang="en-US" sz="12000" dirty="0">
                <a:solidFill>
                  <a:schemeClr val="bg1">
                    <a:alpha val="50000"/>
                  </a:schemeClr>
                </a:solidFill>
                <a:latin typeface="Rockwell Extra Bold" panose="02060903040505020403" pitchFamily="18" charset="0"/>
                <a:ea typeface="Gungsuh" panose="02030600000101010101" pitchFamily="18" charset="-127"/>
              </a:endParaRPr>
            </a:p>
          </p:txBody>
        </p:sp>
      </p:grpSp>
      <p:cxnSp>
        <p:nvCxnSpPr>
          <p:cNvPr id="19" name="直接连接符 18"/>
          <p:cNvCxnSpPr/>
          <p:nvPr/>
        </p:nvCxnSpPr>
        <p:spPr>
          <a:xfrm>
            <a:off x="4727575" y="2349500"/>
            <a:ext cx="5329238" cy="0"/>
          </a:xfrm>
          <a:prstGeom prst="line">
            <a:avLst/>
          </a:prstGeom>
          <a:ln w="28575">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727575" y="4508500"/>
            <a:ext cx="5329238" cy="0"/>
          </a:xfrm>
          <a:prstGeom prst="line">
            <a:avLst/>
          </a:prstGeom>
          <a:ln w="38100">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7" idx="3"/>
          </p:cNvCxnSpPr>
          <p:nvPr/>
        </p:nvCxnSpPr>
        <p:spPr>
          <a:xfrm>
            <a:off x="3413125" y="3417888"/>
            <a:ext cx="3978275" cy="1587"/>
          </a:xfrm>
          <a:prstGeom prst="line">
            <a:avLst/>
          </a:prstGeom>
          <a:ln w="57150">
            <a:solidFill>
              <a:srgbClr val="793948"/>
            </a:solidFill>
            <a:prstDash val="sysDot"/>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6973888" y="3340100"/>
            <a:ext cx="1008062" cy="155575"/>
          </a:xfrm>
          <a:prstGeom prst="rect">
            <a:avLst/>
          </a:pr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矩形 27"/>
          <p:cNvSpPr/>
          <p:nvPr/>
        </p:nvSpPr>
        <p:spPr>
          <a:xfrm>
            <a:off x="6977063" y="3351213"/>
            <a:ext cx="1008062" cy="155575"/>
          </a:xfrm>
          <a:prstGeom prst="rect">
            <a:avLst/>
          </a:pr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9" name="直接连接符 28"/>
          <p:cNvCxnSpPr/>
          <p:nvPr/>
        </p:nvCxnSpPr>
        <p:spPr>
          <a:xfrm>
            <a:off x="4727575" y="2349500"/>
            <a:ext cx="5329238" cy="0"/>
          </a:xfrm>
          <a:prstGeom prst="line">
            <a:avLst/>
          </a:prstGeom>
          <a:ln w="28575">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727575" y="4508500"/>
            <a:ext cx="5329238" cy="0"/>
          </a:xfrm>
          <a:prstGeom prst="line">
            <a:avLst/>
          </a:prstGeom>
          <a:ln w="38100">
            <a:solidFill>
              <a:srgbClr val="793948"/>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a:spLocks noChangeArrowheads="1"/>
          </p:cNvSpPr>
          <p:nvPr/>
        </p:nvSpPr>
        <p:spPr bwMode="auto">
          <a:xfrm>
            <a:off x="4729163" y="3063875"/>
            <a:ext cx="5327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4000" b="1">
                <a:solidFill>
                  <a:srgbClr val="793948"/>
                </a:solidFill>
                <a:latin typeface="微软雅黑" panose="020B0503020204020204" pitchFamily="34" charset="-122"/>
                <a:ea typeface="微软雅黑" panose="020B0503020204020204" pitchFamily="34" charset="-122"/>
              </a:rPr>
              <a:t>请输入第一部分内容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nodeType="after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childTnLst>
                          </p:cTn>
                        </p:par>
                        <p:par>
                          <p:cTn id="11" fill="hold" nodeType="afterGroup">
                            <p:stCondLst>
                              <p:cond delay="500"/>
                            </p:stCondLst>
                            <p:childTnLst>
                              <p:par>
                                <p:cTn id="12" presetID="22" presetClass="exit" presetSubtype="8" fill="hold" nodeType="afterEffect">
                                  <p:stCondLst>
                                    <p:cond delay="0"/>
                                  </p:stCondLst>
                                  <p:childTnLst>
                                    <p:animEffect transition="out" filter="wipe(left)">
                                      <p:cBhvr>
                                        <p:cTn id="13" dur="500"/>
                                        <p:tgtEl>
                                          <p:spTgt spid="26"/>
                                        </p:tgtEl>
                                      </p:cBhvr>
                                    </p:animEffect>
                                    <p:set>
                                      <p:cBhvr>
                                        <p:cTn id="14" dur="1" fill="hold">
                                          <p:stCondLst>
                                            <p:cond delay="499"/>
                                          </p:stCondLst>
                                        </p:cTn>
                                        <p:tgtEl>
                                          <p:spTgt spid="26"/>
                                        </p:tgtEl>
                                        <p:attrNameLst>
                                          <p:attrName>style.visibility</p:attrName>
                                        </p:attrNameLst>
                                      </p:cBhvr>
                                      <p:to>
                                        <p:strVal val="hidden"/>
                                      </p:to>
                                    </p:set>
                                  </p:childTnLst>
                                </p:cTn>
                              </p:par>
                              <p:par>
                                <p:cTn id="15" presetID="53" presetClass="entr" presetSubtype="16"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10" presetClass="exit" presetSubtype="0" fill="hold" grpId="1" nodeType="withEffect">
                                  <p:stCondLst>
                                    <p:cond delay="0"/>
                                  </p:stCondLst>
                                  <p:childTnLst>
                                    <p:animEffect transition="out" filter="fade">
                                      <p:cBhvr>
                                        <p:cTn id="26" dur="2000"/>
                                        <p:tgtEl>
                                          <p:spTgt spid="28"/>
                                        </p:tgtEl>
                                      </p:cBhvr>
                                    </p:animEffect>
                                    <p:set>
                                      <p:cBhvr>
                                        <p:cTn id="27" dur="1" fill="hold">
                                          <p:stCondLst>
                                            <p:cond delay="1999"/>
                                          </p:stCondLst>
                                        </p:cTn>
                                        <p:tgtEl>
                                          <p:spTgt spid="28"/>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2000"/>
                                        <p:tgtEl>
                                          <p:spTgt spid="19"/>
                                        </p:tgtEl>
                                      </p:cBhvr>
                                    </p:animEffect>
                                  </p:childTnLst>
                                </p:cTn>
                              </p:par>
                              <p:par>
                                <p:cTn id="31" presetID="63" presetClass="path" presetSubtype="0" accel="50000" decel="50000" fill="hold" grpId="2" nodeType="withEffect">
                                  <p:stCondLst>
                                    <p:cond delay="0"/>
                                  </p:stCondLst>
                                  <p:childTnLst>
                                    <p:animMotion origin="layout" path="M 0 0 L -0.007317 -0.157498 E" pathEditMode="relative" ptsTypes="">
                                      <p:cBhvr>
                                        <p:cTn id="32" dur="2000" fill="hold"/>
                                        <p:tgtEl>
                                          <p:spTgt spid="28"/>
                                        </p:tgtEl>
                                        <p:attrNameLst>
                                          <p:attrName>ppt_x</p:attrName>
                                          <p:attrName>ppt_y</p:attrName>
                                        </p:attrNameLst>
                                      </p:cBhvr>
                                    </p:animMotion>
                                  </p:childTnLst>
                                </p:cTn>
                              </p:par>
                              <p:par>
                                <p:cTn id="33" presetID="6" presetClass="emph" presetSubtype="0" accel="50000" decel="50000" fill="hold" grpId="3" nodeType="withEffect">
                                  <p:stCondLst>
                                    <p:cond delay="0"/>
                                  </p:stCondLst>
                                  <p:childTnLst>
                                    <p:animScale>
                                      <p:cBhvr>
                                        <p:cTn id="34" dur="2000" fill="hold"/>
                                        <p:tgtEl>
                                          <p:spTgt spid="28"/>
                                        </p:tgtEl>
                                      </p:cBhvr>
                                      <p:by x="150000" y="150000"/>
                                      <p:to x="528571" y="0"/>
                                    </p:animScale>
                                  </p:childTnLst>
                                </p:cTn>
                              </p:par>
                              <p:par>
                                <p:cTn id="35" presetID="63" presetClass="path" presetSubtype="0" accel="50000" decel="50000" fill="hold" nodeType="withEffect">
                                  <p:stCondLst>
                                    <p:cond delay="0"/>
                                  </p:stCondLst>
                                  <p:childTnLst>
                                    <p:animMotion origin="layout" path="M 0.007317 0.157498 L 0 0 E" pathEditMode="relative" ptsTypes="">
                                      <p:cBhvr>
                                        <p:cTn id="36" dur="2000" fill="hold"/>
                                        <p:tgtEl>
                                          <p:spTgt spid="19"/>
                                        </p:tgtEl>
                                        <p:attrNameLst>
                                          <p:attrName>ppt_x</p:attrName>
                                          <p:attrName>ppt_y</p:attrName>
                                        </p:attrNameLst>
                                      </p:cBhvr>
                                    </p:animMotion>
                                  </p:childTnLst>
                                </p:cTn>
                              </p:par>
                              <p:par>
                                <p:cTn id="37" presetID="6" presetClass="emph" presetSubtype="0" accel="50000" decel="50000" fill="hold" nodeType="withEffect">
                                  <p:stCondLst>
                                    <p:cond delay="0"/>
                                  </p:stCondLst>
                                  <p:childTnLst>
                                    <p:animScale>
                                      <p:cBhvr>
                                        <p:cTn id="38" dur="2000" fill="hold"/>
                                        <p:tgtEl>
                                          <p:spTgt spid="19"/>
                                        </p:tgtEl>
                                      </p:cBhvr>
                                      <p:by x="150000" y="150000"/>
                                      <p:from x="18919" y="-2147483648"/>
                                      <p:to x="100000" y="100000"/>
                                    </p:animScale>
                                  </p:childTnLst>
                                </p:cTn>
                              </p:par>
                              <p:par>
                                <p:cTn id="39" presetID="10" presetClass="exit" presetSubtype="0" fill="hold" grpId="1" nodeType="withEffect">
                                  <p:stCondLst>
                                    <p:cond delay="0"/>
                                  </p:stCondLst>
                                  <p:childTnLst>
                                    <p:animEffect transition="out" filter="fade">
                                      <p:cBhvr>
                                        <p:cTn id="40" dur="2000"/>
                                        <p:tgtEl>
                                          <p:spTgt spid="27"/>
                                        </p:tgtEl>
                                      </p:cBhvr>
                                    </p:animEffect>
                                    <p:set>
                                      <p:cBhvr>
                                        <p:cTn id="41" dur="1" fill="hold">
                                          <p:stCondLst>
                                            <p:cond delay="1999"/>
                                          </p:stCondLst>
                                        </p:cTn>
                                        <p:tgtEl>
                                          <p:spTgt spid="27"/>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2000"/>
                                        <p:tgtEl>
                                          <p:spTgt spid="20"/>
                                        </p:tgtEl>
                                      </p:cBhvr>
                                    </p:animEffect>
                                  </p:childTnLst>
                                </p:cTn>
                              </p:par>
                              <p:par>
                                <p:cTn id="45" presetID="63" presetClass="path" presetSubtype="0" accel="50000" decel="50000" fill="hold" grpId="2" nodeType="withEffect">
                                  <p:stCondLst>
                                    <p:cond delay="0"/>
                                  </p:stCondLst>
                                  <p:childTnLst>
                                    <p:animMotion origin="layout" path="M 0 0 L -0.007069 0.159176 E" pathEditMode="relative" ptsTypes="">
                                      <p:cBhvr>
                                        <p:cTn id="46" dur="2000" fill="hold"/>
                                        <p:tgtEl>
                                          <p:spTgt spid="27"/>
                                        </p:tgtEl>
                                        <p:attrNameLst>
                                          <p:attrName>ppt_x</p:attrName>
                                          <p:attrName>ppt_y</p:attrName>
                                        </p:attrNameLst>
                                      </p:cBhvr>
                                    </p:animMotion>
                                  </p:childTnLst>
                                </p:cTn>
                              </p:par>
                              <p:par>
                                <p:cTn id="47" presetID="6" presetClass="emph" presetSubtype="0" accel="50000" decel="50000" fill="hold" grpId="3" nodeType="withEffect">
                                  <p:stCondLst>
                                    <p:cond delay="0"/>
                                  </p:stCondLst>
                                  <p:childTnLst>
                                    <p:animScale>
                                      <p:cBhvr>
                                        <p:cTn id="48" dur="2000" fill="hold"/>
                                        <p:tgtEl>
                                          <p:spTgt spid="27"/>
                                        </p:tgtEl>
                                      </p:cBhvr>
                                      <p:by x="150000" y="150000"/>
                                      <p:to x="528571" y="0"/>
                                    </p:animScale>
                                  </p:childTnLst>
                                </p:cTn>
                              </p:par>
                              <p:par>
                                <p:cTn id="49" presetID="63" presetClass="path" presetSubtype="0" accel="50000" decel="50000" fill="hold" nodeType="withEffect">
                                  <p:stCondLst>
                                    <p:cond delay="0"/>
                                  </p:stCondLst>
                                  <p:childTnLst>
                                    <p:animMotion origin="layout" path="M 0.007069 -0.159176 L 0 0 E" pathEditMode="relative" ptsTypes="">
                                      <p:cBhvr>
                                        <p:cTn id="50" dur="2000" fill="hold"/>
                                        <p:tgtEl>
                                          <p:spTgt spid="20"/>
                                        </p:tgtEl>
                                        <p:attrNameLst>
                                          <p:attrName>ppt_x</p:attrName>
                                          <p:attrName>ppt_y</p:attrName>
                                        </p:attrNameLst>
                                      </p:cBhvr>
                                    </p:animMotion>
                                  </p:childTnLst>
                                </p:cTn>
                              </p:par>
                              <p:par>
                                <p:cTn id="51" presetID="6" presetClass="emph" presetSubtype="0" accel="50000" decel="50000" fill="hold" nodeType="withEffect">
                                  <p:stCondLst>
                                    <p:cond delay="0"/>
                                  </p:stCondLst>
                                  <p:childTnLst>
                                    <p:animScale>
                                      <p:cBhvr>
                                        <p:cTn id="52" dur="2000" fill="hold"/>
                                        <p:tgtEl>
                                          <p:spTgt spid="20"/>
                                        </p:tgtEl>
                                      </p:cBhvr>
                                      <p:by x="150000" y="150000"/>
                                      <p:from x="18919" y="-2147483648"/>
                                      <p:to x="100000" y="100000"/>
                                    </p:animScale>
                                  </p:childTnLst>
                                </p:cTn>
                              </p:par>
                              <p:par>
                                <p:cTn id="53" presetID="10"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2000"/>
                                        <p:tgtEl>
                                          <p:spTgt spid="29"/>
                                        </p:tgtEl>
                                      </p:cBhvr>
                                    </p:animEffect>
                                  </p:childTnLst>
                                </p:cTn>
                              </p:par>
                              <p:par>
                                <p:cTn id="56" presetID="63" presetClass="path" presetSubtype="0" accel="50000" decel="50000" fill="hold" nodeType="withEffect">
                                  <p:stCondLst>
                                    <p:cond delay="0"/>
                                  </p:stCondLst>
                                  <p:childTnLst>
                                    <p:animMotion origin="layout" path="M 0.00729 0.15741 L 1.11022E-16 -2.59259E-6 " pathEditMode="relative" rAng="0" ptsTypes="AA">
                                      <p:cBhvr>
                                        <p:cTn id="57" dur="2000" fill="hold"/>
                                        <p:tgtEl>
                                          <p:spTgt spid="29"/>
                                        </p:tgtEl>
                                        <p:attrNameLst>
                                          <p:attrName>ppt_x</p:attrName>
                                          <p:attrName>ppt_y</p:attrName>
                                        </p:attrNameLst>
                                      </p:cBhvr>
                                      <p:rCtr x="-365" y="-7870"/>
                                    </p:animMotion>
                                  </p:childTnLst>
                                </p:cTn>
                              </p:par>
                              <p:par>
                                <p:cTn id="58" presetID="10" presetClass="entr" presetSubtype="0" fill="hold"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2000"/>
                                        <p:tgtEl>
                                          <p:spTgt spid="30"/>
                                        </p:tgtEl>
                                      </p:cBhvr>
                                    </p:animEffect>
                                  </p:childTnLst>
                                </p:cTn>
                              </p:par>
                              <p:par>
                                <p:cTn id="61" presetID="63" presetClass="path" presetSubtype="0" accel="50000" decel="50000" fill="hold" nodeType="withEffect">
                                  <p:stCondLst>
                                    <p:cond delay="0"/>
                                  </p:stCondLst>
                                  <p:childTnLst>
                                    <p:animMotion origin="layout" path="M 0.00703 -0.15926 L 1.11022E-16 2.59259E-6 " pathEditMode="relative" rAng="0" ptsTypes="AA">
                                      <p:cBhvr>
                                        <p:cTn id="62" dur="2000" fill="hold"/>
                                        <p:tgtEl>
                                          <p:spTgt spid="30"/>
                                        </p:tgtEl>
                                        <p:attrNameLst>
                                          <p:attrName>ppt_x</p:attrName>
                                          <p:attrName>ppt_y</p:attrName>
                                        </p:attrNameLst>
                                      </p:cBhvr>
                                      <p:rCtr x="-352" y="7963"/>
                                    </p:animMotion>
                                  </p:childTnLst>
                                </p:cTn>
                              </p:par>
                            </p:childTnLst>
                          </p:cTn>
                        </p:par>
                        <p:par>
                          <p:cTn id="63" fill="hold" nodeType="afterGroup">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7" grpId="2" animBg="1"/>
      <p:bldP spid="27" grpId="3" animBg="1"/>
      <p:bldP spid="28" grpId="0" animBg="1"/>
      <p:bldP spid="28" grpId="1" animBg="1"/>
      <p:bldP spid="28" grpId="2" animBg="1"/>
      <p:bldP spid="28" grpId="3" animBg="1"/>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21875" r="21875"/>
          <a:stretch>
            <a:fillRect/>
          </a:stretch>
        </p:blipFill>
        <p:spPr/>
      </p:pic>
      <p:pic>
        <p:nvPicPr>
          <p:cNvPr id="6" name="图片占位符 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626" r="16626"/>
          <a:stretch>
            <a:fillRect/>
          </a:stretch>
        </p:blipFill>
        <p:spPr/>
      </p:pic>
      <p:pic>
        <p:nvPicPr>
          <p:cNvPr id="5" name="图片占位符 4"/>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6662" r="16662"/>
          <a:stretch>
            <a:fillRect/>
          </a:stretch>
        </p:blipFill>
        <p:spPr/>
      </p:pic>
      <p:sp>
        <p:nvSpPr>
          <p:cNvPr id="8"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9"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10" name="直接连接符 9"/>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sp>
        <p:nvSpPr>
          <p:cNvPr id="12" name="文本框 30"/>
          <p:cNvSpPr txBox="1">
            <a:spLocks noChangeArrowheads="1"/>
          </p:cNvSpPr>
          <p:nvPr/>
        </p:nvSpPr>
        <p:spPr bwMode="auto">
          <a:xfrm>
            <a:off x="1665288" y="4221163"/>
            <a:ext cx="1871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cxnSp>
        <p:nvCxnSpPr>
          <p:cNvPr id="13" name="直接连接符 12"/>
          <p:cNvCxnSpPr/>
          <p:nvPr/>
        </p:nvCxnSpPr>
        <p:spPr>
          <a:xfrm>
            <a:off x="1631950" y="4686300"/>
            <a:ext cx="1871663" cy="0"/>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sp>
        <p:nvSpPr>
          <p:cNvPr id="14" name="文本框 35"/>
          <p:cNvSpPr txBox="1">
            <a:spLocks noChangeArrowheads="1"/>
          </p:cNvSpPr>
          <p:nvPr/>
        </p:nvSpPr>
        <p:spPr bwMode="auto">
          <a:xfrm>
            <a:off x="1385888" y="4722813"/>
            <a:ext cx="2362200"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请输入内容请输入内容请输入内容请输入内容请输入内容请输入内容</a:t>
            </a:r>
          </a:p>
        </p:txBody>
      </p:sp>
      <p:sp>
        <p:nvSpPr>
          <p:cNvPr id="15" name="文本框 36"/>
          <p:cNvSpPr txBox="1">
            <a:spLocks noChangeArrowheads="1"/>
          </p:cNvSpPr>
          <p:nvPr/>
        </p:nvSpPr>
        <p:spPr bwMode="auto">
          <a:xfrm>
            <a:off x="5189538" y="4221163"/>
            <a:ext cx="1871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cxnSp>
        <p:nvCxnSpPr>
          <p:cNvPr id="16" name="直接连接符 15"/>
          <p:cNvCxnSpPr/>
          <p:nvPr/>
        </p:nvCxnSpPr>
        <p:spPr>
          <a:xfrm>
            <a:off x="5156200" y="4686300"/>
            <a:ext cx="1871663" cy="0"/>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sp>
        <p:nvSpPr>
          <p:cNvPr id="17" name="文本框 38"/>
          <p:cNvSpPr txBox="1">
            <a:spLocks noChangeArrowheads="1"/>
          </p:cNvSpPr>
          <p:nvPr/>
        </p:nvSpPr>
        <p:spPr bwMode="auto">
          <a:xfrm>
            <a:off x="4943475" y="4722813"/>
            <a:ext cx="2363788"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请输入内容请输入内容请输入内容请输入内容请输入内容请输入内容</a:t>
            </a:r>
          </a:p>
        </p:txBody>
      </p:sp>
      <p:sp>
        <p:nvSpPr>
          <p:cNvPr id="18" name="文本框 39"/>
          <p:cNvSpPr txBox="1">
            <a:spLocks noChangeArrowheads="1"/>
          </p:cNvSpPr>
          <p:nvPr/>
        </p:nvSpPr>
        <p:spPr bwMode="auto">
          <a:xfrm>
            <a:off x="8748713" y="4221163"/>
            <a:ext cx="1871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cxnSp>
        <p:nvCxnSpPr>
          <p:cNvPr id="19" name="直接连接符 18"/>
          <p:cNvCxnSpPr/>
          <p:nvPr/>
        </p:nvCxnSpPr>
        <p:spPr>
          <a:xfrm>
            <a:off x="8715375" y="4686300"/>
            <a:ext cx="1873250" cy="0"/>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sp>
        <p:nvSpPr>
          <p:cNvPr id="20" name="文本框 41"/>
          <p:cNvSpPr txBox="1">
            <a:spLocks noChangeArrowheads="1"/>
          </p:cNvSpPr>
          <p:nvPr/>
        </p:nvSpPr>
        <p:spPr bwMode="auto">
          <a:xfrm>
            <a:off x="8504238" y="4722813"/>
            <a:ext cx="2362200"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请输入内容请输入内容请输入内容请输入内容请输入内容请输入内容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8"/>
                                        </p:tgtEl>
                                      </p:cBhvr>
                                      <p:by x="150000" y="150000"/>
                                    </p:animScale>
                                  </p:childTnLst>
                                </p:cTn>
                              </p:par>
                              <p:par>
                                <p:cTn id="9" presetID="10" presetClass="exit" presetSubtype="0" fill="hold" nodeType="withEffect">
                                  <p:stCondLst>
                                    <p:cond delay="0"/>
                                  </p:stCondLst>
                                  <p:childTnLst>
                                    <p:animEffect transition="out" filter="fade">
                                      <p:cBhvr>
                                        <p:cTn id="10" dur="500"/>
                                        <p:tgtEl>
                                          <p:spTgt spid="8"/>
                                        </p:tgtEl>
                                      </p:cBhvr>
                                    </p:animEffect>
                                    <p:set>
                                      <p:cBhvr>
                                        <p:cTn id="11" dur="1" fill="hold">
                                          <p:stCondLst>
                                            <p:cond delay="500"/>
                                          </p:stCondLst>
                                        </p:cTn>
                                        <p:tgtEl>
                                          <p:spTgt spid="8"/>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9"/>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9"/>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nodeType="afterGroup">
                            <p:stCondLst>
                              <p:cond delay="1501"/>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nodeType="afterGroup">
                            <p:stCondLst>
                              <p:cond delay="2001"/>
                            </p:stCondLst>
                            <p:childTnLst>
                              <p:par>
                                <p:cTn id="35" presetID="14" presetClass="entr" presetSubtype="1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par>
                                <p:cTn id="38" presetID="14" presetClass="entr" presetSubtype="10"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randombar(horizontal)">
                                      <p:cBhvr>
                                        <p:cTn id="40" dur="500"/>
                                        <p:tgtEl>
                                          <p:spTgt spid="1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randombar(horizontal)">
                                      <p:cBhvr>
                                        <p:cTn id="43" dur="500"/>
                                        <p:tgtEl>
                                          <p:spTgt spid="14"/>
                                        </p:tgtEl>
                                      </p:cBhvr>
                                    </p:animEffect>
                                  </p:childTnLst>
                                </p:cTn>
                              </p:par>
                            </p:childTnLst>
                          </p:cTn>
                        </p:par>
                        <p:par>
                          <p:cTn id="44" fill="hold" nodeType="afterGroup">
                            <p:stCondLst>
                              <p:cond delay="2501"/>
                            </p:stCondLst>
                            <p:childTnLst>
                              <p:par>
                                <p:cTn id="45" presetID="53" presetClass="entr" presetSubtype="16"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childTnLst>
                          </p:cTn>
                        </p:par>
                        <p:par>
                          <p:cTn id="50" fill="hold" nodeType="afterGroup">
                            <p:stCondLst>
                              <p:cond delay="3001"/>
                            </p:stCondLst>
                            <p:childTnLst>
                              <p:par>
                                <p:cTn id="51" presetID="14" presetClass="entr" presetSubtype="1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randombar(horizontal)">
                                      <p:cBhvr>
                                        <p:cTn id="53" dur="500"/>
                                        <p:tgtEl>
                                          <p:spTgt spid="15"/>
                                        </p:tgtEl>
                                      </p:cBhvr>
                                    </p:animEffect>
                                  </p:childTnLst>
                                </p:cTn>
                              </p:par>
                              <p:par>
                                <p:cTn id="54" presetID="14" presetClass="entr" presetSubtype="1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randombar(horizontal)">
                                      <p:cBhvr>
                                        <p:cTn id="56" dur="500"/>
                                        <p:tgtEl>
                                          <p:spTgt spid="16"/>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randombar(horizontal)">
                                      <p:cBhvr>
                                        <p:cTn id="59" dur="500"/>
                                        <p:tgtEl>
                                          <p:spTgt spid="17"/>
                                        </p:tgtEl>
                                      </p:cBhvr>
                                    </p:animEffect>
                                  </p:childTnLst>
                                </p:cTn>
                              </p:par>
                            </p:childTnLst>
                          </p:cTn>
                        </p:par>
                        <p:par>
                          <p:cTn id="60" fill="hold" nodeType="afterGroup">
                            <p:stCondLst>
                              <p:cond delay="3501"/>
                            </p:stCondLst>
                            <p:childTnLst>
                              <p:par>
                                <p:cTn id="61" presetID="53" presetClass="entr" presetSubtype="16" fill="hold" nodeType="after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fltVal val="0"/>
                                          </p:val>
                                        </p:tav>
                                        <p:tav tm="100000">
                                          <p:val>
                                            <p:strVal val="#ppt_h"/>
                                          </p:val>
                                        </p:tav>
                                      </p:tavLst>
                                    </p:anim>
                                    <p:animEffect transition="in" filter="fade">
                                      <p:cBhvr>
                                        <p:cTn id="65" dur="500"/>
                                        <p:tgtEl>
                                          <p:spTgt spid="7"/>
                                        </p:tgtEl>
                                      </p:cBhvr>
                                    </p:animEffect>
                                  </p:childTnLst>
                                </p:cTn>
                              </p:par>
                            </p:childTnLst>
                          </p:cTn>
                        </p:par>
                        <p:par>
                          <p:cTn id="66" fill="hold" nodeType="afterGroup">
                            <p:stCondLst>
                              <p:cond delay="4001"/>
                            </p:stCondLst>
                            <p:childTnLst>
                              <p:par>
                                <p:cTn id="67" presetID="14" presetClass="entr" presetSubtype="1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randombar(horizontal)">
                                      <p:cBhvr>
                                        <p:cTn id="69" dur="500"/>
                                        <p:tgtEl>
                                          <p:spTgt spid="18"/>
                                        </p:tgtEl>
                                      </p:cBhvr>
                                    </p:animEffect>
                                  </p:childTnLst>
                                </p:cTn>
                              </p:par>
                              <p:par>
                                <p:cTn id="70" presetID="14" presetClass="entr" presetSubtype="10"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randombar(horizontal)">
                                      <p:cBhvr>
                                        <p:cTn id="72" dur="500"/>
                                        <p:tgtEl>
                                          <p:spTgt spid="19"/>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randombar(horizontal)">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P spid="17" grpId="0"/>
      <p:bldP spid="18"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574" r="16574"/>
          <a:stretch>
            <a:fillRect/>
          </a:stretch>
        </p:blipFill>
        <p:spPr/>
      </p:pic>
      <p:sp>
        <p:nvSpPr>
          <p:cNvPr id="4"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5"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6" name="直接连接符 5"/>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sp>
        <p:nvSpPr>
          <p:cNvPr id="8" name="任意多边形 7"/>
          <p:cNvSpPr/>
          <p:nvPr/>
        </p:nvSpPr>
        <p:spPr>
          <a:xfrm>
            <a:off x="19050" y="2592388"/>
            <a:ext cx="4306888" cy="4297362"/>
          </a:xfrm>
          <a:custGeom>
            <a:avLst/>
            <a:gdLst>
              <a:gd name="connsiteX0" fmla="*/ 0 w 5238731"/>
              <a:gd name="connsiteY0" fmla="*/ 0 h 5228660"/>
              <a:gd name="connsiteX1" fmla="*/ 249363 w 5238731"/>
              <a:gd name="connsiteY1" fmla="*/ 6306 h 5228660"/>
              <a:gd name="connsiteX2" fmla="*/ 5232687 w 5238731"/>
              <a:gd name="connsiteY2" fmla="*/ 4989629 h 5228660"/>
              <a:gd name="connsiteX3" fmla="*/ 5238731 w 5238731"/>
              <a:gd name="connsiteY3" fmla="*/ 5228660 h 5228660"/>
              <a:gd name="connsiteX4" fmla="*/ 0 w 5238731"/>
              <a:gd name="connsiteY4" fmla="*/ 5228660 h 5228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31" h="5228660">
                <a:moveTo>
                  <a:pt x="0" y="0"/>
                </a:moveTo>
                <a:lnTo>
                  <a:pt x="249363" y="6306"/>
                </a:lnTo>
                <a:cubicBezTo>
                  <a:pt x="2939394" y="142664"/>
                  <a:pt x="5096329" y="2299599"/>
                  <a:pt x="5232687" y="4989629"/>
                </a:cubicBezTo>
                <a:lnTo>
                  <a:pt x="5238731" y="5228660"/>
                </a:lnTo>
                <a:lnTo>
                  <a:pt x="0" y="5228660"/>
                </a:lnTo>
                <a:close/>
              </a:path>
            </a:pathLst>
          </a:custGeom>
          <a:noFill/>
          <a:ln>
            <a:solidFill>
              <a:schemeClr val="tx2">
                <a:lumMod val="50000"/>
                <a:lumOff val="50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Oval 4"/>
          <p:cNvSpPr>
            <a:spLocks noChangeArrowheads="1"/>
          </p:cNvSpPr>
          <p:nvPr/>
        </p:nvSpPr>
        <p:spPr bwMode="auto">
          <a:xfrm>
            <a:off x="1109663" y="2592388"/>
            <a:ext cx="179387" cy="179387"/>
          </a:xfrm>
          <a:prstGeom prst="ellipse">
            <a:avLst/>
          </a:prstGeom>
          <a:noFill/>
          <a:ln w="76200" cap="flat" cmpd="sng">
            <a:solidFill>
              <a:schemeClr val="bg2">
                <a:lumMod val="25000"/>
              </a:schemeClr>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0" name="Oval 3"/>
          <p:cNvSpPr>
            <a:spLocks noChangeArrowheads="1"/>
          </p:cNvSpPr>
          <p:nvPr/>
        </p:nvSpPr>
        <p:spPr bwMode="auto">
          <a:xfrm>
            <a:off x="1109663" y="2592388"/>
            <a:ext cx="179387" cy="179387"/>
          </a:xfrm>
          <a:prstGeom prst="ellipse">
            <a:avLst/>
          </a:prstGeom>
          <a:noFill/>
          <a:ln w="76200" cap="flat" cmpd="sng">
            <a:solidFill>
              <a:schemeClr val="bg2">
                <a:lumMod val="25000"/>
              </a:schemeClr>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1" name="Oval 4"/>
          <p:cNvSpPr>
            <a:spLocks noChangeArrowheads="1"/>
          </p:cNvSpPr>
          <p:nvPr/>
        </p:nvSpPr>
        <p:spPr bwMode="auto">
          <a:xfrm>
            <a:off x="2387600" y="3197225"/>
            <a:ext cx="179388" cy="179388"/>
          </a:xfrm>
          <a:prstGeom prst="ellipse">
            <a:avLst/>
          </a:prstGeom>
          <a:noFill/>
          <a:ln w="76200" cap="flat" cmpd="sng">
            <a:solidFill>
              <a:schemeClr val="bg2">
                <a:lumMod val="25000"/>
              </a:schemeClr>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2" name="Oval 3"/>
          <p:cNvSpPr>
            <a:spLocks noChangeArrowheads="1"/>
          </p:cNvSpPr>
          <p:nvPr/>
        </p:nvSpPr>
        <p:spPr bwMode="auto">
          <a:xfrm>
            <a:off x="2387600" y="3197225"/>
            <a:ext cx="179388" cy="179388"/>
          </a:xfrm>
          <a:prstGeom prst="ellipse">
            <a:avLst/>
          </a:prstGeom>
          <a:noFill/>
          <a:ln w="76200" cap="flat" cmpd="sng">
            <a:solidFill>
              <a:schemeClr val="bg2">
                <a:lumMod val="25000"/>
              </a:schemeClr>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3" name="Oval 4"/>
          <p:cNvSpPr>
            <a:spLocks noChangeArrowheads="1"/>
          </p:cNvSpPr>
          <p:nvPr/>
        </p:nvSpPr>
        <p:spPr bwMode="auto">
          <a:xfrm>
            <a:off x="3503613" y="4354513"/>
            <a:ext cx="179387" cy="179387"/>
          </a:xfrm>
          <a:prstGeom prst="ellipse">
            <a:avLst/>
          </a:prstGeom>
          <a:noFill/>
          <a:ln w="76200" cap="flat" cmpd="sng">
            <a:solidFill>
              <a:schemeClr val="bg2">
                <a:lumMod val="25000"/>
              </a:schemeClr>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4" name="Oval 3"/>
          <p:cNvSpPr>
            <a:spLocks noChangeArrowheads="1"/>
          </p:cNvSpPr>
          <p:nvPr/>
        </p:nvSpPr>
        <p:spPr bwMode="auto">
          <a:xfrm>
            <a:off x="3503613" y="4354513"/>
            <a:ext cx="179387" cy="179387"/>
          </a:xfrm>
          <a:prstGeom prst="ellipse">
            <a:avLst/>
          </a:prstGeom>
          <a:noFill/>
          <a:ln w="76200" cap="flat" cmpd="sng">
            <a:solidFill>
              <a:schemeClr val="bg2">
                <a:lumMod val="25000"/>
              </a:schemeClr>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5" name="Oval 4"/>
          <p:cNvSpPr>
            <a:spLocks noChangeArrowheads="1"/>
          </p:cNvSpPr>
          <p:nvPr/>
        </p:nvSpPr>
        <p:spPr bwMode="auto">
          <a:xfrm>
            <a:off x="4044950" y="5516563"/>
            <a:ext cx="179388" cy="180975"/>
          </a:xfrm>
          <a:prstGeom prst="ellipse">
            <a:avLst/>
          </a:prstGeom>
          <a:noFill/>
          <a:ln w="76200" cap="flat" cmpd="sng">
            <a:solidFill>
              <a:schemeClr val="bg2">
                <a:lumMod val="25000"/>
              </a:schemeClr>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6" name="Oval 3"/>
          <p:cNvSpPr>
            <a:spLocks noChangeArrowheads="1"/>
          </p:cNvSpPr>
          <p:nvPr/>
        </p:nvSpPr>
        <p:spPr bwMode="auto">
          <a:xfrm>
            <a:off x="4044950" y="5516563"/>
            <a:ext cx="179388" cy="180975"/>
          </a:xfrm>
          <a:prstGeom prst="ellipse">
            <a:avLst/>
          </a:prstGeom>
          <a:noFill/>
          <a:ln w="76200" cap="flat" cmpd="sng">
            <a:solidFill>
              <a:schemeClr val="bg2">
                <a:lumMod val="25000"/>
              </a:schemeClr>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cxnSp>
        <p:nvCxnSpPr>
          <p:cNvPr id="17" name="直接连接符 16"/>
          <p:cNvCxnSpPr/>
          <p:nvPr/>
        </p:nvCxnSpPr>
        <p:spPr>
          <a:xfrm>
            <a:off x="4295775" y="5589588"/>
            <a:ext cx="1439863" cy="0"/>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792538" y="4437063"/>
            <a:ext cx="1943100" cy="0"/>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640013" y="3233738"/>
            <a:ext cx="3095625" cy="0"/>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200150" y="2024063"/>
            <a:ext cx="4535488" cy="0"/>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1200150" y="2024063"/>
            <a:ext cx="0" cy="536575"/>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a:spLocks noChangeArrowheads="1"/>
          </p:cNvSpPr>
          <p:nvPr/>
        </p:nvSpPr>
        <p:spPr bwMode="auto">
          <a:xfrm>
            <a:off x="5880100" y="1431925"/>
            <a:ext cx="14811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23" name="文本框 22"/>
          <p:cNvSpPr txBox="1">
            <a:spLocks noChangeArrowheads="1"/>
          </p:cNvSpPr>
          <p:nvPr/>
        </p:nvSpPr>
        <p:spPr bwMode="auto">
          <a:xfrm>
            <a:off x="5868988" y="1803400"/>
            <a:ext cx="4970462"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请输入内容请输入内容请输入内容请输入内容</a:t>
            </a:r>
          </a:p>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请输入内容请输入内容请输入内容请输入内容</a:t>
            </a:r>
          </a:p>
        </p:txBody>
      </p:sp>
      <p:sp>
        <p:nvSpPr>
          <p:cNvPr id="36" name="文本框 35"/>
          <p:cNvSpPr txBox="1">
            <a:spLocks noChangeArrowheads="1"/>
          </p:cNvSpPr>
          <p:nvPr/>
        </p:nvSpPr>
        <p:spPr bwMode="auto">
          <a:xfrm>
            <a:off x="5880100" y="2684463"/>
            <a:ext cx="14811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37" name="文本框 36"/>
          <p:cNvSpPr txBox="1">
            <a:spLocks noChangeArrowheads="1"/>
          </p:cNvSpPr>
          <p:nvPr/>
        </p:nvSpPr>
        <p:spPr bwMode="auto">
          <a:xfrm>
            <a:off x="5868988" y="3054350"/>
            <a:ext cx="4970462"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请输入内容请输入内容请输入内容请输入内容</a:t>
            </a:r>
          </a:p>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请输入内容请输入内容请输入内容请输入内容</a:t>
            </a:r>
          </a:p>
        </p:txBody>
      </p:sp>
      <p:sp>
        <p:nvSpPr>
          <p:cNvPr id="38" name="文本框 37"/>
          <p:cNvSpPr txBox="1">
            <a:spLocks noChangeArrowheads="1"/>
          </p:cNvSpPr>
          <p:nvPr/>
        </p:nvSpPr>
        <p:spPr bwMode="auto">
          <a:xfrm>
            <a:off x="5880100" y="3935413"/>
            <a:ext cx="14811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39" name="文本框 38"/>
          <p:cNvSpPr txBox="1">
            <a:spLocks noChangeArrowheads="1"/>
          </p:cNvSpPr>
          <p:nvPr/>
        </p:nvSpPr>
        <p:spPr bwMode="auto">
          <a:xfrm>
            <a:off x="5868988" y="4306888"/>
            <a:ext cx="4970462"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请输入内容请输入内容请输入内容请输入内容</a:t>
            </a:r>
          </a:p>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请输入内容请输入内容请输入内容请输入内容</a:t>
            </a:r>
          </a:p>
        </p:txBody>
      </p:sp>
      <p:sp>
        <p:nvSpPr>
          <p:cNvPr id="40" name="文本框 39"/>
          <p:cNvSpPr txBox="1">
            <a:spLocks noChangeArrowheads="1"/>
          </p:cNvSpPr>
          <p:nvPr/>
        </p:nvSpPr>
        <p:spPr bwMode="auto">
          <a:xfrm>
            <a:off x="5880100" y="5189538"/>
            <a:ext cx="14811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41" name="文本框 40"/>
          <p:cNvSpPr txBox="1">
            <a:spLocks noChangeArrowheads="1"/>
          </p:cNvSpPr>
          <p:nvPr/>
        </p:nvSpPr>
        <p:spPr bwMode="auto">
          <a:xfrm>
            <a:off x="5868988" y="5561013"/>
            <a:ext cx="4970462"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请输入内容请输入内容请输入内容请输入内容</a:t>
            </a:r>
          </a:p>
          <a:p>
            <a:pP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请输入内容请输入内容请输入内容请输入内容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50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4"/>
                                        </p:tgtEl>
                                      </p:cBhvr>
                                      <p:by x="150000" y="150000"/>
                                    </p:animScale>
                                  </p:childTnLst>
                                </p:cTn>
                              </p:par>
                              <p:par>
                                <p:cTn id="9" presetID="10" presetClass="exit" presetSubtype="0" fill="hold" nodeType="withEffect">
                                  <p:stCondLst>
                                    <p:cond delay="0"/>
                                  </p:stCondLst>
                                  <p:childTnLst>
                                    <p:animEffect transition="out" filter="fade">
                                      <p:cBhvr>
                                        <p:cTn id="10" dur="500"/>
                                        <p:tgtEl>
                                          <p:spTgt spid="4"/>
                                        </p:tgtEl>
                                      </p:cBhvr>
                                    </p:animEffect>
                                    <p:set>
                                      <p:cBhvr>
                                        <p:cTn id="11" dur="1" fill="hold">
                                          <p:stCondLst>
                                            <p:cond delay="500"/>
                                          </p:stCondLst>
                                        </p:cTn>
                                        <p:tgtEl>
                                          <p:spTgt spid="4"/>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5"/>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5"/>
                                        </p:tgtEl>
                                      </p:cBhvr>
                                      <p:by x="120000" y="120000"/>
                                    </p:animScale>
                                  </p:childTnLst>
                                </p:cTn>
                              </p:par>
                            </p:childTnLst>
                          </p:cTn>
                        </p:par>
                        <p:par>
                          <p:cTn id="20" fill="hold" nodeType="afterGroup">
                            <p:stCondLst>
                              <p:cond delay="1001"/>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nodeType="afterGroup">
                            <p:stCondLst>
                              <p:cond delay="1501"/>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nodeType="afterGroup">
                            <p:stCondLst>
                              <p:cond delay="2001"/>
                            </p:stCondLst>
                            <p:childTnLst>
                              <p:par>
                                <p:cTn id="29" presetID="9"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dissolve">
                                      <p:cBhvr>
                                        <p:cTn id="31" dur="500"/>
                                        <p:tgtEl>
                                          <p:spTgt spid="3"/>
                                        </p:tgtEl>
                                      </p:cBhvr>
                                    </p:animEffect>
                                  </p:childTnLst>
                                </p:cTn>
                              </p:par>
                            </p:childTnLst>
                          </p:cTn>
                        </p:par>
                        <p:par>
                          <p:cTn id="32" fill="hold" nodeType="afterGroup">
                            <p:stCondLst>
                              <p:cond delay="2501"/>
                            </p:stCondLst>
                            <p:childTnLst>
                              <p:par>
                                <p:cTn id="33" presetID="53" presetClass="entr" presetSubtype="16"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nodeType="afterGroup">
                            <p:stCondLst>
                              <p:cond delay="3001"/>
                            </p:stCondLst>
                            <p:childTnLst>
                              <p:par>
                                <p:cTn id="39" presetID="1"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6" presetClass="emph" presetSubtype="0" fill="hold" nodeType="withEffect">
                                  <p:stCondLst>
                                    <p:cond delay="0"/>
                                  </p:stCondLst>
                                  <p:childTnLst>
                                    <p:animScale>
                                      <p:cBhvr>
                                        <p:cTn id="42" dur="500" fill="hold"/>
                                        <p:tgtEl>
                                          <p:spTgt spid="9"/>
                                        </p:tgtEl>
                                      </p:cBhvr>
                                      <p:by x="150000" y="150000"/>
                                    </p:animScale>
                                  </p:childTnLst>
                                </p:cTn>
                              </p:par>
                              <p:par>
                                <p:cTn id="43" presetID="10" presetClass="exit" presetSubtype="0" fill="hold" nodeType="withEffect">
                                  <p:stCondLst>
                                    <p:cond delay="0"/>
                                  </p:stCondLst>
                                  <p:childTnLst>
                                    <p:animEffect transition="out" filter="fade">
                                      <p:cBhvr>
                                        <p:cTn id="44" dur="500"/>
                                        <p:tgtEl>
                                          <p:spTgt spid="9"/>
                                        </p:tgtEl>
                                      </p:cBhvr>
                                    </p:animEffect>
                                    <p:set>
                                      <p:cBhvr>
                                        <p:cTn id="45" dur="1" fill="hold">
                                          <p:stCondLst>
                                            <p:cond delay="500"/>
                                          </p:stCondLst>
                                        </p:cTn>
                                        <p:tgtEl>
                                          <p:spTgt spid="9"/>
                                        </p:tgtEl>
                                        <p:attrNameLst>
                                          <p:attrName>style.visibility</p:attrName>
                                        </p:attrNameLst>
                                      </p:cBhvr>
                                      <p:to>
                                        <p:strVal val="hidden"/>
                                      </p:to>
                                    </p:set>
                                  </p:childTnLst>
                                </p:cTn>
                              </p:par>
                              <p:par>
                                <p:cTn id="46" presetID="23" presetClass="entr" presetSubtype="16"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childTnLst>
                                </p:cTn>
                              </p:par>
                              <p:par>
                                <p:cTn id="50" presetID="35" presetClass="emph" presetSubtype="0" fill="hold" nodeType="withEffect">
                                  <p:stCondLst>
                                    <p:cond delay="0"/>
                                  </p:stCondLst>
                                  <p:childTnLst>
                                    <p:anim calcmode="discrete" valueType="str">
                                      <p:cBhvr>
                                        <p:cTn id="51" dur="100" fill="hold"/>
                                        <p:tgtEl>
                                          <p:spTgt spid="10"/>
                                        </p:tgtEl>
                                        <p:attrNameLst>
                                          <p:attrName>style.visibility</p:attrName>
                                        </p:attrNameLst>
                                      </p:cBhvr>
                                      <p:tavLst>
                                        <p:tav tm="0">
                                          <p:val>
                                            <p:strVal val="hidden"/>
                                          </p:val>
                                        </p:tav>
                                        <p:tav tm="50000">
                                          <p:val>
                                            <p:strVal val="visible"/>
                                          </p:val>
                                        </p:tav>
                                      </p:tavLst>
                                    </p:anim>
                                  </p:childTnLst>
                                </p:cTn>
                              </p:par>
                              <p:par>
                                <p:cTn id="52" presetID="6" presetClass="emph" presetSubtype="0" fill="hold" nodeType="withEffect">
                                  <p:stCondLst>
                                    <p:cond delay="0"/>
                                  </p:stCondLst>
                                  <p:childTnLst>
                                    <p:animScale>
                                      <p:cBhvr>
                                        <p:cTn id="53" dur="300" fill="hold"/>
                                        <p:tgtEl>
                                          <p:spTgt spid="10"/>
                                        </p:tgtEl>
                                      </p:cBhvr>
                                      <p:by x="120000" y="120000"/>
                                    </p:animScale>
                                  </p:childTnLst>
                                </p:cTn>
                              </p:par>
                            </p:childTnLst>
                          </p:cTn>
                        </p:par>
                        <p:par>
                          <p:cTn id="54" fill="hold" nodeType="afterGroup">
                            <p:stCondLst>
                              <p:cond delay="3502"/>
                            </p:stCondLst>
                            <p:childTnLst>
                              <p:par>
                                <p:cTn id="55" presetID="22" presetClass="entr" presetSubtype="4"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down)">
                                      <p:cBhvr>
                                        <p:cTn id="57" dur="500"/>
                                        <p:tgtEl>
                                          <p:spTgt spid="21"/>
                                        </p:tgtEl>
                                      </p:cBhvr>
                                    </p:animEffect>
                                  </p:childTnLst>
                                </p:cTn>
                              </p:par>
                            </p:childTnLst>
                          </p:cTn>
                        </p:par>
                        <p:par>
                          <p:cTn id="58" fill="hold" nodeType="afterGroup">
                            <p:stCondLst>
                              <p:cond delay="4002"/>
                            </p:stCondLst>
                            <p:childTnLst>
                              <p:par>
                                <p:cTn id="59" presetID="22" presetClass="entr" presetSubtype="8"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500"/>
                                        <p:tgtEl>
                                          <p:spTgt spid="20"/>
                                        </p:tgtEl>
                                      </p:cBhvr>
                                    </p:animEffect>
                                  </p:childTnLst>
                                </p:cTn>
                              </p:par>
                            </p:childTnLst>
                          </p:cTn>
                        </p:par>
                        <p:par>
                          <p:cTn id="62" fill="hold" nodeType="afterGroup">
                            <p:stCondLst>
                              <p:cond delay="4502"/>
                            </p:stCondLst>
                            <p:childTnLst>
                              <p:par>
                                <p:cTn id="63" presetID="14" presetClass="entr" presetSubtype="1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randombar(horizontal)">
                                      <p:cBhvr>
                                        <p:cTn id="65" dur="500"/>
                                        <p:tgtEl>
                                          <p:spTgt spid="22"/>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randombar(horizontal)">
                                      <p:cBhvr>
                                        <p:cTn id="68" dur="500"/>
                                        <p:tgtEl>
                                          <p:spTgt spid="23"/>
                                        </p:tgtEl>
                                      </p:cBhvr>
                                    </p:animEffect>
                                  </p:childTnLst>
                                </p:cTn>
                              </p:par>
                            </p:childTnLst>
                          </p:cTn>
                        </p:par>
                        <p:par>
                          <p:cTn id="69" fill="hold" nodeType="afterGroup">
                            <p:stCondLst>
                              <p:cond delay="5002"/>
                            </p:stCondLst>
                            <p:childTnLst>
                              <p:par>
                                <p:cTn id="70" presetID="1" presetClass="entr" presetSubtype="0"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childTnLst>
                                </p:cTn>
                              </p:par>
                              <p:par>
                                <p:cTn id="72" presetID="6" presetClass="emph" presetSubtype="0" fill="hold" nodeType="withEffect">
                                  <p:stCondLst>
                                    <p:cond delay="0"/>
                                  </p:stCondLst>
                                  <p:childTnLst>
                                    <p:animScale>
                                      <p:cBhvr>
                                        <p:cTn id="73" dur="500" fill="hold"/>
                                        <p:tgtEl>
                                          <p:spTgt spid="11"/>
                                        </p:tgtEl>
                                      </p:cBhvr>
                                      <p:by x="150000" y="150000"/>
                                    </p:animScale>
                                  </p:childTnLst>
                                </p:cTn>
                              </p:par>
                              <p:par>
                                <p:cTn id="74" presetID="10" presetClass="exit" presetSubtype="0" fill="hold" nodeType="withEffect">
                                  <p:stCondLst>
                                    <p:cond delay="0"/>
                                  </p:stCondLst>
                                  <p:childTnLst>
                                    <p:animEffect transition="out" filter="fade">
                                      <p:cBhvr>
                                        <p:cTn id="75" dur="500"/>
                                        <p:tgtEl>
                                          <p:spTgt spid="11"/>
                                        </p:tgtEl>
                                      </p:cBhvr>
                                    </p:animEffect>
                                    <p:set>
                                      <p:cBhvr>
                                        <p:cTn id="76" dur="1" fill="hold">
                                          <p:stCondLst>
                                            <p:cond delay="500"/>
                                          </p:stCondLst>
                                        </p:cTn>
                                        <p:tgtEl>
                                          <p:spTgt spid="11"/>
                                        </p:tgtEl>
                                        <p:attrNameLst>
                                          <p:attrName>style.visibility</p:attrName>
                                        </p:attrNameLst>
                                      </p:cBhvr>
                                      <p:to>
                                        <p:strVal val="hidden"/>
                                      </p:to>
                                    </p:set>
                                  </p:childTnLst>
                                </p:cTn>
                              </p:par>
                              <p:par>
                                <p:cTn id="77" presetID="23" presetClass="entr" presetSubtype="16" fill="hold"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fltVal val="0"/>
                                          </p:val>
                                        </p:tav>
                                        <p:tav tm="100000">
                                          <p:val>
                                            <p:strVal val="#ppt_w"/>
                                          </p:val>
                                        </p:tav>
                                      </p:tavLst>
                                    </p:anim>
                                    <p:anim calcmode="lin" valueType="num">
                                      <p:cBhvr>
                                        <p:cTn id="80" dur="500" fill="hold"/>
                                        <p:tgtEl>
                                          <p:spTgt spid="12"/>
                                        </p:tgtEl>
                                        <p:attrNameLst>
                                          <p:attrName>ppt_h</p:attrName>
                                        </p:attrNameLst>
                                      </p:cBhvr>
                                      <p:tavLst>
                                        <p:tav tm="0">
                                          <p:val>
                                            <p:fltVal val="0"/>
                                          </p:val>
                                        </p:tav>
                                        <p:tav tm="100000">
                                          <p:val>
                                            <p:strVal val="#ppt_h"/>
                                          </p:val>
                                        </p:tav>
                                      </p:tavLst>
                                    </p:anim>
                                  </p:childTnLst>
                                </p:cTn>
                              </p:par>
                              <p:par>
                                <p:cTn id="81" presetID="35" presetClass="emph" presetSubtype="0" fill="hold" nodeType="withEffect">
                                  <p:stCondLst>
                                    <p:cond delay="0"/>
                                  </p:stCondLst>
                                  <p:childTnLst>
                                    <p:anim calcmode="discrete" valueType="str">
                                      <p:cBhvr>
                                        <p:cTn id="82" dur="100" fill="hold"/>
                                        <p:tgtEl>
                                          <p:spTgt spid="12"/>
                                        </p:tgtEl>
                                        <p:attrNameLst>
                                          <p:attrName>style.visibility</p:attrName>
                                        </p:attrNameLst>
                                      </p:cBhvr>
                                      <p:tavLst>
                                        <p:tav tm="0">
                                          <p:val>
                                            <p:strVal val="hidden"/>
                                          </p:val>
                                        </p:tav>
                                        <p:tav tm="50000">
                                          <p:val>
                                            <p:strVal val="visible"/>
                                          </p:val>
                                        </p:tav>
                                      </p:tavLst>
                                    </p:anim>
                                  </p:childTnLst>
                                </p:cTn>
                              </p:par>
                              <p:par>
                                <p:cTn id="83" presetID="6" presetClass="emph" presetSubtype="0" fill="hold" nodeType="withEffect">
                                  <p:stCondLst>
                                    <p:cond delay="0"/>
                                  </p:stCondLst>
                                  <p:childTnLst>
                                    <p:animScale>
                                      <p:cBhvr>
                                        <p:cTn id="84" dur="300" fill="hold"/>
                                        <p:tgtEl>
                                          <p:spTgt spid="12"/>
                                        </p:tgtEl>
                                      </p:cBhvr>
                                      <p:by x="120000" y="120000"/>
                                    </p:animScale>
                                  </p:childTnLst>
                                </p:cTn>
                              </p:par>
                            </p:childTnLst>
                          </p:cTn>
                        </p:par>
                        <p:par>
                          <p:cTn id="85" fill="hold" nodeType="afterGroup">
                            <p:stCondLst>
                              <p:cond delay="5503"/>
                            </p:stCondLst>
                            <p:childTnLst>
                              <p:par>
                                <p:cTn id="86" presetID="22" presetClass="entr" presetSubtype="8" fill="hold"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wipe(left)">
                                      <p:cBhvr>
                                        <p:cTn id="88" dur="500"/>
                                        <p:tgtEl>
                                          <p:spTgt spid="19"/>
                                        </p:tgtEl>
                                      </p:cBhvr>
                                    </p:animEffect>
                                  </p:childTnLst>
                                </p:cTn>
                              </p:par>
                            </p:childTnLst>
                          </p:cTn>
                        </p:par>
                        <p:par>
                          <p:cTn id="89" fill="hold" nodeType="afterGroup">
                            <p:stCondLst>
                              <p:cond delay="6003"/>
                            </p:stCondLst>
                            <p:childTnLst>
                              <p:par>
                                <p:cTn id="90" presetID="14" presetClass="entr" presetSubtype="10" fill="hold" grpId="0" nodeType="after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randombar(horizontal)">
                                      <p:cBhvr>
                                        <p:cTn id="92" dur="500"/>
                                        <p:tgtEl>
                                          <p:spTgt spid="36"/>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randombar(horizontal)">
                                      <p:cBhvr>
                                        <p:cTn id="95" dur="500"/>
                                        <p:tgtEl>
                                          <p:spTgt spid="37"/>
                                        </p:tgtEl>
                                      </p:cBhvr>
                                    </p:animEffect>
                                  </p:childTnLst>
                                </p:cTn>
                              </p:par>
                            </p:childTnLst>
                          </p:cTn>
                        </p:par>
                        <p:par>
                          <p:cTn id="96" fill="hold" nodeType="afterGroup">
                            <p:stCondLst>
                              <p:cond delay="6503"/>
                            </p:stCondLst>
                            <p:childTnLst>
                              <p:par>
                                <p:cTn id="97" presetID="1" presetClass="entr" presetSubtype="0" fill="hold" nodeType="afterEffect">
                                  <p:stCondLst>
                                    <p:cond delay="0"/>
                                  </p:stCondLst>
                                  <p:childTnLst>
                                    <p:set>
                                      <p:cBhvr>
                                        <p:cTn id="98" dur="1" fill="hold">
                                          <p:stCondLst>
                                            <p:cond delay="0"/>
                                          </p:stCondLst>
                                        </p:cTn>
                                        <p:tgtEl>
                                          <p:spTgt spid="13"/>
                                        </p:tgtEl>
                                        <p:attrNameLst>
                                          <p:attrName>style.visibility</p:attrName>
                                        </p:attrNameLst>
                                      </p:cBhvr>
                                      <p:to>
                                        <p:strVal val="visible"/>
                                      </p:to>
                                    </p:set>
                                  </p:childTnLst>
                                </p:cTn>
                              </p:par>
                              <p:par>
                                <p:cTn id="99" presetID="6" presetClass="emph" presetSubtype="0" fill="hold" nodeType="withEffect">
                                  <p:stCondLst>
                                    <p:cond delay="0"/>
                                  </p:stCondLst>
                                  <p:childTnLst>
                                    <p:animScale>
                                      <p:cBhvr>
                                        <p:cTn id="100" dur="500" fill="hold"/>
                                        <p:tgtEl>
                                          <p:spTgt spid="13"/>
                                        </p:tgtEl>
                                      </p:cBhvr>
                                      <p:by x="150000" y="150000"/>
                                    </p:animScale>
                                  </p:childTnLst>
                                </p:cTn>
                              </p:par>
                              <p:par>
                                <p:cTn id="101" presetID="10" presetClass="exit" presetSubtype="0" fill="hold" nodeType="withEffect">
                                  <p:stCondLst>
                                    <p:cond delay="0"/>
                                  </p:stCondLst>
                                  <p:childTnLst>
                                    <p:animEffect transition="out" filter="fade">
                                      <p:cBhvr>
                                        <p:cTn id="102" dur="500"/>
                                        <p:tgtEl>
                                          <p:spTgt spid="13"/>
                                        </p:tgtEl>
                                      </p:cBhvr>
                                    </p:animEffect>
                                    <p:set>
                                      <p:cBhvr>
                                        <p:cTn id="103" dur="1" fill="hold">
                                          <p:stCondLst>
                                            <p:cond delay="500"/>
                                          </p:stCondLst>
                                        </p:cTn>
                                        <p:tgtEl>
                                          <p:spTgt spid="13"/>
                                        </p:tgtEl>
                                        <p:attrNameLst>
                                          <p:attrName>style.visibility</p:attrName>
                                        </p:attrNameLst>
                                      </p:cBhvr>
                                      <p:to>
                                        <p:strVal val="hidden"/>
                                      </p:to>
                                    </p:set>
                                  </p:childTnLst>
                                </p:cTn>
                              </p:par>
                              <p:par>
                                <p:cTn id="104" presetID="23" presetClass="entr" presetSubtype="16" fill="hold" nodeType="withEffect">
                                  <p:stCondLst>
                                    <p:cond delay="0"/>
                                  </p:stCondLst>
                                  <p:childTnLst>
                                    <p:set>
                                      <p:cBhvr>
                                        <p:cTn id="105" dur="1" fill="hold">
                                          <p:stCondLst>
                                            <p:cond delay="0"/>
                                          </p:stCondLst>
                                        </p:cTn>
                                        <p:tgtEl>
                                          <p:spTgt spid="14"/>
                                        </p:tgtEl>
                                        <p:attrNameLst>
                                          <p:attrName>style.visibility</p:attrName>
                                        </p:attrNameLst>
                                      </p:cBhvr>
                                      <p:to>
                                        <p:strVal val="visible"/>
                                      </p:to>
                                    </p:set>
                                    <p:anim calcmode="lin" valueType="num">
                                      <p:cBhvr>
                                        <p:cTn id="106" dur="500" fill="hold"/>
                                        <p:tgtEl>
                                          <p:spTgt spid="14"/>
                                        </p:tgtEl>
                                        <p:attrNameLst>
                                          <p:attrName>ppt_w</p:attrName>
                                        </p:attrNameLst>
                                      </p:cBhvr>
                                      <p:tavLst>
                                        <p:tav tm="0">
                                          <p:val>
                                            <p:fltVal val="0"/>
                                          </p:val>
                                        </p:tav>
                                        <p:tav tm="100000">
                                          <p:val>
                                            <p:strVal val="#ppt_w"/>
                                          </p:val>
                                        </p:tav>
                                      </p:tavLst>
                                    </p:anim>
                                    <p:anim calcmode="lin" valueType="num">
                                      <p:cBhvr>
                                        <p:cTn id="107" dur="500" fill="hold"/>
                                        <p:tgtEl>
                                          <p:spTgt spid="14"/>
                                        </p:tgtEl>
                                        <p:attrNameLst>
                                          <p:attrName>ppt_h</p:attrName>
                                        </p:attrNameLst>
                                      </p:cBhvr>
                                      <p:tavLst>
                                        <p:tav tm="0">
                                          <p:val>
                                            <p:fltVal val="0"/>
                                          </p:val>
                                        </p:tav>
                                        <p:tav tm="100000">
                                          <p:val>
                                            <p:strVal val="#ppt_h"/>
                                          </p:val>
                                        </p:tav>
                                      </p:tavLst>
                                    </p:anim>
                                  </p:childTnLst>
                                </p:cTn>
                              </p:par>
                              <p:par>
                                <p:cTn id="108" presetID="35" presetClass="emph" presetSubtype="0" fill="hold" nodeType="withEffect">
                                  <p:stCondLst>
                                    <p:cond delay="0"/>
                                  </p:stCondLst>
                                  <p:childTnLst>
                                    <p:anim calcmode="discrete" valueType="str">
                                      <p:cBhvr>
                                        <p:cTn id="109" dur="100" fill="hold"/>
                                        <p:tgtEl>
                                          <p:spTgt spid="14"/>
                                        </p:tgtEl>
                                        <p:attrNameLst>
                                          <p:attrName>style.visibility</p:attrName>
                                        </p:attrNameLst>
                                      </p:cBhvr>
                                      <p:tavLst>
                                        <p:tav tm="0">
                                          <p:val>
                                            <p:strVal val="hidden"/>
                                          </p:val>
                                        </p:tav>
                                        <p:tav tm="50000">
                                          <p:val>
                                            <p:strVal val="visible"/>
                                          </p:val>
                                        </p:tav>
                                      </p:tavLst>
                                    </p:anim>
                                  </p:childTnLst>
                                </p:cTn>
                              </p:par>
                              <p:par>
                                <p:cTn id="110" presetID="6" presetClass="emph" presetSubtype="0" fill="hold" nodeType="withEffect">
                                  <p:stCondLst>
                                    <p:cond delay="0"/>
                                  </p:stCondLst>
                                  <p:childTnLst>
                                    <p:animScale>
                                      <p:cBhvr>
                                        <p:cTn id="111" dur="300" fill="hold"/>
                                        <p:tgtEl>
                                          <p:spTgt spid="14"/>
                                        </p:tgtEl>
                                      </p:cBhvr>
                                      <p:by x="120000" y="120000"/>
                                    </p:animScale>
                                  </p:childTnLst>
                                </p:cTn>
                              </p:par>
                            </p:childTnLst>
                          </p:cTn>
                        </p:par>
                        <p:par>
                          <p:cTn id="112" fill="hold" nodeType="afterGroup">
                            <p:stCondLst>
                              <p:cond delay="7004"/>
                            </p:stCondLst>
                            <p:childTnLst>
                              <p:par>
                                <p:cTn id="113" presetID="22" presetClass="entr" presetSubtype="8" fill="hold" nodeType="afterEffect">
                                  <p:stCondLst>
                                    <p:cond delay="0"/>
                                  </p:stCondLst>
                                  <p:childTnLst>
                                    <p:set>
                                      <p:cBhvr>
                                        <p:cTn id="114" dur="1" fill="hold">
                                          <p:stCondLst>
                                            <p:cond delay="0"/>
                                          </p:stCondLst>
                                        </p:cTn>
                                        <p:tgtEl>
                                          <p:spTgt spid="18"/>
                                        </p:tgtEl>
                                        <p:attrNameLst>
                                          <p:attrName>style.visibility</p:attrName>
                                        </p:attrNameLst>
                                      </p:cBhvr>
                                      <p:to>
                                        <p:strVal val="visible"/>
                                      </p:to>
                                    </p:set>
                                    <p:animEffect transition="in" filter="wipe(left)">
                                      <p:cBhvr>
                                        <p:cTn id="115" dur="500"/>
                                        <p:tgtEl>
                                          <p:spTgt spid="18"/>
                                        </p:tgtEl>
                                      </p:cBhvr>
                                    </p:animEffect>
                                  </p:childTnLst>
                                </p:cTn>
                              </p:par>
                            </p:childTnLst>
                          </p:cTn>
                        </p:par>
                        <p:par>
                          <p:cTn id="116" fill="hold" nodeType="afterGroup">
                            <p:stCondLst>
                              <p:cond delay="7504"/>
                            </p:stCondLst>
                            <p:childTnLst>
                              <p:par>
                                <p:cTn id="117" presetID="14" presetClass="entr" presetSubtype="10" fill="hold" grpId="0" nodeType="afterEffect">
                                  <p:stCondLst>
                                    <p:cond delay="0"/>
                                  </p:stCondLst>
                                  <p:childTnLst>
                                    <p:set>
                                      <p:cBhvr>
                                        <p:cTn id="118" dur="1" fill="hold">
                                          <p:stCondLst>
                                            <p:cond delay="0"/>
                                          </p:stCondLst>
                                        </p:cTn>
                                        <p:tgtEl>
                                          <p:spTgt spid="38"/>
                                        </p:tgtEl>
                                        <p:attrNameLst>
                                          <p:attrName>style.visibility</p:attrName>
                                        </p:attrNameLst>
                                      </p:cBhvr>
                                      <p:to>
                                        <p:strVal val="visible"/>
                                      </p:to>
                                    </p:set>
                                    <p:animEffect transition="in" filter="randombar(horizontal)">
                                      <p:cBhvr>
                                        <p:cTn id="119" dur="500"/>
                                        <p:tgtEl>
                                          <p:spTgt spid="38"/>
                                        </p:tgtEl>
                                      </p:cBhvr>
                                    </p:animEffect>
                                  </p:childTnLst>
                                </p:cTn>
                              </p:par>
                              <p:par>
                                <p:cTn id="120" presetID="14" presetClass="entr" presetSubtype="10" fill="hold" grpId="0" nodeType="withEffect">
                                  <p:stCondLst>
                                    <p:cond delay="0"/>
                                  </p:stCondLst>
                                  <p:childTnLst>
                                    <p:set>
                                      <p:cBhvr>
                                        <p:cTn id="121" dur="1" fill="hold">
                                          <p:stCondLst>
                                            <p:cond delay="0"/>
                                          </p:stCondLst>
                                        </p:cTn>
                                        <p:tgtEl>
                                          <p:spTgt spid="39"/>
                                        </p:tgtEl>
                                        <p:attrNameLst>
                                          <p:attrName>style.visibility</p:attrName>
                                        </p:attrNameLst>
                                      </p:cBhvr>
                                      <p:to>
                                        <p:strVal val="visible"/>
                                      </p:to>
                                    </p:set>
                                    <p:animEffect transition="in" filter="randombar(horizontal)">
                                      <p:cBhvr>
                                        <p:cTn id="122" dur="500"/>
                                        <p:tgtEl>
                                          <p:spTgt spid="39"/>
                                        </p:tgtEl>
                                      </p:cBhvr>
                                    </p:animEffect>
                                  </p:childTnLst>
                                </p:cTn>
                              </p:par>
                            </p:childTnLst>
                          </p:cTn>
                        </p:par>
                        <p:par>
                          <p:cTn id="123" fill="hold" nodeType="afterGroup">
                            <p:stCondLst>
                              <p:cond delay="8004"/>
                            </p:stCondLst>
                            <p:childTnLst>
                              <p:par>
                                <p:cTn id="124" presetID="1" presetClass="entr" presetSubtype="0" fill="hold" nodeType="afterEffect">
                                  <p:stCondLst>
                                    <p:cond delay="0"/>
                                  </p:stCondLst>
                                  <p:childTnLst>
                                    <p:set>
                                      <p:cBhvr>
                                        <p:cTn id="125" dur="1" fill="hold">
                                          <p:stCondLst>
                                            <p:cond delay="0"/>
                                          </p:stCondLst>
                                        </p:cTn>
                                        <p:tgtEl>
                                          <p:spTgt spid="15"/>
                                        </p:tgtEl>
                                        <p:attrNameLst>
                                          <p:attrName>style.visibility</p:attrName>
                                        </p:attrNameLst>
                                      </p:cBhvr>
                                      <p:to>
                                        <p:strVal val="visible"/>
                                      </p:to>
                                    </p:set>
                                  </p:childTnLst>
                                </p:cTn>
                              </p:par>
                              <p:par>
                                <p:cTn id="126" presetID="6" presetClass="emph" presetSubtype="0" fill="hold" nodeType="withEffect">
                                  <p:stCondLst>
                                    <p:cond delay="0"/>
                                  </p:stCondLst>
                                  <p:childTnLst>
                                    <p:animScale>
                                      <p:cBhvr>
                                        <p:cTn id="127" dur="500" fill="hold"/>
                                        <p:tgtEl>
                                          <p:spTgt spid="15"/>
                                        </p:tgtEl>
                                      </p:cBhvr>
                                      <p:by x="150000" y="150000"/>
                                    </p:animScale>
                                  </p:childTnLst>
                                </p:cTn>
                              </p:par>
                              <p:par>
                                <p:cTn id="128" presetID="10" presetClass="exit" presetSubtype="0" fill="hold" nodeType="withEffect">
                                  <p:stCondLst>
                                    <p:cond delay="0"/>
                                  </p:stCondLst>
                                  <p:childTnLst>
                                    <p:animEffect transition="out" filter="fade">
                                      <p:cBhvr>
                                        <p:cTn id="129" dur="500"/>
                                        <p:tgtEl>
                                          <p:spTgt spid="15"/>
                                        </p:tgtEl>
                                      </p:cBhvr>
                                    </p:animEffect>
                                    <p:set>
                                      <p:cBhvr>
                                        <p:cTn id="130" dur="1" fill="hold">
                                          <p:stCondLst>
                                            <p:cond delay="500"/>
                                          </p:stCondLst>
                                        </p:cTn>
                                        <p:tgtEl>
                                          <p:spTgt spid="15"/>
                                        </p:tgtEl>
                                        <p:attrNameLst>
                                          <p:attrName>style.visibility</p:attrName>
                                        </p:attrNameLst>
                                      </p:cBhvr>
                                      <p:to>
                                        <p:strVal val="hidden"/>
                                      </p:to>
                                    </p:set>
                                  </p:childTnLst>
                                </p:cTn>
                              </p:par>
                              <p:par>
                                <p:cTn id="131" presetID="23" presetClass="entr" presetSubtype="16"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 calcmode="lin" valueType="num">
                                      <p:cBhvr>
                                        <p:cTn id="133" dur="500" fill="hold"/>
                                        <p:tgtEl>
                                          <p:spTgt spid="16"/>
                                        </p:tgtEl>
                                        <p:attrNameLst>
                                          <p:attrName>ppt_w</p:attrName>
                                        </p:attrNameLst>
                                      </p:cBhvr>
                                      <p:tavLst>
                                        <p:tav tm="0">
                                          <p:val>
                                            <p:fltVal val="0"/>
                                          </p:val>
                                        </p:tav>
                                        <p:tav tm="100000">
                                          <p:val>
                                            <p:strVal val="#ppt_w"/>
                                          </p:val>
                                        </p:tav>
                                      </p:tavLst>
                                    </p:anim>
                                    <p:anim calcmode="lin" valueType="num">
                                      <p:cBhvr>
                                        <p:cTn id="134" dur="500" fill="hold"/>
                                        <p:tgtEl>
                                          <p:spTgt spid="16"/>
                                        </p:tgtEl>
                                        <p:attrNameLst>
                                          <p:attrName>ppt_h</p:attrName>
                                        </p:attrNameLst>
                                      </p:cBhvr>
                                      <p:tavLst>
                                        <p:tav tm="0">
                                          <p:val>
                                            <p:fltVal val="0"/>
                                          </p:val>
                                        </p:tav>
                                        <p:tav tm="100000">
                                          <p:val>
                                            <p:strVal val="#ppt_h"/>
                                          </p:val>
                                        </p:tav>
                                      </p:tavLst>
                                    </p:anim>
                                  </p:childTnLst>
                                </p:cTn>
                              </p:par>
                              <p:par>
                                <p:cTn id="135" presetID="35" presetClass="emph" presetSubtype="0" fill="hold" nodeType="withEffect">
                                  <p:stCondLst>
                                    <p:cond delay="0"/>
                                  </p:stCondLst>
                                  <p:childTnLst>
                                    <p:anim calcmode="discrete" valueType="str">
                                      <p:cBhvr>
                                        <p:cTn id="136" dur="100" fill="hold"/>
                                        <p:tgtEl>
                                          <p:spTgt spid="16"/>
                                        </p:tgtEl>
                                        <p:attrNameLst>
                                          <p:attrName>style.visibility</p:attrName>
                                        </p:attrNameLst>
                                      </p:cBhvr>
                                      <p:tavLst>
                                        <p:tav tm="0">
                                          <p:val>
                                            <p:strVal val="hidden"/>
                                          </p:val>
                                        </p:tav>
                                        <p:tav tm="50000">
                                          <p:val>
                                            <p:strVal val="visible"/>
                                          </p:val>
                                        </p:tav>
                                      </p:tavLst>
                                    </p:anim>
                                  </p:childTnLst>
                                </p:cTn>
                              </p:par>
                              <p:par>
                                <p:cTn id="137" presetID="6" presetClass="emph" presetSubtype="0" fill="hold" nodeType="withEffect">
                                  <p:stCondLst>
                                    <p:cond delay="0"/>
                                  </p:stCondLst>
                                  <p:childTnLst>
                                    <p:animScale>
                                      <p:cBhvr>
                                        <p:cTn id="138" dur="300" fill="hold"/>
                                        <p:tgtEl>
                                          <p:spTgt spid="16"/>
                                        </p:tgtEl>
                                      </p:cBhvr>
                                      <p:by x="120000" y="120000"/>
                                    </p:animScale>
                                  </p:childTnLst>
                                </p:cTn>
                              </p:par>
                            </p:childTnLst>
                          </p:cTn>
                        </p:par>
                        <p:par>
                          <p:cTn id="139" fill="hold" nodeType="afterGroup">
                            <p:stCondLst>
                              <p:cond delay="8505"/>
                            </p:stCondLst>
                            <p:childTnLst>
                              <p:par>
                                <p:cTn id="140" presetID="22" presetClass="entr" presetSubtype="8" fill="hold" nodeType="afterEffect">
                                  <p:stCondLst>
                                    <p:cond delay="0"/>
                                  </p:stCondLst>
                                  <p:childTnLst>
                                    <p:set>
                                      <p:cBhvr>
                                        <p:cTn id="141" dur="1" fill="hold">
                                          <p:stCondLst>
                                            <p:cond delay="0"/>
                                          </p:stCondLst>
                                        </p:cTn>
                                        <p:tgtEl>
                                          <p:spTgt spid="17"/>
                                        </p:tgtEl>
                                        <p:attrNameLst>
                                          <p:attrName>style.visibility</p:attrName>
                                        </p:attrNameLst>
                                      </p:cBhvr>
                                      <p:to>
                                        <p:strVal val="visible"/>
                                      </p:to>
                                    </p:set>
                                    <p:animEffect transition="in" filter="wipe(left)">
                                      <p:cBhvr>
                                        <p:cTn id="142" dur="500"/>
                                        <p:tgtEl>
                                          <p:spTgt spid="17"/>
                                        </p:tgtEl>
                                      </p:cBhvr>
                                    </p:animEffect>
                                  </p:childTnLst>
                                </p:cTn>
                              </p:par>
                            </p:childTnLst>
                          </p:cTn>
                        </p:par>
                        <p:par>
                          <p:cTn id="143" fill="hold" nodeType="afterGroup">
                            <p:stCondLst>
                              <p:cond delay="9005"/>
                            </p:stCondLst>
                            <p:childTnLst>
                              <p:par>
                                <p:cTn id="144" presetID="14" presetClass="entr" presetSubtype="10" fill="hold" grpId="0" nodeType="afterEffect">
                                  <p:stCondLst>
                                    <p:cond delay="0"/>
                                  </p:stCondLst>
                                  <p:childTnLst>
                                    <p:set>
                                      <p:cBhvr>
                                        <p:cTn id="145" dur="1" fill="hold">
                                          <p:stCondLst>
                                            <p:cond delay="0"/>
                                          </p:stCondLst>
                                        </p:cTn>
                                        <p:tgtEl>
                                          <p:spTgt spid="40"/>
                                        </p:tgtEl>
                                        <p:attrNameLst>
                                          <p:attrName>style.visibility</p:attrName>
                                        </p:attrNameLst>
                                      </p:cBhvr>
                                      <p:to>
                                        <p:strVal val="visible"/>
                                      </p:to>
                                    </p:set>
                                    <p:animEffect transition="in" filter="randombar(horizontal)">
                                      <p:cBhvr>
                                        <p:cTn id="146" dur="500"/>
                                        <p:tgtEl>
                                          <p:spTgt spid="40"/>
                                        </p:tgtEl>
                                      </p:cBhvr>
                                    </p:animEffect>
                                  </p:childTnLst>
                                </p:cTn>
                              </p:par>
                              <p:par>
                                <p:cTn id="147" presetID="14" presetClass="entr" presetSubtype="10" fill="hold" grpId="0" nodeType="withEffect">
                                  <p:stCondLst>
                                    <p:cond delay="0"/>
                                  </p:stCondLst>
                                  <p:childTnLst>
                                    <p:set>
                                      <p:cBhvr>
                                        <p:cTn id="148" dur="1" fill="hold">
                                          <p:stCondLst>
                                            <p:cond delay="0"/>
                                          </p:stCondLst>
                                        </p:cTn>
                                        <p:tgtEl>
                                          <p:spTgt spid="41"/>
                                        </p:tgtEl>
                                        <p:attrNameLst>
                                          <p:attrName>style.visibility</p:attrName>
                                        </p:attrNameLst>
                                      </p:cBhvr>
                                      <p:to>
                                        <p:strVal val="visible"/>
                                      </p:to>
                                    </p:set>
                                    <p:animEffect transition="in" filter="randombar(horizontal)">
                                      <p:cBhvr>
                                        <p:cTn id="14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23" grpId="0"/>
      <p:bldP spid="36" grpId="0"/>
      <p:bldP spid="37" grpId="0"/>
      <p:bldP spid="38"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1628775"/>
            <a:ext cx="12192000" cy="3024188"/>
          </a:xfrm>
          <a:prstGeom prst="rect">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8" name="图片占位符 1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31400" b="31400"/>
          <a:stretch>
            <a:fillRect/>
          </a:stretch>
        </p:blipFill>
        <p:spPr/>
      </p:pic>
      <p:cxnSp>
        <p:nvCxnSpPr>
          <p:cNvPr id="23" name="直接连接符 22"/>
          <p:cNvCxnSpPr/>
          <p:nvPr/>
        </p:nvCxnSpPr>
        <p:spPr>
          <a:xfrm>
            <a:off x="1558925" y="4941888"/>
            <a:ext cx="0" cy="431800"/>
          </a:xfrm>
          <a:prstGeom prst="line">
            <a:avLst/>
          </a:prstGeom>
          <a:ln w="57150" cap="rnd">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148263" y="4941888"/>
            <a:ext cx="0" cy="431800"/>
          </a:xfrm>
          <a:prstGeom prst="line">
            <a:avLst/>
          </a:prstGeom>
          <a:ln w="57150" cap="rnd">
            <a:solidFill>
              <a:srgbClr val="793948"/>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a:spLocks noChangeArrowheads="1"/>
          </p:cNvSpPr>
          <p:nvPr/>
        </p:nvSpPr>
        <p:spPr bwMode="auto">
          <a:xfrm>
            <a:off x="1558925" y="4926013"/>
            <a:ext cx="1944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29" name="文本框 28"/>
          <p:cNvSpPr txBox="1">
            <a:spLocks noChangeArrowheads="1"/>
          </p:cNvSpPr>
          <p:nvPr/>
        </p:nvSpPr>
        <p:spPr bwMode="auto">
          <a:xfrm>
            <a:off x="5160963" y="4926013"/>
            <a:ext cx="1944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cxnSp>
        <p:nvCxnSpPr>
          <p:cNvPr id="30" name="直接连接符 29"/>
          <p:cNvCxnSpPr/>
          <p:nvPr/>
        </p:nvCxnSpPr>
        <p:spPr>
          <a:xfrm>
            <a:off x="8747125" y="4941888"/>
            <a:ext cx="0" cy="431800"/>
          </a:xfrm>
          <a:prstGeom prst="line">
            <a:avLst/>
          </a:prstGeom>
          <a:ln w="57150" cap="rnd">
            <a:solidFill>
              <a:srgbClr val="793948"/>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a:spLocks noChangeArrowheads="1"/>
          </p:cNvSpPr>
          <p:nvPr/>
        </p:nvSpPr>
        <p:spPr bwMode="auto">
          <a:xfrm>
            <a:off x="8759825" y="4926013"/>
            <a:ext cx="1944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32" name="文本框 31"/>
          <p:cNvSpPr txBox="1">
            <a:spLocks noChangeArrowheads="1"/>
          </p:cNvSpPr>
          <p:nvPr/>
        </p:nvSpPr>
        <p:spPr bwMode="auto">
          <a:xfrm>
            <a:off x="1558925" y="5448300"/>
            <a:ext cx="1944688"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defRPr/>
            </a:pPr>
            <a:r>
              <a:rPr lang="zh-CN" altLang="en-US" sz="1600" spc="120" dirty="0">
                <a:solidFill>
                  <a:srgbClr val="793948"/>
                </a:solidFill>
                <a:latin typeface="微软雅黑" panose="020B0503020204020204" pitchFamily="34" charset="-122"/>
                <a:ea typeface="微软雅黑" panose="020B0503020204020204" pitchFamily="34" charset="-122"/>
              </a:rPr>
              <a:t>请输入内容请输入内容请输入内容请输入内容</a:t>
            </a:r>
          </a:p>
        </p:txBody>
      </p:sp>
      <p:sp>
        <p:nvSpPr>
          <p:cNvPr id="33" name="文本框 32"/>
          <p:cNvSpPr txBox="1">
            <a:spLocks noChangeArrowheads="1"/>
          </p:cNvSpPr>
          <p:nvPr/>
        </p:nvSpPr>
        <p:spPr bwMode="auto">
          <a:xfrm>
            <a:off x="5116513" y="5448300"/>
            <a:ext cx="1944687"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defRPr/>
            </a:pPr>
            <a:r>
              <a:rPr lang="zh-CN" altLang="en-US" sz="1600" spc="110" dirty="0">
                <a:solidFill>
                  <a:srgbClr val="793948"/>
                </a:solidFill>
                <a:latin typeface="微软雅黑" panose="020B0503020204020204" pitchFamily="34" charset="-122"/>
                <a:ea typeface="微软雅黑" panose="020B0503020204020204" pitchFamily="34" charset="-122"/>
              </a:rPr>
              <a:t>请输入内容请输入内容请输入内容请输入内容</a:t>
            </a:r>
          </a:p>
        </p:txBody>
      </p:sp>
      <p:sp>
        <p:nvSpPr>
          <p:cNvPr id="34" name="文本框 33"/>
          <p:cNvSpPr txBox="1">
            <a:spLocks noChangeArrowheads="1"/>
          </p:cNvSpPr>
          <p:nvPr/>
        </p:nvSpPr>
        <p:spPr bwMode="auto">
          <a:xfrm>
            <a:off x="8759825" y="5448300"/>
            <a:ext cx="1944688"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defRPr/>
            </a:pPr>
            <a:r>
              <a:rPr lang="zh-CN" altLang="en-US" sz="1600" spc="110" dirty="0">
                <a:solidFill>
                  <a:srgbClr val="793948"/>
                </a:solidFill>
                <a:latin typeface="微软雅黑" panose="020B0503020204020204" pitchFamily="34" charset="-122"/>
                <a:ea typeface="微软雅黑" panose="020B0503020204020204" pitchFamily="34" charset="-122"/>
              </a:rPr>
              <a:t>请输入内容请输入内容请输入内容请输入内容</a:t>
            </a:r>
          </a:p>
        </p:txBody>
      </p:sp>
      <p:sp>
        <p:nvSpPr>
          <p:cNvPr id="39"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40"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41" name="直接连接符 40"/>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a:t>
            </a:r>
            <a:r>
              <a:rPr lang="zh-CN" altLang="en-US" sz="2400" b="1" spc="300" dirty="0">
                <a:solidFill>
                  <a:srgbClr val="7F4252"/>
                </a:solidFill>
                <a:latin typeface="微软雅黑" panose="020B0503020204020204" pitchFamily="34" charset="-122"/>
                <a:ea typeface="微软雅黑" panose="020B0503020204020204" pitchFamily="34" charset="-122"/>
              </a:rPr>
              <a:t>输入</a:t>
            </a:r>
            <a:r>
              <a:rPr lang="zh-CN" altLang="en-US" sz="2400" b="1" spc="300" dirty="0">
                <a:solidFill>
                  <a:srgbClr val="793948"/>
                </a:solidFill>
                <a:latin typeface="微软雅黑" panose="020B0503020204020204" pitchFamily="34" charset="-122"/>
                <a:ea typeface="微软雅黑" panose="020B0503020204020204" pitchFamily="34" charset="-122"/>
              </a:rPr>
              <a:t>标题内容</a:t>
            </a:r>
          </a:p>
        </p:txBody>
      </p:sp>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763" y="4857750"/>
            <a:ext cx="6000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729538" y="4692650"/>
            <a:ext cx="928687"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图片 4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25938" y="4859338"/>
            <a:ext cx="596900"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39"/>
                                        </p:tgtEl>
                                      </p:cBhvr>
                                      <p:by x="150000" y="150000"/>
                                    </p:animScale>
                                  </p:childTnLst>
                                </p:cTn>
                              </p:par>
                              <p:par>
                                <p:cTn id="9" presetID="10" presetClass="exit" presetSubtype="0" fill="hold" nodeType="withEffect">
                                  <p:stCondLst>
                                    <p:cond delay="0"/>
                                  </p:stCondLst>
                                  <p:childTnLst>
                                    <p:animEffect transition="out" filter="fade">
                                      <p:cBhvr>
                                        <p:cTn id="10" dur="500"/>
                                        <p:tgtEl>
                                          <p:spTgt spid="39"/>
                                        </p:tgtEl>
                                      </p:cBhvr>
                                    </p:animEffect>
                                    <p:set>
                                      <p:cBhvr>
                                        <p:cTn id="11" dur="1" fill="hold">
                                          <p:stCondLst>
                                            <p:cond delay="500"/>
                                          </p:stCondLst>
                                        </p:cTn>
                                        <p:tgtEl>
                                          <p:spTgt spid="39"/>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p:cTn id="14" dur="500" fill="hold"/>
                                        <p:tgtEl>
                                          <p:spTgt spid="40"/>
                                        </p:tgtEl>
                                        <p:attrNameLst>
                                          <p:attrName>ppt_w</p:attrName>
                                        </p:attrNameLst>
                                      </p:cBhvr>
                                      <p:tavLst>
                                        <p:tav tm="0">
                                          <p:val>
                                            <p:fltVal val="0"/>
                                          </p:val>
                                        </p:tav>
                                        <p:tav tm="100000">
                                          <p:val>
                                            <p:strVal val="#ppt_w"/>
                                          </p:val>
                                        </p:tav>
                                      </p:tavLst>
                                    </p:anim>
                                    <p:anim calcmode="lin" valueType="num">
                                      <p:cBhvr>
                                        <p:cTn id="15" dur="500" fill="hold"/>
                                        <p:tgtEl>
                                          <p:spTgt spid="40"/>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40"/>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40"/>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par>
                          <p:cTn id="28" fill="hold" nodeType="afterGroup">
                            <p:stCondLst>
                              <p:cond delay="1501"/>
                            </p:stCondLst>
                            <p:childTnLst>
                              <p:par>
                                <p:cTn id="29" presetID="16" presetClass="entr" presetSubtype="4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outHorizontal)">
                                      <p:cBhvr>
                                        <p:cTn id="31" dur="500"/>
                                        <p:tgtEl>
                                          <p:spTgt spid="19"/>
                                        </p:tgtEl>
                                      </p:cBhvr>
                                    </p:animEffect>
                                  </p:childTnLst>
                                </p:cTn>
                              </p:par>
                              <p:par>
                                <p:cTn id="32" presetID="10" presetClass="exit" presetSubtype="0" fill="hold" grpId="1" nodeType="withEffect">
                                  <p:stCondLst>
                                    <p:cond delay="0"/>
                                  </p:stCondLst>
                                  <p:childTnLst>
                                    <p:animEffect transition="out" filter="fade">
                                      <p:cBhvr>
                                        <p:cTn id="33" dur="2000"/>
                                        <p:tgtEl>
                                          <p:spTgt spid="19"/>
                                        </p:tgtEl>
                                      </p:cBhvr>
                                    </p:animEffect>
                                    <p:set>
                                      <p:cBhvr>
                                        <p:cTn id="34" dur="1" fill="hold">
                                          <p:stCondLst>
                                            <p:cond delay="1999"/>
                                          </p:stCondLst>
                                        </p:cTn>
                                        <p:tgtEl>
                                          <p:spTgt spid="19"/>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2000"/>
                                        <p:tgtEl>
                                          <p:spTgt spid="18"/>
                                        </p:tgtEl>
                                      </p:cBhvr>
                                    </p:animEffect>
                                  </p:childTnLst>
                                </p:cTn>
                              </p:par>
                              <p:par>
                                <p:cTn id="38" presetID="63" presetClass="path" presetSubtype="0" accel="50000" decel="50000" fill="hold" grpId="2" nodeType="withEffect">
                                  <p:stCondLst>
                                    <p:cond delay="0"/>
                                  </p:stCondLst>
                                  <p:childTnLst>
                                    <p:animMotion origin="layout" path="M 0 0 L 0.000534 0 E" pathEditMode="relative" ptsTypes="">
                                      <p:cBhvr>
                                        <p:cTn id="39" dur="2000" fill="hold"/>
                                        <p:tgtEl>
                                          <p:spTgt spid="19"/>
                                        </p:tgtEl>
                                        <p:attrNameLst>
                                          <p:attrName>ppt_x</p:attrName>
                                          <p:attrName>ppt_y</p:attrName>
                                        </p:attrNameLst>
                                      </p:cBhvr>
                                    </p:animMotion>
                                  </p:childTnLst>
                                </p:cTn>
                              </p:par>
                              <p:par>
                                <p:cTn id="40" presetID="6" presetClass="emph" presetSubtype="0" accel="50000" decel="50000" fill="hold" grpId="3" nodeType="withEffect">
                                  <p:stCondLst>
                                    <p:cond delay="0"/>
                                  </p:stCondLst>
                                  <p:childTnLst>
                                    <p:animScale>
                                      <p:cBhvr>
                                        <p:cTn id="41" dur="2000" fill="hold"/>
                                        <p:tgtEl>
                                          <p:spTgt spid="19"/>
                                        </p:tgtEl>
                                      </p:cBhvr>
                                      <p:by x="150000" y="150000"/>
                                      <p:to x="99893" y="100000"/>
                                    </p:animScale>
                                  </p:childTnLst>
                                </p:cTn>
                              </p:par>
                              <p:par>
                                <p:cTn id="42" presetID="63" presetClass="path" presetSubtype="0" accel="50000" decel="50000" fill="hold" nodeType="withEffect">
                                  <p:stCondLst>
                                    <p:cond delay="0"/>
                                  </p:stCondLst>
                                  <p:childTnLst>
                                    <p:animMotion origin="layout" path="M -0.000534 0 L 0 0 E" pathEditMode="relative" ptsTypes="">
                                      <p:cBhvr>
                                        <p:cTn id="43" dur="2000" fill="hold"/>
                                        <p:tgtEl>
                                          <p:spTgt spid="18"/>
                                        </p:tgtEl>
                                        <p:attrNameLst>
                                          <p:attrName>ppt_x</p:attrName>
                                          <p:attrName>ppt_y</p:attrName>
                                        </p:attrNameLst>
                                      </p:cBhvr>
                                    </p:animMotion>
                                  </p:childTnLst>
                                </p:cTn>
                              </p:par>
                              <p:par>
                                <p:cTn id="44" presetID="6" presetClass="emph" presetSubtype="0" accel="50000" decel="50000" fill="hold" nodeType="withEffect">
                                  <p:stCondLst>
                                    <p:cond delay="0"/>
                                  </p:stCondLst>
                                  <p:childTnLst>
                                    <p:animScale>
                                      <p:cBhvr>
                                        <p:cTn id="45" dur="2000" fill="hold"/>
                                        <p:tgtEl>
                                          <p:spTgt spid="18"/>
                                        </p:tgtEl>
                                      </p:cBhvr>
                                      <p:by x="150000" y="150000"/>
                                      <p:from x="100107" y="100000"/>
                                      <p:to x="100000" y="100000"/>
                                    </p:animScale>
                                  </p:childTnLst>
                                </p:cTn>
                              </p:par>
                            </p:childTnLst>
                          </p:cTn>
                        </p:par>
                        <p:par>
                          <p:cTn id="46" fill="hold" nodeType="afterGroup">
                            <p:stCondLst>
                              <p:cond delay="3501"/>
                            </p:stCondLst>
                            <p:childTnLst>
                              <p:par>
                                <p:cTn id="47" presetID="53" presetClass="entr" presetSubtype="16"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Effect transition="in" filter="fade">
                                      <p:cBhvr>
                                        <p:cTn id="51" dur="500"/>
                                        <p:tgtEl>
                                          <p:spTgt spid="45"/>
                                        </p:tgtEl>
                                      </p:cBhvr>
                                    </p:animEffect>
                                  </p:childTnLst>
                                </p:cTn>
                              </p:par>
                            </p:childTnLst>
                          </p:cTn>
                        </p:par>
                        <p:par>
                          <p:cTn id="52" fill="hold" nodeType="afterGroup">
                            <p:stCondLst>
                              <p:cond delay="4001"/>
                            </p:stCondLst>
                            <p:childTnLst>
                              <p:par>
                                <p:cTn id="53" presetID="22" presetClass="entr" presetSubtype="1"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up)">
                                      <p:cBhvr>
                                        <p:cTn id="55" dur="500"/>
                                        <p:tgtEl>
                                          <p:spTgt spid="23"/>
                                        </p:tgtEl>
                                      </p:cBhvr>
                                    </p:animEffect>
                                  </p:childTnLst>
                                </p:cTn>
                              </p:par>
                            </p:childTnLst>
                          </p:cTn>
                        </p:par>
                        <p:par>
                          <p:cTn id="56" fill="hold" nodeType="afterGroup">
                            <p:stCondLst>
                              <p:cond delay="4501"/>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par>
                          <p:cTn id="60" fill="hold" nodeType="afterGroup">
                            <p:stCondLst>
                              <p:cond delay="5001"/>
                            </p:stCondLst>
                            <p:childTnLst>
                              <p:par>
                                <p:cTn id="61" presetID="22" presetClass="entr" presetSubtype="1"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up)">
                                      <p:cBhvr>
                                        <p:cTn id="63" dur="500"/>
                                        <p:tgtEl>
                                          <p:spTgt spid="32"/>
                                        </p:tgtEl>
                                      </p:cBhvr>
                                    </p:animEffect>
                                  </p:childTnLst>
                                </p:cTn>
                              </p:par>
                            </p:childTnLst>
                          </p:cTn>
                        </p:par>
                        <p:par>
                          <p:cTn id="64" fill="hold" nodeType="afterGroup">
                            <p:stCondLst>
                              <p:cond delay="5501"/>
                            </p:stCondLst>
                            <p:childTnLst>
                              <p:par>
                                <p:cTn id="65" presetID="53" presetClass="entr" presetSubtype="16"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childTnLst>
                          </p:cTn>
                        </p:par>
                        <p:par>
                          <p:cTn id="70" fill="hold" nodeType="afterGroup">
                            <p:stCondLst>
                              <p:cond delay="6001"/>
                            </p:stCondLst>
                            <p:childTnLst>
                              <p:par>
                                <p:cTn id="71" presetID="22" presetClass="entr" presetSubtype="1" fill="hold"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up)">
                                      <p:cBhvr>
                                        <p:cTn id="73" dur="500"/>
                                        <p:tgtEl>
                                          <p:spTgt spid="27"/>
                                        </p:tgtEl>
                                      </p:cBhvr>
                                    </p:animEffect>
                                  </p:childTnLst>
                                </p:cTn>
                              </p:par>
                            </p:childTnLst>
                          </p:cTn>
                        </p:par>
                        <p:par>
                          <p:cTn id="74" fill="hold" nodeType="afterGroup">
                            <p:stCondLst>
                              <p:cond delay="6501"/>
                            </p:stCondLst>
                            <p:childTnLst>
                              <p:par>
                                <p:cTn id="75" presetID="22" presetClass="entr" presetSubtype="8"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left)">
                                      <p:cBhvr>
                                        <p:cTn id="77" dur="500"/>
                                        <p:tgtEl>
                                          <p:spTgt spid="29"/>
                                        </p:tgtEl>
                                      </p:cBhvr>
                                    </p:animEffect>
                                  </p:childTnLst>
                                </p:cTn>
                              </p:par>
                            </p:childTnLst>
                          </p:cTn>
                        </p:par>
                        <p:par>
                          <p:cTn id="78" fill="hold" nodeType="afterGroup">
                            <p:stCondLst>
                              <p:cond delay="7001"/>
                            </p:stCondLst>
                            <p:childTnLst>
                              <p:par>
                                <p:cTn id="79" presetID="22" presetClass="entr" presetSubtype="1"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up)">
                                      <p:cBhvr>
                                        <p:cTn id="81" dur="500"/>
                                        <p:tgtEl>
                                          <p:spTgt spid="33"/>
                                        </p:tgtEl>
                                      </p:cBhvr>
                                    </p:animEffect>
                                  </p:childTnLst>
                                </p:cTn>
                              </p:par>
                            </p:childTnLst>
                          </p:cTn>
                        </p:par>
                        <p:par>
                          <p:cTn id="82" fill="hold" nodeType="afterGroup">
                            <p:stCondLst>
                              <p:cond delay="7501"/>
                            </p:stCondLst>
                            <p:childTnLst>
                              <p:par>
                                <p:cTn id="83" presetID="53" presetClass="entr" presetSubtype="16" fill="hold" nodeType="afterEffect">
                                  <p:stCondLst>
                                    <p:cond delay="0"/>
                                  </p:stCondLst>
                                  <p:childTnLst>
                                    <p:set>
                                      <p:cBhvr>
                                        <p:cTn id="84" dur="1" fill="hold">
                                          <p:stCondLst>
                                            <p:cond delay="0"/>
                                          </p:stCondLst>
                                        </p:cTn>
                                        <p:tgtEl>
                                          <p:spTgt spid="46"/>
                                        </p:tgtEl>
                                        <p:attrNameLst>
                                          <p:attrName>style.visibility</p:attrName>
                                        </p:attrNameLst>
                                      </p:cBhvr>
                                      <p:to>
                                        <p:strVal val="visible"/>
                                      </p:to>
                                    </p:set>
                                    <p:anim calcmode="lin" valueType="num">
                                      <p:cBhvr>
                                        <p:cTn id="85" dur="500" fill="hold"/>
                                        <p:tgtEl>
                                          <p:spTgt spid="46"/>
                                        </p:tgtEl>
                                        <p:attrNameLst>
                                          <p:attrName>ppt_w</p:attrName>
                                        </p:attrNameLst>
                                      </p:cBhvr>
                                      <p:tavLst>
                                        <p:tav tm="0">
                                          <p:val>
                                            <p:fltVal val="0"/>
                                          </p:val>
                                        </p:tav>
                                        <p:tav tm="100000">
                                          <p:val>
                                            <p:strVal val="#ppt_w"/>
                                          </p:val>
                                        </p:tav>
                                      </p:tavLst>
                                    </p:anim>
                                    <p:anim calcmode="lin" valueType="num">
                                      <p:cBhvr>
                                        <p:cTn id="86" dur="500" fill="hold"/>
                                        <p:tgtEl>
                                          <p:spTgt spid="46"/>
                                        </p:tgtEl>
                                        <p:attrNameLst>
                                          <p:attrName>ppt_h</p:attrName>
                                        </p:attrNameLst>
                                      </p:cBhvr>
                                      <p:tavLst>
                                        <p:tav tm="0">
                                          <p:val>
                                            <p:fltVal val="0"/>
                                          </p:val>
                                        </p:tav>
                                        <p:tav tm="100000">
                                          <p:val>
                                            <p:strVal val="#ppt_h"/>
                                          </p:val>
                                        </p:tav>
                                      </p:tavLst>
                                    </p:anim>
                                    <p:animEffect transition="in" filter="fade">
                                      <p:cBhvr>
                                        <p:cTn id="87" dur="500"/>
                                        <p:tgtEl>
                                          <p:spTgt spid="46"/>
                                        </p:tgtEl>
                                      </p:cBhvr>
                                    </p:animEffect>
                                  </p:childTnLst>
                                </p:cTn>
                              </p:par>
                            </p:childTnLst>
                          </p:cTn>
                        </p:par>
                        <p:par>
                          <p:cTn id="88" fill="hold" nodeType="afterGroup">
                            <p:stCondLst>
                              <p:cond delay="8001"/>
                            </p:stCondLst>
                            <p:childTnLst>
                              <p:par>
                                <p:cTn id="89" presetID="22" presetClass="entr" presetSubtype="1" fill="hold"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up)">
                                      <p:cBhvr>
                                        <p:cTn id="91" dur="500"/>
                                        <p:tgtEl>
                                          <p:spTgt spid="30"/>
                                        </p:tgtEl>
                                      </p:cBhvr>
                                    </p:animEffect>
                                  </p:childTnLst>
                                </p:cTn>
                              </p:par>
                            </p:childTnLst>
                          </p:cTn>
                        </p:par>
                        <p:par>
                          <p:cTn id="92" fill="hold" nodeType="afterGroup">
                            <p:stCondLst>
                              <p:cond delay="8501"/>
                            </p:stCondLst>
                            <p:childTnLst>
                              <p:par>
                                <p:cTn id="93" presetID="22" presetClass="entr" presetSubtype="8"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wipe(left)">
                                      <p:cBhvr>
                                        <p:cTn id="95" dur="500"/>
                                        <p:tgtEl>
                                          <p:spTgt spid="31"/>
                                        </p:tgtEl>
                                      </p:cBhvr>
                                    </p:animEffect>
                                  </p:childTnLst>
                                </p:cTn>
                              </p:par>
                            </p:childTnLst>
                          </p:cTn>
                        </p:par>
                        <p:par>
                          <p:cTn id="96" fill="hold" nodeType="afterGroup">
                            <p:stCondLst>
                              <p:cond delay="9001"/>
                            </p:stCondLst>
                            <p:childTnLst>
                              <p:par>
                                <p:cTn id="97" presetID="22" presetClass="entr" presetSubtype="1" fill="hold" grpId="0" nodeType="after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wipe(up)">
                                      <p:cBhvr>
                                        <p:cTn id="9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19" grpId="3" animBg="1"/>
      <p:bldP spid="28" grpId="0"/>
      <p:bldP spid="29" grpId="0"/>
      <p:bldP spid="31" grpId="0"/>
      <p:bldP spid="32" grpId="0"/>
      <p:bldP spid="33" grpId="0"/>
      <p:bldP spid="34"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a:grpSpLocks/>
          </p:cNvGrpSpPr>
          <p:nvPr/>
        </p:nvGrpSpPr>
        <p:grpSpPr bwMode="auto">
          <a:xfrm>
            <a:off x="-28575" y="-19050"/>
            <a:ext cx="3441700" cy="6877050"/>
            <a:chOff x="-27806" y="-19566"/>
            <a:chExt cx="3440507" cy="6877566"/>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rcRect r="71845"/>
            <a:stretch>
              <a:fillRect/>
            </a:stretch>
          </p:blipFill>
          <p:spPr>
            <a:xfrm>
              <a:off x="-27806" y="-19566"/>
              <a:ext cx="3440507" cy="6877566"/>
            </a:xfrm>
            <a:custGeom>
              <a:avLst/>
              <a:gdLst>
                <a:gd name="connsiteX0" fmla="*/ 0 w 3440507"/>
                <a:gd name="connsiteY0" fmla="*/ 0 h 6877566"/>
                <a:gd name="connsiteX1" fmla="*/ 136364 w 3440507"/>
                <a:gd name="connsiteY1" fmla="*/ 0 h 6877566"/>
                <a:gd name="connsiteX2" fmla="*/ 177048 w 3440507"/>
                <a:gd name="connsiteY2" fmla="*/ 1029 h 6877566"/>
                <a:gd name="connsiteX3" fmla="*/ 3440507 w 3440507"/>
                <a:gd name="connsiteY3" fmla="*/ 3437059 h 6877566"/>
                <a:gd name="connsiteX4" fmla="*/ 0 w 3440507"/>
                <a:gd name="connsiteY4" fmla="*/ 6877566 h 6877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0507" h="6877566">
                  <a:moveTo>
                    <a:pt x="0" y="0"/>
                  </a:moveTo>
                  <a:lnTo>
                    <a:pt x="136364" y="0"/>
                  </a:lnTo>
                  <a:lnTo>
                    <a:pt x="177048" y="1029"/>
                  </a:lnTo>
                  <a:cubicBezTo>
                    <a:pt x="1994909" y="93176"/>
                    <a:pt x="3440507" y="1596299"/>
                    <a:pt x="3440507" y="3437059"/>
                  </a:cubicBezTo>
                  <a:cubicBezTo>
                    <a:pt x="3440507" y="5337199"/>
                    <a:pt x="1900140" y="6877566"/>
                    <a:pt x="0" y="6877566"/>
                  </a:cubicBezTo>
                  <a:close/>
                </a:path>
              </a:pathLst>
            </a:custGeom>
          </p:spPr>
        </p:pic>
        <p:sp>
          <p:nvSpPr>
            <p:cNvPr id="10252" name="文本框 7"/>
            <p:cNvSpPr txBox="1">
              <a:spLocks noChangeArrowheads="1"/>
            </p:cNvSpPr>
            <p:nvPr/>
          </p:nvSpPr>
          <p:spPr bwMode="auto">
            <a:xfrm>
              <a:off x="540319" y="2449721"/>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en-US" altLang="zh-CN" sz="12000" dirty="0">
                  <a:solidFill>
                    <a:schemeClr val="bg1">
                      <a:alpha val="50000"/>
                    </a:schemeClr>
                  </a:solidFill>
                  <a:latin typeface="Rockwell Extra Bold" panose="02060903040505020403" pitchFamily="18" charset="0"/>
                  <a:ea typeface="Gungsuh" panose="02030600000101010101" pitchFamily="18" charset="-127"/>
                </a:rPr>
                <a:t>02</a:t>
              </a:r>
              <a:endParaRPr lang="zh-CN" altLang="en-US" sz="12000" dirty="0">
                <a:solidFill>
                  <a:schemeClr val="bg1">
                    <a:alpha val="50000"/>
                  </a:schemeClr>
                </a:solidFill>
                <a:latin typeface="Rockwell Extra Bold" panose="02060903040505020403" pitchFamily="18" charset="0"/>
                <a:ea typeface="Gungsuh" panose="02030600000101010101" pitchFamily="18" charset="-127"/>
              </a:endParaRPr>
            </a:p>
          </p:txBody>
        </p:sp>
      </p:grpSp>
      <p:cxnSp>
        <p:nvCxnSpPr>
          <p:cNvPr id="19" name="直接连接符 18"/>
          <p:cNvCxnSpPr/>
          <p:nvPr/>
        </p:nvCxnSpPr>
        <p:spPr>
          <a:xfrm>
            <a:off x="4727575" y="2349500"/>
            <a:ext cx="5329238" cy="0"/>
          </a:xfrm>
          <a:prstGeom prst="line">
            <a:avLst/>
          </a:prstGeom>
          <a:ln w="28575">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727575" y="4508500"/>
            <a:ext cx="5329238" cy="0"/>
          </a:xfrm>
          <a:prstGeom prst="line">
            <a:avLst/>
          </a:prstGeom>
          <a:ln w="38100">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7" idx="3"/>
          </p:cNvCxnSpPr>
          <p:nvPr/>
        </p:nvCxnSpPr>
        <p:spPr>
          <a:xfrm>
            <a:off x="3413125" y="3417888"/>
            <a:ext cx="3978275" cy="1587"/>
          </a:xfrm>
          <a:prstGeom prst="line">
            <a:avLst/>
          </a:prstGeom>
          <a:ln w="57150">
            <a:solidFill>
              <a:srgbClr val="793948"/>
            </a:solidFill>
            <a:prstDash val="sysDot"/>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6973888" y="3340100"/>
            <a:ext cx="1008062" cy="155575"/>
          </a:xfrm>
          <a:prstGeom prst="rect">
            <a:avLst/>
          </a:pr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矩形 27"/>
          <p:cNvSpPr/>
          <p:nvPr/>
        </p:nvSpPr>
        <p:spPr>
          <a:xfrm>
            <a:off x="6977063" y="3351213"/>
            <a:ext cx="1008062" cy="155575"/>
          </a:xfrm>
          <a:prstGeom prst="rect">
            <a:avLst/>
          </a:prstGeom>
          <a:solidFill>
            <a:srgbClr val="7939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9" name="直接连接符 28"/>
          <p:cNvCxnSpPr/>
          <p:nvPr/>
        </p:nvCxnSpPr>
        <p:spPr>
          <a:xfrm>
            <a:off x="4727575" y="2349500"/>
            <a:ext cx="5329238" cy="0"/>
          </a:xfrm>
          <a:prstGeom prst="line">
            <a:avLst/>
          </a:prstGeom>
          <a:ln w="28575">
            <a:solidFill>
              <a:srgbClr val="793948"/>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727575" y="4508500"/>
            <a:ext cx="5329238" cy="0"/>
          </a:xfrm>
          <a:prstGeom prst="line">
            <a:avLst/>
          </a:prstGeom>
          <a:ln w="38100">
            <a:solidFill>
              <a:srgbClr val="793948"/>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a:spLocks noChangeArrowheads="1"/>
          </p:cNvSpPr>
          <p:nvPr/>
        </p:nvSpPr>
        <p:spPr bwMode="auto">
          <a:xfrm>
            <a:off x="4729163" y="3063875"/>
            <a:ext cx="5327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4000" b="1">
                <a:solidFill>
                  <a:srgbClr val="793948"/>
                </a:solidFill>
                <a:latin typeface="微软雅黑" panose="020B0503020204020204" pitchFamily="34" charset="-122"/>
                <a:ea typeface="微软雅黑" panose="020B0503020204020204" pitchFamily="34" charset="-122"/>
              </a:rPr>
              <a:t>请输入第二部分内容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nodeType="after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childTnLst>
                          </p:cTn>
                        </p:par>
                        <p:par>
                          <p:cTn id="11" fill="hold" nodeType="afterGroup">
                            <p:stCondLst>
                              <p:cond delay="500"/>
                            </p:stCondLst>
                            <p:childTnLst>
                              <p:par>
                                <p:cTn id="12" presetID="22" presetClass="exit" presetSubtype="8" fill="hold" nodeType="afterEffect">
                                  <p:stCondLst>
                                    <p:cond delay="0"/>
                                  </p:stCondLst>
                                  <p:childTnLst>
                                    <p:animEffect transition="out" filter="wipe(left)">
                                      <p:cBhvr>
                                        <p:cTn id="13" dur="500"/>
                                        <p:tgtEl>
                                          <p:spTgt spid="26"/>
                                        </p:tgtEl>
                                      </p:cBhvr>
                                    </p:animEffect>
                                    <p:set>
                                      <p:cBhvr>
                                        <p:cTn id="14" dur="1" fill="hold">
                                          <p:stCondLst>
                                            <p:cond delay="499"/>
                                          </p:stCondLst>
                                        </p:cTn>
                                        <p:tgtEl>
                                          <p:spTgt spid="26"/>
                                        </p:tgtEl>
                                        <p:attrNameLst>
                                          <p:attrName>style.visibility</p:attrName>
                                        </p:attrNameLst>
                                      </p:cBhvr>
                                      <p:to>
                                        <p:strVal val="hidden"/>
                                      </p:to>
                                    </p:set>
                                  </p:childTnLst>
                                </p:cTn>
                              </p:par>
                              <p:par>
                                <p:cTn id="15" presetID="53" presetClass="entr" presetSubtype="16"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10" presetClass="exit" presetSubtype="0" fill="hold" grpId="1" nodeType="withEffect">
                                  <p:stCondLst>
                                    <p:cond delay="0"/>
                                  </p:stCondLst>
                                  <p:childTnLst>
                                    <p:animEffect transition="out" filter="fade">
                                      <p:cBhvr>
                                        <p:cTn id="26" dur="2000"/>
                                        <p:tgtEl>
                                          <p:spTgt spid="28"/>
                                        </p:tgtEl>
                                      </p:cBhvr>
                                    </p:animEffect>
                                    <p:set>
                                      <p:cBhvr>
                                        <p:cTn id="27" dur="1" fill="hold">
                                          <p:stCondLst>
                                            <p:cond delay="1999"/>
                                          </p:stCondLst>
                                        </p:cTn>
                                        <p:tgtEl>
                                          <p:spTgt spid="28"/>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2000"/>
                                        <p:tgtEl>
                                          <p:spTgt spid="19"/>
                                        </p:tgtEl>
                                      </p:cBhvr>
                                    </p:animEffect>
                                  </p:childTnLst>
                                </p:cTn>
                              </p:par>
                              <p:par>
                                <p:cTn id="31" presetID="63" presetClass="path" presetSubtype="0" accel="50000" decel="50000" fill="hold" grpId="2" nodeType="withEffect">
                                  <p:stCondLst>
                                    <p:cond delay="0"/>
                                  </p:stCondLst>
                                  <p:childTnLst>
                                    <p:animMotion origin="layout" path="M 0 0 L -0.007317 -0.157498 E" pathEditMode="relative" ptsTypes="">
                                      <p:cBhvr>
                                        <p:cTn id="32" dur="2000" fill="hold"/>
                                        <p:tgtEl>
                                          <p:spTgt spid="28"/>
                                        </p:tgtEl>
                                        <p:attrNameLst>
                                          <p:attrName>ppt_x</p:attrName>
                                          <p:attrName>ppt_y</p:attrName>
                                        </p:attrNameLst>
                                      </p:cBhvr>
                                    </p:animMotion>
                                  </p:childTnLst>
                                </p:cTn>
                              </p:par>
                              <p:par>
                                <p:cTn id="33" presetID="6" presetClass="emph" presetSubtype="0" accel="50000" decel="50000" fill="hold" grpId="3" nodeType="withEffect">
                                  <p:stCondLst>
                                    <p:cond delay="0"/>
                                  </p:stCondLst>
                                  <p:childTnLst>
                                    <p:animScale>
                                      <p:cBhvr>
                                        <p:cTn id="34" dur="2000" fill="hold"/>
                                        <p:tgtEl>
                                          <p:spTgt spid="28"/>
                                        </p:tgtEl>
                                      </p:cBhvr>
                                      <p:by x="150000" y="150000"/>
                                      <p:to x="528571" y="0"/>
                                    </p:animScale>
                                  </p:childTnLst>
                                </p:cTn>
                              </p:par>
                              <p:par>
                                <p:cTn id="35" presetID="63" presetClass="path" presetSubtype="0" accel="50000" decel="50000" fill="hold" nodeType="withEffect">
                                  <p:stCondLst>
                                    <p:cond delay="0"/>
                                  </p:stCondLst>
                                  <p:childTnLst>
                                    <p:animMotion origin="layout" path="M 0.007317 0.157498 L 0 0 E" pathEditMode="relative" ptsTypes="">
                                      <p:cBhvr>
                                        <p:cTn id="36" dur="2000" fill="hold"/>
                                        <p:tgtEl>
                                          <p:spTgt spid="19"/>
                                        </p:tgtEl>
                                        <p:attrNameLst>
                                          <p:attrName>ppt_x</p:attrName>
                                          <p:attrName>ppt_y</p:attrName>
                                        </p:attrNameLst>
                                      </p:cBhvr>
                                    </p:animMotion>
                                  </p:childTnLst>
                                </p:cTn>
                              </p:par>
                              <p:par>
                                <p:cTn id="37" presetID="6" presetClass="emph" presetSubtype="0" accel="50000" decel="50000" fill="hold" nodeType="withEffect">
                                  <p:stCondLst>
                                    <p:cond delay="0"/>
                                  </p:stCondLst>
                                  <p:childTnLst>
                                    <p:animScale>
                                      <p:cBhvr>
                                        <p:cTn id="38" dur="2000" fill="hold"/>
                                        <p:tgtEl>
                                          <p:spTgt spid="19"/>
                                        </p:tgtEl>
                                      </p:cBhvr>
                                      <p:by x="150000" y="150000"/>
                                      <p:from x="18919" y="-2147483648"/>
                                      <p:to x="100000" y="100000"/>
                                    </p:animScale>
                                  </p:childTnLst>
                                </p:cTn>
                              </p:par>
                              <p:par>
                                <p:cTn id="39" presetID="10" presetClass="exit" presetSubtype="0" fill="hold" grpId="1" nodeType="withEffect">
                                  <p:stCondLst>
                                    <p:cond delay="0"/>
                                  </p:stCondLst>
                                  <p:childTnLst>
                                    <p:animEffect transition="out" filter="fade">
                                      <p:cBhvr>
                                        <p:cTn id="40" dur="2000"/>
                                        <p:tgtEl>
                                          <p:spTgt spid="27"/>
                                        </p:tgtEl>
                                      </p:cBhvr>
                                    </p:animEffect>
                                    <p:set>
                                      <p:cBhvr>
                                        <p:cTn id="41" dur="1" fill="hold">
                                          <p:stCondLst>
                                            <p:cond delay="1999"/>
                                          </p:stCondLst>
                                        </p:cTn>
                                        <p:tgtEl>
                                          <p:spTgt spid="27"/>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2000"/>
                                        <p:tgtEl>
                                          <p:spTgt spid="20"/>
                                        </p:tgtEl>
                                      </p:cBhvr>
                                    </p:animEffect>
                                  </p:childTnLst>
                                </p:cTn>
                              </p:par>
                              <p:par>
                                <p:cTn id="45" presetID="63" presetClass="path" presetSubtype="0" accel="50000" decel="50000" fill="hold" grpId="2" nodeType="withEffect">
                                  <p:stCondLst>
                                    <p:cond delay="0"/>
                                  </p:stCondLst>
                                  <p:childTnLst>
                                    <p:animMotion origin="layout" path="M 0 0 L -0.007069 0.159176 E" pathEditMode="relative" ptsTypes="">
                                      <p:cBhvr>
                                        <p:cTn id="46" dur="2000" fill="hold"/>
                                        <p:tgtEl>
                                          <p:spTgt spid="27"/>
                                        </p:tgtEl>
                                        <p:attrNameLst>
                                          <p:attrName>ppt_x</p:attrName>
                                          <p:attrName>ppt_y</p:attrName>
                                        </p:attrNameLst>
                                      </p:cBhvr>
                                    </p:animMotion>
                                  </p:childTnLst>
                                </p:cTn>
                              </p:par>
                              <p:par>
                                <p:cTn id="47" presetID="6" presetClass="emph" presetSubtype="0" accel="50000" decel="50000" fill="hold" grpId="3" nodeType="withEffect">
                                  <p:stCondLst>
                                    <p:cond delay="0"/>
                                  </p:stCondLst>
                                  <p:childTnLst>
                                    <p:animScale>
                                      <p:cBhvr>
                                        <p:cTn id="48" dur="2000" fill="hold"/>
                                        <p:tgtEl>
                                          <p:spTgt spid="27"/>
                                        </p:tgtEl>
                                      </p:cBhvr>
                                      <p:by x="150000" y="150000"/>
                                      <p:to x="528571" y="0"/>
                                    </p:animScale>
                                  </p:childTnLst>
                                </p:cTn>
                              </p:par>
                              <p:par>
                                <p:cTn id="49" presetID="63" presetClass="path" presetSubtype="0" accel="50000" decel="50000" fill="hold" nodeType="withEffect">
                                  <p:stCondLst>
                                    <p:cond delay="0"/>
                                  </p:stCondLst>
                                  <p:childTnLst>
                                    <p:animMotion origin="layout" path="M 0.007069 -0.159176 L 0 0 E" pathEditMode="relative" ptsTypes="">
                                      <p:cBhvr>
                                        <p:cTn id="50" dur="2000" fill="hold"/>
                                        <p:tgtEl>
                                          <p:spTgt spid="20"/>
                                        </p:tgtEl>
                                        <p:attrNameLst>
                                          <p:attrName>ppt_x</p:attrName>
                                          <p:attrName>ppt_y</p:attrName>
                                        </p:attrNameLst>
                                      </p:cBhvr>
                                    </p:animMotion>
                                  </p:childTnLst>
                                </p:cTn>
                              </p:par>
                              <p:par>
                                <p:cTn id="51" presetID="6" presetClass="emph" presetSubtype="0" accel="50000" decel="50000" fill="hold" nodeType="withEffect">
                                  <p:stCondLst>
                                    <p:cond delay="0"/>
                                  </p:stCondLst>
                                  <p:childTnLst>
                                    <p:animScale>
                                      <p:cBhvr>
                                        <p:cTn id="52" dur="2000" fill="hold"/>
                                        <p:tgtEl>
                                          <p:spTgt spid="20"/>
                                        </p:tgtEl>
                                      </p:cBhvr>
                                      <p:by x="150000" y="150000"/>
                                      <p:from x="18919" y="-2147483648"/>
                                      <p:to x="100000" y="100000"/>
                                    </p:animScale>
                                  </p:childTnLst>
                                </p:cTn>
                              </p:par>
                              <p:par>
                                <p:cTn id="53" presetID="10"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2000"/>
                                        <p:tgtEl>
                                          <p:spTgt spid="29"/>
                                        </p:tgtEl>
                                      </p:cBhvr>
                                    </p:animEffect>
                                  </p:childTnLst>
                                </p:cTn>
                              </p:par>
                              <p:par>
                                <p:cTn id="56" presetID="63" presetClass="path" presetSubtype="0" accel="50000" decel="50000" fill="hold" nodeType="withEffect">
                                  <p:stCondLst>
                                    <p:cond delay="0"/>
                                  </p:stCondLst>
                                  <p:childTnLst>
                                    <p:animMotion origin="layout" path="M 0.00729 0.15741 L 1.11022E-16 -2.59259E-6 " pathEditMode="relative" rAng="0" ptsTypes="AA">
                                      <p:cBhvr>
                                        <p:cTn id="57" dur="2000" fill="hold"/>
                                        <p:tgtEl>
                                          <p:spTgt spid="29"/>
                                        </p:tgtEl>
                                        <p:attrNameLst>
                                          <p:attrName>ppt_x</p:attrName>
                                          <p:attrName>ppt_y</p:attrName>
                                        </p:attrNameLst>
                                      </p:cBhvr>
                                      <p:rCtr x="-365" y="-7870"/>
                                    </p:animMotion>
                                  </p:childTnLst>
                                </p:cTn>
                              </p:par>
                              <p:par>
                                <p:cTn id="58" presetID="10" presetClass="entr" presetSubtype="0" fill="hold"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2000"/>
                                        <p:tgtEl>
                                          <p:spTgt spid="30"/>
                                        </p:tgtEl>
                                      </p:cBhvr>
                                    </p:animEffect>
                                  </p:childTnLst>
                                </p:cTn>
                              </p:par>
                              <p:par>
                                <p:cTn id="61" presetID="63" presetClass="path" presetSubtype="0" accel="50000" decel="50000" fill="hold" nodeType="withEffect">
                                  <p:stCondLst>
                                    <p:cond delay="0"/>
                                  </p:stCondLst>
                                  <p:childTnLst>
                                    <p:animMotion origin="layout" path="M 0.00703 -0.15926 L 1.11022E-16 2.59259E-6 " pathEditMode="relative" rAng="0" ptsTypes="AA">
                                      <p:cBhvr>
                                        <p:cTn id="62" dur="2000" fill="hold"/>
                                        <p:tgtEl>
                                          <p:spTgt spid="30"/>
                                        </p:tgtEl>
                                        <p:attrNameLst>
                                          <p:attrName>ppt_x</p:attrName>
                                          <p:attrName>ppt_y</p:attrName>
                                        </p:attrNameLst>
                                      </p:cBhvr>
                                      <p:rCtr x="-352" y="7963"/>
                                    </p:animMotion>
                                  </p:childTnLst>
                                </p:cTn>
                              </p:par>
                            </p:childTnLst>
                          </p:cTn>
                        </p:par>
                        <p:par>
                          <p:cTn id="63" fill="hold" nodeType="afterGroup">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7" grpId="2" animBg="1"/>
      <p:bldP spid="27" grpId="3" animBg="1"/>
      <p:bldP spid="28" grpId="0" animBg="1"/>
      <p:bldP spid="28" grpId="1" animBg="1"/>
      <p:bldP spid="28" grpId="2" animBg="1"/>
      <p:bldP spid="28" grpId="3"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12"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25" name="直接连接符 24"/>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sp>
        <p:nvSpPr>
          <p:cNvPr id="28" name="同心圆 27"/>
          <p:cNvSpPr/>
          <p:nvPr/>
        </p:nvSpPr>
        <p:spPr>
          <a:xfrm>
            <a:off x="2803525" y="1754188"/>
            <a:ext cx="717550" cy="715962"/>
          </a:xfrm>
          <a:prstGeom prst="donut">
            <a:avLst>
              <a:gd name="adj" fmla="val 7460"/>
            </a:avLst>
          </a:prstGeom>
          <a:solidFill>
            <a:srgbClr val="793948"/>
          </a:solidFill>
          <a:ln>
            <a:solidFill>
              <a:srgbClr val="793948"/>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51" name="组合 50"/>
          <p:cNvGrpSpPr>
            <a:grpSpLocks/>
          </p:cNvGrpSpPr>
          <p:nvPr/>
        </p:nvGrpSpPr>
        <p:grpSpPr bwMode="auto">
          <a:xfrm>
            <a:off x="1265238" y="3532188"/>
            <a:ext cx="2413000" cy="2413000"/>
            <a:chOff x="1264840" y="3531438"/>
            <a:chExt cx="2413420" cy="2413818"/>
          </a:xfrm>
        </p:grpSpPr>
        <p:sp>
          <p:nvSpPr>
            <p:cNvPr id="26" name="椭圆 25"/>
            <p:cNvSpPr/>
            <p:nvPr/>
          </p:nvSpPr>
          <p:spPr>
            <a:xfrm>
              <a:off x="1264840" y="3531438"/>
              <a:ext cx="2413420" cy="2413818"/>
            </a:xfrm>
            <a:prstGeom prst="ellipse">
              <a:avLst/>
            </a:prstGeom>
            <a:solidFill>
              <a:srgbClr val="793948"/>
            </a:solidFill>
            <a:ln>
              <a:solidFill>
                <a:srgbClr val="793948"/>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9" name="椭圆 28"/>
            <p:cNvSpPr/>
            <p:nvPr/>
          </p:nvSpPr>
          <p:spPr>
            <a:xfrm>
              <a:off x="1357586" y="3624067"/>
              <a:ext cx="2228935" cy="2228559"/>
            </a:xfrm>
            <a:prstGeom prst="ellipse">
              <a:avLst/>
            </a:prstGeom>
            <a:blipFill>
              <a:blip r:embed="rId3"/>
              <a:srcRect/>
              <a:stretch>
                <a:fillRect l="-35000" r="-35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53" name="组合 52"/>
          <p:cNvGrpSpPr>
            <a:grpSpLocks/>
          </p:cNvGrpSpPr>
          <p:nvPr/>
        </p:nvGrpSpPr>
        <p:grpSpPr bwMode="auto">
          <a:xfrm>
            <a:off x="3854450" y="3987800"/>
            <a:ext cx="1262063" cy="1262063"/>
            <a:chOff x="3853671" y="3987461"/>
            <a:chExt cx="1263164" cy="1262864"/>
          </a:xfrm>
        </p:grpSpPr>
        <p:sp>
          <p:nvSpPr>
            <p:cNvPr id="30" name="椭圆 29"/>
            <p:cNvSpPr/>
            <p:nvPr/>
          </p:nvSpPr>
          <p:spPr>
            <a:xfrm>
              <a:off x="3853671" y="3987461"/>
              <a:ext cx="1263164" cy="1262864"/>
            </a:xfrm>
            <a:prstGeom prst="ellipse">
              <a:avLst/>
            </a:prstGeom>
            <a:solidFill>
              <a:srgbClr val="793948"/>
            </a:solidFill>
            <a:ln>
              <a:solidFill>
                <a:srgbClr val="793948"/>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1" name="椭圆 30"/>
            <p:cNvSpPr/>
            <p:nvPr/>
          </p:nvSpPr>
          <p:spPr>
            <a:xfrm>
              <a:off x="3928272" y="4062067"/>
              <a:ext cx="1113963" cy="1114070"/>
            </a:xfrm>
            <a:prstGeom prst="ellipse">
              <a:avLst/>
            </a:prstGeom>
            <a:blipFill>
              <a:blip r:embed="rId4"/>
              <a:srcRect/>
              <a:stretch>
                <a:fillRect l="-25000" r="-25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33" name="同心圆 32"/>
          <p:cNvSpPr/>
          <p:nvPr/>
        </p:nvSpPr>
        <p:spPr>
          <a:xfrm>
            <a:off x="4713288" y="1806575"/>
            <a:ext cx="530225" cy="531813"/>
          </a:xfrm>
          <a:prstGeom prst="donut">
            <a:avLst>
              <a:gd name="adj" fmla="val 7460"/>
            </a:avLst>
          </a:prstGeom>
          <a:solidFill>
            <a:srgbClr val="793948"/>
          </a:solidFill>
          <a:ln>
            <a:solidFill>
              <a:srgbClr val="793948"/>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4" name="同心圆 33"/>
          <p:cNvSpPr/>
          <p:nvPr/>
        </p:nvSpPr>
        <p:spPr>
          <a:xfrm>
            <a:off x="5245100" y="5256213"/>
            <a:ext cx="398463" cy="396875"/>
          </a:xfrm>
          <a:prstGeom prst="donut">
            <a:avLst>
              <a:gd name="adj" fmla="val 7460"/>
            </a:avLst>
          </a:prstGeom>
          <a:solidFill>
            <a:srgbClr val="793948"/>
          </a:solidFill>
          <a:ln>
            <a:solidFill>
              <a:srgbClr val="793948"/>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52" name="组合 51"/>
          <p:cNvGrpSpPr>
            <a:grpSpLocks/>
          </p:cNvGrpSpPr>
          <p:nvPr/>
        </p:nvGrpSpPr>
        <p:grpSpPr bwMode="auto">
          <a:xfrm>
            <a:off x="3359150" y="2205038"/>
            <a:ext cx="1619250" cy="1619250"/>
            <a:chOff x="3359696" y="2204864"/>
            <a:chExt cx="1619027" cy="1619551"/>
          </a:xfrm>
        </p:grpSpPr>
        <p:sp>
          <p:nvSpPr>
            <p:cNvPr id="32" name="椭圆 31"/>
            <p:cNvSpPr/>
            <p:nvPr/>
          </p:nvSpPr>
          <p:spPr>
            <a:xfrm>
              <a:off x="3359696" y="2204864"/>
              <a:ext cx="1619027" cy="1619551"/>
            </a:xfrm>
            <a:prstGeom prst="ellipse">
              <a:avLst/>
            </a:prstGeom>
            <a:solidFill>
              <a:srgbClr val="793948"/>
            </a:solidFill>
            <a:ln>
              <a:solidFill>
                <a:srgbClr val="793948"/>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5" name="椭圆 34"/>
            <p:cNvSpPr/>
            <p:nvPr/>
          </p:nvSpPr>
          <p:spPr>
            <a:xfrm>
              <a:off x="3445386" y="2290369"/>
              <a:ext cx="1448656" cy="1448542"/>
            </a:xfrm>
            <a:prstGeom prst="ellipse">
              <a:avLst/>
            </a:prstGeom>
            <a:blipFill>
              <a:blip r:embed="rId5"/>
              <a:srcRect/>
              <a:stretch>
                <a:fillRect l="-17000" r="-17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39" name="文本框 38"/>
          <p:cNvSpPr txBox="1">
            <a:spLocks noChangeArrowheads="1"/>
          </p:cNvSpPr>
          <p:nvPr/>
        </p:nvSpPr>
        <p:spPr bwMode="auto">
          <a:xfrm>
            <a:off x="6783388" y="1731963"/>
            <a:ext cx="1771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40" name="文本框 39"/>
          <p:cNvSpPr txBox="1">
            <a:spLocks noChangeArrowheads="1"/>
          </p:cNvSpPr>
          <p:nvPr/>
        </p:nvSpPr>
        <p:spPr bwMode="auto">
          <a:xfrm>
            <a:off x="6783388" y="2227263"/>
            <a:ext cx="4148137"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rPr>
              <a:t>请输入内容请输入内容请输入内容</a:t>
            </a:r>
          </a:p>
          <a:p>
            <a:pPr>
              <a:lnSpc>
                <a:spcPct val="120000"/>
              </a:lnSpc>
            </a:pPr>
            <a:r>
              <a:rPr lang="zh-CN" altLang="en-US" sz="1600">
                <a:solidFill>
                  <a:srgbClr val="793948"/>
                </a:solidFill>
              </a:rPr>
              <a:t>请输入内容请输入内容请输入内容</a:t>
            </a:r>
          </a:p>
        </p:txBody>
      </p:sp>
      <p:cxnSp>
        <p:nvCxnSpPr>
          <p:cNvPr id="42" name="直接连接符 41"/>
          <p:cNvCxnSpPr/>
          <p:nvPr/>
        </p:nvCxnSpPr>
        <p:spPr>
          <a:xfrm>
            <a:off x="6111875" y="1465263"/>
            <a:ext cx="0" cy="4824412"/>
          </a:xfrm>
          <a:prstGeom prst="line">
            <a:avLst/>
          </a:prstGeom>
          <a:ln>
            <a:solidFill>
              <a:srgbClr val="793948"/>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a:spLocks noChangeArrowheads="1"/>
          </p:cNvSpPr>
          <p:nvPr/>
        </p:nvSpPr>
        <p:spPr bwMode="auto">
          <a:xfrm>
            <a:off x="6783388" y="3249613"/>
            <a:ext cx="1771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48" name="文本框 47"/>
          <p:cNvSpPr txBox="1">
            <a:spLocks noChangeArrowheads="1"/>
          </p:cNvSpPr>
          <p:nvPr/>
        </p:nvSpPr>
        <p:spPr bwMode="auto">
          <a:xfrm>
            <a:off x="6783388" y="3744913"/>
            <a:ext cx="4148137"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rPr>
              <a:t>请输入内容请输入内容请输入内容</a:t>
            </a:r>
          </a:p>
          <a:p>
            <a:pPr>
              <a:lnSpc>
                <a:spcPct val="120000"/>
              </a:lnSpc>
            </a:pPr>
            <a:r>
              <a:rPr lang="zh-CN" altLang="en-US" sz="1600">
                <a:solidFill>
                  <a:srgbClr val="793948"/>
                </a:solidFill>
              </a:rPr>
              <a:t>请输入内容请输入内容请输入内容</a:t>
            </a:r>
          </a:p>
        </p:txBody>
      </p:sp>
      <p:sp>
        <p:nvSpPr>
          <p:cNvPr id="49" name="文本框 48"/>
          <p:cNvSpPr txBox="1">
            <a:spLocks noChangeArrowheads="1"/>
          </p:cNvSpPr>
          <p:nvPr/>
        </p:nvSpPr>
        <p:spPr bwMode="auto">
          <a:xfrm>
            <a:off x="6783388" y="4787900"/>
            <a:ext cx="1771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50" name="文本框 49"/>
          <p:cNvSpPr txBox="1">
            <a:spLocks noChangeArrowheads="1"/>
          </p:cNvSpPr>
          <p:nvPr/>
        </p:nvSpPr>
        <p:spPr bwMode="auto">
          <a:xfrm>
            <a:off x="6783388" y="5284788"/>
            <a:ext cx="4148137"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pPr>
            <a:r>
              <a:rPr lang="zh-CN" altLang="en-US" sz="1600">
                <a:solidFill>
                  <a:srgbClr val="793948"/>
                </a:solidFill>
              </a:rPr>
              <a:t>请输入内容请输入内容请输入内容</a:t>
            </a:r>
          </a:p>
          <a:p>
            <a:pPr>
              <a:lnSpc>
                <a:spcPct val="120000"/>
              </a:lnSpc>
            </a:pPr>
            <a:r>
              <a:rPr lang="zh-CN" altLang="en-US" sz="1600">
                <a:solidFill>
                  <a:srgbClr val="793948"/>
                </a:solidFill>
              </a:rPr>
              <a:t>请输入内容请输入内容请输入内容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10"/>
                                        </p:tgtEl>
                                      </p:cBhvr>
                                      <p:by x="150000" y="150000"/>
                                    </p:animScale>
                                  </p:childTnLst>
                                </p:cTn>
                              </p:par>
                              <p:par>
                                <p:cTn id="9" presetID="10" presetClass="exit" presetSubtype="0" fill="hold" nodeType="withEffect">
                                  <p:stCondLst>
                                    <p:cond delay="0"/>
                                  </p:stCondLst>
                                  <p:childTnLst>
                                    <p:animEffect transition="out" filter="fade">
                                      <p:cBhvr>
                                        <p:cTn id="10" dur="500"/>
                                        <p:tgtEl>
                                          <p:spTgt spid="10"/>
                                        </p:tgtEl>
                                      </p:cBhvr>
                                    </p:animEffect>
                                    <p:set>
                                      <p:cBhvr>
                                        <p:cTn id="11" dur="1" fill="hold">
                                          <p:stCondLst>
                                            <p:cond delay="500"/>
                                          </p:stCondLst>
                                        </p:cTn>
                                        <p:tgtEl>
                                          <p:spTgt spid="10"/>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12"/>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12"/>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nodeType="afterGroup">
                            <p:stCondLst>
                              <p:cond delay="1501"/>
                            </p:stCondLst>
                            <p:childTnLst>
                              <p:par>
                                <p:cTn id="29" presetID="16" presetClass="entr" presetSubtype="42"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barn(outHorizontal)">
                                      <p:cBhvr>
                                        <p:cTn id="31" dur="500"/>
                                        <p:tgtEl>
                                          <p:spTgt spid="42"/>
                                        </p:tgtEl>
                                      </p:cBhvr>
                                    </p:animEffect>
                                  </p:childTnLst>
                                </p:cTn>
                              </p:par>
                            </p:childTnLst>
                          </p:cTn>
                        </p:par>
                        <p:par>
                          <p:cTn id="32" fill="hold" nodeType="afterGroup">
                            <p:stCondLst>
                              <p:cond delay="2001"/>
                            </p:stCondLst>
                            <p:childTnLst>
                              <p:par>
                                <p:cTn id="33" presetID="53" presetClass="entr" presetSubtype="16"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ppt_w</p:attrName>
                                        </p:attrNameLst>
                                      </p:cBhvr>
                                      <p:tavLst>
                                        <p:tav tm="0">
                                          <p:val>
                                            <p:fltVal val="0"/>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animEffect transition="in" filter="fade">
                                      <p:cBhvr>
                                        <p:cTn id="37" dur="500"/>
                                        <p:tgtEl>
                                          <p:spTgt spid="51"/>
                                        </p:tgtEl>
                                      </p:cBhvr>
                                    </p:animEffect>
                                  </p:childTnLst>
                                </p:cTn>
                              </p:par>
                              <p:par>
                                <p:cTn id="38" presetID="53" presetClass="entr" presetSubtype="16"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childTnLst>
                          </p:cTn>
                        </p:par>
                        <p:par>
                          <p:cTn id="43" fill="hold" nodeType="afterGroup">
                            <p:stCondLst>
                              <p:cond delay="2501"/>
                            </p:stCondLst>
                            <p:childTnLst>
                              <p:par>
                                <p:cTn id="44" presetID="22" presetClass="entr" presetSubtype="8"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left)">
                                      <p:cBhvr>
                                        <p:cTn id="46" dur="500"/>
                                        <p:tgtEl>
                                          <p:spTgt spid="39"/>
                                        </p:tgtEl>
                                      </p:cBhvr>
                                    </p:animEffect>
                                  </p:childTnLst>
                                </p:cTn>
                              </p:par>
                            </p:childTnLst>
                          </p:cTn>
                        </p:par>
                        <p:par>
                          <p:cTn id="47" fill="hold" nodeType="afterGroup">
                            <p:stCondLst>
                              <p:cond delay="3001"/>
                            </p:stCondLst>
                            <p:childTnLst>
                              <p:par>
                                <p:cTn id="48" presetID="22" presetClass="entr" presetSubtype="8"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childTnLst>
                          </p:cTn>
                        </p:par>
                        <p:par>
                          <p:cTn id="51" fill="hold" nodeType="afterGroup">
                            <p:stCondLst>
                              <p:cond delay="3501"/>
                            </p:stCondLst>
                            <p:childTnLst>
                              <p:par>
                                <p:cTn id="52" presetID="53" presetClass="entr" presetSubtype="16"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animEffect transition="in" filter="fade">
                                      <p:cBhvr>
                                        <p:cTn id="56" dur="500"/>
                                        <p:tgtEl>
                                          <p:spTgt spid="52"/>
                                        </p:tgtEl>
                                      </p:cBhvr>
                                    </p:animEffect>
                                  </p:childTnLst>
                                </p:cTn>
                              </p:par>
                              <p:par>
                                <p:cTn id="57" presetID="53" presetClass="entr" presetSubtype="16"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childTnLst>
                          </p:cTn>
                        </p:par>
                        <p:par>
                          <p:cTn id="62" fill="hold" nodeType="afterGroup">
                            <p:stCondLst>
                              <p:cond delay="4001"/>
                            </p:stCondLst>
                            <p:childTnLst>
                              <p:par>
                                <p:cTn id="63" presetID="22" presetClass="entr" presetSubtype="8"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left)">
                                      <p:cBhvr>
                                        <p:cTn id="65" dur="500"/>
                                        <p:tgtEl>
                                          <p:spTgt spid="47"/>
                                        </p:tgtEl>
                                      </p:cBhvr>
                                    </p:animEffect>
                                  </p:childTnLst>
                                </p:cTn>
                              </p:par>
                            </p:childTnLst>
                          </p:cTn>
                        </p:par>
                        <p:par>
                          <p:cTn id="66" fill="hold" nodeType="afterGroup">
                            <p:stCondLst>
                              <p:cond delay="4501"/>
                            </p:stCondLst>
                            <p:childTnLst>
                              <p:par>
                                <p:cTn id="67" presetID="22" presetClass="entr" presetSubtype="8"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left)">
                                      <p:cBhvr>
                                        <p:cTn id="69" dur="500"/>
                                        <p:tgtEl>
                                          <p:spTgt spid="48"/>
                                        </p:tgtEl>
                                      </p:cBhvr>
                                    </p:animEffect>
                                  </p:childTnLst>
                                </p:cTn>
                              </p:par>
                            </p:childTnLst>
                          </p:cTn>
                        </p:par>
                        <p:par>
                          <p:cTn id="70" fill="hold" nodeType="afterGroup">
                            <p:stCondLst>
                              <p:cond delay="5001"/>
                            </p:stCondLst>
                            <p:childTnLst>
                              <p:par>
                                <p:cTn id="71" presetID="53" presetClass="entr" presetSubtype="16"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500" fill="hold"/>
                                        <p:tgtEl>
                                          <p:spTgt spid="34"/>
                                        </p:tgtEl>
                                        <p:attrNameLst>
                                          <p:attrName>ppt_w</p:attrName>
                                        </p:attrNameLst>
                                      </p:cBhvr>
                                      <p:tavLst>
                                        <p:tav tm="0">
                                          <p:val>
                                            <p:fltVal val="0"/>
                                          </p:val>
                                        </p:tav>
                                        <p:tav tm="100000">
                                          <p:val>
                                            <p:strVal val="#ppt_w"/>
                                          </p:val>
                                        </p:tav>
                                      </p:tavLst>
                                    </p:anim>
                                    <p:anim calcmode="lin" valueType="num">
                                      <p:cBhvr>
                                        <p:cTn id="74" dur="500" fill="hold"/>
                                        <p:tgtEl>
                                          <p:spTgt spid="34"/>
                                        </p:tgtEl>
                                        <p:attrNameLst>
                                          <p:attrName>ppt_h</p:attrName>
                                        </p:attrNameLst>
                                      </p:cBhvr>
                                      <p:tavLst>
                                        <p:tav tm="0">
                                          <p:val>
                                            <p:fltVal val="0"/>
                                          </p:val>
                                        </p:tav>
                                        <p:tav tm="100000">
                                          <p:val>
                                            <p:strVal val="#ppt_h"/>
                                          </p:val>
                                        </p:tav>
                                      </p:tavLst>
                                    </p:anim>
                                    <p:animEffect transition="in" filter="fade">
                                      <p:cBhvr>
                                        <p:cTn id="75" dur="500"/>
                                        <p:tgtEl>
                                          <p:spTgt spid="34"/>
                                        </p:tgtEl>
                                      </p:cBhvr>
                                    </p:animEffect>
                                  </p:childTnLst>
                                </p:cTn>
                              </p:par>
                              <p:par>
                                <p:cTn id="76" presetID="53" presetClass="entr" presetSubtype="16" fill="hold" nodeType="withEffect">
                                  <p:stCondLst>
                                    <p:cond delay="0"/>
                                  </p:stCondLst>
                                  <p:childTnLst>
                                    <p:set>
                                      <p:cBhvr>
                                        <p:cTn id="77" dur="1" fill="hold">
                                          <p:stCondLst>
                                            <p:cond delay="0"/>
                                          </p:stCondLst>
                                        </p:cTn>
                                        <p:tgtEl>
                                          <p:spTgt spid="53"/>
                                        </p:tgtEl>
                                        <p:attrNameLst>
                                          <p:attrName>style.visibility</p:attrName>
                                        </p:attrNameLst>
                                      </p:cBhvr>
                                      <p:to>
                                        <p:strVal val="visible"/>
                                      </p:to>
                                    </p:set>
                                    <p:anim calcmode="lin" valueType="num">
                                      <p:cBhvr>
                                        <p:cTn id="78" dur="500" fill="hold"/>
                                        <p:tgtEl>
                                          <p:spTgt spid="53"/>
                                        </p:tgtEl>
                                        <p:attrNameLst>
                                          <p:attrName>ppt_w</p:attrName>
                                        </p:attrNameLst>
                                      </p:cBhvr>
                                      <p:tavLst>
                                        <p:tav tm="0">
                                          <p:val>
                                            <p:fltVal val="0"/>
                                          </p:val>
                                        </p:tav>
                                        <p:tav tm="100000">
                                          <p:val>
                                            <p:strVal val="#ppt_w"/>
                                          </p:val>
                                        </p:tav>
                                      </p:tavLst>
                                    </p:anim>
                                    <p:anim calcmode="lin" valueType="num">
                                      <p:cBhvr>
                                        <p:cTn id="79" dur="500" fill="hold"/>
                                        <p:tgtEl>
                                          <p:spTgt spid="53"/>
                                        </p:tgtEl>
                                        <p:attrNameLst>
                                          <p:attrName>ppt_h</p:attrName>
                                        </p:attrNameLst>
                                      </p:cBhvr>
                                      <p:tavLst>
                                        <p:tav tm="0">
                                          <p:val>
                                            <p:fltVal val="0"/>
                                          </p:val>
                                        </p:tav>
                                        <p:tav tm="100000">
                                          <p:val>
                                            <p:strVal val="#ppt_h"/>
                                          </p:val>
                                        </p:tav>
                                      </p:tavLst>
                                    </p:anim>
                                    <p:animEffect transition="in" filter="fade">
                                      <p:cBhvr>
                                        <p:cTn id="80" dur="500"/>
                                        <p:tgtEl>
                                          <p:spTgt spid="53"/>
                                        </p:tgtEl>
                                      </p:cBhvr>
                                    </p:animEffect>
                                  </p:childTnLst>
                                </p:cTn>
                              </p:par>
                            </p:childTnLst>
                          </p:cTn>
                        </p:par>
                        <p:par>
                          <p:cTn id="81" fill="hold" nodeType="afterGroup">
                            <p:stCondLst>
                              <p:cond delay="5501"/>
                            </p:stCondLst>
                            <p:childTnLst>
                              <p:par>
                                <p:cTn id="82" presetID="22" presetClass="entr" presetSubtype="8"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left)">
                                      <p:cBhvr>
                                        <p:cTn id="84" dur="500"/>
                                        <p:tgtEl>
                                          <p:spTgt spid="49"/>
                                        </p:tgtEl>
                                      </p:cBhvr>
                                    </p:animEffect>
                                  </p:childTnLst>
                                </p:cTn>
                              </p:par>
                            </p:childTnLst>
                          </p:cTn>
                        </p:par>
                        <p:par>
                          <p:cTn id="85" fill="hold" nodeType="afterGroup">
                            <p:stCondLst>
                              <p:cond delay="6001"/>
                            </p:stCondLst>
                            <p:childTnLst>
                              <p:par>
                                <p:cTn id="86" presetID="22" presetClass="entr" presetSubtype="8"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left)">
                                      <p:cBhvr>
                                        <p:cTn id="8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9" grpId="0"/>
      <p:bldP spid="40" grpId="0"/>
      <p:bldP spid="47" grpId="0"/>
      <p:bldP spid="48"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 name="图表 47"/>
          <p:cNvGraphicFramePr>
            <a:graphicFrameLocks noChangeAspect="1"/>
          </p:cNvGraphicFramePr>
          <p:nvPr/>
        </p:nvGraphicFramePr>
        <p:xfrm>
          <a:off x="7723188" y="1347788"/>
          <a:ext cx="3632200" cy="30797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3" name="图表 42"/>
          <p:cNvGraphicFramePr>
            <a:graphicFrameLocks noChangeAspect="1"/>
          </p:cNvGraphicFramePr>
          <p:nvPr/>
        </p:nvGraphicFramePr>
        <p:xfrm>
          <a:off x="4114800" y="1347788"/>
          <a:ext cx="3632200" cy="30797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2" name="图表 41"/>
          <p:cNvGraphicFramePr>
            <a:graphicFrameLocks noChangeAspect="1"/>
          </p:cNvGraphicFramePr>
          <p:nvPr/>
        </p:nvGraphicFramePr>
        <p:xfrm>
          <a:off x="487363" y="1347788"/>
          <a:ext cx="3632200" cy="3079750"/>
        </p:xfrm>
        <a:graphic>
          <a:graphicData uri="http://schemas.openxmlformats.org/drawingml/2006/chart">
            <c:chart xmlns:c="http://schemas.openxmlformats.org/drawingml/2006/chart" xmlns:r="http://schemas.openxmlformats.org/officeDocument/2006/relationships" r:id="rId5"/>
          </a:graphicData>
        </a:graphic>
      </p:graphicFrame>
      <p:sp>
        <p:nvSpPr>
          <p:cNvPr id="10" name="Oval 4"/>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12" name="Oval 3"/>
          <p:cNvSpPr>
            <a:spLocks noChangeArrowheads="1"/>
          </p:cNvSpPr>
          <p:nvPr/>
        </p:nvSpPr>
        <p:spPr bwMode="auto">
          <a:xfrm>
            <a:off x="263525" y="498475"/>
            <a:ext cx="244475" cy="244475"/>
          </a:xfrm>
          <a:prstGeom prst="ellipse">
            <a:avLst/>
          </a:prstGeom>
          <a:noFill/>
          <a:ln w="76200">
            <a:solidFill>
              <a:srgbClr val="793948"/>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cxnSp>
        <p:nvCxnSpPr>
          <p:cNvPr id="25" name="直接连接符 24"/>
          <p:cNvCxnSpPr/>
          <p:nvPr/>
        </p:nvCxnSpPr>
        <p:spPr>
          <a:xfrm>
            <a:off x="508609" y="624681"/>
            <a:ext cx="3931207" cy="0"/>
          </a:xfrm>
          <a:prstGeom prst="line">
            <a:avLst/>
          </a:prstGeom>
          <a:ln w="19050">
            <a:gradFill flip="none" rotWithShape="1">
              <a:gsLst>
                <a:gs pos="0">
                  <a:srgbClr val="793948"/>
                </a:gs>
                <a:gs pos="100000">
                  <a:schemeClr val="bg2">
                    <a:lumMod val="75000"/>
                  </a:schemeClr>
                </a:gs>
              </a:gsLst>
              <a:lin ang="0" scaled="1"/>
              <a:tileRect/>
            </a:gra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684713" y="390525"/>
            <a:ext cx="2808287" cy="460375"/>
          </a:xfrm>
          <a:prstGeom prst="rect">
            <a:avLst/>
          </a:prstGeom>
          <a:noFill/>
        </p:spPr>
        <p:txBody>
          <a:bodyPr>
            <a:spAutoFit/>
          </a:bodyPr>
          <a:lstStyle/>
          <a:p>
            <a:pPr algn="ctr">
              <a:defRPr/>
            </a:pPr>
            <a:r>
              <a:rPr lang="zh-CN" altLang="en-US" sz="2400" b="1" spc="300" dirty="0">
                <a:solidFill>
                  <a:srgbClr val="793948"/>
                </a:solidFill>
                <a:latin typeface="微软雅黑" panose="020B0503020204020204" pitchFamily="34" charset="-122"/>
                <a:ea typeface="微软雅黑" panose="020B0503020204020204" pitchFamily="34" charset="-122"/>
              </a:rPr>
              <a:t>请输入标题内容</a:t>
            </a:r>
          </a:p>
        </p:txBody>
      </p:sp>
      <p:grpSp>
        <p:nvGrpSpPr>
          <p:cNvPr id="39" name="组合 38"/>
          <p:cNvGrpSpPr>
            <a:grpSpLocks/>
          </p:cNvGrpSpPr>
          <p:nvPr/>
        </p:nvGrpSpPr>
        <p:grpSpPr bwMode="auto">
          <a:xfrm>
            <a:off x="1760538" y="2192338"/>
            <a:ext cx="1427162" cy="1392237"/>
            <a:chOff x="1760112" y="2192032"/>
            <a:chExt cx="1428197" cy="1392079"/>
          </a:xfrm>
        </p:grpSpPr>
        <p:sp>
          <p:nvSpPr>
            <p:cNvPr id="23" name="椭圆 22"/>
            <p:cNvSpPr/>
            <p:nvPr/>
          </p:nvSpPr>
          <p:spPr>
            <a:xfrm>
              <a:off x="1777587" y="2192032"/>
              <a:ext cx="1393248" cy="1392079"/>
            </a:xfrm>
            <a:prstGeom prst="ellipse">
              <a:avLst/>
            </a:prstGeom>
            <a:noFill/>
            <a:ln>
              <a:solidFill>
                <a:srgbClr val="793948">
                  <a:alpha val="3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527" name="文本框 23"/>
            <p:cNvSpPr txBox="1">
              <a:spLocks noChangeArrowheads="1"/>
            </p:cNvSpPr>
            <p:nvPr/>
          </p:nvSpPr>
          <p:spPr bwMode="auto">
            <a:xfrm>
              <a:off x="1760112" y="2564904"/>
              <a:ext cx="14281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en-US" altLang="zh-CN" sz="3600" b="1">
                  <a:solidFill>
                    <a:srgbClr val="793948"/>
                  </a:solidFill>
                  <a:latin typeface="Modern No. 20" panose="02070704070505020303" pitchFamily="18" charset="0"/>
                  <a:ea typeface="微软雅黑" panose="020B0503020204020204" pitchFamily="34" charset="-122"/>
                </a:rPr>
                <a:t>50%</a:t>
              </a:r>
              <a:endParaRPr lang="zh-CN" altLang="en-US" sz="3600" b="1">
                <a:solidFill>
                  <a:srgbClr val="793948"/>
                </a:solidFill>
                <a:latin typeface="Modern No. 20" panose="02070704070505020303" pitchFamily="18" charset="0"/>
                <a:ea typeface="微软雅黑" panose="020B0503020204020204" pitchFamily="34" charset="-122"/>
              </a:endParaRPr>
            </a:p>
          </p:txBody>
        </p:sp>
      </p:grpSp>
      <p:grpSp>
        <p:nvGrpSpPr>
          <p:cNvPr id="40" name="组合 39"/>
          <p:cNvGrpSpPr>
            <a:grpSpLocks/>
          </p:cNvGrpSpPr>
          <p:nvPr/>
        </p:nvGrpSpPr>
        <p:grpSpPr bwMode="auto">
          <a:xfrm>
            <a:off x="5375275" y="2192338"/>
            <a:ext cx="1427163" cy="1392237"/>
            <a:chOff x="5374756" y="2192032"/>
            <a:chExt cx="1428197" cy="1392079"/>
          </a:xfrm>
        </p:grpSpPr>
        <p:sp>
          <p:nvSpPr>
            <p:cNvPr id="29" name="椭圆 28"/>
            <p:cNvSpPr/>
            <p:nvPr/>
          </p:nvSpPr>
          <p:spPr>
            <a:xfrm>
              <a:off x="5392232" y="2192032"/>
              <a:ext cx="1393246" cy="1392079"/>
            </a:xfrm>
            <a:prstGeom prst="ellipse">
              <a:avLst/>
            </a:prstGeom>
            <a:noFill/>
            <a:ln>
              <a:solidFill>
                <a:srgbClr val="793948">
                  <a:alpha val="3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525" name="文本框 30"/>
            <p:cNvSpPr txBox="1">
              <a:spLocks noChangeArrowheads="1"/>
            </p:cNvSpPr>
            <p:nvPr/>
          </p:nvSpPr>
          <p:spPr bwMode="auto">
            <a:xfrm>
              <a:off x="5374756" y="2564904"/>
              <a:ext cx="14281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en-US" altLang="zh-CN" sz="3600" b="1">
                  <a:solidFill>
                    <a:srgbClr val="793948"/>
                  </a:solidFill>
                  <a:latin typeface="Modern No. 20" panose="02070704070505020303" pitchFamily="18" charset="0"/>
                  <a:ea typeface="微软雅黑" panose="020B0503020204020204" pitchFamily="34" charset="-122"/>
                </a:rPr>
                <a:t>75%</a:t>
              </a:r>
              <a:endParaRPr lang="zh-CN" altLang="en-US" sz="3600" b="1">
                <a:solidFill>
                  <a:srgbClr val="793948"/>
                </a:solidFill>
                <a:latin typeface="Modern No. 20" panose="02070704070505020303" pitchFamily="18" charset="0"/>
                <a:ea typeface="微软雅黑" panose="020B0503020204020204" pitchFamily="34" charset="-122"/>
              </a:endParaRPr>
            </a:p>
          </p:txBody>
        </p:sp>
      </p:grpSp>
      <p:sp>
        <p:nvSpPr>
          <p:cNvPr id="33" name="文本框 32"/>
          <p:cNvSpPr txBox="1">
            <a:spLocks noChangeArrowheads="1"/>
          </p:cNvSpPr>
          <p:nvPr/>
        </p:nvSpPr>
        <p:spPr bwMode="auto">
          <a:xfrm>
            <a:off x="1668463" y="4149725"/>
            <a:ext cx="161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34" name="文本框 33"/>
          <p:cNvSpPr txBox="1">
            <a:spLocks noChangeArrowheads="1"/>
          </p:cNvSpPr>
          <p:nvPr/>
        </p:nvSpPr>
        <p:spPr bwMode="auto">
          <a:xfrm>
            <a:off x="5283200" y="4149725"/>
            <a:ext cx="1611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35" name="文本框 34"/>
          <p:cNvSpPr txBox="1">
            <a:spLocks noChangeArrowheads="1"/>
          </p:cNvSpPr>
          <p:nvPr/>
        </p:nvSpPr>
        <p:spPr bwMode="auto">
          <a:xfrm>
            <a:off x="8897938" y="4149725"/>
            <a:ext cx="161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2000" b="1">
                <a:solidFill>
                  <a:srgbClr val="793948"/>
                </a:solidFill>
                <a:latin typeface="微软雅黑" panose="020B0503020204020204" pitchFamily="34" charset="-122"/>
                <a:ea typeface="微软雅黑" panose="020B0503020204020204" pitchFamily="34" charset="-122"/>
              </a:rPr>
              <a:t>请输入内容</a:t>
            </a:r>
          </a:p>
        </p:txBody>
      </p:sp>
      <p:sp>
        <p:nvSpPr>
          <p:cNvPr id="36" name="文本框 35"/>
          <p:cNvSpPr txBox="1">
            <a:spLocks noChangeArrowheads="1"/>
          </p:cNvSpPr>
          <p:nvPr/>
        </p:nvSpPr>
        <p:spPr bwMode="auto">
          <a:xfrm>
            <a:off x="1141413" y="4549775"/>
            <a:ext cx="2665412"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p>
        </p:txBody>
      </p:sp>
      <p:sp>
        <p:nvSpPr>
          <p:cNvPr id="37" name="文本框 36"/>
          <p:cNvSpPr txBox="1">
            <a:spLocks noChangeArrowheads="1"/>
          </p:cNvSpPr>
          <p:nvPr/>
        </p:nvSpPr>
        <p:spPr bwMode="auto">
          <a:xfrm>
            <a:off x="4749800" y="4549775"/>
            <a:ext cx="2665413"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p>
        </p:txBody>
      </p:sp>
      <p:sp>
        <p:nvSpPr>
          <p:cNvPr id="38" name="文本框 37"/>
          <p:cNvSpPr txBox="1">
            <a:spLocks noChangeArrowheads="1"/>
          </p:cNvSpPr>
          <p:nvPr/>
        </p:nvSpPr>
        <p:spPr bwMode="auto">
          <a:xfrm>
            <a:off x="8370888" y="4549775"/>
            <a:ext cx="2665412"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endParaRPr lang="en-US" altLang="zh-CN" sz="1600">
              <a:solidFill>
                <a:srgbClr val="793948"/>
              </a:solidFill>
              <a:latin typeface="微软雅黑" panose="020B0503020204020204" pitchFamily="34" charset="-122"/>
              <a:ea typeface="微软雅黑" panose="020B0503020204020204" pitchFamily="34" charset="-122"/>
            </a:endParaRPr>
          </a:p>
          <a:p>
            <a:pPr algn="ctr">
              <a:lnSpc>
                <a:spcPct val="120000"/>
              </a:lnSpc>
            </a:pPr>
            <a:r>
              <a:rPr lang="zh-CN" altLang="en-US" sz="1600">
                <a:solidFill>
                  <a:srgbClr val="793948"/>
                </a:solidFill>
                <a:latin typeface="微软雅黑" panose="020B0503020204020204" pitchFamily="34" charset="-122"/>
                <a:ea typeface="微软雅黑" panose="020B0503020204020204" pitchFamily="34" charset="-122"/>
              </a:rPr>
              <a:t>请输入内容请输入内容</a:t>
            </a:r>
          </a:p>
        </p:txBody>
      </p:sp>
      <p:grpSp>
        <p:nvGrpSpPr>
          <p:cNvPr id="45" name="组合 44"/>
          <p:cNvGrpSpPr>
            <a:grpSpLocks/>
          </p:cNvGrpSpPr>
          <p:nvPr/>
        </p:nvGrpSpPr>
        <p:grpSpPr bwMode="auto">
          <a:xfrm>
            <a:off x="8990013" y="2192338"/>
            <a:ext cx="1427162" cy="1392237"/>
            <a:chOff x="8989400" y="2192031"/>
            <a:chExt cx="1428197" cy="1392079"/>
          </a:xfrm>
        </p:grpSpPr>
        <p:sp>
          <p:nvSpPr>
            <p:cNvPr id="46" name="椭圆 45"/>
            <p:cNvSpPr/>
            <p:nvPr/>
          </p:nvSpPr>
          <p:spPr>
            <a:xfrm>
              <a:off x="9006875" y="2192031"/>
              <a:ext cx="1393248" cy="1392079"/>
            </a:xfrm>
            <a:prstGeom prst="ellipse">
              <a:avLst/>
            </a:prstGeom>
            <a:noFill/>
            <a:ln>
              <a:solidFill>
                <a:srgbClr val="793948">
                  <a:alpha val="3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523" name="文本框 31"/>
            <p:cNvSpPr txBox="1">
              <a:spLocks noChangeArrowheads="1"/>
            </p:cNvSpPr>
            <p:nvPr/>
          </p:nvSpPr>
          <p:spPr bwMode="auto">
            <a:xfrm>
              <a:off x="8989400" y="2564904"/>
              <a:ext cx="14281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en-US" altLang="zh-CN" sz="3600" b="1">
                  <a:solidFill>
                    <a:srgbClr val="793948"/>
                  </a:solidFill>
                  <a:latin typeface="Modern No. 20" panose="02070704070505020303" pitchFamily="18" charset="0"/>
                  <a:ea typeface="微软雅黑" panose="020B0503020204020204" pitchFamily="34" charset="-122"/>
                </a:rPr>
                <a:t>90%</a:t>
              </a:r>
              <a:endParaRPr lang="zh-CN" altLang="en-US" sz="3600" b="1">
                <a:solidFill>
                  <a:srgbClr val="793948"/>
                </a:solidFill>
                <a:latin typeface="Modern No. 20" panose="02070704070505020303"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10"/>
                                        </p:tgtEl>
                                      </p:cBhvr>
                                      <p:by x="150000" y="150000"/>
                                    </p:animScale>
                                  </p:childTnLst>
                                </p:cTn>
                              </p:par>
                              <p:par>
                                <p:cTn id="9" presetID="10" presetClass="exit" presetSubtype="0" fill="hold" nodeType="withEffect">
                                  <p:stCondLst>
                                    <p:cond delay="0"/>
                                  </p:stCondLst>
                                  <p:childTnLst>
                                    <p:animEffect transition="out" filter="fade">
                                      <p:cBhvr>
                                        <p:cTn id="10" dur="500"/>
                                        <p:tgtEl>
                                          <p:spTgt spid="10"/>
                                        </p:tgtEl>
                                      </p:cBhvr>
                                    </p:animEffect>
                                    <p:set>
                                      <p:cBhvr>
                                        <p:cTn id="11" dur="1" fill="hold">
                                          <p:stCondLst>
                                            <p:cond delay="500"/>
                                          </p:stCondLst>
                                        </p:cTn>
                                        <p:tgtEl>
                                          <p:spTgt spid="10"/>
                                        </p:tgtEl>
                                        <p:attrNameLst>
                                          <p:attrName>style.visibility</p:attrName>
                                        </p:attrNameLst>
                                      </p:cBhvr>
                                      <p:to>
                                        <p:strVal val="hidden"/>
                                      </p:to>
                                    </p:set>
                                  </p:childTnLst>
                                </p:cTn>
                              </p:par>
                              <p:par>
                                <p:cTn id="12" presetID="23"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childTnLst>
                                </p:cTn>
                              </p:par>
                              <p:par>
                                <p:cTn id="16" presetID="35" presetClass="emph" presetSubtype="0" fill="hold" nodeType="withEffect">
                                  <p:stCondLst>
                                    <p:cond delay="0"/>
                                  </p:stCondLst>
                                  <p:childTnLst>
                                    <p:anim calcmode="discrete" valueType="str">
                                      <p:cBhvr>
                                        <p:cTn id="17" dur="100" fill="hold"/>
                                        <p:tgtEl>
                                          <p:spTgt spid="12"/>
                                        </p:tgtEl>
                                        <p:attrNameLst>
                                          <p:attrName>style.visibility</p:attrName>
                                        </p:attrNameLst>
                                      </p:cBhvr>
                                      <p:tavLst>
                                        <p:tav tm="0">
                                          <p:val>
                                            <p:strVal val="hidden"/>
                                          </p:val>
                                        </p:tav>
                                        <p:tav tm="50000">
                                          <p:val>
                                            <p:strVal val="visible"/>
                                          </p:val>
                                        </p:tav>
                                      </p:tavLst>
                                    </p:anim>
                                  </p:childTnLst>
                                </p:cTn>
                              </p:par>
                              <p:par>
                                <p:cTn id="18" presetID="6" presetClass="emph" presetSubtype="0" fill="hold" nodeType="withEffect">
                                  <p:stCondLst>
                                    <p:cond delay="0"/>
                                  </p:stCondLst>
                                  <p:childTnLst>
                                    <p:animScale>
                                      <p:cBhvr>
                                        <p:cTn id="19" dur="300" fill="hold"/>
                                        <p:tgtEl>
                                          <p:spTgt spid="12"/>
                                        </p:tgtEl>
                                      </p:cBhvr>
                                      <p:by x="120000" y="120000"/>
                                    </p:animScale>
                                  </p:childTnLst>
                                </p:cTn>
                              </p:par>
                            </p:childTnLst>
                          </p:cTn>
                        </p:par>
                        <p:par>
                          <p:cTn id="20" fill="hold" nodeType="afterGroup">
                            <p:stCondLst>
                              <p:cond delay="501"/>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nodeType="afterGroup">
                            <p:stCondLst>
                              <p:cond delay="1001"/>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nodeType="afterGroup">
                            <p:stCondLst>
                              <p:cond delay="1501"/>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nodeType="afterGroup">
                            <p:stCondLst>
                              <p:cond delay="2001"/>
                            </p:stCondLst>
                            <p:childTnLst>
                              <p:par>
                                <p:cTn id="35" presetID="21" presetClass="entr" presetSubtype="1"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heel(1)">
                                      <p:cBhvr>
                                        <p:cTn id="37" dur="1000"/>
                                        <p:tgtEl>
                                          <p:spTgt spid="42"/>
                                        </p:tgtEl>
                                      </p:cBhvr>
                                    </p:animEffect>
                                  </p:childTnLst>
                                </p:cTn>
                              </p:par>
                            </p:childTnLst>
                          </p:cTn>
                        </p:par>
                        <p:par>
                          <p:cTn id="38" fill="hold" nodeType="afterGroup">
                            <p:stCondLst>
                              <p:cond delay="3001"/>
                            </p:stCondLst>
                            <p:childTnLst>
                              <p:par>
                                <p:cTn id="39" presetID="53" presetClass="entr" presetSubtype="16"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childTnLst>
                          </p:cTn>
                        </p:par>
                        <p:par>
                          <p:cTn id="44" fill="hold" nodeType="afterGroup">
                            <p:stCondLst>
                              <p:cond delay="3501"/>
                            </p:stCondLst>
                            <p:childTnLst>
                              <p:par>
                                <p:cTn id="45" presetID="22" presetClass="entr" presetSubtype="1"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up)">
                                      <p:cBhvr>
                                        <p:cTn id="47" dur="500"/>
                                        <p:tgtEl>
                                          <p:spTgt spid="36"/>
                                        </p:tgtEl>
                                      </p:cBhvr>
                                    </p:animEffect>
                                  </p:childTnLst>
                                </p:cTn>
                              </p:par>
                            </p:childTnLst>
                          </p:cTn>
                        </p:par>
                        <p:par>
                          <p:cTn id="48" fill="hold" nodeType="afterGroup">
                            <p:stCondLst>
                              <p:cond delay="4001"/>
                            </p:stCondLst>
                            <p:childTnLst>
                              <p:par>
                                <p:cTn id="49" presetID="53" presetClass="entr" presetSubtype="16"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animEffect transition="in" filter="fade">
                                      <p:cBhvr>
                                        <p:cTn id="53" dur="500"/>
                                        <p:tgtEl>
                                          <p:spTgt spid="40"/>
                                        </p:tgtEl>
                                      </p:cBhvr>
                                    </p:animEffect>
                                  </p:childTnLst>
                                </p:cTn>
                              </p:par>
                            </p:childTnLst>
                          </p:cTn>
                        </p:par>
                        <p:par>
                          <p:cTn id="54" fill="hold" nodeType="afterGroup">
                            <p:stCondLst>
                              <p:cond delay="4501"/>
                            </p:stCondLst>
                            <p:childTnLst>
                              <p:par>
                                <p:cTn id="55" presetID="21" presetClass="entr" presetSubtype="1"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heel(1)">
                                      <p:cBhvr>
                                        <p:cTn id="57" dur="1000"/>
                                        <p:tgtEl>
                                          <p:spTgt spid="43"/>
                                        </p:tgtEl>
                                      </p:cBhvr>
                                    </p:animEffect>
                                  </p:childTnLst>
                                </p:cTn>
                              </p:par>
                            </p:childTnLst>
                          </p:cTn>
                        </p:par>
                        <p:par>
                          <p:cTn id="58" fill="hold" nodeType="afterGroup">
                            <p:stCondLst>
                              <p:cond delay="5501"/>
                            </p:stCondLst>
                            <p:childTnLst>
                              <p:par>
                                <p:cTn id="59" presetID="53" presetClass="entr" presetSubtype="16"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500" fill="hold"/>
                                        <p:tgtEl>
                                          <p:spTgt spid="34"/>
                                        </p:tgtEl>
                                        <p:attrNameLst>
                                          <p:attrName>ppt_w</p:attrName>
                                        </p:attrNameLst>
                                      </p:cBhvr>
                                      <p:tavLst>
                                        <p:tav tm="0">
                                          <p:val>
                                            <p:fltVal val="0"/>
                                          </p:val>
                                        </p:tav>
                                        <p:tav tm="100000">
                                          <p:val>
                                            <p:strVal val="#ppt_w"/>
                                          </p:val>
                                        </p:tav>
                                      </p:tavLst>
                                    </p:anim>
                                    <p:anim calcmode="lin" valueType="num">
                                      <p:cBhvr>
                                        <p:cTn id="62" dur="500" fill="hold"/>
                                        <p:tgtEl>
                                          <p:spTgt spid="34"/>
                                        </p:tgtEl>
                                        <p:attrNameLst>
                                          <p:attrName>ppt_h</p:attrName>
                                        </p:attrNameLst>
                                      </p:cBhvr>
                                      <p:tavLst>
                                        <p:tav tm="0">
                                          <p:val>
                                            <p:fltVal val="0"/>
                                          </p:val>
                                        </p:tav>
                                        <p:tav tm="100000">
                                          <p:val>
                                            <p:strVal val="#ppt_h"/>
                                          </p:val>
                                        </p:tav>
                                      </p:tavLst>
                                    </p:anim>
                                    <p:animEffect transition="in" filter="fade">
                                      <p:cBhvr>
                                        <p:cTn id="63" dur="500"/>
                                        <p:tgtEl>
                                          <p:spTgt spid="34"/>
                                        </p:tgtEl>
                                      </p:cBhvr>
                                    </p:animEffect>
                                  </p:childTnLst>
                                </p:cTn>
                              </p:par>
                            </p:childTnLst>
                          </p:cTn>
                        </p:par>
                        <p:par>
                          <p:cTn id="64" fill="hold" nodeType="afterGroup">
                            <p:stCondLst>
                              <p:cond delay="6001"/>
                            </p:stCondLst>
                            <p:childTnLst>
                              <p:par>
                                <p:cTn id="65" presetID="22" presetClass="entr" presetSubtype="1"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up)">
                                      <p:cBhvr>
                                        <p:cTn id="67" dur="500"/>
                                        <p:tgtEl>
                                          <p:spTgt spid="37"/>
                                        </p:tgtEl>
                                      </p:cBhvr>
                                    </p:animEffect>
                                  </p:childTnLst>
                                </p:cTn>
                              </p:par>
                            </p:childTnLst>
                          </p:cTn>
                        </p:par>
                        <p:par>
                          <p:cTn id="68" fill="hold" nodeType="afterGroup">
                            <p:stCondLst>
                              <p:cond delay="6501"/>
                            </p:stCondLst>
                            <p:childTnLst>
                              <p:par>
                                <p:cTn id="69" presetID="53" presetClass="entr" presetSubtype="16" fill="hold" nodeType="after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childTnLst>
                          </p:cTn>
                        </p:par>
                        <p:par>
                          <p:cTn id="74" fill="hold" nodeType="afterGroup">
                            <p:stCondLst>
                              <p:cond delay="7001"/>
                            </p:stCondLst>
                            <p:childTnLst>
                              <p:par>
                                <p:cTn id="75" presetID="21" presetClass="entr" presetSubtype="1"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heel(1)">
                                      <p:cBhvr>
                                        <p:cTn id="77" dur="1000"/>
                                        <p:tgtEl>
                                          <p:spTgt spid="48"/>
                                        </p:tgtEl>
                                      </p:cBhvr>
                                    </p:animEffect>
                                  </p:childTnLst>
                                </p:cTn>
                              </p:par>
                            </p:childTnLst>
                          </p:cTn>
                        </p:par>
                        <p:par>
                          <p:cTn id="78" fill="hold" nodeType="afterGroup">
                            <p:stCondLst>
                              <p:cond delay="8001"/>
                            </p:stCondLst>
                            <p:childTnLst>
                              <p:par>
                                <p:cTn id="79" presetID="53" presetClass="entr" presetSubtype="16"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p:cTn id="81" dur="500" fill="hold"/>
                                        <p:tgtEl>
                                          <p:spTgt spid="35"/>
                                        </p:tgtEl>
                                        <p:attrNameLst>
                                          <p:attrName>ppt_w</p:attrName>
                                        </p:attrNameLst>
                                      </p:cBhvr>
                                      <p:tavLst>
                                        <p:tav tm="0">
                                          <p:val>
                                            <p:fltVal val="0"/>
                                          </p:val>
                                        </p:tav>
                                        <p:tav tm="100000">
                                          <p:val>
                                            <p:strVal val="#ppt_w"/>
                                          </p:val>
                                        </p:tav>
                                      </p:tavLst>
                                    </p:anim>
                                    <p:anim calcmode="lin" valueType="num">
                                      <p:cBhvr>
                                        <p:cTn id="82" dur="500" fill="hold"/>
                                        <p:tgtEl>
                                          <p:spTgt spid="35"/>
                                        </p:tgtEl>
                                        <p:attrNameLst>
                                          <p:attrName>ppt_h</p:attrName>
                                        </p:attrNameLst>
                                      </p:cBhvr>
                                      <p:tavLst>
                                        <p:tav tm="0">
                                          <p:val>
                                            <p:fltVal val="0"/>
                                          </p:val>
                                        </p:tav>
                                        <p:tav tm="100000">
                                          <p:val>
                                            <p:strVal val="#ppt_h"/>
                                          </p:val>
                                        </p:tav>
                                      </p:tavLst>
                                    </p:anim>
                                    <p:animEffect transition="in" filter="fade">
                                      <p:cBhvr>
                                        <p:cTn id="83" dur="500"/>
                                        <p:tgtEl>
                                          <p:spTgt spid="35"/>
                                        </p:tgtEl>
                                      </p:cBhvr>
                                    </p:animEffect>
                                  </p:childTnLst>
                                </p:cTn>
                              </p:par>
                            </p:childTnLst>
                          </p:cTn>
                        </p:par>
                        <p:par>
                          <p:cTn id="84" fill="hold" nodeType="afterGroup">
                            <p:stCondLst>
                              <p:cond delay="8501"/>
                            </p:stCondLst>
                            <p:childTnLst>
                              <p:par>
                                <p:cTn id="85" presetID="22" presetClass="entr" presetSubtype="1"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up)">
                                      <p:cBhvr>
                                        <p:cTn id="8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8" grpId="0">
        <p:bldAsOne/>
      </p:bldGraphic>
      <p:bldGraphic spid="43" grpId="0">
        <p:bldAsOne/>
      </p:bldGraphic>
      <p:bldGraphic spid="42" grpId="0">
        <p:bldAsOne/>
      </p:bldGraphic>
      <p:bldP spid="27" grpId="0"/>
      <p:bldP spid="33" grpId="0"/>
      <p:bldP spid="34" grpId="0"/>
      <p:bldP spid="35" grpId="0"/>
      <p:bldP spid="36" grpId="0"/>
      <p:bldP spid="37" grpId="0"/>
      <p:bldP spid="38"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59.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0"/>
</p:tagLst>
</file>

<file path=ppt/tags/tag63.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rgbClr val="793948"/>
      </a:dk1>
      <a:lt1>
        <a:srgbClr val="FFFFFF"/>
      </a:lt1>
      <a:dk2>
        <a:srgbClr val="44546A"/>
      </a:dk2>
      <a:lt2>
        <a:srgbClr val="E7E6E6"/>
      </a:lt2>
      <a:accent1>
        <a:srgbClr val="5B9BD5"/>
      </a:accent1>
      <a:accent2>
        <a:srgbClr val="3B648A"/>
      </a:accent2>
      <a:accent3>
        <a:srgbClr val="D6C05C"/>
      </a:accent3>
      <a:accent4>
        <a:srgbClr val="8A8A8A"/>
      </a:accent4>
      <a:accent5>
        <a:srgbClr val="292929"/>
      </a:accent5>
      <a:accent6>
        <a:srgbClr val="D6D6D6"/>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黄色">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1B553"/>
        </a:solidFill>
        <a:ln>
          <a:noFill/>
        </a:ln>
        <a:effectLst>
          <a:glow rad="101600">
            <a:srgbClr val="F1B553">
              <a:alpha val="60000"/>
            </a:srgbClr>
          </a:glo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1452</TotalTime>
  <Words>1099</Words>
  <Application>Microsoft Office PowerPoint</Application>
  <PresentationFormat>宽屏</PresentationFormat>
  <Paragraphs>180</Paragraphs>
  <Slides>20</Slides>
  <Notes>20</Notes>
  <HiddenSlides>0</HiddenSlides>
  <MMClips>1</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20</vt:i4>
      </vt:variant>
    </vt:vector>
  </HeadingPairs>
  <TitlesOfParts>
    <vt:vector size="32" baseType="lpstr">
      <vt:lpstr>Gungsuh</vt:lpstr>
      <vt:lpstr>等线</vt:lpstr>
      <vt:lpstr>等线 Light</vt:lpstr>
      <vt:lpstr>宋体</vt:lpstr>
      <vt:lpstr>微软雅黑</vt:lpstr>
      <vt:lpstr>Aparajita</vt:lpstr>
      <vt:lpstr>Arial</vt:lpstr>
      <vt:lpstr>Calibri</vt:lpstr>
      <vt:lpstr>Modern No. 20</vt:lpstr>
      <vt:lpstr>Rockwell Extra Bold</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Administrator</cp:lastModifiedBy>
  <cp:revision>142</cp:revision>
  <dcterms:created xsi:type="dcterms:W3CDTF">2016-11-18T08:45:58Z</dcterms:created>
  <dcterms:modified xsi:type="dcterms:W3CDTF">2018-07-23T08:35:56Z</dcterms:modified>
</cp:coreProperties>
</file>