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</p:sldIdLst>
  <p:sldSz cx="12190413" cy="6858000"/>
  <p:notesSz cx="6858000" cy="9144000"/>
  <p:embeddedFontLst>
    <p:embeddedFont>
      <p:font typeface="华文黑体" panose="02010600030101010101" charset="-122"/>
      <p:regular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微软雅黑" panose="020B0503020204020204" pitchFamily="34" charset="-122"/>
      <p:regular r:id="rId44"/>
      <p:bold r:id="rId45"/>
    </p:embeddedFont>
  </p:embeddedFontLst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49C1AD"/>
    <a:srgbClr val="A8CF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20" autoAdjust="0"/>
    <p:restoredTop sz="94660"/>
  </p:normalViewPr>
  <p:slideViewPr>
    <p:cSldViewPr>
      <p:cViewPr varScale="1">
        <p:scale>
          <a:sx n="85" d="100"/>
          <a:sy n="85" d="100"/>
        </p:scale>
        <p:origin x="28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316F-4EE6-86E8-22AC7347CADC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316F-4EE6-86E8-22AC7347CADC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316F-4EE6-86E8-22AC7347CADC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316F-4EE6-86E8-22AC7347CADC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316F-4EE6-86E8-22AC7347CADC}"/>
              </c:ext>
            </c:extLst>
          </c:dPt>
          <c:cat>
            <c:numRef>
              <c:f>Sheet1!$A$2:$A$6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430</c:v>
                </c:pt>
                <c:pt idx="1">
                  <c:v>688</c:v>
                </c:pt>
                <c:pt idx="2">
                  <c:v>389</c:v>
                </c:pt>
                <c:pt idx="3">
                  <c:v>650</c:v>
                </c:pt>
                <c:pt idx="4">
                  <c:v>910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16F-4EE6-86E8-22AC7347CA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47682304"/>
        <c:axId val="347683840"/>
      </c:barChart>
      <c:catAx>
        <c:axId val="3476823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6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347683840"/>
        <c:crosses val="autoZero"/>
        <c:auto val="1"/>
        <c:lblAlgn val="ctr"/>
        <c:lblOffset val="100"/>
        <c:noMultiLvlLbl val="0"/>
      </c:catAx>
      <c:valAx>
        <c:axId val="34768384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6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3476823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资源</c:v>
                </c:pt>
              </c:strCache>
            </c:strRef>
          </c:tx>
          <c:spPr>
            <a:solidFill>
              <a:srgbClr val="3F7EE5"/>
            </a:solidFill>
          </c:spPr>
          <c:dPt>
            <c:idx val="0"/>
            <c:bubble3D val="0"/>
            <c:spPr>
              <a:solidFill>
                <a:schemeClr val="bg1">
                  <a:lumMod val="65000"/>
                </a:schemeClr>
              </a:solidFill>
              <a:ln w="381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9B1-44C2-822D-880E196A4870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  <a:ln w="381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9B1-44C2-822D-880E196A4870}"/>
              </c:ext>
            </c:extLst>
          </c:dPt>
          <c:dPt>
            <c:idx val="2"/>
            <c:bubble3D val="0"/>
            <c:spPr>
              <a:solidFill>
                <a:srgbClr val="49C1AD"/>
              </a:solidFill>
              <a:ln w="381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9B1-44C2-822D-880E196A4870}"/>
              </c:ext>
            </c:extLst>
          </c:dPt>
          <c:dPt>
            <c:idx val="3"/>
            <c:bubble3D val="0"/>
            <c:spPr>
              <a:solidFill>
                <a:srgbClr val="A8CF38"/>
              </a:solidFill>
              <a:ln w="381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9B1-44C2-822D-880E196A4870}"/>
              </c:ext>
            </c:extLst>
          </c:dPt>
          <c:dLbls>
            <c:dLbl>
              <c:idx val="0"/>
              <c:layout>
                <c:manualLayout>
                  <c:x val="-3.0408498672562403E-3"/>
                  <c:y val="-1.117117006702154E-16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9B1-44C2-822D-880E196A487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0%</c:formatCode>
                <c:ptCount val="4"/>
                <c:pt idx="0">
                  <c:v>0.6</c:v>
                </c:pt>
                <c:pt idx="1">
                  <c:v>0.2</c:v>
                </c:pt>
                <c:pt idx="2">
                  <c:v>0.12</c:v>
                </c:pt>
                <c:pt idx="3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9B1-44C2-822D-880E196A4870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3806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E4DBB-1429-4F3E-9FF1-7F51942B8A69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EDA19-2E23-4955-8178-4E72EE97BF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218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E4DBB-1429-4F3E-9FF1-7F51942B8A69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EDA19-2E23-4955-8178-4E72EE97BF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83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2926854" y="757084"/>
            <a:ext cx="68407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平行四边形 7"/>
          <p:cNvSpPr/>
          <p:nvPr userDrawn="1"/>
        </p:nvSpPr>
        <p:spPr>
          <a:xfrm>
            <a:off x="8975526" y="548680"/>
            <a:ext cx="1296144" cy="216024"/>
          </a:xfrm>
          <a:prstGeom prst="parallelogram">
            <a:avLst>
              <a:gd name="adj" fmla="val 7262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>
                <a:latin typeface="HelveticaNeueLT Pro 67 MdCn" pitchFamily="34" charset="0"/>
              </a:rPr>
              <a:t>Innovation</a:t>
            </a:r>
            <a:endParaRPr lang="zh-CN" altLang="en-US" sz="1100" dirty="0">
              <a:latin typeface="HelveticaNeueLT Pro 67 MdCn" pitchFamily="34" charset="0"/>
            </a:endParaRPr>
          </a:p>
        </p:txBody>
      </p:sp>
      <p:sp>
        <p:nvSpPr>
          <p:cNvPr id="9" name="平行四边形 8"/>
          <p:cNvSpPr/>
          <p:nvPr userDrawn="1"/>
        </p:nvSpPr>
        <p:spPr>
          <a:xfrm>
            <a:off x="10055646" y="548680"/>
            <a:ext cx="1296144" cy="216024"/>
          </a:xfrm>
          <a:prstGeom prst="parallelogram">
            <a:avLst>
              <a:gd name="adj" fmla="val 72620"/>
            </a:avLst>
          </a:prstGeom>
          <a:solidFill>
            <a:srgbClr val="A8CF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>
                <a:latin typeface="HelveticaNeueLT Pro 67 MdCn" pitchFamily="34" charset="0"/>
              </a:rPr>
              <a:t>Professional</a:t>
            </a:r>
            <a:endParaRPr lang="zh-CN" altLang="en-US" sz="1100" dirty="0">
              <a:latin typeface="HelveticaNeueLT Pro 67 MdCn" pitchFamily="34" charset="0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9333263" y="6352959"/>
            <a:ext cx="1876814" cy="706386"/>
            <a:chOff x="9625016" y="6352959"/>
            <a:chExt cx="1876814" cy="706386"/>
          </a:xfrm>
        </p:grpSpPr>
        <p:sp>
          <p:nvSpPr>
            <p:cNvPr id="11" name="矩形 10"/>
            <p:cNvSpPr/>
            <p:nvPr userDrawn="1"/>
          </p:nvSpPr>
          <p:spPr>
            <a:xfrm rot="18900000">
              <a:off x="10502847" y="6352959"/>
              <a:ext cx="413792" cy="413793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HelveticaNeueLT Pro 67 MdCn" pitchFamily="34" charset="0"/>
              </a:endParaRPr>
            </a:p>
          </p:txBody>
        </p:sp>
        <p:sp>
          <p:nvSpPr>
            <p:cNvPr id="12" name="矩形 19"/>
            <p:cNvSpPr/>
            <p:nvPr userDrawn="1"/>
          </p:nvSpPr>
          <p:spPr>
            <a:xfrm rot="18900000">
              <a:off x="10795399" y="6645553"/>
              <a:ext cx="413792" cy="413792"/>
            </a:xfrm>
            <a:custGeom>
              <a:avLst/>
              <a:gdLst/>
              <a:ahLst/>
              <a:cxnLst/>
              <a:rect l="l" t="t" r="r" b="b"/>
              <a:pathLst>
                <a:path w="413792" h="413792">
                  <a:moveTo>
                    <a:pt x="413792" y="0"/>
                  </a:moveTo>
                  <a:lnTo>
                    <a:pt x="413792" y="4137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矩形 12"/>
            <p:cNvSpPr/>
            <p:nvPr userDrawn="1"/>
          </p:nvSpPr>
          <p:spPr>
            <a:xfrm rot="18900000">
              <a:off x="11088038" y="6352959"/>
              <a:ext cx="413792" cy="413793"/>
            </a:xfrm>
            <a:prstGeom prst="rect">
              <a:avLst/>
            </a:prstGeom>
            <a:solidFill>
              <a:srgbClr val="A8CF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24"/>
            <p:cNvSpPr/>
            <p:nvPr userDrawn="1"/>
          </p:nvSpPr>
          <p:spPr>
            <a:xfrm rot="18900000">
              <a:off x="10210207" y="6645553"/>
              <a:ext cx="413791" cy="413791"/>
            </a:xfrm>
            <a:custGeom>
              <a:avLst/>
              <a:gdLst/>
              <a:ahLst/>
              <a:cxnLst/>
              <a:rect l="l" t="t" r="r" b="b"/>
              <a:pathLst>
                <a:path w="413791" h="413791">
                  <a:moveTo>
                    <a:pt x="413790" y="0"/>
                  </a:moveTo>
                  <a:lnTo>
                    <a:pt x="413791" y="4137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C1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25"/>
            <p:cNvSpPr/>
            <p:nvPr userDrawn="1"/>
          </p:nvSpPr>
          <p:spPr>
            <a:xfrm rot="18900000">
              <a:off x="9625016" y="6645554"/>
              <a:ext cx="413790" cy="413790"/>
            </a:xfrm>
            <a:custGeom>
              <a:avLst/>
              <a:gdLst/>
              <a:ahLst/>
              <a:cxnLst/>
              <a:rect l="l" t="t" r="r" b="b"/>
              <a:pathLst>
                <a:path w="413790" h="413790">
                  <a:moveTo>
                    <a:pt x="413790" y="0"/>
                  </a:moveTo>
                  <a:lnTo>
                    <a:pt x="413790" y="413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55574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E4DBB-1429-4F3E-9FF1-7F51942B8A69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EDA19-2E23-4955-8178-4E72EE97BF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452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E4DBB-1429-4F3E-9FF1-7F51942B8A69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EDA19-2E23-4955-8178-4E72EE97BF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814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E4DBB-1429-4F3E-9FF1-7F51942B8A69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EDA19-2E23-4955-8178-4E72EE97BF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810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E4DBB-1429-4F3E-9FF1-7F51942B8A69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EDA19-2E23-4955-8178-4E72EE97BF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02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E4DBB-1429-4F3E-9FF1-7F51942B8A69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EDA19-2E23-4955-8178-4E72EE97BF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540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E4DBB-1429-4F3E-9FF1-7F51942B8A69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EDA19-2E23-4955-8178-4E72EE97BF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393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E4DBB-1429-4F3E-9FF1-7F51942B8A69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EDA19-2E23-4955-8178-4E72EE97BF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497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E4DBB-1429-4F3E-9FF1-7F51942B8A69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EDA19-2E23-4955-8178-4E72EE97BF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964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过程 6"/>
          <p:cNvSpPr/>
          <p:nvPr/>
        </p:nvSpPr>
        <p:spPr>
          <a:xfrm>
            <a:off x="4222998" y="1268760"/>
            <a:ext cx="7967415" cy="432048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2034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2034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2034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2034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1556792"/>
            <a:ext cx="6984776" cy="3744416"/>
          </a:xfrm>
          <a:custGeom>
            <a:avLst/>
            <a:gdLst>
              <a:gd name="connsiteX0" fmla="*/ 0 w 6984776"/>
              <a:gd name="connsiteY0" fmla="*/ 0 h 3744416"/>
              <a:gd name="connsiteX1" fmla="*/ 6984776 w 6984776"/>
              <a:gd name="connsiteY1" fmla="*/ 0 h 3744416"/>
              <a:gd name="connsiteX2" fmla="*/ 6984776 w 6984776"/>
              <a:gd name="connsiteY2" fmla="*/ 3744416 h 3744416"/>
              <a:gd name="connsiteX3" fmla="*/ 0 w 6984776"/>
              <a:gd name="connsiteY3" fmla="*/ 3744416 h 3744416"/>
              <a:gd name="connsiteX4" fmla="*/ 0 w 6984776"/>
              <a:gd name="connsiteY4" fmla="*/ 0 h 3744416"/>
              <a:gd name="connsiteX0" fmla="*/ 0 w 6984776"/>
              <a:gd name="connsiteY0" fmla="*/ 0 h 3744416"/>
              <a:gd name="connsiteX1" fmla="*/ 6984776 w 6984776"/>
              <a:gd name="connsiteY1" fmla="*/ 0 h 3744416"/>
              <a:gd name="connsiteX2" fmla="*/ 5607389 w 6984776"/>
              <a:gd name="connsiteY2" fmla="*/ 3744416 h 3744416"/>
              <a:gd name="connsiteX3" fmla="*/ 0 w 6984776"/>
              <a:gd name="connsiteY3" fmla="*/ 3744416 h 3744416"/>
              <a:gd name="connsiteX4" fmla="*/ 0 w 6984776"/>
              <a:gd name="connsiteY4" fmla="*/ 0 h 374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4776" h="3744416">
                <a:moveTo>
                  <a:pt x="0" y="0"/>
                </a:moveTo>
                <a:lnTo>
                  <a:pt x="6984776" y="0"/>
                </a:lnTo>
                <a:lnTo>
                  <a:pt x="5607389" y="3744416"/>
                </a:lnTo>
                <a:lnTo>
                  <a:pt x="0" y="374441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48000">
                <a:srgbClr val="49C1AD">
                  <a:alpha val="80000"/>
                </a:srgbClr>
              </a:gs>
              <a:gs pos="0">
                <a:srgbClr val="00B0F0">
                  <a:alpha val="80000"/>
                </a:srgbClr>
              </a:gs>
              <a:gs pos="100000">
                <a:srgbClr val="A8CF38">
                  <a:alpha val="8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2598" y="1859920"/>
            <a:ext cx="3320140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HelveticaNeueLT Pro 67 MdCn" pitchFamily="34" charset="0"/>
              </a:rPr>
              <a:t>2020</a:t>
            </a:r>
            <a:endParaRPr lang="zh-CN" altLang="en-US" sz="11000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HelveticaNeueLT Pro 67 MdCn" pitchFamily="34" charset="0"/>
            </a:endParaRPr>
          </a:p>
        </p:txBody>
      </p:sp>
      <p:sp>
        <p:nvSpPr>
          <p:cNvPr id="13" name="直角三角形 12"/>
          <p:cNvSpPr/>
          <p:nvPr/>
        </p:nvSpPr>
        <p:spPr>
          <a:xfrm>
            <a:off x="5736688" y="1270666"/>
            <a:ext cx="1248087" cy="288032"/>
          </a:xfrm>
          <a:custGeom>
            <a:avLst/>
            <a:gdLst>
              <a:gd name="connsiteX0" fmla="*/ 0 w 1177602"/>
              <a:gd name="connsiteY0" fmla="*/ 288032 h 288032"/>
              <a:gd name="connsiteX1" fmla="*/ 0 w 1177602"/>
              <a:gd name="connsiteY1" fmla="*/ 0 h 288032"/>
              <a:gd name="connsiteX2" fmla="*/ 1177602 w 1177602"/>
              <a:gd name="connsiteY2" fmla="*/ 288032 h 288032"/>
              <a:gd name="connsiteX3" fmla="*/ 0 w 1177602"/>
              <a:gd name="connsiteY3" fmla="*/ 288032 h 288032"/>
              <a:gd name="connsiteX0" fmla="*/ 0 w 1248087"/>
              <a:gd name="connsiteY0" fmla="*/ 289937 h 289937"/>
              <a:gd name="connsiteX1" fmla="*/ 70485 w 1248087"/>
              <a:gd name="connsiteY1" fmla="*/ 0 h 289937"/>
              <a:gd name="connsiteX2" fmla="*/ 1248087 w 1248087"/>
              <a:gd name="connsiteY2" fmla="*/ 288032 h 289937"/>
              <a:gd name="connsiteX3" fmla="*/ 0 w 1248087"/>
              <a:gd name="connsiteY3" fmla="*/ 289937 h 289937"/>
              <a:gd name="connsiteX0" fmla="*/ 0 w 1248087"/>
              <a:gd name="connsiteY0" fmla="*/ 288032 h 288032"/>
              <a:gd name="connsiteX1" fmla="*/ 104775 w 1248087"/>
              <a:gd name="connsiteY1" fmla="*/ 0 h 288032"/>
              <a:gd name="connsiteX2" fmla="*/ 1248087 w 1248087"/>
              <a:gd name="connsiteY2" fmla="*/ 286127 h 288032"/>
              <a:gd name="connsiteX3" fmla="*/ 0 w 1248087"/>
              <a:gd name="connsiteY3" fmla="*/ 288032 h 288032"/>
              <a:gd name="connsiteX0" fmla="*/ 0 w 1131882"/>
              <a:gd name="connsiteY0" fmla="*/ 288032 h 288032"/>
              <a:gd name="connsiteX1" fmla="*/ 104775 w 1131882"/>
              <a:gd name="connsiteY1" fmla="*/ 0 h 288032"/>
              <a:gd name="connsiteX2" fmla="*/ 1131882 w 1131882"/>
              <a:gd name="connsiteY2" fmla="*/ 228977 h 288032"/>
              <a:gd name="connsiteX3" fmla="*/ 0 w 1131882"/>
              <a:gd name="connsiteY3" fmla="*/ 288032 h 288032"/>
              <a:gd name="connsiteX0" fmla="*/ 0 w 1248087"/>
              <a:gd name="connsiteY0" fmla="*/ 288032 h 288032"/>
              <a:gd name="connsiteX1" fmla="*/ 104775 w 1248087"/>
              <a:gd name="connsiteY1" fmla="*/ 0 h 288032"/>
              <a:gd name="connsiteX2" fmla="*/ 1248087 w 1248087"/>
              <a:gd name="connsiteY2" fmla="*/ 288032 h 288032"/>
              <a:gd name="connsiteX3" fmla="*/ 0 w 1248087"/>
              <a:gd name="connsiteY3" fmla="*/ 288032 h 28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8087" h="288032">
                <a:moveTo>
                  <a:pt x="0" y="288032"/>
                </a:moveTo>
                <a:lnTo>
                  <a:pt x="104775" y="0"/>
                </a:lnTo>
                <a:lnTo>
                  <a:pt x="1248087" y="288032"/>
                </a:lnTo>
                <a:lnTo>
                  <a:pt x="0" y="28803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直角三角形 12"/>
          <p:cNvSpPr/>
          <p:nvPr/>
        </p:nvSpPr>
        <p:spPr>
          <a:xfrm>
            <a:off x="4222999" y="5301208"/>
            <a:ext cx="1383342" cy="288032"/>
          </a:xfrm>
          <a:custGeom>
            <a:avLst/>
            <a:gdLst>
              <a:gd name="connsiteX0" fmla="*/ 0 w 1177602"/>
              <a:gd name="connsiteY0" fmla="*/ 288032 h 288032"/>
              <a:gd name="connsiteX1" fmla="*/ 0 w 1177602"/>
              <a:gd name="connsiteY1" fmla="*/ 0 h 288032"/>
              <a:gd name="connsiteX2" fmla="*/ 1177602 w 1177602"/>
              <a:gd name="connsiteY2" fmla="*/ 288032 h 288032"/>
              <a:gd name="connsiteX3" fmla="*/ 0 w 1177602"/>
              <a:gd name="connsiteY3" fmla="*/ 288032 h 288032"/>
              <a:gd name="connsiteX0" fmla="*/ 0 w 1248087"/>
              <a:gd name="connsiteY0" fmla="*/ 289937 h 289937"/>
              <a:gd name="connsiteX1" fmla="*/ 70485 w 1248087"/>
              <a:gd name="connsiteY1" fmla="*/ 0 h 289937"/>
              <a:gd name="connsiteX2" fmla="*/ 1248087 w 1248087"/>
              <a:gd name="connsiteY2" fmla="*/ 288032 h 289937"/>
              <a:gd name="connsiteX3" fmla="*/ 0 w 1248087"/>
              <a:gd name="connsiteY3" fmla="*/ 289937 h 289937"/>
              <a:gd name="connsiteX0" fmla="*/ 0 w 1248087"/>
              <a:gd name="connsiteY0" fmla="*/ 288032 h 288032"/>
              <a:gd name="connsiteX1" fmla="*/ 104775 w 1248087"/>
              <a:gd name="connsiteY1" fmla="*/ 0 h 288032"/>
              <a:gd name="connsiteX2" fmla="*/ 1248087 w 1248087"/>
              <a:gd name="connsiteY2" fmla="*/ 286127 h 288032"/>
              <a:gd name="connsiteX3" fmla="*/ 0 w 1248087"/>
              <a:gd name="connsiteY3" fmla="*/ 288032 h 288032"/>
              <a:gd name="connsiteX0" fmla="*/ 0 w 1131882"/>
              <a:gd name="connsiteY0" fmla="*/ 288032 h 288032"/>
              <a:gd name="connsiteX1" fmla="*/ 104775 w 1131882"/>
              <a:gd name="connsiteY1" fmla="*/ 0 h 288032"/>
              <a:gd name="connsiteX2" fmla="*/ 1131882 w 1131882"/>
              <a:gd name="connsiteY2" fmla="*/ 228977 h 288032"/>
              <a:gd name="connsiteX3" fmla="*/ 0 w 1131882"/>
              <a:gd name="connsiteY3" fmla="*/ 288032 h 288032"/>
              <a:gd name="connsiteX0" fmla="*/ 0 w 1248087"/>
              <a:gd name="connsiteY0" fmla="*/ 288032 h 288032"/>
              <a:gd name="connsiteX1" fmla="*/ 104775 w 1248087"/>
              <a:gd name="connsiteY1" fmla="*/ 0 h 288032"/>
              <a:gd name="connsiteX2" fmla="*/ 1248087 w 1248087"/>
              <a:gd name="connsiteY2" fmla="*/ 288032 h 288032"/>
              <a:gd name="connsiteX3" fmla="*/ 0 w 1248087"/>
              <a:gd name="connsiteY3" fmla="*/ 288032 h 288032"/>
              <a:gd name="connsiteX0" fmla="*/ 0 w 1383342"/>
              <a:gd name="connsiteY0" fmla="*/ 288032 h 288032"/>
              <a:gd name="connsiteX1" fmla="*/ 104775 w 1383342"/>
              <a:gd name="connsiteY1" fmla="*/ 0 h 288032"/>
              <a:gd name="connsiteX2" fmla="*/ 1383342 w 1383342"/>
              <a:gd name="connsiteY2" fmla="*/ 377 h 288032"/>
              <a:gd name="connsiteX3" fmla="*/ 0 w 1383342"/>
              <a:gd name="connsiteY3" fmla="*/ 288032 h 28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3342" h="288032">
                <a:moveTo>
                  <a:pt x="0" y="288032"/>
                </a:moveTo>
                <a:lnTo>
                  <a:pt x="104775" y="0"/>
                </a:lnTo>
                <a:lnTo>
                  <a:pt x="1383342" y="377"/>
                </a:lnTo>
                <a:lnTo>
                  <a:pt x="0" y="288032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622598" y="3430741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年终工作总结新年计划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175326" y="596958"/>
            <a:ext cx="44026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Your content to play here, or through your copy, </a:t>
            </a:r>
          </a:p>
          <a:p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paste in this box, and select only the text. Your content to play here, or through your copy, paste in this box, and select only the text.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2598" y="4067780"/>
            <a:ext cx="40767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适用于工作汇报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年终总结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工作计划等</a:t>
            </a:r>
          </a:p>
        </p:txBody>
      </p:sp>
      <p:sp>
        <p:nvSpPr>
          <p:cNvPr id="22" name="平行四边形 21"/>
          <p:cNvSpPr/>
          <p:nvPr/>
        </p:nvSpPr>
        <p:spPr>
          <a:xfrm>
            <a:off x="427422" y="5589240"/>
            <a:ext cx="950543" cy="296875"/>
          </a:xfrm>
          <a:prstGeom prst="parallelogram">
            <a:avLst>
              <a:gd name="adj" fmla="val 37346"/>
            </a:avLst>
          </a:prstGeom>
          <a:solidFill>
            <a:srgbClr val="A8CF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开拓</a:t>
            </a:r>
          </a:p>
        </p:txBody>
      </p:sp>
      <p:sp>
        <p:nvSpPr>
          <p:cNvPr id="27" name="平行四边形 26"/>
          <p:cNvSpPr/>
          <p:nvPr/>
        </p:nvSpPr>
        <p:spPr>
          <a:xfrm>
            <a:off x="1377965" y="5589240"/>
            <a:ext cx="950543" cy="296875"/>
          </a:xfrm>
          <a:prstGeom prst="parallelogram">
            <a:avLst>
              <a:gd name="adj" fmla="val 37346"/>
            </a:avLst>
          </a:prstGeom>
          <a:solidFill>
            <a:srgbClr val="49C1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创新</a:t>
            </a:r>
          </a:p>
        </p:txBody>
      </p:sp>
      <p:sp>
        <p:nvSpPr>
          <p:cNvPr id="28" name="平行四边形 27"/>
          <p:cNvSpPr/>
          <p:nvPr/>
        </p:nvSpPr>
        <p:spPr>
          <a:xfrm>
            <a:off x="2328508" y="5589240"/>
            <a:ext cx="950543" cy="296875"/>
          </a:xfrm>
          <a:prstGeom prst="parallelogram">
            <a:avLst>
              <a:gd name="adj" fmla="val 37346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共赢</a:t>
            </a:r>
          </a:p>
        </p:txBody>
      </p:sp>
      <p:sp>
        <p:nvSpPr>
          <p:cNvPr id="29" name="平行四边形 28"/>
          <p:cNvSpPr/>
          <p:nvPr/>
        </p:nvSpPr>
        <p:spPr>
          <a:xfrm>
            <a:off x="3272455" y="5589240"/>
            <a:ext cx="950543" cy="296875"/>
          </a:xfrm>
          <a:prstGeom prst="parallelogram">
            <a:avLst>
              <a:gd name="adj" fmla="val 37346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引领</a:t>
            </a:r>
          </a:p>
        </p:txBody>
      </p:sp>
      <p:pic>
        <p:nvPicPr>
          <p:cNvPr id="15" name="bg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220099" y="419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85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"/>
                            </p:stCondLst>
                            <p:childTnLst>
                              <p:par>
                                <p:cTn id="30" presetID="2" presetClass="entr" presetSubtype="2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50"/>
                            </p:stCondLst>
                            <p:childTnLst>
                              <p:par>
                                <p:cTn id="44" presetID="2" presetClass="entr" presetSubtype="2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ac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7" grpId="0" animBg="1"/>
      <p:bldP spid="9" grpId="0" animBg="1"/>
      <p:bldP spid="11" grpId="0"/>
      <p:bldP spid="13" grpId="0" animBg="1"/>
      <p:bldP spid="19" grpId="0" animBg="1"/>
      <p:bldP spid="20" grpId="0"/>
      <p:bldP spid="21" grpId="0"/>
      <p:bldP spid="18" grpId="0"/>
      <p:bldP spid="22" grpId="0" animBg="1"/>
      <p:bldP spid="27" grpId="0" animBg="1"/>
      <p:bldP spid="28" grpId="0" animBg="1"/>
      <p:bldP spid="2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84446" y="46738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年度目标计划</a:t>
            </a:r>
          </a:p>
        </p:txBody>
      </p:sp>
      <p:sp>
        <p:nvSpPr>
          <p:cNvPr id="19" name="椭圆 18"/>
          <p:cNvSpPr/>
          <p:nvPr/>
        </p:nvSpPr>
        <p:spPr>
          <a:xfrm>
            <a:off x="4439022" y="1851502"/>
            <a:ext cx="3600400" cy="3600400"/>
          </a:xfrm>
          <a:prstGeom prst="ellipse">
            <a:avLst/>
          </a:prstGeom>
          <a:solidFill>
            <a:srgbClr val="00B0F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07490" y="2348880"/>
            <a:ext cx="2977594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2" name="椭圆 21"/>
          <p:cNvSpPr/>
          <p:nvPr/>
        </p:nvSpPr>
        <p:spPr>
          <a:xfrm>
            <a:off x="4889858" y="2302338"/>
            <a:ext cx="2698728" cy="2698728"/>
          </a:xfrm>
          <a:prstGeom prst="ellipse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932402" y="3344882"/>
            <a:ext cx="613640" cy="613640"/>
          </a:xfrm>
          <a:prstGeom prst="ellipse">
            <a:avLst/>
          </a:prstGeom>
          <a:solidFill>
            <a:srgbClr val="A8CF38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同心圆 24"/>
          <p:cNvSpPr/>
          <p:nvPr/>
        </p:nvSpPr>
        <p:spPr>
          <a:xfrm>
            <a:off x="5519142" y="2931622"/>
            <a:ext cx="1440160" cy="1440160"/>
          </a:xfrm>
          <a:prstGeom prst="donut">
            <a:avLst>
              <a:gd name="adj" fmla="val 17849"/>
            </a:avLst>
          </a:prstGeom>
          <a:solidFill>
            <a:srgbClr val="49C1AD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569808" y="2589520"/>
            <a:ext cx="1338828" cy="369332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销售额指标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54392" y="4869160"/>
            <a:ext cx="1569660" cy="369332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实际销售总额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322379" y="3651702"/>
            <a:ext cx="2977594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285926" y="2671694"/>
            <a:ext cx="16722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spc="-150" dirty="0">
                <a:solidFill>
                  <a:srgbClr val="A8CF38"/>
                </a:solidFill>
                <a:latin typeface="HelveticaNeueLT Pro 67 MdCn" pitchFamily="34" charset="0"/>
              </a:rPr>
              <a:t>5600</a:t>
            </a:r>
            <a:r>
              <a:rPr lang="zh-CN" altLang="en-US" sz="2000" b="1" spc="-150" dirty="0">
                <a:solidFill>
                  <a:srgbClr val="A8CF38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054646" y="3429000"/>
            <a:ext cx="16722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spc="-150" dirty="0">
                <a:solidFill>
                  <a:srgbClr val="00B0F0"/>
                </a:solidFill>
                <a:latin typeface="HelveticaNeueLT Pro 67 MdCn" pitchFamily="34" charset="0"/>
              </a:rPr>
              <a:t>8000</a:t>
            </a:r>
            <a:r>
              <a:rPr lang="zh-CN" altLang="en-US" sz="2000" b="1" spc="-15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35" name="Freeform 6"/>
          <p:cNvSpPr>
            <a:spLocks/>
          </p:cNvSpPr>
          <p:nvPr/>
        </p:nvSpPr>
        <p:spPr bwMode="auto">
          <a:xfrm>
            <a:off x="5070250" y="3664051"/>
            <a:ext cx="6229726" cy="1156697"/>
          </a:xfrm>
          <a:custGeom>
            <a:avLst/>
            <a:gdLst>
              <a:gd name="T0" fmla="*/ 0 w 3883"/>
              <a:gd name="T1" fmla="*/ 0 h 721"/>
              <a:gd name="T2" fmla="*/ 721 w 3883"/>
              <a:gd name="T3" fmla="*/ 721 h 721"/>
              <a:gd name="T4" fmla="*/ 3883 w 3883"/>
              <a:gd name="T5" fmla="*/ 721 h 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721">
                <a:moveTo>
                  <a:pt x="0" y="0"/>
                </a:moveTo>
                <a:cubicBezTo>
                  <a:pt x="0" y="398"/>
                  <a:pt x="323" y="721"/>
                  <a:pt x="721" y="721"/>
                </a:cubicBezTo>
                <a:cubicBezTo>
                  <a:pt x="3883" y="721"/>
                  <a:pt x="3883" y="721"/>
                  <a:pt x="3883" y="721"/>
                </a:cubicBezTo>
              </a:path>
            </a:pathLst>
          </a:custGeom>
          <a:ln>
            <a:solidFill>
              <a:schemeClr val="bg1">
                <a:lumMod val="65000"/>
              </a:schemeClr>
            </a:solidFill>
            <a:prstDash val="dash"/>
            <a:headEnd type="none" w="med" len="med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7"/>
          <p:cNvSpPr>
            <a:spLocks/>
          </p:cNvSpPr>
          <p:nvPr/>
        </p:nvSpPr>
        <p:spPr bwMode="auto">
          <a:xfrm>
            <a:off x="1169539" y="2088280"/>
            <a:ext cx="6640649" cy="1581883"/>
          </a:xfrm>
          <a:custGeom>
            <a:avLst/>
            <a:gdLst>
              <a:gd name="T0" fmla="*/ 4139 w 4139"/>
              <a:gd name="T1" fmla="*/ 986 h 986"/>
              <a:gd name="T2" fmla="*/ 3152 w 4139"/>
              <a:gd name="T3" fmla="*/ 0 h 986"/>
              <a:gd name="T4" fmla="*/ 0 w 4139"/>
              <a:gd name="T5" fmla="*/ 0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39" h="986">
                <a:moveTo>
                  <a:pt x="4139" y="986"/>
                </a:moveTo>
                <a:cubicBezTo>
                  <a:pt x="4139" y="441"/>
                  <a:pt x="3697" y="0"/>
                  <a:pt x="3152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ln>
            <a:solidFill>
              <a:schemeClr val="bg1">
                <a:lumMod val="65000"/>
              </a:schemeClr>
            </a:solidFill>
            <a:prstDash val="dash"/>
            <a:headEnd type="none" w="med" len="med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6222078" y="1664388"/>
            <a:ext cx="2096839" cy="2018321"/>
            <a:chOff x="8565660" y="1540966"/>
            <a:chExt cx="2096839" cy="2018321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4" name="任意多边形 43"/>
            <p:cNvSpPr/>
            <p:nvPr/>
          </p:nvSpPr>
          <p:spPr bwMode="auto">
            <a:xfrm>
              <a:off x="10007571" y="1765818"/>
              <a:ext cx="654928" cy="444353"/>
            </a:xfrm>
            <a:custGeom>
              <a:avLst/>
              <a:gdLst>
                <a:gd name="connsiteX0" fmla="*/ 368969 w 582864"/>
                <a:gd name="connsiteY0" fmla="*/ 38100 h 395037"/>
                <a:gd name="connsiteX1" fmla="*/ 461211 w 582864"/>
                <a:gd name="connsiteY1" fmla="*/ 6016 h 395037"/>
                <a:gd name="connsiteX2" fmla="*/ 549442 w 582864"/>
                <a:gd name="connsiteY2" fmla="*/ 2006 h 395037"/>
                <a:gd name="connsiteX3" fmla="*/ 581527 w 582864"/>
                <a:gd name="connsiteY3" fmla="*/ 18048 h 395037"/>
                <a:gd name="connsiteX4" fmla="*/ 557464 w 582864"/>
                <a:gd name="connsiteY4" fmla="*/ 66174 h 395037"/>
                <a:gd name="connsiteX5" fmla="*/ 485274 w 582864"/>
                <a:gd name="connsiteY5" fmla="*/ 142374 h 395037"/>
                <a:gd name="connsiteX6" fmla="*/ 368969 w 582864"/>
                <a:gd name="connsiteY6" fmla="*/ 226595 h 395037"/>
                <a:gd name="connsiteX7" fmla="*/ 0 w 582864"/>
                <a:gd name="connsiteY7" fmla="*/ 395037 h 395037"/>
                <a:gd name="connsiteX8" fmla="*/ 368969 w 582864"/>
                <a:gd name="connsiteY8" fmla="*/ 38100 h 39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2864" h="395037">
                  <a:moveTo>
                    <a:pt x="368969" y="38100"/>
                  </a:moveTo>
                  <a:cubicBezTo>
                    <a:pt x="400050" y="25066"/>
                    <a:pt x="431132" y="12032"/>
                    <a:pt x="461211" y="6016"/>
                  </a:cubicBezTo>
                  <a:cubicBezTo>
                    <a:pt x="491290" y="0"/>
                    <a:pt x="529389" y="1"/>
                    <a:pt x="549442" y="2006"/>
                  </a:cubicBezTo>
                  <a:cubicBezTo>
                    <a:pt x="569495" y="4011"/>
                    <a:pt x="580190" y="7353"/>
                    <a:pt x="581527" y="18048"/>
                  </a:cubicBezTo>
                  <a:cubicBezTo>
                    <a:pt x="582864" y="28743"/>
                    <a:pt x="573506" y="45453"/>
                    <a:pt x="557464" y="66174"/>
                  </a:cubicBezTo>
                  <a:cubicBezTo>
                    <a:pt x="541422" y="86895"/>
                    <a:pt x="516690" y="115637"/>
                    <a:pt x="485274" y="142374"/>
                  </a:cubicBezTo>
                  <a:cubicBezTo>
                    <a:pt x="453858" y="169111"/>
                    <a:pt x="449848" y="184485"/>
                    <a:pt x="368969" y="226595"/>
                  </a:cubicBezTo>
                  <a:cubicBezTo>
                    <a:pt x="288090" y="268705"/>
                    <a:pt x="144045" y="331871"/>
                    <a:pt x="0" y="395037"/>
                  </a:cubicBezTo>
                  <a:lnTo>
                    <a:pt x="368969" y="38100"/>
                  </a:lnTo>
                  <a:close/>
                </a:path>
              </a:pathLst>
            </a:custGeom>
            <a:solidFill>
              <a:srgbClr val="49C1AD"/>
            </a:solidFill>
            <a:ln w="19050">
              <a:solidFill>
                <a:schemeClr val="bg1">
                  <a:lumMod val="75000"/>
                </a:schemeClr>
              </a:solidFill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endParaRPr>
            </a:p>
          </p:txBody>
        </p:sp>
        <p:sp>
          <p:nvSpPr>
            <p:cNvPr id="45" name="任意多边形 44"/>
            <p:cNvSpPr/>
            <p:nvPr/>
          </p:nvSpPr>
          <p:spPr bwMode="auto">
            <a:xfrm>
              <a:off x="9966527" y="1540966"/>
              <a:ext cx="467550" cy="628159"/>
            </a:xfrm>
            <a:custGeom>
              <a:avLst/>
              <a:gdLst>
                <a:gd name="connsiteX0" fmla="*/ 0 w 415758"/>
                <a:gd name="connsiteY0" fmla="*/ 558800 h 558800"/>
                <a:gd name="connsiteX1" fmla="*/ 120315 w 415758"/>
                <a:gd name="connsiteY1" fmla="*/ 270043 h 558800"/>
                <a:gd name="connsiteX2" fmla="*/ 196515 w 415758"/>
                <a:gd name="connsiteY2" fmla="*/ 161758 h 558800"/>
                <a:gd name="connsiteX3" fmla="*/ 272715 w 415758"/>
                <a:gd name="connsiteY3" fmla="*/ 73527 h 558800"/>
                <a:gd name="connsiteX4" fmla="*/ 356936 w 415758"/>
                <a:gd name="connsiteY4" fmla="*/ 9358 h 558800"/>
                <a:gd name="connsiteX5" fmla="*/ 405063 w 415758"/>
                <a:gd name="connsiteY5" fmla="*/ 17379 h 558800"/>
                <a:gd name="connsiteX6" fmla="*/ 413084 w 415758"/>
                <a:gd name="connsiteY6" fmla="*/ 109622 h 558800"/>
                <a:gd name="connsiteX7" fmla="*/ 389021 w 415758"/>
                <a:gd name="connsiteY7" fmla="*/ 225927 h 558800"/>
                <a:gd name="connsiteX8" fmla="*/ 0 w 415758"/>
                <a:gd name="connsiteY8" fmla="*/ 558800 h 55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5758" h="558800">
                  <a:moveTo>
                    <a:pt x="0" y="558800"/>
                  </a:moveTo>
                  <a:cubicBezTo>
                    <a:pt x="43781" y="447508"/>
                    <a:pt x="87563" y="336217"/>
                    <a:pt x="120315" y="270043"/>
                  </a:cubicBezTo>
                  <a:cubicBezTo>
                    <a:pt x="153067" y="203869"/>
                    <a:pt x="171115" y="194511"/>
                    <a:pt x="196515" y="161758"/>
                  </a:cubicBezTo>
                  <a:cubicBezTo>
                    <a:pt x="221915" y="129005"/>
                    <a:pt x="245978" y="98927"/>
                    <a:pt x="272715" y="73527"/>
                  </a:cubicBezTo>
                  <a:cubicBezTo>
                    <a:pt x="299452" y="48127"/>
                    <a:pt x="334878" y="18716"/>
                    <a:pt x="356936" y="9358"/>
                  </a:cubicBezTo>
                  <a:cubicBezTo>
                    <a:pt x="378994" y="0"/>
                    <a:pt x="395705" y="668"/>
                    <a:pt x="405063" y="17379"/>
                  </a:cubicBezTo>
                  <a:cubicBezTo>
                    <a:pt x="414421" y="34090"/>
                    <a:pt x="415758" y="74864"/>
                    <a:pt x="413084" y="109622"/>
                  </a:cubicBezTo>
                  <a:cubicBezTo>
                    <a:pt x="410410" y="144380"/>
                    <a:pt x="399715" y="185153"/>
                    <a:pt x="389021" y="225927"/>
                  </a:cubicBezTo>
                  <a:lnTo>
                    <a:pt x="0" y="558800"/>
                  </a:lnTo>
                  <a:close/>
                </a:path>
              </a:pathLst>
            </a:custGeom>
            <a:solidFill>
              <a:srgbClr val="49C1AD"/>
            </a:solidFill>
            <a:ln w="19050">
              <a:solidFill>
                <a:schemeClr val="bg1">
                  <a:lumMod val="75000"/>
                </a:schemeClr>
              </a:solidFill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endParaRPr>
            </a:p>
          </p:txBody>
        </p:sp>
        <p:sp>
          <p:nvSpPr>
            <p:cNvPr id="46" name="任意多边形 45"/>
            <p:cNvSpPr/>
            <p:nvPr/>
          </p:nvSpPr>
          <p:spPr bwMode="auto">
            <a:xfrm>
              <a:off x="9830902" y="1721206"/>
              <a:ext cx="540718" cy="578192"/>
            </a:xfrm>
            <a:custGeom>
              <a:avLst/>
              <a:gdLst>
                <a:gd name="connsiteX0" fmla="*/ 481264 w 481264"/>
                <a:gd name="connsiteY0" fmla="*/ 73527 h 514685"/>
                <a:gd name="connsiteX1" fmla="*/ 465222 w 481264"/>
                <a:gd name="connsiteY1" fmla="*/ 25401 h 514685"/>
                <a:gd name="connsiteX2" fmla="*/ 421106 w 481264"/>
                <a:gd name="connsiteY2" fmla="*/ 1337 h 514685"/>
                <a:gd name="connsiteX3" fmla="*/ 324853 w 481264"/>
                <a:gd name="connsiteY3" fmla="*/ 21390 h 514685"/>
                <a:gd name="connsiteX4" fmla="*/ 204538 w 481264"/>
                <a:gd name="connsiteY4" fmla="*/ 129674 h 514685"/>
                <a:gd name="connsiteX5" fmla="*/ 108285 w 481264"/>
                <a:gd name="connsiteY5" fmla="*/ 249990 h 514685"/>
                <a:gd name="connsiteX6" fmla="*/ 36096 w 481264"/>
                <a:gd name="connsiteY6" fmla="*/ 378327 h 514685"/>
                <a:gd name="connsiteX7" fmla="*/ 4011 w 481264"/>
                <a:gd name="connsiteY7" fmla="*/ 478590 h 514685"/>
                <a:gd name="connsiteX8" fmla="*/ 12032 w 481264"/>
                <a:gd name="connsiteY8" fmla="*/ 514685 h 514685"/>
                <a:gd name="connsiteX9" fmla="*/ 481264 w 481264"/>
                <a:gd name="connsiteY9" fmla="*/ 73527 h 51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1264" h="514685">
                  <a:moveTo>
                    <a:pt x="481264" y="73527"/>
                  </a:moveTo>
                  <a:cubicBezTo>
                    <a:pt x="478256" y="55480"/>
                    <a:pt x="475248" y="37433"/>
                    <a:pt x="465222" y="25401"/>
                  </a:cubicBezTo>
                  <a:cubicBezTo>
                    <a:pt x="455196" y="13369"/>
                    <a:pt x="444501" y="2005"/>
                    <a:pt x="421106" y="1337"/>
                  </a:cubicBezTo>
                  <a:cubicBezTo>
                    <a:pt x="397711" y="669"/>
                    <a:pt x="360948" y="0"/>
                    <a:pt x="324853" y="21390"/>
                  </a:cubicBezTo>
                  <a:cubicBezTo>
                    <a:pt x="288758" y="42780"/>
                    <a:pt x="240633" y="91574"/>
                    <a:pt x="204538" y="129674"/>
                  </a:cubicBezTo>
                  <a:cubicBezTo>
                    <a:pt x="168443" y="167774"/>
                    <a:pt x="136359" y="208548"/>
                    <a:pt x="108285" y="249990"/>
                  </a:cubicBezTo>
                  <a:cubicBezTo>
                    <a:pt x="80211" y="291432"/>
                    <a:pt x="53475" y="340227"/>
                    <a:pt x="36096" y="378327"/>
                  </a:cubicBezTo>
                  <a:cubicBezTo>
                    <a:pt x="18717" y="416427"/>
                    <a:pt x="8022" y="455864"/>
                    <a:pt x="4011" y="478590"/>
                  </a:cubicBezTo>
                  <a:cubicBezTo>
                    <a:pt x="0" y="501316"/>
                    <a:pt x="6016" y="508000"/>
                    <a:pt x="12032" y="514685"/>
                  </a:cubicBezTo>
                  <a:lnTo>
                    <a:pt x="481264" y="73527"/>
                  </a:lnTo>
                  <a:close/>
                </a:path>
              </a:pathLst>
            </a:custGeom>
            <a:solidFill>
              <a:srgbClr val="49C1AD"/>
            </a:solidFill>
            <a:ln w="19050">
              <a:solidFill>
                <a:schemeClr val="bg1">
                  <a:lumMod val="75000"/>
                </a:schemeClr>
              </a:solidFill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endParaRPr>
            </a:p>
          </p:txBody>
        </p:sp>
        <p:sp>
          <p:nvSpPr>
            <p:cNvPr id="47" name="任意多边形 46"/>
            <p:cNvSpPr/>
            <p:nvPr/>
          </p:nvSpPr>
          <p:spPr bwMode="auto">
            <a:xfrm>
              <a:off x="8565660" y="1753328"/>
              <a:ext cx="1889832" cy="1805959"/>
            </a:xfrm>
            <a:custGeom>
              <a:avLst/>
              <a:gdLst>
                <a:gd name="connsiteX0" fmla="*/ 0 w 1680883"/>
                <a:gd name="connsiteY0" fmla="*/ 1606923 h 1647264"/>
                <a:gd name="connsiteX1" fmla="*/ 40342 w 1680883"/>
                <a:gd name="connsiteY1" fmla="*/ 1647264 h 1647264"/>
                <a:gd name="connsiteX2" fmla="*/ 1680883 w 1680883"/>
                <a:gd name="connsiteY2" fmla="*/ 53788 h 1647264"/>
                <a:gd name="connsiteX3" fmla="*/ 1667436 w 1680883"/>
                <a:gd name="connsiteY3" fmla="*/ 13447 h 1647264"/>
                <a:gd name="connsiteX4" fmla="*/ 1620371 w 1680883"/>
                <a:gd name="connsiteY4" fmla="*/ 0 h 1647264"/>
                <a:gd name="connsiteX5" fmla="*/ 0 w 1680883"/>
                <a:gd name="connsiteY5" fmla="*/ 1606923 h 1647264"/>
                <a:gd name="connsiteX0" fmla="*/ 0 w 1680883"/>
                <a:gd name="connsiteY0" fmla="*/ 1606923 h 1631222"/>
                <a:gd name="connsiteX1" fmla="*/ 28310 w 1680883"/>
                <a:gd name="connsiteY1" fmla="*/ 1631222 h 1631222"/>
                <a:gd name="connsiteX2" fmla="*/ 1680883 w 1680883"/>
                <a:gd name="connsiteY2" fmla="*/ 53788 h 1631222"/>
                <a:gd name="connsiteX3" fmla="*/ 1667436 w 1680883"/>
                <a:gd name="connsiteY3" fmla="*/ 13447 h 1631222"/>
                <a:gd name="connsiteX4" fmla="*/ 1620371 w 1680883"/>
                <a:gd name="connsiteY4" fmla="*/ 0 h 1631222"/>
                <a:gd name="connsiteX5" fmla="*/ 0 w 1680883"/>
                <a:gd name="connsiteY5" fmla="*/ 1606923 h 1631222"/>
                <a:gd name="connsiteX0" fmla="*/ 0 w 1680883"/>
                <a:gd name="connsiteY0" fmla="*/ 1606923 h 1627211"/>
                <a:gd name="connsiteX1" fmla="*/ 24299 w 1680883"/>
                <a:gd name="connsiteY1" fmla="*/ 1627211 h 1627211"/>
                <a:gd name="connsiteX2" fmla="*/ 1680883 w 1680883"/>
                <a:gd name="connsiteY2" fmla="*/ 53788 h 1627211"/>
                <a:gd name="connsiteX3" fmla="*/ 1667436 w 1680883"/>
                <a:gd name="connsiteY3" fmla="*/ 13447 h 1627211"/>
                <a:gd name="connsiteX4" fmla="*/ 1620371 w 1680883"/>
                <a:gd name="connsiteY4" fmla="*/ 0 h 1627211"/>
                <a:gd name="connsiteX5" fmla="*/ 0 w 1680883"/>
                <a:gd name="connsiteY5" fmla="*/ 1606923 h 1627211"/>
                <a:gd name="connsiteX0" fmla="*/ 0 w 1680883"/>
                <a:gd name="connsiteY0" fmla="*/ 1606923 h 1606923"/>
                <a:gd name="connsiteX1" fmla="*/ 57618 w 1680883"/>
                <a:gd name="connsiteY1" fmla="*/ 1595340 h 1606923"/>
                <a:gd name="connsiteX2" fmla="*/ 1680883 w 1680883"/>
                <a:gd name="connsiteY2" fmla="*/ 53788 h 1606923"/>
                <a:gd name="connsiteX3" fmla="*/ 1667436 w 1680883"/>
                <a:gd name="connsiteY3" fmla="*/ 13447 h 1606923"/>
                <a:gd name="connsiteX4" fmla="*/ 1620371 w 1680883"/>
                <a:gd name="connsiteY4" fmla="*/ 0 h 1606923"/>
                <a:gd name="connsiteX5" fmla="*/ 0 w 1680883"/>
                <a:gd name="connsiteY5" fmla="*/ 1606923 h 1606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0883" h="1606923">
                  <a:moveTo>
                    <a:pt x="0" y="1606923"/>
                  </a:moveTo>
                  <a:lnTo>
                    <a:pt x="57618" y="1595340"/>
                  </a:lnTo>
                  <a:lnTo>
                    <a:pt x="1680883" y="53788"/>
                  </a:lnTo>
                  <a:lnTo>
                    <a:pt x="1667436" y="13447"/>
                  </a:lnTo>
                  <a:lnTo>
                    <a:pt x="1620371" y="0"/>
                  </a:lnTo>
                  <a:lnTo>
                    <a:pt x="0" y="1606923"/>
                  </a:lnTo>
                  <a:close/>
                </a:path>
              </a:pathLst>
            </a:custGeom>
            <a:gradFill flip="none" rotWithShape="1">
              <a:gsLst>
                <a:gs pos="47000">
                  <a:srgbClr val="5E5E5E"/>
                </a:gs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  <a:ln w="19050">
              <a:solidFill>
                <a:schemeClr val="tx1">
                  <a:lumMod val="65000"/>
                  <a:lumOff val="35000"/>
                </a:schemeClr>
              </a:solidFill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400" dirty="0">
                <a:solidFill>
                  <a:schemeClr val="lt1"/>
                </a:solidFill>
                <a:latin typeface="HelveticaNeueLT Pro 67 MdCn" pitchFamily="34" charset="0"/>
                <a:ea typeface="微软雅黑" pitchFamily="34" charset="-122"/>
              </a:endParaRPr>
            </a:p>
          </p:txBody>
        </p:sp>
        <p:sp>
          <p:nvSpPr>
            <p:cNvPr id="48" name="任意多边形 47"/>
            <p:cNvSpPr/>
            <p:nvPr/>
          </p:nvSpPr>
          <p:spPr bwMode="auto">
            <a:xfrm rot="5628176" flipH="1">
              <a:off x="9915667" y="1822033"/>
              <a:ext cx="540718" cy="578192"/>
            </a:xfrm>
            <a:custGeom>
              <a:avLst/>
              <a:gdLst>
                <a:gd name="connsiteX0" fmla="*/ 481264 w 481264"/>
                <a:gd name="connsiteY0" fmla="*/ 73527 h 514685"/>
                <a:gd name="connsiteX1" fmla="*/ 465222 w 481264"/>
                <a:gd name="connsiteY1" fmla="*/ 25401 h 514685"/>
                <a:gd name="connsiteX2" fmla="*/ 421106 w 481264"/>
                <a:gd name="connsiteY2" fmla="*/ 1337 h 514685"/>
                <a:gd name="connsiteX3" fmla="*/ 324853 w 481264"/>
                <a:gd name="connsiteY3" fmla="*/ 21390 h 514685"/>
                <a:gd name="connsiteX4" fmla="*/ 204538 w 481264"/>
                <a:gd name="connsiteY4" fmla="*/ 129674 h 514685"/>
                <a:gd name="connsiteX5" fmla="*/ 108285 w 481264"/>
                <a:gd name="connsiteY5" fmla="*/ 249990 h 514685"/>
                <a:gd name="connsiteX6" fmla="*/ 36096 w 481264"/>
                <a:gd name="connsiteY6" fmla="*/ 378327 h 514685"/>
                <a:gd name="connsiteX7" fmla="*/ 4011 w 481264"/>
                <a:gd name="connsiteY7" fmla="*/ 478590 h 514685"/>
                <a:gd name="connsiteX8" fmla="*/ 12032 w 481264"/>
                <a:gd name="connsiteY8" fmla="*/ 514685 h 514685"/>
                <a:gd name="connsiteX9" fmla="*/ 481264 w 481264"/>
                <a:gd name="connsiteY9" fmla="*/ 73527 h 51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1264" h="514685">
                  <a:moveTo>
                    <a:pt x="481264" y="73527"/>
                  </a:moveTo>
                  <a:cubicBezTo>
                    <a:pt x="478256" y="55480"/>
                    <a:pt x="475248" y="37433"/>
                    <a:pt x="465222" y="25401"/>
                  </a:cubicBezTo>
                  <a:cubicBezTo>
                    <a:pt x="455196" y="13369"/>
                    <a:pt x="444501" y="2005"/>
                    <a:pt x="421106" y="1337"/>
                  </a:cubicBezTo>
                  <a:cubicBezTo>
                    <a:pt x="397711" y="669"/>
                    <a:pt x="360948" y="0"/>
                    <a:pt x="324853" y="21390"/>
                  </a:cubicBezTo>
                  <a:cubicBezTo>
                    <a:pt x="288758" y="42780"/>
                    <a:pt x="240633" y="91574"/>
                    <a:pt x="204538" y="129674"/>
                  </a:cubicBezTo>
                  <a:cubicBezTo>
                    <a:pt x="168443" y="167774"/>
                    <a:pt x="136359" y="208548"/>
                    <a:pt x="108285" y="249990"/>
                  </a:cubicBezTo>
                  <a:cubicBezTo>
                    <a:pt x="80211" y="291432"/>
                    <a:pt x="53475" y="340227"/>
                    <a:pt x="36096" y="378327"/>
                  </a:cubicBezTo>
                  <a:cubicBezTo>
                    <a:pt x="18717" y="416427"/>
                    <a:pt x="8022" y="455864"/>
                    <a:pt x="4011" y="478590"/>
                  </a:cubicBezTo>
                  <a:cubicBezTo>
                    <a:pt x="0" y="501316"/>
                    <a:pt x="6016" y="508000"/>
                    <a:pt x="12032" y="514685"/>
                  </a:cubicBezTo>
                  <a:lnTo>
                    <a:pt x="481264" y="73527"/>
                  </a:lnTo>
                  <a:close/>
                </a:path>
              </a:pathLst>
            </a:custGeom>
            <a:solidFill>
              <a:srgbClr val="49C1AD"/>
            </a:solidFill>
            <a:ln w="19050">
              <a:solidFill>
                <a:schemeClr val="bg1">
                  <a:lumMod val="75000"/>
                </a:schemeClr>
              </a:solidFill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7741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2" presetClass="entr" presetSubtype="3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00"/>
                            </p:stCondLst>
                            <p:childTnLst>
                              <p:par>
                                <p:cTn id="5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2" grpId="0" animBg="1"/>
      <p:bldP spid="24" grpId="0" animBg="1"/>
      <p:bldP spid="25" grpId="0" animBg="1"/>
      <p:bldP spid="26" grpId="0"/>
      <p:bldP spid="28" grpId="0"/>
      <p:bldP spid="29" grpId="0"/>
      <p:bldP spid="31" grpId="0"/>
      <p:bldP spid="33" grpId="0"/>
      <p:bldP spid="35" grpId="0" animBg="1"/>
      <p:bldP spid="4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84446" y="46738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各项任务自我评估</a:t>
            </a:r>
          </a:p>
        </p:txBody>
      </p:sp>
      <p:sp>
        <p:nvSpPr>
          <p:cNvPr id="23" name="椭圆 22"/>
          <p:cNvSpPr/>
          <p:nvPr/>
        </p:nvSpPr>
        <p:spPr>
          <a:xfrm>
            <a:off x="1150042" y="1553271"/>
            <a:ext cx="1143857" cy="1143857"/>
          </a:xfrm>
          <a:prstGeom prst="ellipse">
            <a:avLst/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150042" y="3022251"/>
            <a:ext cx="1143857" cy="1143857"/>
          </a:xfrm>
          <a:prstGeom prst="ellipse">
            <a:avLst/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189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F7EE5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150042" y="4491231"/>
            <a:ext cx="1143857" cy="1143857"/>
          </a:xfrm>
          <a:prstGeom prst="ellipse">
            <a:avLst/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189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6407665" y="1553271"/>
            <a:ext cx="1143857" cy="1143857"/>
          </a:xfrm>
          <a:prstGeom prst="ellipse">
            <a:avLst/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189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6407665" y="3022251"/>
            <a:ext cx="1143857" cy="1143857"/>
          </a:xfrm>
          <a:prstGeom prst="ellipse">
            <a:avLst/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189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F7EE5"/>
              </a:solidFill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6407665" y="4491231"/>
            <a:ext cx="1143857" cy="1143857"/>
          </a:xfrm>
          <a:prstGeom prst="ellipse">
            <a:avLst/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189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6" name="五角星 55"/>
          <p:cNvSpPr/>
          <p:nvPr/>
        </p:nvSpPr>
        <p:spPr>
          <a:xfrm>
            <a:off x="2566814" y="2077621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五角星 56"/>
          <p:cNvSpPr/>
          <p:nvPr/>
        </p:nvSpPr>
        <p:spPr>
          <a:xfrm>
            <a:off x="3160880" y="2077621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五角星 57"/>
          <p:cNvSpPr/>
          <p:nvPr/>
        </p:nvSpPr>
        <p:spPr>
          <a:xfrm>
            <a:off x="3754946" y="2077621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五角星 58"/>
          <p:cNvSpPr/>
          <p:nvPr/>
        </p:nvSpPr>
        <p:spPr>
          <a:xfrm>
            <a:off x="4349012" y="2077621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五角星 59"/>
          <p:cNvSpPr/>
          <p:nvPr/>
        </p:nvSpPr>
        <p:spPr>
          <a:xfrm>
            <a:off x="4943078" y="2077980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508814" y="174037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点击输入任务</a:t>
            </a:r>
          </a:p>
        </p:txBody>
      </p:sp>
      <p:sp>
        <p:nvSpPr>
          <p:cNvPr id="62" name="五角星 61"/>
          <p:cNvSpPr/>
          <p:nvPr/>
        </p:nvSpPr>
        <p:spPr>
          <a:xfrm>
            <a:off x="2566814" y="3546601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五角星 62"/>
          <p:cNvSpPr/>
          <p:nvPr/>
        </p:nvSpPr>
        <p:spPr>
          <a:xfrm>
            <a:off x="3160880" y="3546601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五角星 63"/>
          <p:cNvSpPr/>
          <p:nvPr/>
        </p:nvSpPr>
        <p:spPr>
          <a:xfrm>
            <a:off x="3754946" y="3546601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五角星 64"/>
          <p:cNvSpPr/>
          <p:nvPr/>
        </p:nvSpPr>
        <p:spPr>
          <a:xfrm>
            <a:off x="4349012" y="3546601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五角星 65"/>
          <p:cNvSpPr/>
          <p:nvPr/>
        </p:nvSpPr>
        <p:spPr>
          <a:xfrm>
            <a:off x="4943078" y="3546960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508814" y="320935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点击输入任务</a:t>
            </a:r>
          </a:p>
        </p:txBody>
      </p:sp>
      <p:sp>
        <p:nvSpPr>
          <p:cNvPr id="68" name="五角星 67"/>
          <p:cNvSpPr/>
          <p:nvPr/>
        </p:nvSpPr>
        <p:spPr>
          <a:xfrm>
            <a:off x="2566814" y="5015580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五角星 68"/>
          <p:cNvSpPr/>
          <p:nvPr/>
        </p:nvSpPr>
        <p:spPr>
          <a:xfrm>
            <a:off x="3160880" y="5015580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五角星 69"/>
          <p:cNvSpPr/>
          <p:nvPr/>
        </p:nvSpPr>
        <p:spPr>
          <a:xfrm>
            <a:off x="3754946" y="5015580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五角星 70"/>
          <p:cNvSpPr/>
          <p:nvPr/>
        </p:nvSpPr>
        <p:spPr>
          <a:xfrm>
            <a:off x="4349012" y="5015580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五角星 71"/>
          <p:cNvSpPr/>
          <p:nvPr/>
        </p:nvSpPr>
        <p:spPr>
          <a:xfrm>
            <a:off x="4943078" y="5015939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508814" y="4678330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点击输入任务</a:t>
            </a:r>
          </a:p>
        </p:txBody>
      </p:sp>
      <p:sp>
        <p:nvSpPr>
          <p:cNvPr id="74" name="五角星 73"/>
          <p:cNvSpPr/>
          <p:nvPr/>
        </p:nvSpPr>
        <p:spPr>
          <a:xfrm>
            <a:off x="7809390" y="2077621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五角星 74"/>
          <p:cNvSpPr/>
          <p:nvPr/>
        </p:nvSpPr>
        <p:spPr>
          <a:xfrm>
            <a:off x="8403456" y="2077621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五角星 75"/>
          <p:cNvSpPr/>
          <p:nvPr/>
        </p:nvSpPr>
        <p:spPr>
          <a:xfrm>
            <a:off x="8997522" y="2077621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五角星 76"/>
          <p:cNvSpPr/>
          <p:nvPr/>
        </p:nvSpPr>
        <p:spPr>
          <a:xfrm>
            <a:off x="9591588" y="2077621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五角星 77"/>
          <p:cNvSpPr/>
          <p:nvPr/>
        </p:nvSpPr>
        <p:spPr>
          <a:xfrm>
            <a:off x="10185654" y="2077980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751390" y="174037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点击输入任务</a:t>
            </a:r>
          </a:p>
        </p:txBody>
      </p:sp>
      <p:sp>
        <p:nvSpPr>
          <p:cNvPr id="80" name="五角星 79"/>
          <p:cNvSpPr/>
          <p:nvPr/>
        </p:nvSpPr>
        <p:spPr>
          <a:xfrm>
            <a:off x="7809390" y="3546601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五角星 80"/>
          <p:cNvSpPr/>
          <p:nvPr/>
        </p:nvSpPr>
        <p:spPr>
          <a:xfrm>
            <a:off x="8403456" y="3546601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五角星 81"/>
          <p:cNvSpPr/>
          <p:nvPr/>
        </p:nvSpPr>
        <p:spPr>
          <a:xfrm>
            <a:off x="8997522" y="3546601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五角星 82"/>
          <p:cNvSpPr/>
          <p:nvPr/>
        </p:nvSpPr>
        <p:spPr>
          <a:xfrm>
            <a:off x="9591588" y="3546601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五角星 83"/>
          <p:cNvSpPr/>
          <p:nvPr/>
        </p:nvSpPr>
        <p:spPr>
          <a:xfrm>
            <a:off x="10185654" y="3546960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7751390" y="320935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点击输入任务</a:t>
            </a:r>
          </a:p>
        </p:txBody>
      </p:sp>
      <p:sp>
        <p:nvSpPr>
          <p:cNvPr id="86" name="五角星 85"/>
          <p:cNvSpPr/>
          <p:nvPr/>
        </p:nvSpPr>
        <p:spPr>
          <a:xfrm>
            <a:off x="7809390" y="5015580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五角星 86"/>
          <p:cNvSpPr/>
          <p:nvPr/>
        </p:nvSpPr>
        <p:spPr>
          <a:xfrm>
            <a:off x="8403456" y="5015580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五角星 87"/>
          <p:cNvSpPr/>
          <p:nvPr/>
        </p:nvSpPr>
        <p:spPr>
          <a:xfrm>
            <a:off x="8997522" y="5015580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五角星 88"/>
          <p:cNvSpPr/>
          <p:nvPr/>
        </p:nvSpPr>
        <p:spPr>
          <a:xfrm>
            <a:off x="9591588" y="5015580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五角星 89"/>
          <p:cNvSpPr/>
          <p:nvPr/>
        </p:nvSpPr>
        <p:spPr>
          <a:xfrm>
            <a:off x="10185654" y="5015939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7751390" y="4678330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点击输入任务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1219269" y="1863590"/>
            <a:ext cx="1005404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1800</a:t>
            </a:r>
            <a:r>
              <a:rPr lang="zh-CN" altLang="en-US" sz="10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万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1219269" y="3332570"/>
            <a:ext cx="1005404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1600</a:t>
            </a:r>
            <a:r>
              <a:rPr lang="zh-CN" altLang="en-US" sz="10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万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1219269" y="4801550"/>
            <a:ext cx="1005403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1350</a:t>
            </a:r>
            <a:r>
              <a:rPr lang="zh-CN" altLang="en-US" sz="10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万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6476892" y="1863590"/>
            <a:ext cx="1005403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1720</a:t>
            </a:r>
            <a:r>
              <a:rPr lang="zh-CN" altLang="en-US" sz="10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万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6563454" y="3332570"/>
            <a:ext cx="832280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950</a:t>
            </a:r>
            <a:r>
              <a:rPr lang="zh-CN" altLang="en-US" sz="10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万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6563454" y="4801550"/>
            <a:ext cx="832279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580</a:t>
            </a:r>
            <a:r>
              <a:rPr lang="zh-CN" altLang="en-US" sz="10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万</a:t>
            </a:r>
          </a:p>
        </p:txBody>
      </p:sp>
      <p:sp>
        <p:nvSpPr>
          <p:cNvPr id="98" name="五角星 97"/>
          <p:cNvSpPr/>
          <p:nvPr/>
        </p:nvSpPr>
        <p:spPr>
          <a:xfrm>
            <a:off x="2566814" y="2077621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五角星 98"/>
          <p:cNvSpPr/>
          <p:nvPr/>
        </p:nvSpPr>
        <p:spPr>
          <a:xfrm>
            <a:off x="3160880" y="2077621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五角星 99"/>
          <p:cNvSpPr/>
          <p:nvPr/>
        </p:nvSpPr>
        <p:spPr>
          <a:xfrm>
            <a:off x="3754946" y="2078925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五角星 100"/>
          <p:cNvSpPr/>
          <p:nvPr/>
        </p:nvSpPr>
        <p:spPr>
          <a:xfrm>
            <a:off x="4349012" y="2077621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五角星 101"/>
          <p:cNvSpPr/>
          <p:nvPr/>
        </p:nvSpPr>
        <p:spPr>
          <a:xfrm>
            <a:off x="4943078" y="2077980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五角星 102"/>
          <p:cNvSpPr/>
          <p:nvPr/>
        </p:nvSpPr>
        <p:spPr>
          <a:xfrm>
            <a:off x="2566814" y="3546601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五角星 103"/>
          <p:cNvSpPr/>
          <p:nvPr/>
        </p:nvSpPr>
        <p:spPr>
          <a:xfrm>
            <a:off x="3160880" y="3546601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五角星 104"/>
          <p:cNvSpPr/>
          <p:nvPr/>
        </p:nvSpPr>
        <p:spPr>
          <a:xfrm>
            <a:off x="3754946" y="3546601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五角星 105"/>
          <p:cNvSpPr/>
          <p:nvPr/>
        </p:nvSpPr>
        <p:spPr>
          <a:xfrm>
            <a:off x="4349012" y="3546601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五角星 106"/>
          <p:cNvSpPr/>
          <p:nvPr/>
        </p:nvSpPr>
        <p:spPr>
          <a:xfrm>
            <a:off x="2566814" y="5015580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五角星 107"/>
          <p:cNvSpPr/>
          <p:nvPr/>
        </p:nvSpPr>
        <p:spPr>
          <a:xfrm>
            <a:off x="3160880" y="5015580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五角星 108"/>
          <p:cNvSpPr/>
          <p:nvPr/>
        </p:nvSpPr>
        <p:spPr>
          <a:xfrm>
            <a:off x="3754946" y="5015580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0" name="五角星 109"/>
          <p:cNvSpPr/>
          <p:nvPr/>
        </p:nvSpPr>
        <p:spPr>
          <a:xfrm>
            <a:off x="4349012" y="5015580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五角星 110"/>
          <p:cNvSpPr/>
          <p:nvPr/>
        </p:nvSpPr>
        <p:spPr>
          <a:xfrm>
            <a:off x="7809390" y="2077621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五角星 111"/>
          <p:cNvSpPr/>
          <p:nvPr/>
        </p:nvSpPr>
        <p:spPr>
          <a:xfrm>
            <a:off x="8403456" y="2077621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" name="五角星 112"/>
          <p:cNvSpPr/>
          <p:nvPr/>
        </p:nvSpPr>
        <p:spPr>
          <a:xfrm>
            <a:off x="8997522" y="2077621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4" name="五角星 113"/>
          <p:cNvSpPr/>
          <p:nvPr/>
        </p:nvSpPr>
        <p:spPr>
          <a:xfrm>
            <a:off x="9591588" y="2077621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五角星 114"/>
          <p:cNvSpPr/>
          <p:nvPr/>
        </p:nvSpPr>
        <p:spPr>
          <a:xfrm>
            <a:off x="7809390" y="3546601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6" name="五角星 115"/>
          <p:cNvSpPr/>
          <p:nvPr/>
        </p:nvSpPr>
        <p:spPr>
          <a:xfrm>
            <a:off x="8403456" y="3546601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7" name="五角星 116"/>
          <p:cNvSpPr/>
          <p:nvPr/>
        </p:nvSpPr>
        <p:spPr>
          <a:xfrm>
            <a:off x="8997522" y="3546601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五角星 117"/>
          <p:cNvSpPr/>
          <p:nvPr/>
        </p:nvSpPr>
        <p:spPr>
          <a:xfrm>
            <a:off x="7809390" y="5015580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五角星 118"/>
          <p:cNvSpPr/>
          <p:nvPr/>
        </p:nvSpPr>
        <p:spPr>
          <a:xfrm>
            <a:off x="8403456" y="5015580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五角星 119"/>
          <p:cNvSpPr/>
          <p:nvPr/>
        </p:nvSpPr>
        <p:spPr>
          <a:xfrm>
            <a:off x="8997522" y="5015580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1" name="五角星 120"/>
          <p:cNvSpPr/>
          <p:nvPr/>
        </p:nvSpPr>
        <p:spPr>
          <a:xfrm>
            <a:off x="9591588" y="5015580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153391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7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3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3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3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3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3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3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93" grpId="0"/>
      <p:bldP spid="94" grpId="0"/>
      <p:bldP spid="95" grpId="0"/>
      <p:bldP spid="96" grpId="0"/>
      <p:bldP spid="97" grpId="0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84446" y="46738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与上一年度比较</a:t>
            </a:r>
          </a:p>
        </p:txBody>
      </p:sp>
      <p:sp>
        <p:nvSpPr>
          <p:cNvPr id="3" name="矩形 2"/>
          <p:cNvSpPr/>
          <p:nvPr/>
        </p:nvSpPr>
        <p:spPr>
          <a:xfrm flipH="1">
            <a:off x="1151299" y="3133645"/>
            <a:ext cx="3743930" cy="478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14000"/>
              </a:lnSpc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300" dirty="0">
              <a:solidFill>
                <a:prstClr val="black">
                  <a:lumMod val="65000"/>
                  <a:lumOff val="35000"/>
                </a:prstClr>
              </a:solidFill>
              <a:latin typeface="HelveticaNeueLT Pro 67 MdCn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21593" y="3922011"/>
            <a:ext cx="3277637" cy="312347"/>
          </a:xfrm>
          <a:prstGeom prst="rect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38821" y="4386171"/>
            <a:ext cx="2160407" cy="312347"/>
          </a:xfrm>
          <a:prstGeom prst="rect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90750" y="4850330"/>
            <a:ext cx="2808481" cy="312347"/>
          </a:xfrm>
          <a:prstGeom prst="rect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25674" y="5314488"/>
            <a:ext cx="1173556" cy="312347"/>
          </a:xfrm>
          <a:prstGeom prst="rect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21593" y="3895964"/>
            <a:ext cx="904415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HelveticaNeueLT Pro 67 MdCn" pitchFamily="34" charset="0"/>
                <a:cs typeface="Arial" panose="020B0604020202020204" pitchFamily="34" charset="0"/>
              </a:rPr>
              <a:t>256,642</a:t>
            </a:r>
          </a:p>
        </p:txBody>
      </p:sp>
      <p:sp>
        <p:nvSpPr>
          <p:cNvPr id="9" name="矩形 8"/>
          <p:cNvSpPr/>
          <p:nvPr/>
        </p:nvSpPr>
        <p:spPr>
          <a:xfrm>
            <a:off x="2651335" y="4363773"/>
            <a:ext cx="904415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HelveticaNeueLT Pro 67 MdCn" pitchFamily="34" charset="0"/>
                <a:cs typeface="Arial" panose="020B0604020202020204" pitchFamily="34" charset="0"/>
              </a:rPr>
              <a:t>210,366</a:t>
            </a:r>
          </a:p>
        </p:txBody>
      </p:sp>
      <p:sp>
        <p:nvSpPr>
          <p:cNvPr id="10" name="矩形 9"/>
          <p:cNvSpPr/>
          <p:nvPr/>
        </p:nvSpPr>
        <p:spPr>
          <a:xfrm>
            <a:off x="2015371" y="4826689"/>
            <a:ext cx="904415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HelveticaNeueLT Pro 67 MdCn" pitchFamily="34" charset="0"/>
                <a:cs typeface="Arial" panose="020B0604020202020204" pitchFamily="34" charset="0"/>
              </a:rPr>
              <a:t>244,484</a:t>
            </a:r>
          </a:p>
        </p:txBody>
      </p:sp>
      <p:sp>
        <p:nvSpPr>
          <p:cNvPr id="11" name="矩形 10"/>
          <p:cNvSpPr/>
          <p:nvPr/>
        </p:nvSpPr>
        <p:spPr>
          <a:xfrm>
            <a:off x="3653238" y="5284469"/>
            <a:ext cx="904415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HelveticaNeueLT Pro 67 MdCn" pitchFamily="34" charset="0"/>
                <a:cs typeface="Arial" panose="020B0604020202020204" pitchFamily="34" charset="0"/>
              </a:rPr>
              <a:t>125,872</a:t>
            </a:r>
          </a:p>
        </p:txBody>
      </p:sp>
      <p:sp>
        <p:nvSpPr>
          <p:cNvPr id="12" name="矩形 11"/>
          <p:cNvSpPr/>
          <p:nvPr/>
        </p:nvSpPr>
        <p:spPr>
          <a:xfrm>
            <a:off x="7224665" y="3123510"/>
            <a:ext cx="3790447" cy="478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4000"/>
              </a:lnSpc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300" dirty="0">
              <a:solidFill>
                <a:prstClr val="black">
                  <a:lumMod val="65000"/>
                  <a:lumOff val="35000"/>
                </a:prstClr>
              </a:solidFill>
              <a:latin typeface="HelveticaNeueLT Pro 67 MdCn" pitchFamily="34" charset="0"/>
              <a:cs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 flipH="1">
            <a:off x="7367182" y="3922011"/>
            <a:ext cx="3647930" cy="312347"/>
          </a:xfrm>
          <a:prstGeom prst="rect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7367183" y="4386171"/>
            <a:ext cx="2421640" cy="312347"/>
          </a:xfrm>
          <a:prstGeom prst="rect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 flipH="1">
            <a:off x="7367183" y="4850330"/>
            <a:ext cx="3407935" cy="312347"/>
          </a:xfrm>
          <a:prstGeom prst="rect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 flipH="1">
            <a:off x="7367185" y="5314488"/>
            <a:ext cx="1366177" cy="312347"/>
          </a:xfrm>
          <a:prstGeom prst="rect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 flipH="1">
            <a:off x="10086751" y="3895964"/>
            <a:ext cx="904415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  <a:latin typeface="HelveticaNeueLT Pro 67 MdCn" pitchFamily="34" charset="0"/>
                <a:cs typeface="Arial" panose="020B0604020202020204" pitchFamily="34" charset="0"/>
              </a:rPr>
              <a:t>272,686</a:t>
            </a:r>
          </a:p>
        </p:txBody>
      </p:sp>
      <p:sp>
        <p:nvSpPr>
          <p:cNvPr id="18" name="矩形 17"/>
          <p:cNvSpPr/>
          <p:nvPr/>
        </p:nvSpPr>
        <p:spPr>
          <a:xfrm flipH="1">
            <a:off x="8884408" y="4356154"/>
            <a:ext cx="904415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  <a:latin typeface="HelveticaNeueLT Pro 67 MdCn" pitchFamily="34" charset="0"/>
                <a:cs typeface="Arial" panose="020B0604020202020204" pitchFamily="34" charset="0"/>
              </a:rPr>
              <a:t>239,325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9870703" y="4826691"/>
            <a:ext cx="904415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  <a:latin typeface="HelveticaNeueLT Pro 67 MdCn" pitchFamily="34" charset="0"/>
                <a:cs typeface="Arial" panose="020B0604020202020204" pitchFamily="34" charset="0"/>
              </a:rPr>
              <a:t>265,484</a:t>
            </a:r>
          </a:p>
        </p:txBody>
      </p:sp>
      <p:sp>
        <p:nvSpPr>
          <p:cNvPr id="20" name="矩形 19"/>
          <p:cNvSpPr/>
          <p:nvPr/>
        </p:nvSpPr>
        <p:spPr>
          <a:xfrm flipH="1">
            <a:off x="7828947" y="5284477"/>
            <a:ext cx="904415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  <a:latin typeface="HelveticaNeueLT Pro 67 MdCn" pitchFamily="34" charset="0"/>
                <a:cs typeface="Arial" panose="020B0604020202020204" pitchFamily="34" charset="0"/>
              </a:rPr>
              <a:t>217,482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151300" y="1340768"/>
            <a:ext cx="986381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4" name="椭圆 23"/>
          <p:cNvSpPr/>
          <p:nvPr/>
        </p:nvSpPr>
        <p:spPr>
          <a:xfrm>
            <a:off x="5366100" y="3497719"/>
            <a:ext cx="1458212" cy="1458210"/>
          </a:xfrm>
          <a:prstGeom prst="ellipse">
            <a:avLst/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path path="circle">
              <a:fillToRect t="100000" r="100000"/>
            </a:path>
            <a:tileRect l="-100000" b="-10000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lvl="0" algn="ctr"/>
            <a:r>
              <a:rPr lang="en-US" altLang="zh-CN" sz="3200" dirty="0">
                <a:solidFill>
                  <a:schemeClr val="bg1"/>
                </a:solidFill>
                <a:latin typeface="HelveticaNeueLT Pro 67 MdCn" pitchFamily="34" charset="0"/>
              </a:rPr>
              <a:t>VS</a:t>
            </a:r>
            <a:endParaRPr lang="zh-CN" altLang="en-US" sz="3200" dirty="0">
              <a:solidFill>
                <a:schemeClr val="bg1"/>
              </a:solidFill>
              <a:latin typeface="HelveticaNeueLT Pro 67 MdCn" pitchFamily="34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3625843" y="2449063"/>
            <a:ext cx="1173220" cy="471090"/>
          </a:xfrm>
          <a:prstGeom prst="roundRect">
            <a:avLst/>
          </a:prstGeom>
          <a:solidFill>
            <a:srgbClr val="A8CF38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2014</a:t>
            </a:r>
            <a:endParaRPr lang="zh-CN" altLang="en-US" sz="28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7319510" y="2449063"/>
            <a:ext cx="1173222" cy="471090"/>
          </a:xfrm>
          <a:prstGeom prst="roundRect">
            <a:avLst/>
          </a:prstGeom>
          <a:solidFill>
            <a:srgbClr val="00B0F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2015</a:t>
            </a:r>
            <a:endParaRPr lang="zh-CN" altLang="en-US" sz="28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5792" y="394472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774726" y="4402245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188621" y="486800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760301" y="533216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1015112" y="394472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802415" y="4402245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0792581" y="486800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733362" y="533216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88297422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8" dur="200" fill="hold"/>
                                        <p:tgtEl>
                                          <p:spTgt spid="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5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75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400"/>
                            </p:stCondLst>
                            <p:childTnLst>
                              <p:par>
                                <p:cTn id="112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4" grpId="0" animBg="1"/>
      <p:bldP spid="24" grpId="1" animBg="1"/>
      <p:bldP spid="27" grpId="0" animBg="1"/>
      <p:bldP spid="30" grpId="0" animBg="1"/>
      <p:bldP spid="31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84446" y="4673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季度统计</a:t>
            </a:r>
          </a:p>
        </p:txBody>
      </p:sp>
      <p:sp>
        <p:nvSpPr>
          <p:cNvPr id="3" name="空心弧 2"/>
          <p:cNvSpPr/>
          <p:nvPr/>
        </p:nvSpPr>
        <p:spPr>
          <a:xfrm>
            <a:off x="1249424" y="1656305"/>
            <a:ext cx="2283012" cy="2283012"/>
          </a:xfrm>
          <a:prstGeom prst="blockArc">
            <a:avLst>
              <a:gd name="adj1" fmla="val 4280879"/>
              <a:gd name="adj2" fmla="val 16226908"/>
              <a:gd name="adj3" fmla="val 11389"/>
            </a:avLst>
          </a:prstGeom>
          <a:solidFill>
            <a:srgbClr val="00B0F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1554211" y="1961092"/>
            <a:ext cx="1673438" cy="1673438"/>
          </a:xfrm>
          <a:prstGeom prst="blockArc">
            <a:avLst>
              <a:gd name="adj1" fmla="val 979123"/>
              <a:gd name="adj2" fmla="val 16226908"/>
              <a:gd name="adj3" fmla="val 11389"/>
            </a:avLst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path path="circle">
              <a:fillToRect l="100000" t="100000"/>
            </a:path>
            <a:tileRect r="-100000" b="-10000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0975" y="2382313"/>
            <a:ext cx="49991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NeueLT Pro 67 MdCn" pitchFamily="34" charset="0"/>
              </a:rPr>
              <a:t>1</a:t>
            </a:r>
            <a:endParaRPr lang="zh-CN" altLang="en-US" sz="4800" dirty="0">
              <a:solidFill>
                <a:schemeClr val="tx1">
                  <a:lumMod val="65000"/>
                  <a:lumOff val="35000"/>
                </a:schemeClr>
              </a:solidFill>
              <a:latin typeface="HelveticaNeueLT Pro 67 MdCn" pitchFamily="34" charset="0"/>
            </a:endParaRPr>
          </a:p>
        </p:txBody>
      </p:sp>
      <p:sp>
        <p:nvSpPr>
          <p:cNvPr id="6" name="空心弧 5"/>
          <p:cNvSpPr/>
          <p:nvPr/>
        </p:nvSpPr>
        <p:spPr>
          <a:xfrm>
            <a:off x="3718942" y="1656305"/>
            <a:ext cx="2283012" cy="2283012"/>
          </a:xfrm>
          <a:prstGeom prst="blockArc">
            <a:avLst>
              <a:gd name="adj1" fmla="val 5857685"/>
              <a:gd name="adj2" fmla="val 16226908"/>
              <a:gd name="adj3" fmla="val 11389"/>
            </a:avLst>
          </a:prstGeom>
          <a:solidFill>
            <a:srgbClr val="00B0F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空心弧 6"/>
          <p:cNvSpPr/>
          <p:nvPr/>
        </p:nvSpPr>
        <p:spPr>
          <a:xfrm>
            <a:off x="4023729" y="1961092"/>
            <a:ext cx="1673438" cy="1673438"/>
          </a:xfrm>
          <a:prstGeom prst="blockArc">
            <a:avLst>
              <a:gd name="adj1" fmla="val 3678607"/>
              <a:gd name="adj2" fmla="val 16226908"/>
              <a:gd name="adj3" fmla="val 11389"/>
            </a:avLst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path path="circle">
              <a:fillToRect l="100000" t="100000"/>
            </a:path>
            <a:tileRect r="-100000" b="-10000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69397" y="2382313"/>
            <a:ext cx="582104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NeueLT Pro 67 MdCn" pitchFamily="34" charset="0"/>
              </a:rPr>
              <a:t>2</a:t>
            </a:r>
            <a:endParaRPr lang="zh-CN" altLang="en-US" sz="4800" dirty="0">
              <a:solidFill>
                <a:schemeClr val="tx1">
                  <a:lumMod val="65000"/>
                  <a:lumOff val="35000"/>
                </a:schemeClr>
              </a:solidFill>
              <a:latin typeface="HelveticaNeueLT Pro 67 MdCn" pitchFamily="34" charset="0"/>
            </a:endParaRPr>
          </a:p>
        </p:txBody>
      </p:sp>
      <p:sp>
        <p:nvSpPr>
          <p:cNvPr id="9" name="空心弧 8"/>
          <p:cNvSpPr/>
          <p:nvPr/>
        </p:nvSpPr>
        <p:spPr>
          <a:xfrm>
            <a:off x="6188458" y="1656305"/>
            <a:ext cx="2283012" cy="2283012"/>
          </a:xfrm>
          <a:prstGeom prst="blockArc">
            <a:avLst>
              <a:gd name="adj1" fmla="val 1217001"/>
              <a:gd name="adj2" fmla="val 16226908"/>
              <a:gd name="adj3" fmla="val 11389"/>
            </a:avLst>
          </a:prstGeom>
          <a:solidFill>
            <a:srgbClr val="00B0F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空心弧 9"/>
          <p:cNvSpPr/>
          <p:nvPr/>
        </p:nvSpPr>
        <p:spPr>
          <a:xfrm>
            <a:off x="6493245" y="1961092"/>
            <a:ext cx="1673438" cy="1673438"/>
          </a:xfrm>
          <a:prstGeom prst="blockArc">
            <a:avLst>
              <a:gd name="adj1" fmla="val 21145716"/>
              <a:gd name="adj2" fmla="val 16226908"/>
              <a:gd name="adj3" fmla="val 11389"/>
            </a:avLst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path path="circle">
              <a:fillToRect l="100000" t="100000"/>
            </a:path>
            <a:tileRect r="-100000" b="-10000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29429" y="2382313"/>
            <a:ext cx="60107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NeueLT Pro 67 MdCn" pitchFamily="34" charset="0"/>
              </a:rPr>
              <a:t>3</a:t>
            </a:r>
            <a:endParaRPr lang="zh-CN" altLang="en-US" sz="4800" dirty="0">
              <a:solidFill>
                <a:schemeClr val="tx1">
                  <a:lumMod val="65000"/>
                  <a:lumOff val="35000"/>
                </a:schemeClr>
              </a:solidFill>
              <a:latin typeface="HelveticaNeueLT Pro 67 MdCn" pitchFamily="34" charset="0"/>
            </a:endParaRPr>
          </a:p>
        </p:txBody>
      </p:sp>
      <p:sp>
        <p:nvSpPr>
          <p:cNvPr id="12" name="空心弧 11"/>
          <p:cNvSpPr/>
          <p:nvPr/>
        </p:nvSpPr>
        <p:spPr>
          <a:xfrm>
            <a:off x="8657976" y="1656305"/>
            <a:ext cx="2283012" cy="2283012"/>
          </a:xfrm>
          <a:prstGeom prst="blockArc">
            <a:avLst>
              <a:gd name="adj1" fmla="val 19923803"/>
              <a:gd name="adj2" fmla="val 16226908"/>
              <a:gd name="adj3" fmla="val 11389"/>
            </a:avLst>
          </a:prstGeom>
          <a:solidFill>
            <a:srgbClr val="00B0F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空心弧 12"/>
          <p:cNvSpPr/>
          <p:nvPr/>
        </p:nvSpPr>
        <p:spPr>
          <a:xfrm>
            <a:off x="8962763" y="1961092"/>
            <a:ext cx="1673438" cy="1673438"/>
          </a:xfrm>
          <a:prstGeom prst="blockArc">
            <a:avLst>
              <a:gd name="adj1" fmla="val 19285445"/>
              <a:gd name="adj2" fmla="val 16226908"/>
              <a:gd name="adj3" fmla="val 11389"/>
            </a:avLst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path path="circle">
              <a:fillToRect l="100000" t="100000"/>
            </a:path>
            <a:tileRect r="-100000" b="-10000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498947" y="2382313"/>
            <a:ext cx="60107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NeueLT Pro 67 MdCn" pitchFamily="34" charset="0"/>
              </a:rPr>
              <a:t>4</a:t>
            </a:r>
            <a:endParaRPr lang="zh-CN" altLang="en-US" sz="4800" dirty="0">
              <a:solidFill>
                <a:schemeClr val="tx1">
                  <a:lumMod val="65000"/>
                  <a:lumOff val="35000"/>
                </a:schemeClr>
              </a:solidFill>
              <a:latin typeface="HelveticaNeueLT Pro 67 MdCn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22798" y="1444973"/>
            <a:ext cx="973343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3200" dirty="0">
                <a:solidFill>
                  <a:srgbClr val="A8CF38"/>
                </a:solidFill>
                <a:latin typeface="HelveticaNeueLT Pro 67 MdCn" pitchFamily="34" charset="0"/>
                <a:ea typeface="微软雅黑" pitchFamily="34" charset="-122"/>
              </a:rPr>
              <a:t>1460</a:t>
            </a:r>
            <a:endParaRPr lang="zh-CN" altLang="en-US" sz="3200" dirty="0">
              <a:solidFill>
                <a:srgbClr val="A8CF38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2492060" y="1934882"/>
            <a:ext cx="792089" cy="98073"/>
          </a:xfrm>
          <a:custGeom>
            <a:avLst/>
            <a:gdLst>
              <a:gd name="T0" fmla="*/ 0 w 3444"/>
              <a:gd name="T1" fmla="*/ 241 h 241"/>
              <a:gd name="T2" fmla="*/ 465 w 3444"/>
              <a:gd name="T3" fmla="*/ 0 h 241"/>
              <a:gd name="T4" fmla="*/ 3444 w 3444"/>
              <a:gd name="T5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44" h="241">
                <a:moveTo>
                  <a:pt x="0" y="241"/>
                </a:moveTo>
                <a:lnTo>
                  <a:pt x="465" y="0"/>
                </a:lnTo>
                <a:lnTo>
                  <a:pt x="3444" y="0"/>
                </a:lnTo>
              </a:path>
            </a:pathLst>
          </a:custGeom>
          <a:noFill/>
          <a:ln w="4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4921870" y="1444973"/>
            <a:ext cx="973343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3200" dirty="0">
                <a:solidFill>
                  <a:srgbClr val="A8CF38"/>
                </a:solidFill>
                <a:latin typeface="HelveticaNeueLT Pro 67 MdCn" pitchFamily="34" charset="0"/>
                <a:ea typeface="微软雅黑" pitchFamily="34" charset="-122"/>
              </a:rPr>
              <a:t>1470</a:t>
            </a:r>
            <a:endParaRPr lang="zh-CN" altLang="en-US" sz="3200" dirty="0">
              <a:solidFill>
                <a:srgbClr val="A8CF38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18" name="Freeform 6"/>
          <p:cNvSpPr>
            <a:spLocks/>
          </p:cNvSpPr>
          <p:nvPr/>
        </p:nvSpPr>
        <p:spPr bwMode="auto">
          <a:xfrm>
            <a:off x="4940370" y="1934882"/>
            <a:ext cx="792089" cy="98073"/>
          </a:xfrm>
          <a:custGeom>
            <a:avLst/>
            <a:gdLst>
              <a:gd name="T0" fmla="*/ 0 w 3444"/>
              <a:gd name="T1" fmla="*/ 241 h 241"/>
              <a:gd name="T2" fmla="*/ 465 w 3444"/>
              <a:gd name="T3" fmla="*/ 0 h 241"/>
              <a:gd name="T4" fmla="*/ 3444 w 3444"/>
              <a:gd name="T5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44" h="241">
                <a:moveTo>
                  <a:pt x="0" y="241"/>
                </a:moveTo>
                <a:lnTo>
                  <a:pt x="465" y="0"/>
                </a:lnTo>
                <a:lnTo>
                  <a:pt x="3444" y="0"/>
                </a:lnTo>
              </a:path>
            </a:pathLst>
          </a:custGeom>
          <a:noFill/>
          <a:ln w="4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7319342" y="1444973"/>
            <a:ext cx="973343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3200" dirty="0">
                <a:solidFill>
                  <a:srgbClr val="A8CF38"/>
                </a:solidFill>
                <a:latin typeface="HelveticaNeueLT Pro 67 MdCn" pitchFamily="34" charset="0"/>
                <a:ea typeface="微软雅黑" pitchFamily="34" charset="-122"/>
              </a:rPr>
              <a:t>1440</a:t>
            </a:r>
            <a:endParaRPr lang="zh-CN" altLang="en-US" sz="3200" dirty="0">
              <a:solidFill>
                <a:srgbClr val="A8CF38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20" name="Freeform 6"/>
          <p:cNvSpPr>
            <a:spLocks/>
          </p:cNvSpPr>
          <p:nvPr/>
        </p:nvSpPr>
        <p:spPr bwMode="auto">
          <a:xfrm>
            <a:off x="7378482" y="1934882"/>
            <a:ext cx="792089" cy="98073"/>
          </a:xfrm>
          <a:custGeom>
            <a:avLst/>
            <a:gdLst>
              <a:gd name="T0" fmla="*/ 0 w 3444"/>
              <a:gd name="T1" fmla="*/ 241 h 241"/>
              <a:gd name="T2" fmla="*/ 465 w 3444"/>
              <a:gd name="T3" fmla="*/ 0 h 241"/>
              <a:gd name="T4" fmla="*/ 3444 w 3444"/>
              <a:gd name="T5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44" h="241">
                <a:moveTo>
                  <a:pt x="0" y="241"/>
                </a:moveTo>
                <a:lnTo>
                  <a:pt x="465" y="0"/>
                </a:lnTo>
                <a:lnTo>
                  <a:pt x="3444" y="0"/>
                </a:lnTo>
              </a:path>
            </a:pathLst>
          </a:custGeom>
          <a:noFill/>
          <a:ln w="4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9839622" y="1444973"/>
            <a:ext cx="973343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3200" dirty="0">
                <a:solidFill>
                  <a:srgbClr val="A8CF38"/>
                </a:solidFill>
                <a:latin typeface="HelveticaNeueLT Pro 67 MdCn" pitchFamily="34" charset="0"/>
                <a:ea typeface="微软雅黑" pitchFamily="34" charset="-122"/>
              </a:rPr>
              <a:t>1650</a:t>
            </a:r>
            <a:endParaRPr lang="zh-CN" altLang="en-US" sz="3200" dirty="0">
              <a:solidFill>
                <a:srgbClr val="A8CF38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>
            <a:off x="9883154" y="1934882"/>
            <a:ext cx="792089" cy="98073"/>
          </a:xfrm>
          <a:custGeom>
            <a:avLst/>
            <a:gdLst>
              <a:gd name="T0" fmla="*/ 0 w 3444"/>
              <a:gd name="T1" fmla="*/ 241 h 241"/>
              <a:gd name="T2" fmla="*/ 465 w 3444"/>
              <a:gd name="T3" fmla="*/ 0 h 241"/>
              <a:gd name="T4" fmla="*/ 3444 w 3444"/>
              <a:gd name="T5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44" h="241">
                <a:moveTo>
                  <a:pt x="0" y="241"/>
                </a:moveTo>
                <a:lnTo>
                  <a:pt x="465" y="0"/>
                </a:lnTo>
                <a:lnTo>
                  <a:pt x="3444" y="0"/>
                </a:lnTo>
              </a:path>
            </a:pathLst>
          </a:custGeom>
          <a:noFill/>
          <a:ln w="4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8836257" y="912506"/>
            <a:ext cx="2527523" cy="276999"/>
            <a:chOff x="9119542" y="430795"/>
            <a:chExt cx="2527523" cy="276999"/>
          </a:xfrm>
        </p:grpSpPr>
        <p:sp>
          <p:nvSpPr>
            <p:cNvPr id="24" name="TextBox 23"/>
            <p:cNvSpPr txBox="1"/>
            <p:nvPr/>
          </p:nvSpPr>
          <p:spPr>
            <a:xfrm>
              <a:off x="9311889" y="430795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原计划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254526" y="430795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已完成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9119542" y="469854"/>
              <a:ext cx="198880" cy="1988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7" name="矩形 26"/>
            <p:cNvSpPr/>
            <p:nvPr/>
          </p:nvSpPr>
          <p:spPr>
            <a:xfrm>
              <a:off x="10055646" y="469854"/>
              <a:ext cx="198880" cy="198880"/>
            </a:xfrm>
            <a:prstGeom prst="rect">
              <a:avLst/>
            </a:prstGeom>
            <a:gradFill flip="none" rotWithShape="1">
              <a:gsLst>
                <a:gs pos="48000">
                  <a:srgbClr val="49C1AD"/>
                </a:gs>
                <a:gs pos="0">
                  <a:srgbClr val="00B0F0"/>
                </a:gs>
                <a:gs pos="100000">
                  <a:srgbClr val="A8CF38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0846846" y="430795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单位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：万</a:t>
              </a:r>
            </a:p>
          </p:txBody>
        </p:sp>
      </p:grpSp>
      <p:sp>
        <p:nvSpPr>
          <p:cNvPr id="31" name="圆角矩形 30"/>
          <p:cNvSpPr/>
          <p:nvPr/>
        </p:nvSpPr>
        <p:spPr>
          <a:xfrm>
            <a:off x="1745309" y="4177717"/>
            <a:ext cx="1164160" cy="403411"/>
          </a:xfrm>
          <a:prstGeom prst="roundRect">
            <a:avLst/>
          </a:prstGeom>
          <a:solidFill>
            <a:srgbClr val="00B0F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1330</a:t>
            </a:r>
            <a:endParaRPr lang="zh-CN" altLang="en-US" sz="28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4278369" y="4177717"/>
            <a:ext cx="1164160" cy="403411"/>
          </a:xfrm>
          <a:prstGeom prst="roundRect">
            <a:avLst/>
          </a:prstGeom>
          <a:solidFill>
            <a:srgbClr val="00B0F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1170</a:t>
            </a:r>
            <a:endParaRPr lang="zh-CN" altLang="en-US" sz="28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6747884" y="4177717"/>
            <a:ext cx="1164160" cy="403411"/>
          </a:xfrm>
          <a:prstGeom prst="roundRect">
            <a:avLst/>
          </a:prstGeom>
          <a:solidFill>
            <a:srgbClr val="00B0F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1340</a:t>
            </a:r>
            <a:endParaRPr lang="zh-CN" altLang="en-US" sz="28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9217403" y="4177717"/>
            <a:ext cx="1164160" cy="403411"/>
          </a:xfrm>
          <a:prstGeom prst="roundRect">
            <a:avLst/>
          </a:prstGeom>
          <a:solidFill>
            <a:srgbClr val="00B0F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1280</a:t>
            </a:r>
            <a:endParaRPr lang="zh-CN" altLang="en-US" sz="28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151300" y="5229200"/>
            <a:ext cx="986381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1691667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3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3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4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500"/>
                            </p:stCondLst>
                            <p:childTnLst>
                              <p:par>
                                <p:cTn id="8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3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5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500"/>
                            </p:stCondLst>
                            <p:childTnLst>
                              <p:par>
                                <p:cTn id="111" presetID="2" presetClass="entr" presetSubtype="12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31" grpId="0" animBg="1"/>
      <p:bldP spid="35" grpId="0" animBg="1"/>
      <p:bldP spid="38" grpId="0" animBg="1"/>
      <p:bldP spid="41" grpId="0" animBg="1"/>
      <p:bldP spid="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84446" y="4673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月度统计</a:t>
            </a:r>
          </a:p>
        </p:txBody>
      </p:sp>
      <p:sp>
        <p:nvSpPr>
          <p:cNvPr id="3" name="Freeform 6"/>
          <p:cNvSpPr>
            <a:spLocks/>
          </p:cNvSpPr>
          <p:nvPr/>
        </p:nvSpPr>
        <p:spPr bwMode="auto">
          <a:xfrm>
            <a:off x="0" y="2950097"/>
            <a:ext cx="11353538" cy="2888050"/>
          </a:xfrm>
          <a:custGeom>
            <a:avLst/>
            <a:gdLst>
              <a:gd name="T0" fmla="*/ 6208 w 7113"/>
              <a:gd name="T1" fmla="*/ 0 h 1809"/>
              <a:gd name="T2" fmla="*/ 7113 w 7113"/>
              <a:gd name="T3" fmla="*/ 904 h 1809"/>
              <a:gd name="T4" fmla="*/ 6208 w 7113"/>
              <a:gd name="T5" fmla="*/ 1809 h 1809"/>
              <a:gd name="T6" fmla="*/ 0 w 7113"/>
              <a:gd name="T7" fmla="*/ 1809 h 1809"/>
              <a:gd name="T8" fmla="*/ 0 w 7113"/>
              <a:gd name="T9" fmla="*/ 1691 h 1809"/>
              <a:gd name="T10" fmla="*/ 6208 w 7113"/>
              <a:gd name="T11" fmla="*/ 1691 h 1809"/>
              <a:gd name="T12" fmla="*/ 6995 w 7113"/>
              <a:gd name="T13" fmla="*/ 904 h 1809"/>
              <a:gd name="T14" fmla="*/ 6208 w 7113"/>
              <a:gd name="T15" fmla="*/ 118 h 1809"/>
              <a:gd name="T16" fmla="*/ 0 w 7113"/>
              <a:gd name="T17" fmla="*/ 118 h 1809"/>
              <a:gd name="T18" fmla="*/ 0 w 7113"/>
              <a:gd name="T19" fmla="*/ 0 h 1809"/>
              <a:gd name="T20" fmla="*/ 6208 w 7113"/>
              <a:gd name="T21" fmla="*/ 0 h 1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13" h="1809">
                <a:moveTo>
                  <a:pt x="6208" y="0"/>
                </a:moveTo>
                <a:cubicBezTo>
                  <a:pt x="6708" y="0"/>
                  <a:pt x="7113" y="405"/>
                  <a:pt x="7113" y="904"/>
                </a:cubicBezTo>
                <a:cubicBezTo>
                  <a:pt x="7113" y="1404"/>
                  <a:pt x="6708" y="1809"/>
                  <a:pt x="6208" y="1809"/>
                </a:cubicBezTo>
                <a:cubicBezTo>
                  <a:pt x="0" y="1809"/>
                  <a:pt x="0" y="1809"/>
                  <a:pt x="0" y="1809"/>
                </a:cubicBezTo>
                <a:cubicBezTo>
                  <a:pt x="0" y="1691"/>
                  <a:pt x="0" y="1691"/>
                  <a:pt x="0" y="1691"/>
                </a:cubicBezTo>
                <a:cubicBezTo>
                  <a:pt x="6208" y="1691"/>
                  <a:pt x="6208" y="1691"/>
                  <a:pt x="6208" y="1691"/>
                </a:cubicBezTo>
                <a:cubicBezTo>
                  <a:pt x="6643" y="1691"/>
                  <a:pt x="6995" y="1339"/>
                  <a:pt x="6995" y="904"/>
                </a:cubicBezTo>
                <a:cubicBezTo>
                  <a:pt x="6995" y="470"/>
                  <a:pt x="6643" y="118"/>
                  <a:pt x="6208" y="118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0"/>
                  <a:pt x="0" y="0"/>
                  <a:pt x="0" y="0"/>
                </a:cubicBezTo>
                <a:lnTo>
                  <a:pt x="620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162933" y="1882451"/>
            <a:ext cx="205350" cy="1067646"/>
          </a:xfrm>
          <a:prstGeom prst="rect">
            <a:avLst/>
          </a:prstGeom>
          <a:solidFill>
            <a:schemeClr val="bg1">
              <a:lumMod val="65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1366543" y="1391874"/>
            <a:ext cx="204206" cy="1558223"/>
          </a:xfrm>
          <a:prstGeom prst="rect">
            <a:avLst/>
          </a:prstGeom>
          <a:solidFill>
            <a:srgbClr val="00B0F0"/>
          </a:solidFill>
          <a:ln w="381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2874234" y="1824504"/>
            <a:ext cx="204206" cy="1125594"/>
          </a:xfrm>
          <a:prstGeom prst="rect">
            <a:avLst/>
          </a:prstGeom>
          <a:solidFill>
            <a:schemeClr val="bg1">
              <a:lumMod val="65000"/>
            </a:schemeClr>
          </a:solidFill>
          <a:ln w="381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3076700" y="2040527"/>
            <a:ext cx="205350" cy="909569"/>
          </a:xfrm>
          <a:prstGeom prst="rect">
            <a:avLst/>
          </a:prstGeom>
          <a:solidFill>
            <a:srgbClr val="00B0F0"/>
          </a:solidFill>
          <a:ln w="381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4584286" y="2040527"/>
            <a:ext cx="204206" cy="909570"/>
          </a:xfrm>
          <a:prstGeom prst="rect">
            <a:avLst/>
          </a:prstGeom>
          <a:solidFill>
            <a:schemeClr val="bg1">
              <a:lumMod val="65000"/>
            </a:schemeClr>
          </a:solidFill>
          <a:ln w="381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4786752" y="1930428"/>
            <a:ext cx="205350" cy="1019670"/>
          </a:xfrm>
          <a:prstGeom prst="rect">
            <a:avLst/>
          </a:prstGeom>
          <a:solidFill>
            <a:srgbClr val="00B0F0"/>
          </a:solidFill>
          <a:ln w="381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6269269" y="2270317"/>
            <a:ext cx="204206" cy="679780"/>
          </a:xfrm>
          <a:prstGeom prst="rect">
            <a:avLst/>
          </a:prstGeom>
          <a:solidFill>
            <a:schemeClr val="bg1">
              <a:lumMod val="65000"/>
            </a:schemeClr>
          </a:solidFill>
          <a:ln w="381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6471735" y="1752712"/>
            <a:ext cx="205350" cy="1197385"/>
          </a:xfrm>
          <a:prstGeom prst="rect">
            <a:avLst/>
          </a:prstGeom>
          <a:solidFill>
            <a:srgbClr val="00B0F0"/>
          </a:solidFill>
          <a:ln w="381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8004256" y="1693924"/>
            <a:ext cx="205350" cy="1256174"/>
          </a:xfrm>
          <a:prstGeom prst="rect">
            <a:avLst/>
          </a:prstGeom>
          <a:solidFill>
            <a:schemeClr val="bg1">
              <a:lumMod val="65000"/>
            </a:schemeClr>
          </a:solidFill>
          <a:ln w="381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8207866" y="1620270"/>
            <a:ext cx="204206" cy="1329828"/>
          </a:xfrm>
          <a:prstGeom prst="rect">
            <a:avLst/>
          </a:prstGeom>
          <a:solidFill>
            <a:srgbClr val="00B0F0"/>
          </a:solidFill>
          <a:ln w="381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9634272" y="2143957"/>
            <a:ext cx="205350" cy="806140"/>
          </a:xfrm>
          <a:prstGeom prst="rect">
            <a:avLst/>
          </a:prstGeom>
          <a:solidFill>
            <a:schemeClr val="bg1">
              <a:lumMod val="65000"/>
            </a:schemeClr>
          </a:solidFill>
          <a:ln w="381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9837881" y="1930428"/>
            <a:ext cx="204206" cy="1019670"/>
          </a:xfrm>
          <a:prstGeom prst="rect">
            <a:avLst/>
          </a:prstGeom>
          <a:solidFill>
            <a:srgbClr val="00B0F0"/>
          </a:solidFill>
          <a:ln w="381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19"/>
          <p:cNvSpPr>
            <a:spLocks noChangeArrowheads="1"/>
          </p:cNvSpPr>
          <p:nvPr/>
        </p:nvSpPr>
        <p:spPr bwMode="auto">
          <a:xfrm>
            <a:off x="1162933" y="4746175"/>
            <a:ext cx="205350" cy="903445"/>
          </a:xfrm>
          <a:prstGeom prst="rect">
            <a:avLst/>
          </a:prstGeom>
          <a:solidFill>
            <a:schemeClr val="bg1">
              <a:lumMod val="65000"/>
            </a:schemeClr>
          </a:solidFill>
          <a:ln w="381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1366543" y="4311684"/>
            <a:ext cx="204206" cy="1337936"/>
          </a:xfrm>
          <a:prstGeom prst="rect">
            <a:avLst/>
          </a:prstGeom>
          <a:solidFill>
            <a:srgbClr val="00B0F0"/>
          </a:solidFill>
          <a:ln w="381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Rectangle 21"/>
          <p:cNvSpPr>
            <a:spLocks noChangeArrowheads="1"/>
          </p:cNvSpPr>
          <p:nvPr/>
        </p:nvSpPr>
        <p:spPr bwMode="auto">
          <a:xfrm>
            <a:off x="2874234" y="4535349"/>
            <a:ext cx="204206" cy="1114271"/>
          </a:xfrm>
          <a:prstGeom prst="rect">
            <a:avLst/>
          </a:prstGeom>
          <a:solidFill>
            <a:schemeClr val="bg1">
              <a:lumMod val="65000"/>
            </a:schemeClr>
          </a:solidFill>
          <a:ln w="381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Rectangle 22"/>
          <p:cNvSpPr>
            <a:spLocks noChangeArrowheads="1"/>
          </p:cNvSpPr>
          <p:nvPr/>
        </p:nvSpPr>
        <p:spPr bwMode="auto">
          <a:xfrm>
            <a:off x="3076700" y="4203568"/>
            <a:ext cx="205350" cy="1446052"/>
          </a:xfrm>
          <a:prstGeom prst="rect">
            <a:avLst/>
          </a:prstGeom>
          <a:solidFill>
            <a:srgbClr val="00B0F0"/>
          </a:solidFill>
          <a:ln w="381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Rectangle 23"/>
          <p:cNvSpPr>
            <a:spLocks noChangeArrowheads="1"/>
          </p:cNvSpPr>
          <p:nvPr/>
        </p:nvSpPr>
        <p:spPr bwMode="auto">
          <a:xfrm>
            <a:off x="4584286" y="4769826"/>
            <a:ext cx="204206" cy="879794"/>
          </a:xfrm>
          <a:prstGeom prst="rect">
            <a:avLst/>
          </a:prstGeom>
          <a:solidFill>
            <a:schemeClr val="bg1">
              <a:lumMod val="65000"/>
            </a:schemeClr>
          </a:solidFill>
          <a:ln w="381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Rectangle 24"/>
          <p:cNvSpPr>
            <a:spLocks noChangeArrowheads="1"/>
          </p:cNvSpPr>
          <p:nvPr/>
        </p:nvSpPr>
        <p:spPr bwMode="auto">
          <a:xfrm>
            <a:off x="4786752" y="4236678"/>
            <a:ext cx="205350" cy="1412942"/>
          </a:xfrm>
          <a:prstGeom prst="rect">
            <a:avLst/>
          </a:prstGeom>
          <a:solidFill>
            <a:srgbClr val="00B0F0"/>
          </a:solidFill>
          <a:ln w="381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Rectangle 25"/>
          <p:cNvSpPr>
            <a:spLocks noChangeArrowheads="1"/>
          </p:cNvSpPr>
          <p:nvPr/>
        </p:nvSpPr>
        <p:spPr bwMode="auto">
          <a:xfrm>
            <a:off x="6269269" y="4632653"/>
            <a:ext cx="204206" cy="1016967"/>
          </a:xfrm>
          <a:prstGeom prst="rect">
            <a:avLst/>
          </a:prstGeom>
          <a:solidFill>
            <a:schemeClr val="bg1">
              <a:lumMod val="65000"/>
            </a:schemeClr>
          </a:solidFill>
          <a:ln w="381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Rectangle 26"/>
          <p:cNvSpPr>
            <a:spLocks noChangeArrowheads="1"/>
          </p:cNvSpPr>
          <p:nvPr/>
        </p:nvSpPr>
        <p:spPr bwMode="auto">
          <a:xfrm>
            <a:off x="6471735" y="4504941"/>
            <a:ext cx="205350" cy="1144679"/>
          </a:xfrm>
          <a:prstGeom prst="rect">
            <a:avLst/>
          </a:prstGeom>
          <a:solidFill>
            <a:srgbClr val="00B0F0"/>
          </a:solidFill>
          <a:ln w="381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Rectangle 27"/>
          <p:cNvSpPr>
            <a:spLocks noChangeArrowheads="1"/>
          </p:cNvSpPr>
          <p:nvPr/>
        </p:nvSpPr>
        <p:spPr bwMode="auto">
          <a:xfrm>
            <a:off x="8004256" y="4750905"/>
            <a:ext cx="205350" cy="898715"/>
          </a:xfrm>
          <a:prstGeom prst="rect">
            <a:avLst/>
          </a:prstGeom>
          <a:solidFill>
            <a:schemeClr val="bg1">
              <a:lumMod val="65000"/>
            </a:schemeClr>
          </a:solidFill>
          <a:ln w="381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Rectangle 28"/>
          <p:cNvSpPr>
            <a:spLocks noChangeArrowheads="1"/>
          </p:cNvSpPr>
          <p:nvPr/>
        </p:nvSpPr>
        <p:spPr bwMode="auto">
          <a:xfrm>
            <a:off x="8207866" y="4203568"/>
            <a:ext cx="204206" cy="1446052"/>
          </a:xfrm>
          <a:prstGeom prst="rect">
            <a:avLst/>
          </a:prstGeom>
          <a:solidFill>
            <a:srgbClr val="00B0F0"/>
          </a:solidFill>
          <a:ln w="381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Rectangle 29"/>
          <p:cNvSpPr>
            <a:spLocks noChangeArrowheads="1"/>
          </p:cNvSpPr>
          <p:nvPr/>
        </p:nvSpPr>
        <p:spPr bwMode="auto">
          <a:xfrm>
            <a:off x="9634272" y="4533998"/>
            <a:ext cx="205350" cy="1115623"/>
          </a:xfrm>
          <a:prstGeom prst="rect">
            <a:avLst/>
          </a:prstGeom>
          <a:solidFill>
            <a:schemeClr val="bg1">
              <a:lumMod val="65000"/>
            </a:schemeClr>
          </a:solidFill>
          <a:ln w="381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Rectangle 30"/>
          <p:cNvSpPr>
            <a:spLocks noChangeArrowheads="1"/>
          </p:cNvSpPr>
          <p:nvPr/>
        </p:nvSpPr>
        <p:spPr bwMode="auto">
          <a:xfrm>
            <a:off x="9837881" y="4760366"/>
            <a:ext cx="204206" cy="889255"/>
          </a:xfrm>
          <a:prstGeom prst="rect">
            <a:avLst/>
          </a:prstGeom>
          <a:solidFill>
            <a:srgbClr val="00B0F0"/>
          </a:solidFill>
          <a:ln w="381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993637" y="2884304"/>
            <a:ext cx="745360" cy="328672"/>
          </a:xfrm>
          <a:prstGeom prst="roundRect">
            <a:avLst/>
          </a:prstGeom>
          <a:solidFill>
            <a:srgbClr val="A8CF38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2703691" y="2884304"/>
            <a:ext cx="745360" cy="328672"/>
          </a:xfrm>
          <a:prstGeom prst="roundRect">
            <a:avLst/>
          </a:prstGeom>
          <a:solidFill>
            <a:srgbClr val="A8CF38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7" name="圆角矩形 36"/>
          <p:cNvSpPr/>
          <p:nvPr/>
        </p:nvSpPr>
        <p:spPr>
          <a:xfrm>
            <a:off x="4413743" y="2884304"/>
            <a:ext cx="745360" cy="328672"/>
          </a:xfrm>
          <a:prstGeom prst="roundRect">
            <a:avLst/>
          </a:prstGeom>
          <a:solidFill>
            <a:srgbClr val="A8CF38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40" name="圆角矩形 39"/>
          <p:cNvSpPr/>
          <p:nvPr/>
        </p:nvSpPr>
        <p:spPr>
          <a:xfrm>
            <a:off x="6098726" y="2884304"/>
            <a:ext cx="745360" cy="328672"/>
          </a:xfrm>
          <a:prstGeom prst="roundRect">
            <a:avLst/>
          </a:prstGeom>
          <a:solidFill>
            <a:srgbClr val="A8CF38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43" name="圆角矩形 42"/>
          <p:cNvSpPr/>
          <p:nvPr/>
        </p:nvSpPr>
        <p:spPr>
          <a:xfrm>
            <a:off x="7821813" y="2884304"/>
            <a:ext cx="745360" cy="328672"/>
          </a:xfrm>
          <a:prstGeom prst="roundRect">
            <a:avLst/>
          </a:prstGeom>
          <a:solidFill>
            <a:srgbClr val="A8CF38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46" name="圆角矩形 45"/>
          <p:cNvSpPr/>
          <p:nvPr/>
        </p:nvSpPr>
        <p:spPr>
          <a:xfrm>
            <a:off x="9464976" y="2884304"/>
            <a:ext cx="745360" cy="328672"/>
          </a:xfrm>
          <a:prstGeom prst="roundRect">
            <a:avLst/>
          </a:prstGeom>
          <a:solidFill>
            <a:srgbClr val="A8CF38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49" name="圆角矩形 48"/>
          <p:cNvSpPr/>
          <p:nvPr/>
        </p:nvSpPr>
        <p:spPr>
          <a:xfrm>
            <a:off x="993637" y="5579968"/>
            <a:ext cx="745360" cy="328672"/>
          </a:xfrm>
          <a:prstGeom prst="roundRect">
            <a:avLst/>
          </a:prstGeom>
          <a:solidFill>
            <a:srgbClr val="A8CF38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52" name="圆角矩形 51"/>
          <p:cNvSpPr/>
          <p:nvPr/>
        </p:nvSpPr>
        <p:spPr>
          <a:xfrm>
            <a:off x="2703691" y="5579968"/>
            <a:ext cx="745360" cy="328672"/>
          </a:xfrm>
          <a:prstGeom prst="roundRect">
            <a:avLst/>
          </a:prstGeom>
          <a:solidFill>
            <a:srgbClr val="A8CF38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55" name="圆角矩形 54"/>
          <p:cNvSpPr/>
          <p:nvPr/>
        </p:nvSpPr>
        <p:spPr>
          <a:xfrm>
            <a:off x="4413743" y="5579968"/>
            <a:ext cx="745360" cy="328672"/>
          </a:xfrm>
          <a:prstGeom prst="roundRect">
            <a:avLst/>
          </a:prstGeom>
          <a:solidFill>
            <a:srgbClr val="A8CF38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58" name="圆角矩形 57"/>
          <p:cNvSpPr/>
          <p:nvPr/>
        </p:nvSpPr>
        <p:spPr>
          <a:xfrm>
            <a:off x="6098726" y="5579968"/>
            <a:ext cx="745360" cy="328672"/>
          </a:xfrm>
          <a:prstGeom prst="roundRect">
            <a:avLst/>
          </a:prstGeom>
          <a:solidFill>
            <a:srgbClr val="A8CF38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61" name="圆角矩形 60"/>
          <p:cNvSpPr/>
          <p:nvPr/>
        </p:nvSpPr>
        <p:spPr>
          <a:xfrm>
            <a:off x="7821813" y="5579968"/>
            <a:ext cx="745360" cy="328672"/>
          </a:xfrm>
          <a:prstGeom prst="roundRect">
            <a:avLst/>
          </a:prstGeom>
          <a:solidFill>
            <a:srgbClr val="A8CF38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64" name="圆角矩形 63"/>
          <p:cNvSpPr/>
          <p:nvPr/>
        </p:nvSpPr>
        <p:spPr>
          <a:xfrm>
            <a:off x="9464976" y="5579968"/>
            <a:ext cx="745360" cy="328672"/>
          </a:xfrm>
          <a:prstGeom prst="roundRect">
            <a:avLst/>
          </a:prstGeom>
          <a:solidFill>
            <a:srgbClr val="A8CF38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65" name="矩形 64"/>
          <p:cNvSpPr/>
          <p:nvPr/>
        </p:nvSpPr>
        <p:spPr>
          <a:xfrm>
            <a:off x="456061" y="2025844"/>
            <a:ext cx="720000" cy="25542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en-US" altLang="zh-CN" sz="1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450,000</a:t>
            </a:r>
            <a:endParaRPr lang="zh-CN" altLang="en-US" sz="14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551315" y="1497289"/>
            <a:ext cx="720000" cy="25542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en-US" altLang="zh-CN" sz="1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600,000</a:t>
            </a:r>
            <a:endParaRPr lang="zh-CN" altLang="en-US" sz="14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2171325" y="1915562"/>
            <a:ext cx="720000" cy="25542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en-US" altLang="zh-CN" sz="1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480,000</a:t>
            </a:r>
            <a:endParaRPr lang="zh-CN" altLang="en-US" sz="14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257357" y="2114376"/>
            <a:ext cx="720000" cy="25542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en-US" altLang="zh-CN" sz="1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400,000</a:t>
            </a:r>
            <a:endParaRPr lang="zh-CN" altLang="en-US" sz="14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3880818" y="2414795"/>
            <a:ext cx="720000" cy="25542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400,000</a:t>
            </a:r>
            <a:endParaRPr lang="zh-CN" altLang="en-US" sz="14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972797" y="1993920"/>
            <a:ext cx="720000" cy="25542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en-US" altLang="zh-CN" sz="1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460,000</a:t>
            </a:r>
            <a:endParaRPr lang="zh-CN" altLang="en-US" sz="14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561638" y="2414795"/>
            <a:ext cx="720000" cy="25542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300,000</a:t>
            </a:r>
            <a:endParaRPr lang="zh-CN" altLang="en-US" sz="14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655649" y="1834605"/>
            <a:ext cx="720000" cy="25542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en-US" altLang="zh-CN" sz="1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490,000</a:t>
            </a:r>
            <a:endParaRPr lang="zh-CN" altLang="en-US" sz="14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301753" y="2223692"/>
            <a:ext cx="720000" cy="25542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510,000</a:t>
            </a:r>
            <a:endParaRPr lang="zh-CN" altLang="en-US" sz="14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393732" y="1770421"/>
            <a:ext cx="720000" cy="25542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en-US" altLang="zh-CN" sz="1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520,000</a:t>
            </a:r>
            <a:endParaRPr lang="zh-CN" altLang="en-US" sz="14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8928998" y="2259589"/>
            <a:ext cx="720000" cy="25542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360,000</a:t>
            </a:r>
            <a:endParaRPr lang="zh-CN" altLang="en-US" sz="14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0020977" y="1993922"/>
            <a:ext cx="720000" cy="25542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en-US" altLang="zh-CN" sz="1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460,000</a:t>
            </a:r>
            <a:endParaRPr lang="zh-CN" altLang="en-US" sz="14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8928998" y="4642114"/>
            <a:ext cx="720000" cy="25542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480,000</a:t>
            </a:r>
            <a:endParaRPr lang="zh-CN" altLang="en-US" sz="14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0020977" y="4815437"/>
            <a:ext cx="720000" cy="25542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en-US" altLang="zh-CN" sz="1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400,000</a:t>
            </a:r>
            <a:endParaRPr lang="zh-CN" altLang="en-US" sz="14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7301753" y="4944839"/>
            <a:ext cx="720000" cy="25542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400,000</a:t>
            </a:r>
            <a:endParaRPr lang="zh-CN" altLang="en-US" sz="14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8393732" y="4278575"/>
            <a:ext cx="720000" cy="25542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en-US" altLang="zh-CN" sz="1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560,000</a:t>
            </a:r>
            <a:endParaRPr lang="zh-CN" altLang="en-US" sz="14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5561638" y="4748781"/>
            <a:ext cx="720000" cy="25542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460,000</a:t>
            </a:r>
            <a:endParaRPr lang="zh-CN" altLang="en-US" sz="14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655649" y="4560014"/>
            <a:ext cx="720000" cy="25542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en-US" altLang="zh-CN" sz="1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480,000</a:t>
            </a:r>
            <a:endParaRPr lang="zh-CN" altLang="en-US" sz="14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3880818" y="4875651"/>
            <a:ext cx="720000" cy="25542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400,000</a:t>
            </a:r>
            <a:endParaRPr lang="zh-CN" altLang="en-US" sz="14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4972797" y="4304591"/>
            <a:ext cx="720000" cy="25542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en-US" altLang="zh-CN" sz="1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550,000</a:t>
            </a:r>
            <a:endParaRPr lang="zh-CN" altLang="en-US" sz="14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2171325" y="4689416"/>
            <a:ext cx="720000" cy="25542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en-US" altLang="zh-CN" sz="1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480,000</a:t>
            </a:r>
            <a:endParaRPr lang="zh-CN" altLang="en-US" sz="14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3257357" y="4305385"/>
            <a:ext cx="720000" cy="25542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en-US" altLang="zh-CN" sz="1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560,000</a:t>
            </a:r>
            <a:endParaRPr lang="zh-CN" altLang="en-US" sz="14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456061" y="4896853"/>
            <a:ext cx="720000" cy="25542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en-US" altLang="zh-CN" sz="1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400,000</a:t>
            </a:r>
            <a:endParaRPr lang="zh-CN" altLang="en-US" sz="14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1551315" y="4368298"/>
            <a:ext cx="720000" cy="25542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en-US" altLang="zh-CN" sz="1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540,000</a:t>
            </a:r>
            <a:endParaRPr lang="zh-CN" altLang="en-US" sz="14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10163075" y="910023"/>
            <a:ext cx="1155803" cy="553998"/>
            <a:chOff x="10570160" y="1119618"/>
            <a:chExt cx="1155803" cy="553998"/>
          </a:xfrm>
        </p:grpSpPr>
        <p:sp>
          <p:nvSpPr>
            <p:cNvPr id="90" name="TextBox 89"/>
            <p:cNvSpPr txBox="1"/>
            <p:nvPr/>
          </p:nvSpPr>
          <p:spPr>
            <a:xfrm>
              <a:off x="10771856" y="1119618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计划销售额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10771856" y="1396617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完成销售额</a:t>
              </a:r>
            </a:p>
          </p:txBody>
        </p:sp>
        <p:sp>
          <p:nvSpPr>
            <p:cNvPr id="92" name="矩形 91"/>
            <p:cNvSpPr/>
            <p:nvPr/>
          </p:nvSpPr>
          <p:spPr>
            <a:xfrm>
              <a:off x="10570160" y="1164433"/>
              <a:ext cx="187368" cy="18736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10570160" y="1441432"/>
              <a:ext cx="187368" cy="187368"/>
            </a:xfrm>
            <a:prstGeom prst="rect">
              <a:avLst/>
            </a:prstGeom>
            <a:solidFill>
              <a:srgbClr val="00B0F0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321885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28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28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28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6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1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600"/>
                            </p:stCondLst>
                            <p:childTnLst>
                              <p:par>
                                <p:cTn id="133" presetID="2" presetClass="entr" presetSubtype="2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0" grpId="0" animBg="1"/>
      <p:bldP spid="34" grpId="0" animBg="1"/>
      <p:bldP spid="37" grpId="0" animBg="1"/>
      <p:bldP spid="40" grpId="0" animBg="1"/>
      <p:bldP spid="43" grpId="0" animBg="1"/>
      <p:bldP spid="46" grpId="0" animBg="1"/>
      <p:bldP spid="49" grpId="0" animBg="1"/>
      <p:bldP spid="52" grpId="0" animBg="1"/>
      <p:bldP spid="55" grpId="0" animBg="1"/>
      <p:bldP spid="58" grpId="0" animBg="1"/>
      <p:bldP spid="61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84446" y="46738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五年数据汇总</a:t>
            </a:r>
          </a:p>
        </p:txBody>
      </p:sp>
      <p:sp>
        <p:nvSpPr>
          <p:cNvPr id="3" name="空心弧 2"/>
          <p:cNvSpPr/>
          <p:nvPr/>
        </p:nvSpPr>
        <p:spPr>
          <a:xfrm>
            <a:off x="860980" y="2477098"/>
            <a:ext cx="1736464" cy="1736464"/>
          </a:xfrm>
          <a:prstGeom prst="blockArc">
            <a:avLst>
              <a:gd name="adj1" fmla="val 14362243"/>
              <a:gd name="adj2" fmla="val 16226908"/>
              <a:gd name="adj3" fmla="val 11389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1063750" y="2679868"/>
            <a:ext cx="1330924" cy="133092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空心弧 6"/>
          <p:cNvSpPr/>
          <p:nvPr/>
        </p:nvSpPr>
        <p:spPr>
          <a:xfrm>
            <a:off x="1163567" y="2779685"/>
            <a:ext cx="1131290" cy="1131290"/>
          </a:xfrm>
          <a:prstGeom prst="blockArc">
            <a:avLst>
              <a:gd name="adj1" fmla="val 16173233"/>
              <a:gd name="adj2" fmla="val 18713267"/>
              <a:gd name="adj3" fmla="val 10720"/>
            </a:avLst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90010" y="2287242"/>
            <a:ext cx="665567" cy="49244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600" dirty="0">
                <a:solidFill>
                  <a:srgbClr val="00B0F0"/>
                </a:solidFill>
                <a:latin typeface="HelveticaNeueLT Pro 67 MdCn" pitchFamily="34" charset="0"/>
                <a:ea typeface="微软雅黑" pitchFamily="34" charset="-122"/>
              </a:rPr>
              <a:t>400</a:t>
            </a:r>
            <a:endParaRPr lang="zh-CN" altLang="en-US" sz="2600" dirty="0">
              <a:solidFill>
                <a:srgbClr val="00B0F0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90629" y="3083720"/>
            <a:ext cx="877163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NeueLT Pro 67 MdCn" pitchFamily="34" charset="0"/>
                <a:ea typeface="微软雅黑" pitchFamily="34" charset="-122"/>
              </a:rPr>
              <a:t>1000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215653" y="1576974"/>
            <a:ext cx="1027118" cy="412424"/>
          </a:xfrm>
          <a:prstGeom prst="roundRect">
            <a:avLst/>
          </a:prstGeom>
          <a:solidFill>
            <a:srgbClr val="00B0F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2011</a:t>
            </a:r>
            <a:endParaRPr lang="zh-CN" altLang="en-US" sz="24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13" name="空心弧 12"/>
          <p:cNvSpPr/>
          <p:nvPr/>
        </p:nvSpPr>
        <p:spPr>
          <a:xfrm>
            <a:off x="2841207" y="2477098"/>
            <a:ext cx="1736464" cy="1736464"/>
          </a:xfrm>
          <a:prstGeom prst="blockArc">
            <a:avLst>
              <a:gd name="adj1" fmla="val 13126354"/>
              <a:gd name="adj2" fmla="val 16226908"/>
              <a:gd name="adj3" fmla="val 11389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043977" y="2679868"/>
            <a:ext cx="1330924" cy="133092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空心弧 16"/>
          <p:cNvSpPr/>
          <p:nvPr/>
        </p:nvSpPr>
        <p:spPr>
          <a:xfrm>
            <a:off x="3143794" y="2779685"/>
            <a:ext cx="1131290" cy="1131290"/>
          </a:xfrm>
          <a:prstGeom prst="blockArc">
            <a:avLst>
              <a:gd name="adj1" fmla="val 16173233"/>
              <a:gd name="adj2" fmla="val 19360176"/>
              <a:gd name="adj3" fmla="val 10664"/>
            </a:avLst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00717" y="2287242"/>
            <a:ext cx="665567" cy="49244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600" dirty="0">
                <a:solidFill>
                  <a:srgbClr val="00B0F0"/>
                </a:solidFill>
                <a:latin typeface="HelveticaNeueLT Pro 67 MdCn" pitchFamily="34" charset="0"/>
                <a:ea typeface="微软雅黑" pitchFamily="34" charset="-122"/>
              </a:rPr>
              <a:t>675</a:t>
            </a:r>
            <a:endParaRPr lang="zh-CN" altLang="en-US" sz="2600" dirty="0">
              <a:solidFill>
                <a:srgbClr val="00B0F0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70856" y="3083720"/>
            <a:ext cx="877164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NeueLT Pro 67 MdCn" pitchFamily="34" charset="0"/>
                <a:ea typeface="微软雅黑" pitchFamily="34" charset="-122"/>
              </a:rPr>
              <a:t>1500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3195880" y="1576974"/>
            <a:ext cx="1027118" cy="412424"/>
          </a:xfrm>
          <a:prstGeom prst="roundRect">
            <a:avLst/>
          </a:prstGeom>
          <a:solidFill>
            <a:srgbClr val="00B0F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2012</a:t>
            </a:r>
            <a:endParaRPr lang="zh-CN" altLang="en-US" sz="24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23" name="空心弧 22"/>
          <p:cNvSpPr/>
          <p:nvPr/>
        </p:nvSpPr>
        <p:spPr>
          <a:xfrm>
            <a:off x="5024204" y="2477098"/>
            <a:ext cx="1736464" cy="1736464"/>
          </a:xfrm>
          <a:prstGeom prst="blockArc">
            <a:avLst>
              <a:gd name="adj1" fmla="val 9493266"/>
              <a:gd name="adj2" fmla="val 16226908"/>
              <a:gd name="adj3" fmla="val 11389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226974" y="2679868"/>
            <a:ext cx="1330924" cy="133092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空心弧 26"/>
          <p:cNvSpPr/>
          <p:nvPr/>
        </p:nvSpPr>
        <p:spPr>
          <a:xfrm>
            <a:off x="5326791" y="2779685"/>
            <a:ext cx="1131290" cy="1131290"/>
          </a:xfrm>
          <a:prstGeom prst="blockArc">
            <a:avLst>
              <a:gd name="adj1" fmla="val 16173233"/>
              <a:gd name="adj2" fmla="val 1055476"/>
              <a:gd name="adj3" fmla="val 11252"/>
            </a:avLst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203564" y="2287242"/>
            <a:ext cx="825867" cy="49244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600" dirty="0">
                <a:solidFill>
                  <a:srgbClr val="00B0F0"/>
                </a:solidFill>
                <a:latin typeface="HelveticaNeueLT Pro 67 MdCn" pitchFamily="34" charset="0"/>
                <a:ea typeface="微软雅黑" pitchFamily="34" charset="-122"/>
              </a:rPr>
              <a:t>1500</a:t>
            </a:r>
            <a:endParaRPr lang="zh-CN" altLang="en-US" sz="2600" dirty="0">
              <a:solidFill>
                <a:srgbClr val="00B0F0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453854" y="3083720"/>
            <a:ext cx="877163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NeueLT Pro 67 MdCn" pitchFamily="34" charset="0"/>
                <a:ea typeface="微软雅黑" pitchFamily="34" charset="-122"/>
              </a:rPr>
              <a:t>3000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5378877" y="1576974"/>
            <a:ext cx="1027118" cy="412424"/>
          </a:xfrm>
          <a:prstGeom prst="roundRect">
            <a:avLst/>
          </a:prstGeom>
          <a:solidFill>
            <a:srgbClr val="00B0F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2013</a:t>
            </a:r>
            <a:endParaRPr lang="zh-CN" altLang="en-US" sz="24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34" name="空心弧 33"/>
          <p:cNvSpPr/>
          <p:nvPr/>
        </p:nvSpPr>
        <p:spPr>
          <a:xfrm>
            <a:off x="7207201" y="2477098"/>
            <a:ext cx="1736464" cy="1736464"/>
          </a:xfrm>
          <a:prstGeom prst="blockArc">
            <a:avLst>
              <a:gd name="adj1" fmla="val 5388098"/>
              <a:gd name="adj2" fmla="val 16226908"/>
              <a:gd name="adj3" fmla="val 11389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7409971" y="2679868"/>
            <a:ext cx="1330924" cy="133092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" name="空心弧 37"/>
          <p:cNvSpPr/>
          <p:nvPr/>
        </p:nvSpPr>
        <p:spPr>
          <a:xfrm>
            <a:off x="7509788" y="2779685"/>
            <a:ext cx="1131290" cy="1131290"/>
          </a:xfrm>
          <a:prstGeom prst="blockArc">
            <a:avLst>
              <a:gd name="adj1" fmla="val 16173233"/>
              <a:gd name="adj2" fmla="val 6871820"/>
              <a:gd name="adj3" fmla="val 10473"/>
            </a:avLst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386561" y="2287242"/>
            <a:ext cx="825868" cy="49244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600" dirty="0">
                <a:solidFill>
                  <a:srgbClr val="00B0F0"/>
                </a:solidFill>
                <a:latin typeface="HelveticaNeueLT Pro 67 MdCn" pitchFamily="34" charset="0"/>
                <a:ea typeface="微软雅黑" pitchFamily="34" charset="-122"/>
              </a:rPr>
              <a:t>2900</a:t>
            </a:r>
            <a:endParaRPr lang="zh-CN" altLang="en-US" sz="2600" dirty="0">
              <a:solidFill>
                <a:srgbClr val="00B0F0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636850" y="3083720"/>
            <a:ext cx="877164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NeueLT Pro 67 MdCn" pitchFamily="34" charset="0"/>
                <a:ea typeface="微软雅黑" pitchFamily="34" charset="-122"/>
              </a:rPr>
              <a:t>5000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7561874" y="1576974"/>
            <a:ext cx="1027118" cy="412424"/>
          </a:xfrm>
          <a:prstGeom prst="roundRect">
            <a:avLst/>
          </a:prstGeom>
          <a:solidFill>
            <a:srgbClr val="00B0F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2014</a:t>
            </a:r>
            <a:endParaRPr lang="zh-CN" altLang="en-US" sz="24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44" name="空心弧 43"/>
          <p:cNvSpPr/>
          <p:nvPr/>
        </p:nvSpPr>
        <p:spPr>
          <a:xfrm>
            <a:off x="9390197" y="2477098"/>
            <a:ext cx="1736464" cy="1736464"/>
          </a:xfrm>
          <a:prstGeom prst="blockArc">
            <a:avLst>
              <a:gd name="adj1" fmla="val 20238630"/>
              <a:gd name="adj2" fmla="val 16226908"/>
              <a:gd name="adj3" fmla="val 11389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9592967" y="2679868"/>
            <a:ext cx="1330924" cy="133092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8" name="空心弧 47"/>
          <p:cNvSpPr/>
          <p:nvPr/>
        </p:nvSpPr>
        <p:spPr>
          <a:xfrm>
            <a:off x="9692784" y="2779685"/>
            <a:ext cx="1131290" cy="1131290"/>
          </a:xfrm>
          <a:prstGeom prst="blockArc">
            <a:avLst>
              <a:gd name="adj1" fmla="val 16173233"/>
              <a:gd name="adj2" fmla="val 16109554"/>
              <a:gd name="adj3" fmla="val 9967"/>
            </a:avLst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569558" y="2287242"/>
            <a:ext cx="825867" cy="49244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600" dirty="0">
                <a:solidFill>
                  <a:srgbClr val="00B0F0"/>
                </a:solidFill>
                <a:latin typeface="HelveticaNeueLT Pro 67 MdCn" pitchFamily="34" charset="0"/>
                <a:ea typeface="微软雅黑" pitchFamily="34" charset="-122"/>
              </a:rPr>
              <a:t>5000</a:t>
            </a:r>
            <a:endParaRPr lang="zh-CN" altLang="en-US" sz="2600" dirty="0">
              <a:solidFill>
                <a:srgbClr val="00B0F0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819846" y="3083720"/>
            <a:ext cx="877164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NeueLT Pro 67 MdCn" pitchFamily="34" charset="0"/>
                <a:ea typeface="微软雅黑" pitchFamily="34" charset="-122"/>
              </a:rPr>
              <a:t>8000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9744870" y="1576974"/>
            <a:ext cx="1027118" cy="412424"/>
          </a:xfrm>
          <a:prstGeom prst="roundRect">
            <a:avLst/>
          </a:prstGeom>
          <a:solidFill>
            <a:srgbClr val="00B0F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2015</a:t>
            </a:r>
            <a:endParaRPr lang="zh-CN" altLang="en-US" sz="24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54" name="下弧形箭头 53"/>
          <p:cNvSpPr/>
          <p:nvPr/>
        </p:nvSpPr>
        <p:spPr>
          <a:xfrm>
            <a:off x="2351888" y="4041619"/>
            <a:ext cx="653594" cy="227338"/>
          </a:xfrm>
          <a:prstGeom prst="curvedUpArrow">
            <a:avLst>
              <a:gd name="adj1" fmla="val 25000"/>
              <a:gd name="adj2" fmla="val 50000"/>
              <a:gd name="adj3" fmla="val 53219"/>
            </a:avLst>
          </a:prstGeom>
          <a:solidFill>
            <a:srgbClr val="A8CF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5" name="下弧形箭头 54"/>
          <p:cNvSpPr/>
          <p:nvPr/>
        </p:nvSpPr>
        <p:spPr>
          <a:xfrm>
            <a:off x="4433500" y="4041619"/>
            <a:ext cx="653594" cy="227338"/>
          </a:xfrm>
          <a:prstGeom prst="curvedUpArrow">
            <a:avLst>
              <a:gd name="adj1" fmla="val 25000"/>
              <a:gd name="adj2" fmla="val 50000"/>
              <a:gd name="adj3" fmla="val 53219"/>
            </a:avLst>
          </a:prstGeom>
          <a:solidFill>
            <a:srgbClr val="A8CF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下弧形箭头 55"/>
          <p:cNvSpPr/>
          <p:nvPr/>
        </p:nvSpPr>
        <p:spPr>
          <a:xfrm>
            <a:off x="6616497" y="4041619"/>
            <a:ext cx="653594" cy="227338"/>
          </a:xfrm>
          <a:prstGeom prst="curvedUpArrow">
            <a:avLst>
              <a:gd name="adj1" fmla="val 25000"/>
              <a:gd name="adj2" fmla="val 50000"/>
              <a:gd name="adj3" fmla="val 53219"/>
            </a:avLst>
          </a:prstGeom>
          <a:solidFill>
            <a:srgbClr val="A8CF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7" name="下弧形箭头 56"/>
          <p:cNvSpPr/>
          <p:nvPr/>
        </p:nvSpPr>
        <p:spPr>
          <a:xfrm>
            <a:off x="8799494" y="4041619"/>
            <a:ext cx="653594" cy="227338"/>
          </a:xfrm>
          <a:prstGeom prst="curvedUpArrow">
            <a:avLst>
              <a:gd name="adj1" fmla="val 25000"/>
              <a:gd name="adj2" fmla="val 50000"/>
              <a:gd name="adj3" fmla="val 53219"/>
            </a:avLst>
          </a:prstGeom>
          <a:solidFill>
            <a:srgbClr val="A8CF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8" name="Freeform 6"/>
          <p:cNvSpPr>
            <a:spLocks/>
          </p:cNvSpPr>
          <p:nvPr/>
        </p:nvSpPr>
        <p:spPr bwMode="auto">
          <a:xfrm>
            <a:off x="1918741" y="2708125"/>
            <a:ext cx="792089" cy="98073"/>
          </a:xfrm>
          <a:custGeom>
            <a:avLst/>
            <a:gdLst>
              <a:gd name="T0" fmla="*/ 0 w 3444"/>
              <a:gd name="T1" fmla="*/ 241 h 241"/>
              <a:gd name="T2" fmla="*/ 465 w 3444"/>
              <a:gd name="T3" fmla="*/ 0 h 241"/>
              <a:gd name="T4" fmla="*/ 3444 w 3444"/>
              <a:gd name="T5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44" h="241">
                <a:moveTo>
                  <a:pt x="0" y="241"/>
                </a:moveTo>
                <a:lnTo>
                  <a:pt x="465" y="0"/>
                </a:lnTo>
                <a:lnTo>
                  <a:pt x="3444" y="0"/>
                </a:lnTo>
              </a:path>
            </a:pathLst>
          </a:custGeom>
          <a:noFill/>
          <a:ln w="4" cap="flat">
            <a:solidFill>
              <a:schemeClr val="bg1">
                <a:lumMod val="6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6"/>
          <p:cNvSpPr>
            <a:spLocks/>
          </p:cNvSpPr>
          <p:nvPr/>
        </p:nvSpPr>
        <p:spPr bwMode="auto">
          <a:xfrm>
            <a:off x="3947278" y="2708125"/>
            <a:ext cx="792089" cy="98073"/>
          </a:xfrm>
          <a:custGeom>
            <a:avLst/>
            <a:gdLst>
              <a:gd name="T0" fmla="*/ 0 w 3444"/>
              <a:gd name="T1" fmla="*/ 241 h 241"/>
              <a:gd name="T2" fmla="*/ 465 w 3444"/>
              <a:gd name="T3" fmla="*/ 0 h 241"/>
              <a:gd name="T4" fmla="*/ 3444 w 3444"/>
              <a:gd name="T5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44" h="241">
                <a:moveTo>
                  <a:pt x="0" y="241"/>
                </a:moveTo>
                <a:lnTo>
                  <a:pt x="465" y="0"/>
                </a:lnTo>
                <a:lnTo>
                  <a:pt x="3444" y="0"/>
                </a:lnTo>
              </a:path>
            </a:pathLst>
          </a:custGeom>
          <a:noFill/>
          <a:ln w="4" cap="flat">
            <a:solidFill>
              <a:schemeClr val="bg1">
                <a:lumMod val="6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6"/>
          <p:cNvSpPr>
            <a:spLocks/>
          </p:cNvSpPr>
          <p:nvPr/>
        </p:nvSpPr>
        <p:spPr bwMode="auto">
          <a:xfrm>
            <a:off x="6151205" y="2708125"/>
            <a:ext cx="792089" cy="98073"/>
          </a:xfrm>
          <a:custGeom>
            <a:avLst/>
            <a:gdLst>
              <a:gd name="T0" fmla="*/ 0 w 3444"/>
              <a:gd name="T1" fmla="*/ 241 h 241"/>
              <a:gd name="T2" fmla="*/ 465 w 3444"/>
              <a:gd name="T3" fmla="*/ 0 h 241"/>
              <a:gd name="T4" fmla="*/ 3444 w 3444"/>
              <a:gd name="T5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44" h="241">
                <a:moveTo>
                  <a:pt x="0" y="241"/>
                </a:moveTo>
                <a:lnTo>
                  <a:pt x="465" y="0"/>
                </a:lnTo>
                <a:lnTo>
                  <a:pt x="3444" y="0"/>
                </a:lnTo>
              </a:path>
            </a:pathLst>
          </a:custGeom>
          <a:noFill/>
          <a:ln w="4" cap="flat">
            <a:solidFill>
              <a:schemeClr val="bg1">
                <a:lumMod val="6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6"/>
          <p:cNvSpPr>
            <a:spLocks/>
          </p:cNvSpPr>
          <p:nvPr/>
        </p:nvSpPr>
        <p:spPr bwMode="auto">
          <a:xfrm>
            <a:off x="8334202" y="2708125"/>
            <a:ext cx="792089" cy="98073"/>
          </a:xfrm>
          <a:custGeom>
            <a:avLst/>
            <a:gdLst>
              <a:gd name="T0" fmla="*/ 0 w 3444"/>
              <a:gd name="T1" fmla="*/ 241 h 241"/>
              <a:gd name="T2" fmla="*/ 465 w 3444"/>
              <a:gd name="T3" fmla="*/ 0 h 241"/>
              <a:gd name="T4" fmla="*/ 3444 w 3444"/>
              <a:gd name="T5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44" h="241">
                <a:moveTo>
                  <a:pt x="0" y="241"/>
                </a:moveTo>
                <a:lnTo>
                  <a:pt x="465" y="0"/>
                </a:lnTo>
                <a:lnTo>
                  <a:pt x="3444" y="0"/>
                </a:lnTo>
              </a:path>
            </a:pathLst>
          </a:custGeom>
          <a:noFill/>
          <a:ln w="4" cap="flat">
            <a:solidFill>
              <a:schemeClr val="bg1">
                <a:lumMod val="6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6"/>
          <p:cNvSpPr>
            <a:spLocks/>
          </p:cNvSpPr>
          <p:nvPr/>
        </p:nvSpPr>
        <p:spPr bwMode="auto">
          <a:xfrm>
            <a:off x="10527846" y="2708125"/>
            <a:ext cx="792089" cy="98073"/>
          </a:xfrm>
          <a:custGeom>
            <a:avLst/>
            <a:gdLst>
              <a:gd name="T0" fmla="*/ 0 w 3444"/>
              <a:gd name="T1" fmla="*/ 241 h 241"/>
              <a:gd name="T2" fmla="*/ 465 w 3444"/>
              <a:gd name="T3" fmla="*/ 0 h 241"/>
              <a:gd name="T4" fmla="*/ 3444 w 3444"/>
              <a:gd name="T5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44" h="241">
                <a:moveTo>
                  <a:pt x="0" y="241"/>
                </a:moveTo>
                <a:lnTo>
                  <a:pt x="465" y="0"/>
                </a:lnTo>
                <a:lnTo>
                  <a:pt x="3444" y="0"/>
                </a:lnTo>
              </a:path>
            </a:pathLst>
          </a:custGeom>
          <a:noFill/>
          <a:ln w="4" cap="flat">
            <a:solidFill>
              <a:schemeClr val="bg1">
                <a:lumMod val="6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TextBox 62"/>
          <p:cNvSpPr txBox="1"/>
          <p:nvPr/>
        </p:nvSpPr>
        <p:spPr>
          <a:xfrm>
            <a:off x="2144697" y="4269343"/>
            <a:ext cx="101822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rgbClr val="A8CF38"/>
                </a:solidFill>
                <a:latin typeface="HelveticaNeueLT Pro 67 MdCn" pitchFamily="34" charset="0"/>
              </a:rPr>
              <a:t>+50%</a:t>
            </a:r>
            <a:endParaRPr lang="zh-CN" altLang="en-US" dirty="0">
              <a:solidFill>
                <a:srgbClr val="A8CF38"/>
              </a:solidFill>
              <a:latin typeface="HelveticaNeueLT Pro 67 MdCn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164621" y="4269343"/>
            <a:ext cx="1191352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rgbClr val="A8CF38"/>
                </a:solidFill>
                <a:latin typeface="HelveticaNeueLT Pro 67 MdCn" pitchFamily="34" charset="0"/>
              </a:rPr>
              <a:t>+100%</a:t>
            </a:r>
            <a:endParaRPr lang="zh-CN" altLang="en-US" dirty="0">
              <a:solidFill>
                <a:srgbClr val="A8CF38"/>
              </a:solidFill>
              <a:latin typeface="HelveticaNeueLT Pro 67 MdCn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420691" y="4269343"/>
            <a:ext cx="101822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rgbClr val="A8CF38"/>
                </a:solidFill>
                <a:latin typeface="HelveticaNeueLT Pro 67 MdCn" pitchFamily="34" charset="0"/>
              </a:rPr>
              <a:t>+67%</a:t>
            </a:r>
            <a:endParaRPr lang="zh-CN" altLang="en-US" dirty="0">
              <a:solidFill>
                <a:srgbClr val="A8CF38"/>
              </a:solidFill>
              <a:latin typeface="HelveticaNeueLT Pro 67 MdCn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8617177" y="4269343"/>
            <a:ext cx="101822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rgbClr val="A8CF38"/>
                </a:solidFill>
                <a:latin typeface="HelveticaNeueLT Pro 67 MdCn" pitchFamily="34" charset="0"/>
              </a:rPr>
              <a:t>+60%</a:t>
            </a:r>
            <a:endParaRPr lang="zh-CN" altLang="en-US" dirty="0">
              <a:solidFill>
                <a:srgbClr val="A8CF38"/>
              </a:solidFill>
              <a:latin typeface="HelveticaNeueLT Pro 67 MdCn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804700" y="4770946"/>
            <a:ext cx="1698218" cy="12503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在此输入总收入增长因素分析，在此输入总收入增长因素分析，在此输入总收入增长因素分析在此输入总收入增长因素分析。</a:t>
            </a:r>
            <a:endParaRPr lang="en-US" altLang="zh-CN" sz="1300" dirty="0">
              <a:solidFill>
                <a:prstClr val="black">
                  <a:lumMod val="65000"/>
                  <a:lumOff val="35000"/>
                </a:prstClr>
              </a:solidFill>
              <a:latin typeface="HelveticaNeueLT Pro 67 MdCn" pitchFamily="34" charset="0"/>
              <a:cs typeface="Arial" panose="020B0604020202020204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911187" y="4770946"/>
            <a:ext cx="1698218" cy="12503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4000"/>
              </a:lnSpc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在此输入总收入增长因素分析，在此输入总收入增长因素分析，在此输入总收入增长因素分析在此输入总收入增长因素分析。</a:t>
            </a:r>
          </a:p>
        </p:txBody>
      </p:sp>
      <p:sp>
        <p:nvSpPr>
          <p:cNvPr id="69" name="矩形 68"/>
          <p:cNvSpPr/>
          <p:nvPr/>
        </p:nvSpPr>
        <p:spPr>
          <a:xfrm>
            <a:off x="6094185" y="4770946"/>
            <a:ext cx="1698218" cy="12503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4000"/>
              </a:lnSpc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在此输入总收入增长因素分析，在此输入总收入增长因素分析，在此输入总收入增长因素分析在此输入总收入增长因素分析。</a:t>
            </a:r>
          </a:p>
        </p:txBody>
      </p:sp>
      <p:sp>
        <p:nvSpPr>
          <p:cNvPr id="70" name="矩形 69"/>
          <p:cNvSpPr/>
          <p:nvPr/>
        </p:nvSpPr>
        <p:spPr>
          <a:xfrm>
            <a:off x="8277181" y="4770946"/>
            <a:ext cx="1698218" cy="12503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4000"/>
              </a:lnSpc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在此输入总收入增长因素分析，在此输入总收入增长因素分析，在此输入总收入增长因素分析在此输入总收入增长因素分析。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8863532" y="880560"/>
            <a:ext cx="2456403" cy="276999"/>
            <a:chOff x="9119542" y="430795"/>
            <a:chExt cx="2456403" cy="276999"/>
          </a:xfrm>
        </p:grpSpPr>
        <p:sp>
          <p:nvSpPr>
            <p:cNvPr id="72" name="TextBox 71"/>
            <p:cNvSpPr txBox="1"/>
            <p:nvPr/>
          </p:nvSpPr>
          <p:spPr>
            <a:xfrm>
              <a:off x="9311889" y="430795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总收入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10254526" y="430795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利润</a:t>
              </a:r>
            </a:p>
          </p:txBody>
        </p:sp>
        <p:sp>
          <p:nvSpPr>
            <p:cNvPr id="74" name="矩形 73"/>
            <p:cNvSpPr/>
            <p:nvPr/>
          </p:nvSpPr>
          <p:spPr>
            <a:xfrm>
              <a:off x="9119542" y="469854"/>
              <a:ext cx="198880" cy="19888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75" name="矩形 74"/>
            <p:cNvSpPr/>
            <p:nvPr/>
          </p:nvSpPr>
          <p:spPr>
            <a:xfrm>
              <a:off x="10055646" y="469854"/>
              <a:ext cx="198880" cy="198880"/>
            </a:xfrm>
            <a:prstGeom prst="rect">
              <a:avLst/>
            </a:prstGeom>
            <a:gradFill flip="none" rotWithShape="1">
              <a:gsLst>
                <a:gs pos="48000">
                  <a:srgbClr val="49C1AD"/>
                </a:gs>
                <a:gs pos="0">
                  <a:srgbClr val="00B0F0"/>
                </a:gs>
                <a:gs pos="100000">
                  <a:srgbClr val="A8CF38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10775726" y="430795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单位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：万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20819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3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3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3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0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000"/>
                            </p:stCondLst>
                            <p:childTnLst>
                              <p:par>
                                <p:cTn id="1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/>
      <p:bldP spid="9" grpId="0"/>
      <p:bldP spid="13" grpId="0" animBg="1"/>
      <p:bldP spid="17" grpId="0" animBg="1"/>
      <p:bldP spid="18" grpId="0"/>
      <p:bldP spid="19" grpId="0"/>
      <p:bldP spid="23" grpId="0" animBg="1"/>
      <p:bldP spid="27" grpId="0" animBg="1"/>
      <p:bldP spid="28" grpId="0"/>
      <p:bldP spid="29" grpId="0"/>
      <p:bldP spid="34" grpId="0" animBg="1"/>
      <p:bldP spid="38" grpId="0" animBg="1"/>
      <p:bldP spid="39" grpId="0"/>
      <p:bldP spid="40" grpId="0"/>
      <p:bldP spid="44" grpId="0" animBg="1"/>
      <p:bldP spid="48" grpId="0" animBg="1"/>
      <p:bldP spid="49" grpId="0"/>
      <p:bldP spid="50" grpId="0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平行四边形 17"/>
          <p:cNvSpPr/>
          <p:nvPr/>
        </p:nvSpPr>
        <p:spPr>
          <a:xfrm>
            <a:off x="6837127" y="1943663"/>
            <a:ext cx="4346312" cy="3531002"/>
          </a:xfrm>
          <a:prstGeom prst="parallelogram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65900" y="2561863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00B0F0"/>
                </a:solidFill>
                <a:latin typeface="HelveticaNeueLT Pro 67 MdCn" pitchFamily="34" charset="0"/>
                <a:ea typeface="微软雅黑" pitchFamily="34" charset="-122"/>
              </a:rPr>
              <a:t>项目成果展示</a:t>
            </a:r>
          </a:p>
        </p:txBody>
      </p:sp>
      <p:sp>
        <p:nvSpPr>
          <p:cNvPr id="15" name="矩形 14"/>
          <p:cNvSpPr/>
          <p:nvPr/>
        </p:nvSpPr>
        <p:spPr>
          <a:xfrm>
            <a:off x="1504029" y="3740532"/>
            <a:ext cx="4542391" cy="336540"/>
          </a:xfrm>
          <a:prstGeom prst="rect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全年所有项目回顾</a:t>
            </a:r>
          </a:p>
        </p:txBody>
      </p:sp>
      <p:sp>
        <p:nvSpPr>
          <p:cNvPr id="16" name="平行四边形 15"/>
          <p:cNvSpPr/>
          <p:nvPr/>
        </p:nvSpPr>
        <p:spPr>
          <a:xfrm>
            <a:off x="6527254" y="1663499"/>
            <a:ext cx="4346312" cy="3531002"/>
          </a:xfrm>
          <a:prstGeom prst="parallelogram">
            <a:avLst/>
          </a:prstGeom>
          <a:gradFill flip="none" rotWithShape="1">
            <a:gsLst>
              <a:gs pos="48000">
                <a:srgbClr val="49C1AD">
                  <a:alpha val="60000"/>
                </a:srgbClr>
              </a:gs>
              <a:gs pos="0">
                <a:srgbClr val="00B0F0">
                  <a:alpha val="60000"/>
                </a:srgbClr>
              </a:gs>
              <a:gs pos="100000">
                <a:srgbClr val="A8CF38">
                  <a:alpha val="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PART </a:t>
            </a:r>
            <a:r>
              <a:rPr lang="en-US" altLang="zh-CN" sz="150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3</a:t>
            </a:r>
            <a:endParaRPr lang="zh-CN" altLang="en-US" sz="150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8403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00000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4" grpId="0"/>
          <p:bldP spid="15" grpId="0" animBg="1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4" grpId="0"/>
          <p:bldP spid="15" grpId="0" animBg="1"/>
          <p:bldP spid="16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84446" y="46738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项目分布情况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3566600" y="1700808"/>
            <a:ext cx="5057212" cy="4257474"/>
            <a:chOff x="550590" y="1340768"/>
            <a:chExt cx="5937251" cy="4994275"/>
          </a:xfrm>
          <a:solidFill>
            <a:schemeClr val="bg1">
              <a:lumMod val="85000"/>
            </a:schemeClr>
          </a:solidFill>
          <a:effectLst/>
        </p:grpSpPr>
        <p:sp>
          <p:nvSpPr>
            <p:cNvPr id="78" name="Freeform 67"/>
            <p:cNvSpPr>
              <a:spLocks/>
            </p:cNvSpPr>
            <p:nvPr/>
          </p:nvSpPr>
          <p:spPr bwMode="gray">
            <a:xfrm>
              <a:off x="550590" y="2066256"/>
              <a:ext cx="2373313" cy="1803400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68"/>
            <p:cNvSpPr>
              <a:spLocks/>
            </p:cNvSpPr>
            <p:nvPr/>
          </p:nvSpPr>
          <p:spPr bwMode="gray">
            <a:xfrm>
              <a:off x="550590" y="2066256"/>
              <a:ext cx="2373313" cy="1803400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69"/>
            <p:cNvSpPr>
              <a:spLocks/>
            </p:cNvSpPr>
            <p:nvPr/>
          </p:nvSpPr>
          <p:spPr bwMode="gray">
            <a:xfrm>
              <a:off x="836340" y="3775993"/>
              <a:ext cx="2298700" cy="1239838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70"/>
            <p:cNvSpPr>
              <a:spLocks/>
            </p:cNvSpPr>
            <p:nvPr/>
          </p:nvSpPr>
          <p:spPr bwMode="gray">
            <a:xfrm>
              <a:off x="836340" y="3775993"/>
              <a:ext cx="2298700" cy="1239838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71"/>
            <p:cNvSpPr>
              <a:spLocks/>
            </p:cNvSpPr>
            <p:nvPr/>
          </p:nvSpPr>
          <p:spPr bwMode="gray">
            <a:xfrm>
              <a:off x="2923903" y="4853906"/>
              <a:ext cx="1073150" cy="1101725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72"/>
            <p:cNvSpPr>
              <a:spLocks/>
            </p:cNvSpPr>
            <p:nvPr/>
          </p:nvSpPr>
          <p:spPr bwMode="gray">
            <a:xfrm>
              <a:off x="2923903" y="4853906"/>
              <a:ext cx="1073150" cy="1101725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73"/>
            <p:cNvSpPr>
              <a:spLocks/>
            </p:cNvSpPr>
            <p:nvPr/>
          </p:nvSpPr>
          <p:spPr bwMode="gray">
            <a:xfrm>
              <a:off x="3781153" y="5198393"/>
              <a:ext cx="946150" cy="685800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74"/>
            <p:cNvSpPr>
              <a:spLocks/>
            </p:cNvSpPr>
            <p:nvPr/>
          </p:nvSpPr>
          <p:spPr bwMode="gray">
            <a:xfrm>
              <a:off x="3781153" y="5198393"/>
              <a:ext cx="946150" cy="685800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75"/>
            <p:cNvSpPr>
              <a:spLocks/>
            </p:cNvSpPr>
            <p:nvPr/>
          </p:nvSpPr>
          <p:spPr bwMode="gray">
            <a:xfrm>
              <a:off x="4354240" y="6061993"/>
              <a:ext cx="309563" cy="273050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76"/>
            <p:cNvSpPr>
              <a:spLocks/>
            </p:cNvSpPr>
            <p:nvPr/>
          </p:nvSpPr>
          <p:spPr bwMode="gray">
            <a:xfrm>
              <a:off x="4354240" y="6061993"/>
              <a:ext cx="309563" cy="273050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77"/>
            <p:cNvSpPr>
              <a:spLocks/>
            </p:cNvSpPr>
            <p:nvPr/>
          </p:nvSpPr>
          <p:spPr bwMode="gray">
            <a:xfrm>
              <a:off x="4468540" y="5277768"/>
              <a:ext cx="895350" cy="76200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78"/>
            <p:cNvSpPr>
              <a:spLocks/>
            </p:cNvSpPr>
            <p:nvPr/>
          </p:nvSpPr>
          <p:spPr bwMode="gray">
            <a:xfrm>
              <a:off x="4468540" y="5277768"/>
              <a:ext cx="895350" cy="76200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79"/>
            <p:cNvSpPr>
              <a:spLocks/>
            </p:cNvSpPr>
            <p:nvPr/>
          </p:nvSpPr>
          <p:spPr bwMode="gray">
            <a:xfrm>
              <a:off x="5179740" y="4817393"/>
              <a:ext cx="496888" cy="655638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80"/>
            <p:cNvSpPr>
              <a:spLocks/>
            </p:cNvSpPr>
            <p:nvPr/>
          </p:nvSpPr>
          <p:spPr bwMode="gray">
            <a:xfrm>
              <a:off x="5179740" y="4817393"/>
              <a:ext cx="496888" cy="655638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81"/>
            <p:cNvSpPr>
              <a:spLocks/>
            </p:cNvSpPr>
            <p:nvPr/>
          </p:nvSpPr>
          <p:spPr bwMode="gray">
            <a:xfrm>
              <a:off x="5354365" y="4412581"/>
              <a:ext cx="449263" cy="504825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82"/>
            <p:cNvSpPr>
              <a:spLocks/>
            </p:cNvSpPr>
            <p:nvPr/>
          </p:nvSpPr>
          <p:spPr bwMode="gray">
            <a:xfrm>
              <a:off x="5354365" y="4412581"/>
              <a:ext cx="449263" cy="504825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83"/>
            <p:cNvSpPr>
              <a:spLocks/>
            </p:cNvSpPr>
            <p:nvPr/>
          </p:nvSpPr>
          <p:spPr bwMode="gray">
            <a:xfrm>
              <a:off x="5157515" y="3906168"/>
              <a:ext cx="608013" cy="53975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84"/>
            <p:cNvSpPr>
              <a:spLocks/>
            </p:cNvSpPr>
            <p:nvPr/>
          </p:nvSpPr>
          <p:spPr bwMode="gray">
            <a:xfrm>
              <a:off x="5157515" y="3906168"/>
              <a:ext cx="608013" cy="53975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85"/>
            <p:cNvSpPr>
              <a:spLocks/>
            </p:cNvSpPr>
            <p:nvPr/>
          </p:nvSpPr>
          <p:spPr bwMode="gray">
            <a:xfrm>
              <a:off x="5516290" y="4303043"/>
              <a:ext cx="92075" cy="122238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86"/>
            <p:cNvSpPr>
              <a:spLocks/>
            </p:cNvSpPr>
            <p:nvPr/>
          </p:nvSpPr>
          <p:spPr bwMode="gray">
            <a:xfrm>
              <a:off x="5516290" y="4303043"/>
              <a:ext cx="92075" cy="122238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87"/>
            <p:cNvSpPr>
              <a:spLocks/>
            </p:cNvSpPr>
            <p:nvPr/>
          </p:nvSpPr>
          <p:spPr bwMode="gray">
            <a:xfrm>
              <a:off x="5303565" y="4131593"/>
              <a:ext cx="58738" cy="50800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88"/>
            <p:cNvSpPr>
              <a:spLocks/>
            </p:cNvSpPr>
            <p:nvPr/>
          </p:nvSpPr>
          <p:spPr bwMode="gray">
            <a:xfrm>
              <a:off x="5303565" y="4131593"/>
              <a:ext cx="58738" cy="50800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89"/>
            <p:cNvSpPr>
              <a:spLocks/>
            </p:cNvSpPr>
            <p:nvPr/>
          </p:nvSpPr>
          <p:spPr bwMode="gray">
            <a:xfrm>
              <a:off x="5389290" y="4158581"/>
              <a:ext cx="58738" cy="82550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90"/>
            <p:cNvSpPr>
              <a:spLocks/>
            </p:cNvSpPr>
            <p:nvPr/>
          </p:nvSpPr>
          <p:spPr bwMode="gray">
            <a:xfrm>
              <a:off x="5389290" y="4158581"/>
              <a:ext cx="58738" cy="82550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91"/>
            <p:cNvSpPr>
              <a:spLocks/>
            </p:cNvSpPr>
            <p:nvPr/>
          </p:nvSpPr>
          <p:spPr bwMode="gray">
            <a:xfrm>
              <a:off x="4886053" y="3512468"/>
              <a:ext cx="782638" cy="525463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Freeform 92"/>
            <p:cNvSpPr>
              <a:spLocks/>
            </p:cNvSpPr>
            <p:nvPr/>
          </p:nvSpPr>
          <p:spPr bwMode="gray">
            <a:xfrm>
              <a:off x="4886053" y="3512468"/>
              <a:ext cx="782638" cy="525463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93"/>
            <p:cNvSpPr>
              <a:spLocks/>
            </p:cNvSpPr>
            <p:nvPr/>
          </p:nvSpPr>
          <p:spPr bwMode="gray">
            <a:xfrm>
              <a:off x="4681265" y="2926681"/>
              <a:ext cx="635000" cy="92075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94"/>
            <p:cNvSpPr>
              <a:spLocks/>
            </p:cNvSpPr>
            <p:nvPr/>
          </p:nvSpPr>
          <p:spPr bwMode="gray">
            <a:xfrm>
              <a:off x="4681265" y="2926681"/>
              <a:ext cx="635000" cy="92075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95"/>
            <p:cNvSpPr>
              <a:spLocks/>
            </p:cNvSpPr>
            <p:nvPr/>
          </p:nvSpPr>
          <p:spPr bwMode="gray">
            <a:xfrm>
              <a:off x="4868590" y="3160043"/>
              <a:ext cx="192088" cy="22225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96"/>
            <p:cNvSpPr>
              <a:spLocks/>
            </p:cNvSpPr>
            <p:nvPr/>
          </p:nvSpPr>
          <p:spPr bwMode="gray">
            <a:xfrm>
              <a:off x="4868590" y="3160043"/>
              <a:ext cx="192088" cy="22225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97"/>
            <p:cNvSpPr>
              <a:spLocks/>
            </p:cNvSpPr>
            <p:nvPr/>
          </p:nvSpPr>
          <p:spPr bwMode="gray">
            <a:xfrm>
              <a:off x="5006703" y="3294981"/>
              <a:ext cx="136525" cy="182563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Freeform 98"/>
            <p:cNvSpPr>
              <a:spLocks/>
            </p:cNvSpPr>
            <p:nvPr/>
          </p:nvSpPr>
          <p:spPr bwMode="gray">
            <a:xfrm>
              <a:off x="5006703" y="3294981"/>
              <a:ext cx="136525" cy="182563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Freeform 99"/>
            <p:cNvSpPr>
              <a:spLocks/>
            </p:cNvSpPr>
            <p:nvPr/>
          </p:nvSpPr>
          <p:spPr bwMode="gray">
            <a:xfrm>
              <a:off x="5190853" y="2706018"/>
              <a:ext cx="682625" cy="681038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" name="Freeform 100"/>
            <p:cNvSpPr>
              <a:spLocks/>
            </p:cNvSpPr>
            <p:nvPr/>
          </p:nvSpPr>
          <p:spPr bwMode="gray">
            <a:xfrm>
              <a:off x="5190853" y="2706018"/>
              <a:ext cx="682625" cy="681038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Freeform 101"/>
            <p:cNvSpPr>
              <a:spLocks/>
            </p:cNvSpPr>
            <p:nvPr/>
          </p:nvSpPr>
          <p:spPr bwMode="gray">
            <a:xfrm>
              <a:off x="5341665" y="2323431"/>
              <a:ext cx="1000125" cy="684213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Freeform 102"/>
            <p:cNvSpPr>
              <a:spLocks/>
            </p:cNvSpPr>
            <p:nvPr/>
          </p:nvSpPr>
          <p:spPr bwMode="gray">
            <a:xfrm>
              <a:off x="5341665" y="2323431"/>
              <a:ext cx="1000125" cy="684213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" name="Freeform 103"/>
            <p:cNvSpPr>
              <a:spLocks/>
            </p:cNvSpPr>
            <p:nvPr/>
          </p:nvSpPr>
          <p:spPr bwMode="gray">
            <a:xfrm>
              <a:off x="5121003" y="1340768"/>
              <a:ext cx="1366838" cy="1235075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" name="Freeform 104"/>
            <p:cNvSpPr>
              <a:spLocks/>
            </p:cNvSpPr>
            <p:nvPr/>
          </p:nvSpPr>
          <p:spPr bwMode="gray">
            <a:xfrm>
              <a:off x="5121003" y="1340768"/>
              <a:ext cx="1366838" cy="1235075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Freeform 105"/>
            <p:cNvSpPr>
              <a:spLocks/>
            </p:cNvSpPr>
            <p:nvPr/>
          </p:nvSpPr>
          <p:spPr bwMode="gray">
            <a:xfrm>
              <a:off x="3001690" y="1412206"/>
              <a:ext cx="2605088" cy="2338388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Freeform 106"/>
            <p:cNvSpPr>
              <a:spLocks/>
            </p:cNvSpPr>
            <p:nvPr/>
          </p:nvSpPr>
          <p:spPr bwMode="gray">
            <a:xfrm>
              <a:off x="3001690" y="1412206"/>
              <a:ext cx="2605088" cy="2338388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Freeform 107"/>
            <p:cNvSpPr>
              <a:spLocks/>
            </p:cNvSpPr>
            <p:nvPr/>
          </p:nvSpPr>
          <p:spPr bwMode="gray">
            <a:xfrm>
              <a:off x="2607990" y="3023518"/>
              <a:ext cx="1598613" cy="1381125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" name="Freeform 108"/>
            <p:cNvSpPr>
              <a:spLocks/>
            </p:cNvSpPr>
            <p:nvPr/>
          </p:nvSpPr>
          <p:spPr bwMode="gray">
            <a:xfrm>
              <a:off x="2607990" y="3023518"/>
              <a:ext cx="1598613" cy="1381125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" name="Freeform 109"/>
            <p:cNvSpPr>
              <a:spLocks/>
            </p:cNvSpPr>
            <p:nvPr/>
          </p:nvSpPr>
          <p:spPr bwMode="gray">
            <a:xfrm>
              <a:off x="2096815" y="3464843"/>
              <a:ext cx="1485900" cy="1057275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" name="Freeform 110"/>
            <p:cNvSpPr>
              <a:spLocks/>
            </p:cNvSpPr>
            <p:nvPr/>
          </p:nvSpPr>
          <p:spPr bwMode="gray">
            <a:xfrm>
              <a:off x="2096815" y="3464843"/>
              <a:ext cx="1485900" cy="1057275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" name="Freeform 111"/>
            <p:cNvSpPr>
              <a:spLocks/>
            </p:cNvSpPr>
            <p:nvPr/>
          </p:nvSpPr>
          <p:spPr bwMode="gray">
            <a:xfrm>
              <a:off x="2965178" y="4191918"/>
              <a:ext cx="1446213" cy="1100138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" name="Freeform 112"/>
            <p:cNvSpPr>
              <a:spLocks/>
            </p:cNvSpPr>
            <p:nvPr/>
          </p:nvSpPr>
          <p:spPr bwMode="gray">
            <a:xfrm>
              <a:off x="2965178" y="4191918"/>
              <a:ext cx="1446213" cy="1100138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" name="Freeform 113"/>
            <p:cNvSpPr>
              <a:spLocks/>
            </p:cNvSpPr>
            <p:nvPr/>
          </p:nvSpPr>
          <p:spPr bwMode="gray">
            <a:xfrm>
              <a:off x="3670028" y="4842793"/>
              <a:ext cx="719138" cy="631825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" name="Freeform 114"/>
            <p:cNvSpPr>
              <a:spLocks/>
            </p:cNvSpPr>
            <p:nvPr/>
          </p:nvSpPr>
          <p:spPr bwMode="gray">
            <a:xfrm>
              <a:off x="3670028" y="4842793"/>
              <a:ext cx="719138" cy="631825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" name="Freeform 115"/>
            <p:cNvSpPr>
              <a:spLocks/>
            </p:cNvSpPr>
            <p:nvPr/>
          </p:nvSpPr>
          <p:spPr bwMode="gray">
            <a:xfrm>
              <a:off x="4319315" y="4691981"/>
              <a:ext cx="638175" cy="727075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" name="Freeform 116"/>
            <p:cNvSpPr>
              <a:spLocks/>
            </p:cNvSpPr>
            <p:nvPr/>
          </p:nvSpPr>
          <p:spPr bwMode="gray">
            <a:xfrm>
              <a:off x="4319315" y="4691981"/>
              <a:ext cx="638175" cy="727075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8" name="Freeform 117"/>
            <p:cNvSpPr>
              <a:spLocks/>
            </p:cNvSpPr>
            <p:nvPr/>
          </p:nvSpPr>
          <p:spPr bwMode="gray">
            <a:xfrm>
              <a:off x="4862240" y="4618956"/>
              <a:ext cx="565150" cy="779463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" name="Freeform 118"/>
            <p:cNvSpPr>
              <a:spLocks/>
            </p:cNvSpPr>
            <p:nvPr/>
          </p:nvSpPr>
          <p:spPr bwMode="gray">
            <a:xfrm>
              <a:off x="4862240" y="4618956"/>
              <a:ext cx="565150" cy="779463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" name="Freeform 119"/>
            <p:cNvSpPr>
              <a:spLocks/>
            </p:cNvSpPr>
            <p:nvPr/>
          </p:nvSpPr>
          <p:spPr bwMode="gray">
            <a:xfrm>
              <a:off x="4927328" y="3972843"/>
              <a:ext cx="573088" cy="709613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Freeform 120"/>
            <p:cNvSpPr>
              <a:spLocks/>
            </p:cNvSpPr>
            <p:nvPr/>
          </p:nvSpPr>
          <p:spPr bwMode="gray">
            <a:xfrm>
              <a:off x="4927328" y="3972843"/>
              <a:ext cx="573088" cy="709613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" name="Freeform 121"/>
            <p:cNvSpPr>
              <a:spLocks/>
            </p:cNvSpPr>
            <p:nvPr/>
          </p:nvSpPr>
          <p:spPr bwMode="gray">
            <a:xfrm>
              <a:off x="4224065" y="4272881"/>
              <a:ext cx="901700" cy="565150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" name="Freeform 122"/>
            <p:cNvSpPr>
              <a:spLocks/>
            </p:cNvSpPr>
            <p:nvPr/>
          </p:nvSpPr>
          <p:spPr bwMode="gray">
            <a:xfrm>
              <a:off x="4224065" y="4272881"/>
              <a:ext cx="901700" cy="565150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" name="Freeform 123"/>
            <p:cNvSpPr>
              <a:spLocks/>
            </p:cNvSpPr>
            <p:nvPr/>
          </p:nvSpPr>
          <p:spPr bwMode="gray">
            <a:xfrm>
              <a:off x="4392340" y="3828381"/>
              <a:ext cx="711200" cy="631825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" name="Freeform 124"/>
            <p:cNvSpPr>
              <a:spLocks/>
            </p:cNvSpPr>
            <p:nvPr/>
          </p:nvSpPr>
          <p:spPr bwMode="gray">
            <a:xfrm>
              <a:off x="4392340" y="3828381"/>
              <a:ext cx="711200" cy="631825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6" name="Freeform 125"/>
            <p:cNvSpPr>
              <a:spLocks/>
            </p:cNvSpPr>
            <p:nvPr/>
          </p:nvSpPr>
          <p:spPr bwMode="gray">
            <a:xfrm>
              <a:off x="4373290" y="3263231"/>
              <a:ext cx="398463" cy="835025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" name="Freeform 126"/>
            <p:cNvSpPr>
              <a:spLocks/>
            </p:cNvSpPr>
            <p:nvPr/>
          </p:nvSpPr>
          <p:spPr bwMode="gray">
            <a:xfrm>
              <a:off x="4373290" y="3263231"/>
              <a:ext cx="398463" cy="835025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8" name="Freeform 127"/>
            <p:cNvSpPr>
              <a:spLocks/>
            </p:cNvSpPr>
            <p:nvPr/>
          </p:nvSpPr>
          <p:spPr bwMode="gray">
            <a:xfrm>
              <a:off x="3750990" y="3428331"/>
              <a:ext cx="736600" cy="1054100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9" name="Freeform 128"/>
            <p:cNvSpPr>
              <a:spLocks/>
            </p:cNvSpPr>
            <p:nvPr/>
          </p:nvSpPr>
          <p:spPr bwMode="gray">
            <a:xfrm>
              <a:off x="5736953" y="5149181"/>
              <a:ext cx="192088" cy="484188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0" name="Freeform 127"/>
            <p:cNvSpPr>
              <a:spLocks/>
            </p:cNvSpPr>
            <p:nvPr/>
          </p:nvSpPr>
          <p:spPr bwMode="gray">
            <a:xfrm>
              <a:off x="3750990" y="3428331"/>
              <a:ext cx="736600" cy="1054100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1" name="Freeform 78"/>
          <p:cNvSpPr>
            <a:spLocks/>
          </p:cNvSpPr>
          <p:nvPr/>
        </p:nvSpPr>
        <p:spPr bwMode="gray">
          <a:xfrm>
            <a:off x="6903818" y="5056985"/>
            <a:ext cx="762638" cy="649584"/>
          </a:xfrm>
          <a:custGeom>
            <a:avLst/>
            <a:gdLst>
              <a:gd name="T0" fmla="*/ 279 w 1128"/>
              <a:gd name="T1" fmla="*/ 62 h 960"/>
              <a:gd name="T2" fmla="*/ 272 w 1128"/>
              <a:gd name="T3" fmla="*/ 67 h 960"/>
              <a:gd name="T4" fmla="*/ 266 w 1128"/>
              <a:gd name="T5" fmla="*/ 77 h 960"/>
              <a:gd name="T6" fmla="*/ 261 w 1128"/>
              <a:gd name="T7" fmla="*/ 87 h 960"/>
              <a:gd name="T8" fmla="*/ 254 w 1128"/>
              <a:gd name="T9" fmla="*/ 97 h 960"/>
              <a:gd name="T10" fmla="*/ 241 w 1128"/>
              <a:gd name="T11" fmla="*/ 103 h 960"/>
              <a:gd name="T12" fmla="*/ 230 w 1128"/>
              <a:gd name="T13" fmla="*/ 104 h 960"/>
              <a:gd name="T14" fmla="*/ 216 w 1128"/>
              <a:gd name="T15" fmla="*/ 103 h 960"/>
              <a:gd name="T16" fmla="*/ 203 w 1128"/>
              <a:gd name="T17" fmla="*/ 110 h 960"/>
              <a:gd name="T18" fmla="*/ 199 w 1128"/>
              <a:gd name="T19" fmla="*/ 115 h 960"/>
              <a:gd name="T20" fmla="*/ 198 w 1128"/>
              <a:gd name="T21" fmla="*/ 118 h 960"/>
              <a:gd name="T22" fmla="*/ 196 w 1128"/>
              <a:gd name="T23" fmla="*/ 119 h 960"/>
              <a:gd name="T24" fmla="*/ 190 w 1128"/>
              <a:gd name="T25" fmla="*/ 114 h 960"/>
              <a:gd name="T26" fmla="*/ 183 w 1128"/>
              <a:gd name="T27" fmla="*/ 118 h 960"/>
              <a:gd name="T28" fmla="*/ 177 w 1128"/>
              <a:gd name="T29" fmla="*/ 127 h 960"/>
              <a:gd name="T30" fmla="*/ 164 w 1128"/>
              <a:gd name="T31" fmla="*/ 127 h 960"/>
              <a:gd name="T32" fmla="*/ 155 w 1128"/>
              <a:gd name="T33" fmla="*/ 120 h 960"/>
              <a:gd name="T34" fmla="*/ 148 w 1128"/>
              <a:gd name="T35" fmla="*/ 111 h 960"/>
              <a:gd name="T36" fmla="*/ 143 w 1128"/>
              <a:gd name="T37" fmla="*/ 113 h 960"/>
              <a:gd name="T38" fmla="*/ 147 w 1128"/>
              <a:gd name="T39" fmla="*/ 122 h 960"/>
              <a:gd name="T40" fmla="*/ 154 w 1128"/>
              <a:gd name="T41" fmla="*/ 130 h 960"/>
              <a:gd name="T42" fmla="*/ 153 w 1128"/>
              <a:gd name="T43" fmla="*/ 140 h 960"/>
              <a:gd name="T44" fmla="*/ 140 w 1128"/>
              <a:gd name="T45" fmla="*/ 149 h 960"/>
              <a:gd name="T46" fmla="*/ 134 w 1128"/>
              <a:gd name="T47" fmla="*/ 149 h 960"/>
              <a:gd name="T48" fmla="*/ 132 w 1128"/>
              <a:gd name="T49" fmla="*/ 148 h 960"/>
              <a:gd name="T50" fmla="*/ 130 w 1128"/>
              <a:gd name="T51" fmla="*/ 148 h 960"/>
              <a:gd name="T52" fmla="*/ 126 w 1128"/>
              <a:gd name="T53" fmla="*/ 154 h 960"/>
              <a:gd name="T54" fmla="*/ 116 w 1128"/>
              <a:gd name="T55" fmla="*/ 163 h 960"/>
              <a:gd name="T56" fmla="*/ 110 w 1128"/>
              <a:gd name="T57" fmla="*/ 167 h 960"/>
              <a:gd name="T58" fmla="*/ 97 w 1128"/>
              <a:gd name="T59" fmla="*/ 168 h 960"/>
              <a:gd name="T60" fmla="*/ 87 w 1128"/>
              <a:gd name="T61" fmla="*/ 171 h 960"/>
              <a:gd name="T62" fmla="*/ 75 w 1128"/>
              <a:gd name="T63" fmla="*/ 179 h 960"/>
              <a:gd name="T64" fmla="*/ 56 w 1128"/>
              <a:gd name="T65" fmla="*/ 185 h 960"/>
              <a:gd name="T66" fmla="*/ 46 w 1128"/>
              <a:gd name="T67" fmla="*/ 186 h 960"/>
              <a:gd name="T68" fmla="*/ 38 w 1128"/>
              <a:gd name="T69" fmla="*/ 194 h 960"/>
              <a:gd name="T70" fmla="*/ 29 w 1128"/>
              <a:gd name="T71" fmla="*/ 199 h 960"/>
              <a:gd name="T72" fmla="*/ 23 w 1128"/>
              <a:gd name="T73" fmla="*/ 207 h 960"/>
              <a:gd name="T74" fmla="*/ 26 w 1128"/>
              <a:gd name="T75" fmla="*/ 214 h 960"/>
              <a:gd name="T76" fmla="*/ 35 w 1128"/>
              <a:gd name="T77" fmla="*/ 227 h 960"/>
              <a:gd name="T78" fmla="*/ 35 w 1128"/>
              <a:gd name="T79" fmla="*/ 235 h 960"/>
              <a:gd name="T80" fmla="*/ 24 w 1128"/>
              <a:gd name="T81" fmla="*/ 240 h 960"/>
              <a:gd name="T82" fmla="*/ 13 w 1128"/>
              <a:gd name="T83" fmla="*/ 235 h 960"/>
              <a:gd name="T84" fmla="*/ 4 w 1128"/>
              <a:gd name="T85" fmla="*/ 222 h 960"/>
              <a:gd name="T86" fmla="*/ 1 w 1128"/>
              <a:gd name="T87" fmla="*/ 210 h 960"/>
              <a:gd name="T88" fmla="*/ 1 w 1128"/>
              <a:gd name="T89" fmla="*/ 200 h 960"/>
              <a:gd name="T90" fmla="*/ 8 w 1128"/>
              <a:gd name="T91" fmla="*/ 189 h 960"/>
              <a:gd name="T92" fmla="*/ 0 w 1128"/>
              <a:gd name="T93" fmla="*/ 184 h 960"/>
              <a:gd name="T94" fmla="*/ 19 w 1128"/>
              <a:gd name="T95" fmla="*/ 160 h 960"/>
              <a:gd name="T96" fmla="*/ 37 w 1128"/>
              <a:gd name="T97" fmla="*/ 139 h 960"/>
              <a:gd name="T98" fmla="*/ 59 w 1128"/>
              <a:gd name="T99" fmla="*/ 101 h 960"/>
              <a:gd name="T100" fmla="*/ 74 w 1128"/>
              <a:gd name="T101" fmla="*/ 62 h 960"/>
              <a:gd name="T102" fmla="*/ 82 w 1128"/>
              <a:gd name="T103" fmla="*/ 36 h 960"/>
              <a:gd name="T104" fmla="*/ 121 w 1128"/>
              <a:gd name="T105" fmla="*/ 3 h 960"/>
              <a:gd name="T106" fmla="*/ 156 w 1128"/>
              <a:gd name="T107" fmla="*/ 8 h 960"/>
              <a:gd name="T108" fmla="*/ 170 w 1128"/>
              <a:gd name="T109" fmla="*/ 24 h 960"/>
              <a:gd name="T110" fmla="*/ 185 w 1128"/>
              <a:gd name="T111" fmla="*/ 32 h 960"/>
              <a:gd name="T112" fmla="*/ 224 w 1128"/>
              <a:gd name="T113" fmla="*/ 15 h 960"/>
              <a:gd name="T114" fmla="*/ 272 w 1128"/>
              <a:gd name="T115" fmla="*/ 41 h 96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28"/>
              <a:gd name="T175" fmla="*/ 0 h 960"/>
              <a:gd name="T176" fmla="*/ 1128 w 1128"/>
              <a:gd name="T177" fmla="*/ 960 h 96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28" h="960">
                <a:moveTo>
                  <a:pt x="1128" y="246"/>
                </a:moveTo>
                <a:lnTo>
                  <a:pt x="1124" y="248"/>
                </a:lnTo>
                <a:lnTo>
                  <a:pt x="1116" y="250"/>
                </a:lnTo>
                <a:lnTo>
                  <a:pt x="1104" y="254"/>
                </a:lnTo>
                <a:lnTo>
                  <a:pt x="1094" y="259"/>
                </a:lnTo>
                <a:lnTo>
                  <a:pt x="1088" y="265"/>
                </a:lnTo>
                <a:lnTo>
                  <a:pt x="1083" y="275"/>
                </a:lnTo>
                <a:lnTo>
                  <a:pt x="1075" y="289"/>
                </a:lnTo>
                <a:lnTo>
                  <a:pt x="1063" y="305"/>
                </a:lnTo>
                <a:lnTo>
                  <a:pt x="1055" y="318"/>
                </a:lnTo>
                <a:lnTo>
                  <a:pt x="1047" y="332"/>
                </a:lnTo>
                <a:lnTo>
                  <a:pt x="1043" y="348"/>
                </a:lnTo>
                <a:lnTo>
                  <a:pt x="1037" y="362"/>
                </a:lnTo>
                <a:lnTo>
                  <a:pt x="1029" y="376"/>
                </a:lnTo>
                <a:lnTo>
                  <a:pt x="1016" y="387"/>
                </a:lnTo>
                <a:lnTo>
                  <a:pt x="1002" y="395"/>
                </a:lnTo>
                <a:lnTo>
                  <a:pt x="984" y="403"/>
                </a:lnTo>
                <a:lnTo>
                  <a:pt x="966" y="411"/>
                </a:lnTo>
                <a:lnTo>
                  <a:pt x="949" y="417"/>
                </a:lnTo>
                <a:lnTo>
                  <a:pt x="937" y="419"/>
                </a:lnTo>
                <a:lnTo>
                  <a:pt x="921" y="415"/>
                </a:lnTo>
                <a:lnTo>
                  <a:pt x="903" y="411"/>
                </a:lnTo>
                <a:lnTo>
                  <a:pt x="884" y="409"/>
                </a:lnTo>
                <a:lnTo>
                  <a:pt x="864" y="411"/>
                </a:lnTo>
                <a:lnTo>
                  <a:pt x="846" y="419"/>
                </a:lnTo>
                <a:lnTo>
                  <a:pt x="829" y="431"/>
                </a:lnTo>
                <a:lnTo>
                  <a:pt x="813" y="440"/>
                </a:lnTo>
                <a:lnTo>
                  <a:pt x="801" y="450"/>
                </a:lnTo>
                <a:lnTo>
                  <a:pt x="799" y="454"/>
                </a:lnTo>
                <a:lnTo>
                  <a:pt x="797" y="458"/>
                </a:lnTo>
                <a:lnTo>
                  <a:pt x="795" y="464"/>
                </a:lnTo>
                <a:lnTo>
                  <a:pt x="793" y="468"/>
                </a:lnTo>
                <a:lnTo>
                  <a:pt x="791" y="472"/>
                </a:lnTo>
                <a:lnTo>
                  <a:pt x="789" y="474"/>
                </a:lnTo>
                <a:lnTo>
                  <a:pt x="787" y="474"/>
                </a:lnTo>
                <a:lnTo>
                  <a:pt x="783" y="474"/>
                </a:lnTo>
                <a:lnTo>
                  <a:pt x="777" y="470"/>
                </a:lnTo>
                <a:lnTo>
                  <a:pt x="770" y="462"/>
                </a:lnTo>
                <a:lnTo>
                  <a:pt x="760" y="456"/>
                </a:lnTo>
                <a:lnTo>
                  <a:pt x="752" y="456"/>
                </a:lnTo>
                <a:lnTo>
                  <a:pt x="742" y="462"/>
                </a:lnTo>
                <a:lnTo>
                  <a:pt x="734" y="472"/>
                </a:lnTo>
                <a:lnTo>
                  <a:pt x="726" y="484"/>
                </a:lnTo>
                <a:lnTo>
                  <a:pt x="718" y="496"/>
                </a:lnTo>
                <a:lnTo>
                  <a:pt x="708" y="507"/>
                </a:lnTo>
                <a:lnTo>
                  <a:pt x="695" y="513"/>
                </a:lnTo>
                <a:lnTo>
                  <a:pt x="679" y="513"/>
                </a:lnTo>
                <a:lnTo>
                  <a:pt x="657" y="509"/>
                </a:lnTo>
                <a:lnTo>
                  <a:pt x="644" y="503"/>
                </a:lnTo>
                <a:lnTo>
                  <a:pt x="634" y="494"/>
                </a:lnTo>
                <a:lnTo>
                  <a:pt x="622" y="482"/>
                </a:lnTo>
                <a:lnTo>
                  <a:pt x="612" y="468"/>
                </a:lnTo>
                <a:lnTo>
                  <a:pt x="602" y="454"/>
                </a:lnTo>
                <a:lnTo>
                  <a:pt x="592" y="442"/>
                </a:lnTo>
                <a:lnTo>
                  <a:pt x="583" y="437"/>
                </a:lnTo>
                <a:lnTo>
                  <a:pt x="575" y="440"/>
                </a:lnTo>
                <a:lnTo>
                  <a:pt x="571" y="452"/>
                </a:lnTo>
                <a:lnTo>
                  <a:pt x="575" y="464"/>
                </a:lnTo>
                <a:lnTo>
                  <a:pt x="581" y="478"/>
                </a:lnTo>
                <a:lnTo>
                  <a:pt x="588" y="490"/>
                </a:lnTo>
                <a:lnTo>
                  <a:pt x="596" y="498"/>
                </a:lnTo>
                <a:lnTo>
                  <a:pt x="608" y="509"/>
                </a:lnTo>
                <a:lnTo>
                  <a:pt x="618" y="519"/>
                </a:lnTo>
                <a:lnTo>
                  <a:pt x="624" y="531"/>
                </a:lnTo>
                <a:lnTo>
                  <a:pt x="624" y="541"/>
                </a:lnTo>
                <a:lnTo>
                  <a:pt x="612" y="557"/>
                </a:lnTo>
                <a:lnTo>
                  <a:pt x="596" y="574"/>
                </a:lnTo>
                <a:lnTo>
                  <a:pt x="577" y="588"/>
                </a:lnTo>
                <a:lnTo>
                  <a:pt x="557" y="596"/>
                </a:lnTo>
                <a:lnTo>
                  <a:pt x="545" y="600"/>
                </a:lnTo>
                <a:lnTo>
                  <a:pt x="535" y="598"/>
                </a:lnTo>
                <a:lnTo>
                  <a:pt x="533" y="596"/>
                </a:lnTo>
                <a:lnTo>
                  <a:pt x="531" y="594"/>
                </a:lnTo>
                <a:lnTo>
                  <a:pt x="527" y="592"/>
                </a:lnTo>
                <a:lnTo>
                  <a:pt x="525" y="590"/>
                </a:lnTo>
                <a:lnTo>
                  <a:pt x="523" y="590"/>
                </a:lnTo>
                <a:lnTo>
                  <a:pt x="521" y="590"/>
                </a:lnTo>
                <a:lnTo>
                  <a:pt x="520" y="592"/>
                </a:lnTo>
                <a:lnTo>
                  <a:pt x="518" y="598"/>
                </a:lnTo>
                <a:lnTo>
                  <a:pt x="514" y="608"/>
                </a:lnTo>
                <a:lnTo>
                  <a:pt x="504" y="614"/>
                </a:lnTo>
                <a:lnTo>
                  <a:pt x="492" y="624"/>
                </a:lnTo>
                <a:lnTo>
                  <a:pt x="478" y="637"/>
                </a:lnTo>
                <a:lnTo>
                  <a:pt x="466" y="651"/>
                </a:lnTo>
                <a:lnTo>
                  <a:pt x="459" y="661"/>
                </a:lnTo>
                <a:lnTo>
                  <a:pt x="451" y="667"/>
                </a:lnTo>
                <a:lnTo>
                  <a:pt x="441" y="667"/>
                </a:lnTo>
                <a:lnTo>
                  <a:pt x="427" y="665"/>
                </a:lnTo>
                <a:lnTo>
                  <a:pt x="411" y="667"/>
                </a:lnTo>
                <a:lnTo>
                  <a:pt x="390" y="669"/>
                </a:lnTo>
                <a:lnTo>
                  <a:pt x="374" y="669"/>
                </a:lnTo>
                <a:lnTo>
                  <a:pt x="360" y="675"/>
                </a:lnTo>
                <a:lnTo>
                  <a:pt x="348" y="683"/>
                </a:lnTo>
                <a:lnTo>
                  <a:pt x="336" y="694"/>
                </a:lnTo>
                <a:lnTo>
                  <a:pt x="323" y="704"/>
                </a:lnTo>
                <a:lnTo>
                  <a:pt x="299" y="714"/>
                </a:lnTo>
                <a:lnTo>
                  <a:pt x="271" y="726"/>
                </a:lnTo>
                <a:lnTo>
                  <a:pt x="246" y="734"/>
                </a:lnTo>
                <a:lnTo>
                  <a:pt x="226" y="740"/>
                </a:lnTo>
                <a:lnTo>
                  <a:pt x="212" y="740"/>
                </a:lnTo>
                <a:lnTo>
                  <a:pt x="199" y="740"/>
                </a:lnTo>
                <a:lnTo>
                  <a:pt x="185" y="742"/>
                </a:lnTo>
                <a:lnTo>
                  <a:pt x="173" y="748"/>
                </a:lnTo>
                <a:lnTo>
                  <a:pt x="163" y="759"/>
                </a:lnTo>
                <a:lnTo>
                  <a:pt x="153" y="773"/>
                </a:lnTo>
                <a:lnTo>
                  <a:pt x="142" y="781"/>
                </a:lnTo>
                <a:lnTo>
                  <a:pt x="128" y="787"/>
                </a:lnTo>
                <a:lnTo>
                  <a:pt x="116" y="793"/>
                </a:lnTo>
                <a:lnTo>
                  <a:pt x="108" y="803"/>
                </a:lnTo>
                <a:lnTo>
                  <a:pt x="100" y="816"/>
                </a:lnTo>
                <a:lnTo>
                  <a:pt x="92" y="826"/>
                </a:lnTo>
                <a:lnTo>
                  <a:pt x="86" y="834"/>
                </a:lnTo>
                <a:lnTo>
                  <a:pt x="90" y="844"/>
                </a:lnTo>
                <a:lnTo>
                  <a:pt x="104" y="856"/>
                </a:lnTo>
                <a:lnTo>
                  <a:pt x="118" y="872"/>
                </a:lnTo>
                <a:lnTo>
                  <a:pt x="130" y="891"/>
                </a:lnTo>
                <a:lnTo>
                  <a:pt x="138" y="905"/>
                </a:lnTo>
                <a:lnTo>
                  <a:pt x="144" y="919"/>
                </a:lnTo>
                <a:lnTo>
                  <a:pt x="146" y="931"/>
                </a:lnTo>
                <a:lnTo>
                  <a:pt x="140" y="940"/>
                </a:lnTo>
                <a:lnTo>
                  <a:pt x="128" y="946"/>
                </a:lnTo>
                <a:lnTo>
                  <a:pt x="114" y="954"/>
                </a:lnTo>
                <a:lnTo>
                  <a:pt x="96" y="960"/>
                </a:lnTo>
                <a:lnTo>
                  <a:pt x="79" y="960"/>
                </a:lnTo>
                <a:lnTo>
                  <a:pt x="67" y="956"/>
                </a:lnTo>
                <a:lnTo>
                  <a:pt x="51" y="938"/>
                </a:lnTo>
                <a:lnTo>
                  <a:pt x="37" y="919"/>
                </a:lnTo>
                <a:lnTo>
                  <a:pt x="25" y="901"/>
                </a:lnTo>
                <a:lnTo>
                  <a:pt x="18" y="887"/>
                </a:lnTo>
                <a:lnTo>
                  <a:pt x="10" y="872"/>
                </a:lnTo>
                <a:lnTo>
                  <a:pt x="4" y="854"/>
                </a:lnTo>
                <a:lnTo>
                  <a:pt x="2" y="840"/>
                </a:lnTo>
                <a:lnTo>
                  <a:pt x="2" y="826"/>
                </a:lnTo>
                <a:lnTo>
                  <a:pt x="2" y="812"/>
                </a:lnTo>
                <a:lnTo>
                  <a:pt x="4" y="797"/>
                </a:lnTo>
                <a:lnTo>
                  <a:pt x="12" y="783"/>
                </a:lnTo>
                <a:lnTo>
                  <a:pt x="25" y="765"/>
                </a:lnTo>
                <a:lnTo>
                  <a:pt x="31" y="753"/>
                </a:lnTo>
                <a:lnTo>
                  <a:pt x="33" y="749"/>
                </a:lnTo>
                <a:lnTo>
                  <a:pt x="4" y="746"/>
                </a:lnTo>
                <a:lnTo>
                  <a:pt x="0" y="734"/>
                </a:lnTo>
                <a:lnTo>
                  <a:pt x="33" y="687"/>
                </a:lnTo>
                <a:lnTo>
                  <a:pt x="71" y="675"/>
                </a:lnTo>
                <a:lnTo>
                  <a:pt x="77" y="637"/>
                </a:lnTo>
                <a:lnTo>
                  <a:pt x="128" y="627"/>
                </a:lnTo>
                <a:lnTo>
                  <a:pt x="147" y="612"/>
                </a:lnTo>
                <a:lnTo>
                  <a:pt x="147" y="553"/>
                </a:lnTo>
                <a:lnTo>
                  <a:pt x="175" y="539"/>
                </a:lnTo>
                <a:lnTo>
                  <a:pt x="244" y="478"/>
                </a:lnTo>
                <a:lnTo>
                  <a:pt x="238" y="403"/>
                </a:lnTo>
                <a:lnTo>
                  <a:pt x="264" y="332"/>
                </a:lnTo>
                <a:lnTo>
                  <a:pt x="301" y="307"/>
                </a:lnTo>
                <a:lnTo>
                  <a:pt x="297" y="250"/>
                </a:lnTo>
                <a:lnTo>
                  <a:pt x="325" y="220"/>
                </a:lnTo>
                <a:lnTo>
                  <a:pt x="303" y="157"/>
                </a:lnTo>
                <a:lnTo>
                  <a:pt x="329" y="143"/>
                </a:lnTo>
                <a:lnTo>
                  <a:pt x="329" y="86"/>
                </a:lnTo>
                <a:lnTo>
                  <a:pt x="384" y="78"/>
                </a:lnTo>
                <a:lnTo>
                  <a:pt x="484" y="9"/>
                </a:lnTo>
                <a:lnTo>
                  <a:pt x="535" y="39"/>
                </a:lnTo>
                <a:lnTo>
                  <a:pt x="592" y="9"/>
                </a:lnTo>
                <a:lnTo>
                  <a:pt x="624" y="29"/>
                </a:lnTo>
                <a:lnTo>
                  <a:pt x="693" y="0"/>
                </a:lnTo>
                <a:lnTo>
                  <a:pt x="720" y="27"/>
                </a:lnTo>
                <a:lnTo>
                  <a:pt x="681" y="94"/>
                </a:lnTo>
                <a:lnTo>
                  <a:pt x="651" y="130"/>
                </a:lnTo>
                <a:lnTo>
                  <a:pt x="679" y="151"/>
                </a:lnTo>
                <a:lnTo>
                  <a:pt x="740" y="128"/>
                </a:lnTo>
                <a:lnTo>
                  <a:pt x="823" y="92"/>
                </a:lnTo>
                <a:lnTo>
                  <a:pt x="878" y="120"/>
                </a:lnTo>
                <a:lnTo>
                  <a:pt x="895" y="59"/>
                </a:lnTo>
                <a:lnTo>
                  <a:pt x="984" y="61"/>
                </a:lnTo>
                <a:lnTo>
                  <a:pt x="1053" y="96"/>
                </a:lnTo>
                <a:lnTo>
                  <a:pt x="1086" y="161"/>
                </a:lnTo>
                <a:lnTo>
                  <a:pt x="1110" y="216"/>
                </a:lnTo>
                <a:lnTo>
                  <a:pt x="1128" y="246"/>
                </a:lnTo>
              </a:path>
            </a:pathLst>
          </a:custGeom>
          <a:solidFill>
            <a:srgbClr val="00B0F0"/>
          </a:solidFill>
          <a:ln w="952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36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2" name="Freeform 92"/>
          <p:cNvSpPr>
            <a:spLocks/>
          </p:cNvSpPr>
          <p:nvPr/>
        </p:nvSpPr>
        <p:spPr bwMode="gray">
          <a:xfrm>
            <a:off x="7259286" y="3554102"/>
            <a:ext cx="666632" cy="447942"/>
          </a:xfrm>
          <a:custGeom>
            <a:avLst/>
            <a:gdLst>
              <a:gd name="T0" fmla="*/ 81 w 987"/>
              <a:gd name="T1" fmla="*/ 0 h 663"/>
              <a:gd name="T2" fmla="*/ 88 w 987"/>
              <a:gd name="T3" fmla="*/ 3 h 663"/>
              <a:gd name="T4" fmla="*/ 96 w 987"/>
              <a:gd name="T5" fmla="*/ 5 h 663"/>
              <a:gd name="T6" fmla="*/ 103 w 987"/>
              <a:gd name="T7" fmla="*/ 2 h 663"/>
              <a:gd name="T8" fmla="*/ 111 w 987"/>
              <a:gd name="T9" fmla="*/ 0 h 663"/>
              <a:gd name="T10" fmla="*/ 119 w 987"/>
              <a:gd name="T11" fmla="*/ 5 h 663"/>
              <a:gd name="T12" fmla="*/ 125 w 987"/>
              <a:gd name="T13" fmla="*/ 15 h 663"/>
              <a:gd name="T14" fmla="*/ 126 w 987"/>
              <a:gd name="T15" fmla="*/ 24 h 663"/>
              <a:gd name="T16" fmla="*/ 128 w 987"/>
              <a:gd name="T17" fmla="*/ 32 h 663"/>
              <a:gd name="T18" fmla="*/ 133 w 987"/>
              <a:gd name="T19" fmla="*/ 37 h 663"/>
              <a:gd name="T20" fmla="*/ 141 w 987"/>
              <a:gd name="T21" fmla="*/ 39 h 663"/>
              <a:gd name="T22" fmla="*/ 149 w 987"/>
              <a:gd name="T23" fmla="*/ 38 h 663"/>
              <a:gd name="T24" fmla="*/ 154 w 987"/>
              <a:gd name="T25" fmla="*/ 33 h 663"/>
              <a:gd name="T26" fmla="*/ 160 w 987"/>
              <a:gd name="T27" fmla="*/ 24 h 663"/>
              <a:gd name="T28" fmla="*/ 167 w 987"/>
              <a:gd name="T29" fmla="*/ 15 h 663"/>
              <a:gd name="T30" fmla="*/ 175 w 987"/>
              <a:gd name="T31" fmla="*/ 6 h 663"/>
              <a:gd name="T32" fmla="*/ 184 w 987"/>
              <a:gd name="T33" fmla="*/ 2 h 663"/>
              <a:gd name="T34" fmla="*/ 191 w 987"/>
              <a:gd name="T35" fmla="*/ 4 h 663"/>
              <a:gd name="T36" fmla="*/ 200 w 987"/>
              <a:gd name="T37" fmla="*/ 9 h 663"/>
              <a:gd name="T38" fmla="*/ 212 w 987"/>
              <a:gd name="T39" fmla="*/ 11 h 663"/>
              <a:gd name="T40" fmla="*/ 224 w 987"/>
              <a:gd name="T41" fmla="*/ 9 h 663"/>
              <a:gd name="T42" fmla="*/ 234 w 987"/>
              <a:gd name="T43" fmla="*/ 7 h 663"/>
              <a:gd name="T44" fmla="*/ 241 w 987"/>
              <a:gd name="T45" fmla="*/ 5 h 663"/>
              <a:gd name="T46" fmla="*/ 246 w 987"/>
              <a:gd name="T47" fmla="*/ 5 h 663"/>
              <a:gd name="T48" fmla="*/ 246 w 987"/>
              <a:gd name="T49" fmla="*/ 12 h 663"/>
              <a:gd name="T50" fmla="*/ 245 w 987"/>
              <a:gd name="T51" fmla="*/ 23 h 663"/>
              <a:gd name="T52" fmla="*/ 243 w 987"/>
              <a:gd name="T53" fmla="*/ 31 h 663"/>
              <a:gd name="T54" fmla="*/ 237 w 987"/>
              <a:gd name="T55" fmla="*/ 32 h 663"/>
              <a:gd name="T56" fmla="*/ 231 w 987"/>
              <a:gd name="T57" fmla="*/ 31 h 663"/>
              <a:gd name="T58" fmla="*/ 225 w 987"/>
              <a:gd name="T59" fmla="*/ 32 h 663"/>
              <a:gd name="T60" fmla="*/ 216 w 987"/>
              <a:gd name="T61" fmla="*/ 41 h 663"/>
              <a:gd name="T62" fmla="*/ 205 w 987"/>
              <a:gd name="T63" fmla="*/ 49 h 663"/>
              <a:gd name="T64" fmla="*/ 198 w 987"/>
              <a:gd name="T65" fmla="*/ 51 h 663"/>
              <a:gd name="T66" fmla="*/ 191 w 987"/>
              <a:gd name="T67" fmla="*/ 52 h 663"/>
              <a:gd name="T68" fmla="*/ 189 w 987"/>
              <a:gd name="T69" fmla="*/ 55 h 663"/>
              <a:gd name="T70" fmla="*/ 191 w 987"/>
              <a:gd name="T71" fmla="*/ 63 h 663"/>
              <a:gd name="T72" fmla="*/ 190 w 987"/>
              <a:gd name="T73" fmla="*/ 72 h 663"/>
              <a:gd name="T74" fmla="*/ 185 w 987"/>
              <a:gd name="T75" fmla="*/ 77 h 663"/>
              <a:gd name="T76" fmla="*/ 177 w 987"/>
              <a:gd name="T77" fmla="*/ 79 h 663"/>
              <a:gd name="T78" fmla="*/ 171 w 987"/>
              <a:gd name="T79" fmla="*/ 79 h 663"/>
              <a:gd name="T80" fmla="*/ 170 w 987"/>
              <a:gd name="T81" fmla="*/ 84 h 663"/>
              <a:gd name="T82" fmla="*/ 170 w 987"/>
              <a:gd name="T83" fmla="*/ 93 h 663"/>
              <a:gd name="T84" fmla="*/ 168 w 987"/>
              <a:gd name="T85" fmla="*/ 101 h 663"/>
              <a:gd name="T86" fmla="*/ 163 w 987"/>
              <a:gd name="T87" fmla="*/ 106 h 663"/>
              <a:gd name="T88" fmla="*/ 157 w 987"/>
              <a:gd name="T89" fmla="*/ 111 h 663"/>
              <a:gd name="T90" fmla="*/ 155 w 987"/>
              <a:gd name="T91" fmla="*/ 118 h 663"/>
              <a:gd name="T92" fmla="*/ 152 w 987"/>
              <a:gd name="T93" fmla="*/ 123 h 663"/>
              <a:gd name="T94" fmla="*/ 139 w 987"/>
              <a:gd name="T95" fmla="*/ 127 h 663"/>
              <a:gd name="T96" fmla="*/ 129 w 987"/>
              <a:gd name="T97" fmla="*/ 143 h 663"/>
              <a:gd name="T98" fmla="*/ 106 w 987"/>
              <a:gd name="T99" fmla="*/ 148 h 663"/>
              <a:gd name="T100" fmla="*/ 89 w 987"/>
              <a:gd name="T101" fmla="*/ 156 h 663"/>
              <a:gd name="T102" fmla="*/ 66 w 987"/>
              <a:gd name="T103" fmla="*/ 144 h 663"/>
              <a:gd name="T104" fmla="*/ 52 w 987"/>
              <a:gd name="T105" fmla="*/ 160 h 663"/>
              <a:gd name="T106" fmla="*/ 13 w 987"/>
              <a:gd name="T107" fmla="*/ 152 h 663"/>
              <a:gd name="T108" fmla="*/ 0 w 987"/>
              <a:gd name="T109" fmla="*/ 140 h 663"/>
              <a:gd name="T110" fmla="*/ 14 w 987"/>
              <a:gd name="T111" fmla="*/ 98 h 663"/>
              <a:gd name="T112" fmla="*/ 8 w 987"/>
              <a:gd name="T113" fmla="*/ 78 h 663"/>
              <a:gd name="T114" fmla="*/ 26 w 987"/>
              <a:gd name="T115" fmla="*/ 45 h 663"/>
              <a:gd name="T116" fmla="*/ 50 w 987"/>
              <a:gd name="T117" fmla="*/ 22 h 663"/>
              <a:gd name="T118" fmla="*/ 80 w 987"/>
              <a:gd name="T119" fmla="*/ 0 h 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87"/>
              <a:gd name="T181" fmla="*/ 0 h 663"/>
              <a:gd name="T182" fmla="*/ 987 w 987"/>
              <a:gd name="T183" fmla="*/ 663 h 66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87" h="663">
                <a:moveTo>
                  <a:pt x="323" y="0"/>
                </a:moveTo>
                <a:lnTo>
                  <a:pt x="327" y="2"/>
                </a:lnTo>
                <a:lnTo>
                  <a:pt x="339" y="7"/>
                </a:lnTo>
                <a:lnTo>
                  <a:pt x="353" y="13"/>
                </a:lnTo>
                <a:lnTo>
                  <a:pt x="369" y="19"/>
                </a:lnTo>
                <a:lnTo>
                  <a:pt x="384" y="21"/>
                </a:lnTo>
                <a:lnTo>
                  <a:pt x="398" y="19"/>
                </a:lnTo>
                <a:lnTo>
                  <a:pt x="414" y="9"/>
                </a:lnTo>
                <a:lnTo>
                  <a:pt x="432" y="2"/>
                </a:lnTo>
                <a:lnTo>
                  <a:pt x="447" y="2"/>
                </a:lnTo>
                <a:lnTo>
                  <a:pt x="463" y="7"/>
                </a:lnTo>
                <a:lnTo>
                  <a:pt x="479" y="23"/>
                </a:lnTo>
                <a:lnTo>
                  <a:pt x="493" y="43"/>
                </a:lnTo>
                <a:lnTo>
                  <a:pt x="500" y="63"/>
                </a:lnTo>
                <a:lnTo>
                  <a:pt x="504" y="82"/>
                </a:lnTo>
                <a:lnTo>
                  <a:pt x="504" y="98"/>
                </a:lnTo>
                <a:lnTo>
                  <a:pt x="508" y="114"/>
                </a:lnTo>
                <a:lnTo>
                  <a:pt x="512" y="129"/>
                </a:lnTo>
                <a:lnTo>
                  <a:pt x="522" y="143"/>
                </a:lnTo>
                <a:lnTo>
                  <a:pt x="534" y="151"/>
                </a:lnTo>
                <a:lnTo>
                  <a:pt x="550" y="155"/>
                </a:lnTo>
                <a:lnTo>
                  <a:pt x="567" y="157"/>
                </a:lnTo>
                <a:lnTo>
                  <a:pt x="585" y="157"/>
                </a:lnTo>
                <a:lnTo>
                  <a:pt x="599" y="153"/>
                </a:lnTo>
                <a:lnTo>
                  <a:pt x="609" y="147"/>
                </a:lnTo>
                <a:lnTo>
                  <a:pt x="617" y="133"/>
                </a:lnTo>
                <a:lnTo>
                  <a:pt x="628" y="116"/>
                </a:lnTo>
                <a:lnTo>
                  <a:pt x="642" y="96"/>
                </a:lnTo>
                <a:lnTo>
                  <a:pt x="656" y="76"/>
                </a:lnTo>
                <a:lnTo>
                  <a:pt x="668" y="61"/>
                </a:lnTo>
                <a:lnTo>
                  <a:pt x="683" y="43"/>
                </a:lnTo>
                <a:lnTo>
                  <a:pt x="703" y="27"/>
                </a:lnTo>
                <a:lnTo>
                  <a:pt x="723" y="15"/>
                </a:lnTo>
                <a:lnTo>
                  <a:pt x="737" y="9"/>
                </a:lnTo>
                <a:lnTo>
                  <a:pt x="748" y="11"/>
                </a:lnTo>
                <a:lnTo>
                  <a:pt x="764" y="19"/>
                </a:lnTo>
                <a:lnTo>
                  <a:pt x="782" y="27"/>
                </a:lnTo>
                <a:lnTo>
                  <a:pt x="802" y="37"/>
                </a:lnTo>
                <a:lnTo>
                  <a:pt x="823" y="45"/>
                </a:lnTo>
                <a:lnTo>
                  <a:pt x="851" y="47"/>
                </a:lnTo>
                <a:lnTo>
                  <a:pt x="874" y="43"/>
                </a:lnTo>
                <a:lnTo>
                  <a:pt x="896" y="37"/>
                </a:lnTo>
                <a:lnTo>
                  <a:pt x="920" y="33"/>
                </a:lnTo>
                <a:lnTo>
                  <a:pt x="937" y="29"/>
                </a:lnTo>
                <a:lnTo>
                  <a:pt x="953" y="25"/>
                </a:lnTo>
                <a:lnTo>
                  <a:pt x="967" y="21"/>
                </a:lnTo>
                <a:lnTo>
                  <a:pt x="979" y="19"/>
                </a:lnTo>
                <a:lnTo>
                  <a:pt x="985" y="21"/>
                </a:lnTo>
                <a:lnTo>
                  <a:pt x="987" y="31"/>
                </a:lnTo>
                <a:lnTo>
                  <a:pt x="987" y="51"/>
                </a:lnTo>
                <a:lnTo>
                  <a:pt x="985" y="70"/>
                </a:lnTo>
                <a:lnTo>
                  <a:pt x="983" y="92"/>
                </a:lnTo>
                <a:lnTo>
                  <a:pt x="979" y="112"/>
                </a:lnTo>
                <a:lnTo>
                  <a:pt x="973" y="124"/>
                </a:lnTo>
                <a:lnTo>
                  <a:pt x="963" y="128"/>
                </a:lnTo>
                <a:lnTo>
                  <a:pt x="951" y="128"/>
                </a:lnTo>
                <a:lnTo>
                  <a:pt x="937" y="126"/>
                </a:lnTo>
                <a:lnTo>
                  <a:pt x="926" y="124"/>
                </a:lnTo>
                <a:lnTo>
                  <a:pt x="912" y="126"/>
                </a:lnTo>
                <a:lnTo>
                  <a:pt x="902" y="131"/>
                </a:lnTo>
                <a:lnTo>
                  <a:pt x="886" y="147"/>
                </a:lnTo>
                <a:lnTo>
                  <a:pt x="865" y="167"/>
                </a:lnTo>
                <a:lnTo>
                  <a:pt x="843" y="185"/>
                </a:lnTo>
                <a:lnTo>
                  <a:pt x="821" y="198"/>
                </a:lnTo>
                <a:lnTo>
                  <a:pt x="807" y="204"/>
                </a:lnTo>
                <a:lnTo>
                  <a:pt x="792" y="206"/>
                </a:lnTo>
                <a:lnTo>
                  <a:pt x="778" y="206"/>
                </a:lnTo>
                <a:lnTo>
                  <a:pt x="766" y="208"/>
                </a:lnTo>
                <a:lnTo>
                  <a:pt x="760" y="212"/>
                </a:lnTo>
                <a:lnTo>
                  <a:pt x="758" y="222"/>
                </a:lnTo>
                <a:lnTo>
                  <a:pt x="762" y="236"/>
                </a:lnTo>
                <a:lnTo>
                  <a:pt x="764" y="253"/>
                </a:lnTo>
                <a:lnTo>
                  <a:pt x="764" y="271"/>
                </a:lnTo>
                <a:lnTo>
                  <a:pt x="760" y="289"/>
                </a:lnTo>
                <a:lnTo>
                  <a:pt x="754" y="303"/>
                </a:lnTo>
                <a:lnTo>
                  <a:pt x="743" y="311"/>
                </a:lnTo>
                <a:lnTo>
                  <a:pt x="725" y="316"/>
                </a:lnTo>
                <a:lnTo>
                  <a:pt x="709" y="316"/>
                </a:lnTo>
                <a:lnTo>
                  <a:pt x="695" y="316"/>
                </a:lnTo>
                <a:lnTo>
                  <a:pt x="685" y="318"/>
                </a:lnTo>
                <a:lnTo>
                  <a:pt x="682" y="326"/>
                </a:lnTo>
                <a:lnTo>
                  <a:pt x="682" y="338"/>
                </a:lnTo>
                <a:lnTo>
                  <a:pt x="682" y="356"/>
                </a:lnTo>
                <a:lnTo>
                  <a:pt x="682" y="374"/>
                </a:lnTo>
                <a:lnTo>
                  <a:pt x="680" y="391"/>
                </a:lnTo>
                <a:lnTo>
                  <a:pt x="674" y="405"/>
                </a:lnTo>
                <a:lnTo>
                  <a:pt x="668" y="415"/>
                </a:lnTo>
                <a:lnTo>
                  <a:pt x="654" y="425"/>
                </a:lnTo>
                <a:lnTo>
                  <a:pt x="640" y="433"/>
                </a:lnTo>
                <a:lnTo>
                  <a:pt x="630" y="444"/>
                </a:lnTo>
                <a:lnTo>
                  <a:pt x="626" y="458"/>
                </a:lnTo>
                <a:lnTo>
                  <a:pt x="622" y="474"/>
                </a:lnTo>
                <a:lnTo>
                  <a:pt x="617" y="486"/>
                </a:lnTo>
                <a:lnTo>
                  <a:pt x="609" y="494"/>
                </a:lnTo>
                <a:lnTo>
                  <a:pt x="605" y="496"/>
                </a:lnTo>
                <a:lnTo>
                  <a:pt x="558" y="511"/>
                </a:lnTo>
                <a:lnTo>
                  <a:pt x="546" y="572"/>
                </a:lnTo>
                <a:lnTo>
                  <a:pt x="518" y="572"/>
                </a:lnTo>
                <a:lnTo>
                  <a:pt x="461" y="598"/>
                </a:lnTo>
                <a:lnTo>
                  <a:pt x="424" y="594"/>
                </a:lnTo>
                <a:lnTo>
                  <a:pt x="412" y="620"/>
                </a:lnTo>
                <a:lnTo>
                  <a:pt x="357" y="627"/>
                </a:lnTo>
                <a:lnTo>
                  <a:pt x="327" y="643"/>
                </a:lnTo>
                <a:lnTo>
                  <a:pt x="266" y="578"/>
                </a:lnTo>
                <a:lnTo>
                  <a:pt x="229" y="596"/>
                </a:lnTo>
                <a:lnTo>
                  <a:pt x="209" y="643"/>
                </a:lnTo>
                <a:lnTo>
                  <a:pt x="105" y="663"/>
                </a:lnTo>
                <a:lnTo>
                  <a:pt x="54" y="610"/>
                </a:lnTo>
                <a:lnTo>
                  <a:pt x="4" y="612"/>
                </a:lnTo>
                <a:lnTo>
                  <a:pt x="0" y="562"/>
                </a:lnTo>
                <a:lnTo>
                  <a:pt x="69" y="482"/>
                </a:lnTo>
                <a:lnTo>
                  <a:pt x="59" y="395"/>
                </a:lnTo>
                <a:lnTo>
                  <a:pt x="28" y="350"/>
                </a:lnTo>
                <a:lnTo>
                  <a:pt x="32" y="313"/>
                </a:lnTo>
                <a:lnTo>
                  <a:pt x="87" y="265"/>
                </a:lnTo>
                <a:lnTo>
                  <a:pt x="107" y="181"/>
                </a:lnTo>
                <a:lnTo>
                  <a:pt x="168" y="143"/>
                </a:lnTo>
                <a:lnTo>
                  <a:pt x="201" y="88"/>
                </a:lnTo>
                <a:lnTo>
                  <a:pt x="266" y="84"/>
                </a:lnTo>
                <a:lnTo>
                  <a:pt x="323" y="0"/>
                </a:lnTo>
              </a:path>
            </a:pathLst>
          </a:custGeom>
          <a:solidFill>
            <a:srgbClr val="49C1AD"/>
          </a:solidFill>
          <a:ln w="952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36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" name="Freeform 100"/>
          <p:cNvSpPr>
            <a:spLocks/>
          </p:cNvSpPr>
          <p:nvPr/>
        </p:nvSpPr>
        <p:spPr bwMode="gray">
          <a:xfrm>
            <a:off x="7519068" y="2860583"/>
            <a:ext cx="581444" cy="580566"/>
          </a:xfrm>
          <a:custGeom>
            <a:avLst/>
            <a:gdLst>
              <a:gd name="T0" fmla="*/ 182 w 860"/>
              <a:gd name="T1" fmla="*/ 145 h 858"/>
              <a:gd name="T2" fmla="*/ 179 w 860"/>
              <a:gd name="T3" fmla="*/ 149 h 858"/>
              <a:gd name="T4" fmla="*/ 174 w 860"/>
              <a:gd name="T5" fmla="*/ 152 h 858"/>
              <a:gd name="T6" fmla="*/ 166 w 860"/>
              <a:gd name="T7" fmla="*/ 154 h 858"/>
              <a:gd name="T8" fmla="*/ 156 w 860"/>
              <a:gd name="T9" fmla="*/ 157 h 858"/>
              <a:gd name="T10" fmla="*/ 149 w 860"/>
              <a:gd name="T11" fmla="*/ 163 h 858"/>
              <a:gd name="T12" fmla="*/ 140 w 860"/>
              <a:gd name="T13" fmla="*/ 170 h 858"/>
              <a:gd name="T14" fmla="*/ 133 w 860"/>
              <a:gd name="T15" fmla="*/ 176 h 858"/>
              <a:gd name="T16" fmla="*/ 129 w 860"/>
              <a:gd name="T17" fmla="*/ 180 h 858"/>
              <a:gd name="T18" fmla="*/ 123 w 860"/>
              <a:gd name="T19" fmla="*/ 186 h 858"/>
              <a:gd name="T20" fmla="*/ 119 w 860"/>
              <a:gd name="T21" fmla="*/ 194 h 858"/>
              <a:gd name="T22" fmla="*/ 113 w 860"/>
              <a:gd name="T23" fmla="*/ 201 h 858"/>
              <a:gd name="T24" fmla="*/ 107 w 860"/>
              <a:gd name="T25" fmla="*/ 204 h 858"/>
              <a:gd name="T26" fmla="*/ 103 w 860"/>
              <a:gd name="T27" fmla="*/ 208 h 858"/>
              <a:gd name="T28" fmla="*/ 95 w 860"/>
              <a:gd name="T29" fmla="*/ 213 h 858"/>
              <a:gd name="T30" fmla="*/ 89 w 860"/>
              <a:gd name="T31" fmla="*/ 215 h 858"/>
              <a:gd name="T32" fmla="*/ 88 w 860"/>
              <a:gd name="T33" fmla="*/ 210 h 858"/>
              <a:gd name="T34" fmla="*/ 92 w 860"/>
              <a:gd name="T35" fmla="*/ 204 h 858"/>
              <a:gd name="T36" fmla="*/ 98 w 860"/>
              <a:gd name="T37" fmla="*/ 198 h 858"/>
              <a:gd name="T38" fmla="*/ 103 w 860"/>
              <a:gd name="T39" fmla="*/ 191 h 858"/>
              <a:gd name="T40" fmla="*/ 101 w 860"/>
              <a:gd name="T41" fmla="*/ 187 h 858"/>
              <a:gd name="T42" fmla="*/ 95 w 860"/>
              <a:gd name="T43" fmla="*/ 184 h 858"/>
              <a:gd name="T44" fmla="*/ 91 w 860"/>
              <a:gd name="T45" fmla="*/ 179 h 858"/>
              <a:gd name="T46" fmla="*/ 93 w 860"/>
              <a:gd name="T47" fmla="*/ 170 h 858"/>
              <a:gd name="T48" fmla="*/ 100 w 860"/>
              <a:gd name="T49" fmla="*/ 159 h 858"/>
              <a:gd name="T50" fmla="*/ 107 w 860"/>
              <a:gd name="T51" fmla="*/ 148 h 858"/>
              <a:gd name="T52" fmla="*/ 110 w 860"/>
              <a:gd name="T53" fmla="*/ 140 h 858"/>
              <a:gd name="T54" fmla="*/ 110 w 860"/>
              <a:gd name="T55" fmla="*/ 135 h 858"/>
              <a:gd name="T56" fmla="*/ 105 w 860"/>
              <a:gd name="T57" fmla="*/ 129 h 858"/>
              <a:gd name="T58" fmla="*/ 99 w 860"/>
              <a:gd name="T59" fmla="*/ 123 h 858"/>
              <a:gd name="T60" fmla="*/ 94 w 860"/>
              <a:gd name="T61" fmla="*/ 122 h 858"/>
              <a:gd name="T62" fmla="*/ 87 w 860"/>
              <a:gd name="T63" fmla="*/ 123 h 858"/>
              <a:gd name="T64" fmla="*/ 78 w 860"/>
              <a:gd name="T65" fmla="*/ 123 h 858"/>
              <a:gd name="T66" fmla="*/ 74 w 860"/>
              <a:gd name="T67" fmla="*/ 124 h 858"/>
              <a:gd name="T68" fmla="*/ 70 w 860"/>
              <a:gd name="T69" fmla="*/ 134 h 858"/>
              <a:gd name="T70" fmla="*/ 66 w 860"/>
              <a:gd name="T71" fmla="*/ 145 h 858"/>
              <a:gd name="T72" fmla="*/ 60 w 860"/>
              <a:gd name="T73" fmla="*/ 152 h 858"/>
              <a:gd name="T74" fmla="*/ 53 w 860"/>
              <a:gd name="T75" fmla="*/ 163 h 858"/>
              <a:gd name="T76" fmla="*/ 46 w 860"/>
              <a:gd name="T77" fmla="*/ 169 h 858"/>
              <a:gd name="T78" fmla="*/ 41 w 860"/>
              <a:gd name="T79" fmla="*/ 172 h 858"/>
              <a:gd name="T80" fmla="*/ 34 w 860"/>
              <a:gd name="T81" fmla="*/ 167 h 858"/>
              <a:gd name="T82" fmla="*/ 14 w 860"/>
              <a:gd name="T83" fmla="*/ 147 h 858"/>
              <a:gd name="T84" fmla="*/ 5 w 860"/>
              <a:gd name="T85" fmla="*/ 127 h 858"/>
              <a:gd name="T86" fmla="*/ 7 w 860"/>
              <a:gd name="T87" fmla="*/ 101 h 858"/>
              <a:gd name="T88" fmla="*/ 3 w 860"/>
              <a:gd name="T89" fmla="*/ 79 h 858"/>
              <a:gd name="T90" fmla="*/ 21 w 860"/>
              <a:gd name="T91" fmla="*/ 80 h 858"/>
              <a:gd name="T92" fmla="*/ 43 w 860"/>
              <a:gd name="T93" fmla="*/ 78 h 858"/>
              <a:gd name="T94" fmla="*/ 69 w 860"/>
              <a:gd name="T95" fmla="*/ 53 h 858"/>
              <a:gd name="T96" fmla="*/ 94 w 860"/>
              <a:gd name="T97" fmla="*/ 44 h 858"/>
              <a:gd name="T98" fmla="*/ 108 w 860"/>
              <a:gd name="T99" fmla="*/ 37 h 858"/>
              <a:gd name="T100" fmla="*/ 131 w 860"/>
              <a:gd name="T101" fmla="*/ 12 h 858"/>
              <a:gd name="T102" fmla="*/ 149 w 860"/>
              <a:gd name="T103" fmla="*/ 6 h 858"/>
              <a:gd name="T104" fmla="*/ 182 w 860"/>
              <a:gd name="T105" fmla="*/ 30 h 858"/>
              <a:gd name="T106" fmla="*/ 194 w 860"/>
              <a:gd name="T107" fmla="*/ 60 h 858"/>
              <a:gd name="T108" fmla="*/ 215 w 860"/>
              <a:gd name="T109" fmla="*/ 101 h 858"/>
              <a:gd name="T110" fmla="*/ 183 w 860"/>
              <a:gd name="T111" fmla="*/ 134 h 8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60"/>
              <a:gd name="T169" fmla="*/ 0 h 858"/>
              <a:gd name="T170" fmla="*/ 860 w 860"/>
              <a:gd name="T171" fmla="*/ 858 h 8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60" h="858">
                <a:moveTo>
                  <a:pt x="725" y="575"/>
                </a:moveTo>
                <a:lnTo>
                  <a:pt x="725" y="579"/>
                </a:lnTo>
                <a:lnTo>
                  <a:pt x="719" y="585"/>
                </a:lnTo>
                <a:lnTo>
                  <a:pt x="713" y="594"/>
                </a:lnTo>
                <a:lnTo>
                  <a:pt x="705" y="604"/>
                </a:lnTo>
                <a:lnTo>
                  <a:pt x="695" y="608"/>
                </a:lnTo>
                <a:lnTo>
                  <a:pt x="681" y="610"/>
                </a:lnTo>
                <a:lnTo>
                  <a:pt x="664" y="614"/>
                </a:lnTo>
                <a:lnTo>
                  <a:pt x="642" y="618"/>
                </a:lnTo>
                <a:lnTo>
                  <a:pt x="622" y="626"/>
                </a:lnTo>
                <a:lnTo>
                  <a:pt x="607" y="638"/>
                </a:lnTo>
                <a:lnTo>
                  <a:pt x="593" y="651"/>
                </a:lnTo>
                <a:lnTo>
                  <a:pt x="577" y="665"/>
                </a:lnTo>
                <a:lnTo>
                  <a:pt x="559" y="679"/>
                </a:lnTo>
                <a:lnTo>
                  <a:pt x="544" y="693"/>
                </a:lnTo>
                <a:lnTo>
                  <a:pt x="530" y="703"/>
                </a:lnTo>
                <a:lnTo>
                  <a:pt x="522" y="711"/>
                </a:lnTo>
                <a:lnTo>
                  <a:pt x="514" y="718"/>
                </a:lnTo>
                <a:lnTo>
                  <a:pt x="502" y="730"/>
                </a:lnTo>
                <a:lnTo>
                  <a:pt x="492" y="744"/>
                </a:lnTo>
                <a:lnTo>
                  <a:pt x="481" y="760"/>
                </a:lnTo>
                <a:lnTo>
                  <a:pt x="475" y="774"/>
                </a:lnTo>
                <a:lnTo>
                  <a:pt x="465" y="789"/>
                </a:lnTo>
                <a:lnTo>
                  <a:pt x="451" y="801"/>
                </a:lnTo>
                <a:lnTo>
                  <a:pt x="437" y="809"/>
                </a:lnTo>
                <a:lnTo>
                  <a:pt x="427" y="815"/>
                </a:lnTo>
                <a:lnTo>
                  <a:pt x="422" y="823"/>
                </a:lnTo>
                <a:lnTo>
                  <a:pt x="410" y="831"/>
                </a:lnTo>
                <a:lnTo>
                  <a:pt x="394" y="840"/>
                </a:lnTo>
                <a:lnTo>
                  <a:pt x="380" y="850"/>
                </a:lnTo>
                <a:lnTo>
                  <a:pt x="364" y="856"/>
                </a:lnTo>
                <a:lnTo>
                  <a:pt x="355" y="858"/>
                </a:lnTo>
                <a:lnTo>
                  <a:pt x="349" y="854"/>
                </a:lnTo>
                <a:lnTo>
                  <a:pt x="349" y="838"/>
                </a:lnTo>
                <a:lnTo>
                  <a:pt x="355" y="827"/>
                </a:lnTo>
                <a:lnTo>
                  <a:pt x="366" y="815"/>
                </a:lnTo>
                <a:lnTo>
                  <a:pt x="380" y="801"/>
                </a:lnTo>
                <a:lnTo>
                  <a:pt x="392" y="789"/>
                </a:lnTo>
                <a:lnTo>
                  <a:pt x="404" y="775"/>
                </a:lnTo>
                <a:lnTo>
                  <a:pt x="410" y="764"/>
                </a:lnTo>
                <a:lnTo>
                  <a:pt x="410" y="754"/>
                </a:lnTo>
                <a:lnTo>
                  <a:pt x="404" y="748"/>
                </a:lnTo>
                <a:lnTo>
                  <a:pt x="392" y="742"/>
                </a:lnTo>
                <a:lnTo>
                  <a:pt x="380" y="734"/>
                </a:lnTo>
                <a:lnTo>
                  <a:pt x="370" y="726"/>
                </a:lnTo>
                <a:lnTo>
                  <a:pt x="364" y="716"/>
                </a:lnTo>
                <a:lnTo>
                  <a:pt x="364" y="699"/>
                </a:lnTo>
                <a:lnTo>
                  <a:pt x="372" y="679"/>
                </a:lnTo>
                <a:lnTo>
                  <a:pt x="382" y="661"/>
                </a:lnTo>
                <a:lnTo>
                  <a:pt x="400" y="636"/>
                </a:lnTo>
                <a:lnTo>
                  <a:pt x="418" y="608"/>
                </a:lnTo>
                <a:lnTo>
                  <a:pt x="425" y="592"/>
                </a:lnTo>
                <a:lnTo>
                  <a:pt x="433" y="575"/>
                </a:lnTo>
                <a:lnTo>
                  <a:pt x="441" y="559"/>
                </a:lnTo>
                <a:lnTo>
                  <a:pt x="443" y="547"/>
                </a:lnTo>
                <a:lnTo>
                  <a:pt x="439" y="537"/>
                </a:lnTo>
                <a:lnTo>
                  <a:pt x="429" y="526"/>
                </a:lnTo>
                <a:lnTo>
                  <a:pt x="418" y="514"/>
                </a:lnTo>
                <a:lnTo>
                  <a:pt x="404" y="502"/>
                </a:lnTo>
                <a:lnTo>
                  <a:pt x="394" y="494"/>
                </a:lnTo>
                <a:lnTo>
                  <a:pt x="384" y="490"/>
                </a:lnTo>
                <a:lnTo>
                  <a:pt x="374" y="490"/>
                </a:lnTo>
                <a:lnTo>
                  <a:pt x="362" y="492"/>
                </a:lnTo>
                <a:lnTo>
                  <a:pt x="345" y="494"/>
                </a:lnTo>
                <a:lnTo>
                  <a:pt x="325" y="494"/>
                </a:lnTo>
                <a:lnTo>
                  <a:pt x="311" y="492"/>
                </a:lnTo>
                <a:lnTo>
                  <a:pt x="301" y="492"/>
                </a:lnTo>
                <a:lnTo>
                  <a:pt x="294" y="498"/>
                </a:lnTo>
                <a:lnTo>
                  <a:pt x="286" y="512"/>
                </a:lnTo>
                <a:lnTo>
                  <a:pt x="280" y="533"/>
                </a:lnTo>
                <a:lnTo>
                  <a:pt x="272" y="557"/>
                </a:lnTo>
                <a:lnTo>
                  <a:pt x="264" y="577"/>
                </a:lnTo>
                <a:lnTo>
                  <a:pt x="254" y="592"/>
                </a:lnTo>
                <a:lnTo>
                  <a:pt x="242" y="608"/>
                </a:lnTo>
                <a:lnTo>
                  <a:pt x="227" y="630"/>
                </a:lnTo>
                <a:lnTo>
                  <a:pt x="211" y="650"/>
                </a:lnTo>
                <a:lnTo>
                  <a:pt x="197" y="663"/>
                </a:lnTo>
                <a:lnTo>
                  <a:pt x="183" y="673"/>
                </a:lnTo>
                <a:lnTo>
                  <a:pt x="172" y="681"/>
                </a:lnTo>
                <a:lnTo>
                  <a:pt x="162" y="687"/>
                </a:lnTo>
                <a:lnTo>
                  <a:pt x="158" y="691"/>
                </a:lnTo>
                <a:lnTo>
                  <a:pt x="134" y="667"/>
                </a:lnTo>
                <a:lnTo>
                  <a:pt x="103" y="620"/>
                </a:lnTo>
                <a:lnTo>
                  <a:pt x="55" y="587"/>
                </a:lnTo>
                <a:lnTo>
                  <a:pt x="0" y="569"/>
                </a:lnTo>
                <a:lnTo>
                  <a:pt x="20" y="510"/>
                </a:lnTo>
                <a:lnTo>
                  <a:pt x="53" y="457"/>
                </a:lnTo>
                <a:lnTo>
                  <a:pt x="30" y="402"/>
                </a:lnTo>
                <a:lnTo>
                  <a:pt x="30" y="337"/>
                </a:lnTo>
                <a:lnTo>
                  <a:pt x="10" y="315"/>
                </a:lnTo>
                <a:lnTo>
                  <a:pt x="40" y="285"/>
                </a:lnTo>
                <a:lnTo>
                  <a:pt x="81" y="317"/>
                </a:lnTo>
                <a:lnTo>
                  <a:pt x="126" y="382"/>
                </a:lnTo>
                <a:lnTo>
                  <a:pt x="170" y="311"/>
                </a:lnTo>
                <a:lnTo>
                  <a:pt x="215" y="274"/>
                </a:lnTo>
                <a:lnTo>
                  <a:pt x="274" y="209"/>
                </a:lnTo>
                <a:lnTo>
                  <a:pt x="349" y="189"/>
                </a:lnTo>
                <a:lnTo>
                  <a:pt x="376" y="173"/>
                </a:lnTo>
                <a:lnTo>
                  <a:pt x="380" y="134"/>
                </a:lnTo>
                <a:lnTo>
                  <a:pt x="431" y="146"/>
                </a:lnTo>
                <a:lnTo>
                  <a:pt x="475" y="108"/>
                </a:lnTo>
                <a:lnTo>
                  <a:pt x="524" y="47"/>
                </a:lnTo>
                <a:lnTo>
                  <a:pt x="524" y="0"/>
                </a:lnTo>
                <a:lnTo>
                  <a:pt x="595" y="22"/>
                </a:lnTo>
                <a:lnTo>
                  <a:pt x="679" y="45"/>
                </a:lnTo>
                <a:lnTo>
                  <a:pt x="725" y="120"/>
                </a:lnTo>
                <a:lnTo>
                  <a:pt x="784" y="187"/>
                </a:lnTo>
                <a:lnTo>
                  <a:pt x="774" y="240"/>
                </a:lnTo>
                <a:lnTo>
                  <a:pt x="860" y="317"/>
                </a:lnTo>
                <a:lnTo>
                  <a:pt x="860" y="402"/>
                </a:lnTo>
                <a:lnTo>
                  <a:pt x="815" y="425"/>
                </a:lnTo>
                <a:lnTo>
                  <a:pt x="731" y="533"/>
                </a:lnTo>
                <a:lnTo>
                  <a:pt x="725" y="575"/>
                </a:lnTo>
              </a:path>
            </a:pathLst>
          </a:custGeom>
          <a:solidFill>
            <a:srgbClr val="49C1AD"/>
          </a:solidFill>
          <a:ln w="952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36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4" name="Freeform 82"/>
          <p:cNvSpPr>
            <a:spLocks/>
          </p:cNvSpPr>
          <p:nvPr/>
        </p:nvSpPr>
        <p:spPr bwMode="gray">
          <a:xfrm>
            <a:off x="7659019" y="4319439"/>
            <a:ext cx="382672" cy="430348"/>
          </a:xfrm>
          <a:custGeom>
            <a:avLst/>
            <a:gdLst>
              <a:gd name="T0" fmla="*/ 109 w 565"/>
              <a:gd name="T1" fmla="*/ 11 h 638"/>
              <a:gd name="T2" fmla="*/ 106 w 565"/>
              <a:gd name="T3" fmla="*/ 11 h 638"/>
              <a:gd name="T4" fmla="*/ 103 w 565"/>
              <a:gd name="T5" fmla="*/ 14 h 638"/>
              <a:gd name="T6" fmla="*/ 100 w 565"/>
              <a:gd name="T7" fmla="*/ 21 h 638"/>
              <a:gd name="T8" fmla="*/ 99 w 565"/>
              <a:gd name="T9" fmla="*/ 28 h 638"/>
              <a:gd name="T10" fmla="*/ 96 w 565"/>
              <a:gd name="T11" fmla="*/ 31 h 638"/>
              <a:gd name="T12" fmla="*/ 90 w 565"/>
              <a:gd name="T13" fmla="*/ 29 h 638"/>
              <a:gd name="T14" fmla="*/ 84 w 565"/>
              <a:gd name="T15" fmla="*/ 26 h 638"/>
              <a:gd name="T16" fmla="*/ 80 w 565"/>
              <a:gd name="T17" fmla="*/ 26 h 638"/>
              <a:gd name="T18" fmla="*/ 82 w 565"/>
              <a:gd name="T19" fmla="*/ 32 h 638"/>
              <a:gd name="T20" fmla="*/ 87 w 565"/>
              <a:gd name="T21" fmla="*/ 36 h 638"/>
              <a:gd name="T22" fmla="*/ 93 w 565"/>
              <a:gd name="T23" fmla="*/ 38 h 638"/>
              <a:gd name="T24" fmla="*/ 101 w 565"/>
              <a:gd name="T25" fmla="*/ 35 h 638"/>
              <a:gd name="T26" fmla="*/ 104 w 565"/>
              <a:gd name="T27" fmla="*/ 31 h 638"/>
              <a:gd name="T28" fmla="*/ 106 w 565"/>
              <a:gd name="T29" fmla="*/ 25 h 638"/>
              <a:gd name="T30" fmla="*/ 110 w 565"/>
              <a:gd name="T31" fmla="*/ 24 h 638"/>
              <a:gd name="T32" fmla="*/ 117 w 565"/>
              <a:gd name="T33" fmla="*/ 30 h 638"/>
              <a:gd name="T34" fmla="*/ 126 w 565"/>
              <a:gd name="T35" fmla="*/ 34 h 638"/>
              <a:gd name="T36" fmla="*/ 131 w 565"/>
              <a:gd name="T37" fmla="*/ 36 h 638"/>
              <a:gd name="T38" fmla="*/ 138 w 565"/>
              <a:gd name="T39" fmla="*/ 38 h 638"/>
              <a:gd name="T40" fmla="*/ 142 w 565"/>
              <a:gd name="T41" fmla="*/ 44 h 638"/>
              <a:gd name="T42" fmla="*/ 139 w 565"/>
              <a:gd name="T43" fmla="*/ 51 h 638"/>
              <a:gd name="T44" fmla="*/ 133 w 565"/>
              <a:gd name="T45" fmla="*/ 58 h 638"/>
              <a:gd name="T46" fmla="*/ 130 w 565"/>
              <a:gd name="T47" fmla="*/ 60 h 638"/>
              <a:gd name="T48" fmla="*/ 134 w 565"/>
              <a:gd name="T49" fmla="*/ 60 h 638"/>
              <a:gd name="T50" fmla="*/ 139 w 565"/>
              <a:gd name="T51" fmla="*/ 60 h 638"/>
              <a:gd name="T52" fmla="*/ 141 w 565"/>
              <a:gd name="T53" fmla="*/ 63 h 638"/>
              <a:gd name="T54" fmla="*/ 136 w 565"/>
              <a:gd name="T55" fmla="*/ 67 h 638"/>
              <a:gd name="T56" fmla="*/ 129 w 565"/>
              <a:gd name="T57" fmla="*/ 71 h 638"/>
              <a:gd name="T58" fmla="*/ 126 w 565"/>
              <a:gd name="T59" fmla="*/ 73 h 638"/>
              <a:gd name="T60" fmla="*/ 129 w 565"/>
              <a:gd name="T61" fmla="*/ 73 h 638"/>
              <a:gd name="T62" fmla="*/ 135 w 565"/>
              <a:gd name="T63" fmla="*/ 78 h 638"/>
              <a:gd name="T64" fmla="*/ 136 w 565"/>
              <a:gd name="T65" fmla="*/ 88 h 638"/>
              <a:gd name="T66" fmla="*/ 138 w 565"/>
              <a:gd name="T67" fmla="*/ 98 h 638"/>
              <a:gd name="T68" fmla="*/ 141 w 565"/>
              <a:gd name="T69" fmla="*/ 104 h 638"/>
              <a:gd name="T70" fmla="*/ 141 w 565"/>
              <a:gd name="T71" fmla="*/ 108 h 638"/>
              <a:gd name="T72" fmla="*/ 136 w 565"/>
              <a:gd name="T73" fmla="*/ 112 h 638"/>
              <a:gd name="T74" fmla="*/ 129 w 565"/>
              <a:gd name="T75" fmla="*/ 111 h 638"/>
              <a:gd name="T76" fmla="*/ 123 w 565"/>
              <a:gd name="T77" fmla="*/ 110 h 638"/>
              <a:gd name="T78" fmla="*/ 119 w 565"/>
              <a:gd name="T79" fmla="*/ 116 h 638"/>
              <a:gd name="T80" fmla="*/ 118 w 565"/>
              <a:gd name="T81" fmla="*/ 122 h 638"/>
              <a:gd name="T82" fmla="*/ 116 w 565"/>
              <a:gd name="T83" fmla="*/ 129 h 638"/>
              <a:gd name="T84" fmla="*/ 113 w 565"/>
              <a:gd name="T85" fmla="*/ 136 h 638"/>
              <a:gd name="T86" fmla="*/ 112 w 565"/>
              <a:gd name="T87" fmla="*/ 146 h 638"/>
              <a:gd name="T88" fmla="*/ 112 w 565"/>
              <a:gd name="T89" fmla="*/ 150 h 638"/>
              <a:gd name="T90" fmla="*/ 102 w 565"/>
              <a:gd name="T91" fmla="*/ 158 h 638"/>
              <a:gd name="T92" fmla="*/ 88 w 565"/>
              <a:gd name="T93" fmla="*/ 158 h 638"/>
              <a:gd name="T94" fmla="*/ 69 w 565"/>
              <a:gd name="T95" fmla="*/ 148 h 638"/>
              <a:gd name="T96" fmla="*/ 47 w 565"/>
              <a:gd name="T97" fmla="*/ 155 h 638"/>
              <a:gd name="T98" fmla="*/ 35 w 565"/>
              <a:gd name="T99" fmla="*/ 128 h 638"/>
              <a:gd name="T100" fmla="*/ 20 w 565"/>
              <a:gd name="T101" fmla="*/ 113 h 638"/>
              <a:gd name="T102" fmla="*/ 5 w 565"/>
              <a:gd name="T103" fmla="*/ 83 h 638"/>
              <a:gd name="T104" fmla="*/ 27 w 565"/>
              <a:gd name="T105" fmla="*/ 49 h 638"/>
              <a:gd name="T106" fmla="*/ 42 w 565"/>
              <a:gd name="T107" fmla="*/ 36 h 638"/>
              <a:gd name="T108" fmla="*/ 46 w 565"/>
              <a:gd name="T109" fmla="*/ 12 h 638"/>
              <a:gd name="T110" fmla="*/ 56 w 565"/>
              <a:gd name="T111" fmla="*/ 0 h 638"/>
              <a:gd name="T112" fmla="*/ 76 w 565"/>
              <a:gd name="T113" fmla="*/ 7 h 638"/>
              <a:gd name="T114" fmla="*/ 96 w 565"/>
              <a:gd name="T115" fmla="*/ 1 h 638"/>
              <a:gd name="T116" fmla="*/ 109 w 565"/>
              <a:gd name="T117" fmla="*/ 11 h 6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65"/>
              <a:gd name="T178" fmla="*/ 0 h 638"/>
              <a:gd name="T179" fmla="*/ 565 w 565"/>
              <a:gd name="T180" fmla="*/ 638 h 63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65" h="638">
                <a:moveTo>
                  <a:pt x="433" y="44"/>
                </a:moveTo>
                <a:lnTo>
                  <a:pt x="433" y="44"/>
                </a:lnTo>
                <a:lnTo>
                  <a:pt x="429" y="46"/>
                </a:lnTo>
                <a:lnTo>
                  <a:pt x="423" y="47"/>
                </a:lnTo>
                <a:lnTo>
                  <a:pt x="417" y="53"/>
                </a:lnTo>
                <a:lnTo>
                  <a:pt x="411" y="59"/>
                </a:lnTo>
                <a:lnTo>
                  <a:pt x="403" y="69"/>
                </a:lnTo>
                <a:lnTo>
                  <a:pt x="398" y="85"/>
                </a:lnTo>
                <a:lnTo>
                  <a:pt x="396" y="99"/>
                </a:lnTo>
                <a:lnTo>
                  <a:pt x="394" y="112"/>
                </a:lnTo>
                <a:lnTo>
                  <a:pt x="392" y="122"/>
                </a:lnTo>
                <a:lnTo>
                  <a:pt x="384" y="126"/>
                </a:lnTo>
                <a:lnTo>
                  <a:pt x="372" y="122"/>
                </a:lnTo>
                <a:lnTo>
                  <a:pt x="360" y="118"/>
                </a:lnTo>
                <a:lnTo>
                  <a:pt x="346" y="110"/>
                </a:lnTo>
                <a:lnTo>
                  <a:pt x="335" y="107"/>
                </a:lnTo>
                <a:lnTo>
                  <a:pt x="325" y="105"/>
                </a:lnTo>
                <a:lnTo>
                  <a:pt x="319" y="107"/>
                </a:lnTo>
                <a:lnTo>
                  <a:pt x="317" y="118"/>
                </a:lnTo>
                <a:lnTo>
                  <a:pt x="325" y="128"/>
                </a:lnTo>
                <a:lnTo>
                  <a:pt x="337" y="138"/>
                </a:lnTo>
                <a:lnTo>
                  <a:pt x="346" y="146"/>
                </a:lnTo>
                <a:lnTo>
                  <a:pt x="358" y="152"/>
                </a:lnTo>
                <a:lnTo>
                  <a:pt x="372" y="154"/>
                </a:lnTo>
                <a:lnTo>
                  <a:pt x="388" y="150"/>
                </a:lnTo>
                <a:lnTo>
                  <a:pt x="402" y="142"/>
                </a:lnTo>
                <a:lnTo>
                  <a:pt x="407" y="134"/>
                </a:lnTo>
                <a:lnTo>
                  <a:pt x="413" y="124"/>
                </a:lnTo>
                <a:lnTo>
                  <a:pt x="417" y="112"/>
                </a:lnTo>
                <a:lnTo>
                  <a:pt x="423" y="103"/>
                </a:lnTo>
                <a:lnTo>
                  <a:pt x="429" y="97"/>
                </a:lnTo>
                <a:lnTo>
                  <a:pt x="437" y="97"/>
                </a:lnTo>
                <a:lnTo>
                  <a:pt x="447" y="105"/>
                </a:lnTo>
                <a:lnTo>
                  <a:pt x="468" y="122"/>
                </a:lnTo>
                <a:lnTo>
                  <a:pt x="486" y="132"/>
                </a:lnTo>
                <a:lnTo>
                  <a:pt x="502" y="138"/>
                </a:lnTo>
                <a:lnTo>
                  <a:pt x="514" y="142"/>
                </a:lnTo>
                <a:lnTo>
                  <a:pt x="524" y="144"/>
                </a:lnTo>
                <a:lnTo>
                  <a:pt x="537" y="148"/>
                </a:lnTo>
                <a:lnTo>
                  <a:pt x="549" y="154"/>
                </a:lnTo>
                <a:lnTo>
                  <a:pt x="559" y="164"/>
                </a:lnTo>
                <a:lnTo>
                  <a:pt x="565" y="177"/>
                </a:lnTo>
                <a:lnTo>
                  <a:pt x="561" y="191"/>
                </a:lnTo>
                <a:lnTo>
                  <a:pt x="553" y="207"/>
                </a:lnTo>
                <a:lnTo>
                  <a:pt x="543" y="221"/>
                </a:lnTo>
                <a:lnTo>
                  <a:pt x="531" y="232"/>
                </a:lnTo>
                <a:lnTo>
                  <a:pt x="524" y="240"/>
                </a:lnTo>
                <a:lnTo>
                  <a:pt x="520" y="242"/>
                </a:lnTo>
                <a:lnTo>
                  <a:pt x="524" y="242"/>
                </a:lnTo>
                <a:lnTo>
                  <a:pt x="533" y="242"/>
                </a:lnTo>
                <a:lnTo>
                  <a:pt x="543" y="240"/>
                </a:lnTo>
                <a:lnTo>
                  <a:pt x="555" y="242"/>
                </a:lnTo>
                <a:lnTo>
                  <a:pt x="561" y="246"/>
                </a:lnTo>
                <a:lnTo>
                  <a:pt x="561" y="252"/>
                </a:lnTo>
                <a:lnTo>
                  <a:pt x="555" y="262"/>
                </a:lnTo>
                <a:lnTo>
                  <a:pt x="543" y="270"/>
                </a:lnTo>
                <a:lnTo>
                  <a:pt x="529" y="278"/>
                </a:lnTo>
                <a:lnTo>
                  <a:pt x="516" y="286"/>
                </a:lnTo>
                <a:lnTo>
                  <a:pt x="506" y="290"/>
                </a:lnTo>
                <a:lnTo>
                  <a:pt x="502" y="292"/>
                </a:lnTo>
                <a:lnTo>
                  <a:pt x="506" y="292"/>
                </a:lnTo>
                <a:lnTo>
                  <a:pt x="516" y="295"/>
                </a:lnTo>
                <a:lnTo>
                  <a:pt x="528" y="303"/>
                </a:lnTo>
                <a:lnTo>
                  <a:pt x="537" y="315"/>
                </a:lnTo>
                <a:lnTo>
                  <a:pt x="541" y="329"/>
                </a:lnTo>
                <a:lnTo>
                  <a:pt x="543" y="353"/>
                </a:lnTo>
                <a:lnTo>
                  <a:pt x="543" y="374"/>
                </a:lnTo>
                <a:lnTo>
                  <a:pt x="549" y="396"/>
                </a:lnTo>
                <a:lnTo>
                  <a:pt x="555" y="408"/>
                </a:lnTo>
                <a:lnTo>
                  <a:pt x="561" y="418"/>
                </a:lnTo>
                <a:lnTo>
                  <a:pt x="565" y="425"/>
                </a:lnTo>
                <a:lnTo>
                  <a:pt x="563" y="435"/>
                </a:lnTo>
                <a:lnTo>
                  <a:pt x="553" y="445"/>
                </a:lnTo>
                <a:lnTo>
                  <a:pt x="541" y="451"/>
                </a:lnTo>
                <a:lnTo>
                  <a:pt x="528" y="449"/>
                </a:lnTo>
                <a:lnTo>
                  <a:pt x="514" y="445"/>
                </a:lnTo>
                <a:lnTo>
                  <a:pt x="502" y="441"/>
                </a:lnTo>
                <a:lnTo>
                  <a:pt x="490" y="443"/>
                </a:lnTo>
                <a:lnTo>
                  <a:pt x="482" y="453"/>
                </a:lnTo>
                <a:lnTo>
                  <a:pt x="476" y="465"/>
                </a:lnTo>
                <a:lnTo>
                  <a:pt x="474" y="479"/>
                </a:lnTo>
                <a:lnTo>
                  <a:pt x="472" y="492"/>
                </a:lnTo>
                <a:lnTo>
                  <a:pt x="470" y="506"/>
                </a:lnTo>
                <a:lnTo>
                  <a:pt x="463" y="518"/>
                </a:lnTo>
                <a:lnTo>
                  <a:pt x="457" y="532"/>
                </a:lnTo>
                <a:lnTo>
                  <a:pt x="449" y="545"/>
                </a:lnTo>
                <a:lnTo>
                  <a:pt x="447" y="567"/>
                </a:lnTo>
                <a:lnTo>
                  <a:pt x="445" y="587"/>
                </a:lnTo>
                <a:lnTo>
                  <a:pt x="445" y="599"/>
                </a:lnTo>
                <a:lnTo>
                  <a:pt x="445" y="604"/>
                </a:lnTo>
                <a:lnTo>
                  <a:pt x="445" y="606"/>
                </a:lnTo>
                <a:lnTo>
                  <a:pt x="405" y="634"/>
                </a:lnTo>
                <a:lnTo>
                  <a:pt x="382" y="610"/>
                </a:lnTo>
                <a:lnTo>
                  <a:pt x="350" y="634"/>
                </a:lnTo>
                <a:lnTo>
                  <a:pt x="317" y="638"/>
                </a:lnTo>
                <a:lnTo>
                  <a:pt x="274" y="595"/>
                </a:lnTo>
                <a:lnTo>
                  <a:pt x="234" y="638"/>
                </a:lnTo>
                <a:lnTo>
                  <a:pt x="185" y="622"/>
                </a:lnTo>
                <a:lnTo>
                  <a:pt x="146" y="565"/>
                </a:lnTo>
                <a:lnTo>
                  <a:pt x="140" y="514"/>
                </a:lnTo>
                <a:lnTo>
                  <a:pt x="91" y="514"/>
                </a:lnTo>
                <a:lnTo>
                  <a:pt x="77" y="453"/>
                </a:lnTo>
                <a:lnTo>
                  <a:pt x="0" y="394"/>
                </a:lnTo>
                <a:lnTo>
                  <a:pt x="18" y="333"/>
                </a:lnTo>
                <a:lnTo>
                  <a:pt x="77" y="272"/>
                </a:lnTo>
                <a:lnTo>
                  <a:pt x="106" y="199"/>
                </a:lnTo>
                <a:lnTo>
                  <a:pt x="134" y="156"/>
                </a:lnTo>
                <a:lnTo>
                  <a:pt x="165" y="144"/>
                </a:lnTo>
                <a:lnTo>
                  <a:pt x="144" y="101"/>
                </a:lnTo>
                <a:lnTo>
                  <a:pt x="183" y="51"/>
                </a:lnTo>
                <a:lnTo>
                  <a:pt x="179" y="8"/>
                </a:lnTo>
                <a:lnTo>
                  <a:pt x="224" y="0"/>
                </a:lnTo>
                <a:lnTo>
                  <a:pt x="252" y="34"/>
                </a:lnTo>
                <a:lnTo>
                  <a:pt x="301" y="30"/>
                </a:lnTo>
                <a:lnTo>
                  <a:pt x="344" y="20"/>
                </a:lnTo>
                <a:lnTo>
                  <a:pt x="384" y="4"/>
                </a:lnTo>
                <a:lnTo>
                  <a:pt x="415" y="22"/>
                </a:lnTo>
                <a:lnTo>
                  <a:pt x="433" y="44"/>
                </a:lnTo>
              </a:path>
            </a:pathLst>
          </a:custGeom>
          <a:solidFill>
            <a:srgbClr val="00B0F0"/>
          </a:solidFill>
          <a:ln w="952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36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5" name="Freeform 80"/>
          <p:cNvSpPr>
            <a:spLocks/>
          </p:cNvSpPr>
          <p:nvPr/>
        </p:nvSpPr>
        <p:spPr bwMode="gray">
          <a:xfrm>
            <a:off x="7502841" y="4664530"/>
            <a:ext cx="423238" cy="558912"/>
          </a:xfrm>
          <a:custGeom>
            <a:avLst/>
            <a:gdLst>
              <a:gd name="T0" fmla="*/ 156 w 626"/>
              <a:gd name="T1" fmla="*/ 31 h 825"/>
              <a:gd name="T2" fmla="*/ 154 w 626"/>
              <a:gd name="T3" fmla="*/ 37 h 825"/>
              <a:gd name="T4" fmla="*/ 152 w 626"/>
              <a:gd name="T5" fmla="*/ 44 h 825"/>
              <a:gd name="T6" fmla="*/ 146 w 626"/>
              <a:gd name="T7" fmla="*/ 52 h 825"/>
              <a:gd name="T8" fmla="*/ 138 w 626"/>
              <a:gd name="T9" fmla="*/ 57 h 825"/>
              <a:gd name="T10" fmla="*/ 131 w 626"/>
              <a:gd name="T11" fmla="*/ 61 h 825"/>
              <a:gd name="T12" fmla="*/ 130 w 626"/>
              <a:gd name="T13" fmla="*/ 62 h 825"/>
              <a:gd name="T14" fmla="*/ 132 w 626"/>
              <a:gd name="T15" fmla="*/ 68 h 825"/>
              <a:gd name="T16" fmla="*/ 135 w 626"/>
              <a:gd name="T17" fmla="*/ 75 h 825"/>
              <a:gd name="T18" fmla="*/ 136 w 626"/>
              <a:gd name="T19" fmla="*/ 81 h 825"/>
              <a:gd name="T20" fmla="*/ 136 w 626"/>
              <a:gd name="T21" fmla="*/ 89 h 825"/>
              <a:gd name="T22" fmla="*/ 137 w 626"/>
              <a:gd name="T23" fmla="*/ 95 h 825"/>
              <a:gd name="T24" fmla="*/ 138 w 626"/>
              <a:gd name="T25" fmla="*/ 104 h 825"/>
              <a:gd name="T26" fmla="*/ 131 w 626"/>
              <a:gd name="T27" fmla="*/ 112 h 825"/>
              <a:gd name="T28" fmla="*/ 122 w 626"/>
              <a:gd name="T29" fmla="*/ 120 h 825"/>
              <a:gd name="T30" fmla="*/ 117 w 626"/>
              <a:gd name="T31" fmla="*/ 131 h 825"/>
              <a:gd name="T32" fmla="*/ 115 w 626"/>
              <a:gd name="T33" fmla="*/ 142 h 825"/>
              <a:gd name="T34" fmla="*/ 110 w 626"/>
              <a:gd name="T35" fmla="*/ 151 h 825"/>
              <a:gd name="T36" fmla="*/ 103 w 626"/>
              <a:gd name="T37" fmla="*/ 156 h 825"/>
              <a:gd name="T38" fmla="*/ 94 w 626"/>
              <a:gd name="T39" fmla="*/ 158 h 825"/>
              <a:gd name="T40" fmla="*/ 86 w 626"/>
              <a:gd name="T41" fmla="*/ 161 h 825"/>
              <a:gd name="T42" fmla="*/ 85 w 626"/>
              <a:gd name="T43" fmla="*/ 165 h 825"/>
              <a:gd name="T44" fmla="*/ 89 w 626"/>
              <a:gd name="T45" fmla="*/ 171 h 825"/>
              <a:gd name="T46" fmla="*/ 90 w 626"/>
              <a:gd name="T47" fmla="*/ 176 h 825"/>
              <a:gd name="T48" fmla="*/ 86 w 626"/>
              <a:gd name="T49" fmla="*/ 182 h 825"/>
              <a:gd name="T50" fmla="*/ 80 w 626"/>
              <a:gd name="T51" fmla="*/ 189 h 825"/>
              <a:gd name="T52" fmla="*/ 76 w 626"/>
              <a:gd name="T53" fmla="*/ 193 h 825"/>
              <a:gd name="T54" fmla="*/ 69 w 626"/>
              <a:gd name="T55" fmla="*/ 199 h 825"/>
              <a:gd name="T56" fmla="*/ 61 w 626"/>
              <a:gd name="T57" fmla="*/ 204 h 825"/>
              <a:gd name="T58" fmla="*/ 58 w 626"/>
              <a:gd name="T59" fmla="*/ 207 h 825"/>
              <a:gd name="T60" fmla="*/ 48 w 626"/>
              <a:gd name="T61" fmla="*/ 185 h 825"/>
              <a:gd name="T62" fmla="*/ 22 w 626"/>
              <a:gd name="T63" fmla="*/ 161 h 825"/>
              <a:gd name="T64" fmla="*/ 0 w 626"/>
              <a:gd name="T65" fmla="*/ 146 h 825"/>
              <a:gd name="T66" fmla="*/ 15 w 626"/>
              <a:gd name="T67" fmla="*/ 107 h 825"/>
              <a:gd name="T68" fmla="*/ 20 w 626"/>
              <a:gd name="T69" fmla="*/ 88 h 825"/>
              <a:gd name="T70" fmla="*/ 18 w 626"/>
              <a:gd name="T71" fmla="*/ 67 h 825"/>
              <a:gd name="T72" fmla="*/ 34 w 626"/>
              <a:gd name="T73" fmla="*/ 43 h 825"/>
              <a:gd name="T74" fmla="*/ 42 w 626"/>
              <a:gd name="T75" fmla="*/ 24 h 825"/>
              <a:gd name="T76" fmla="*/ 63 w 626"/>
              <a:gd name="T77" fmla="*/ 17 h 825"/>
              <a:gd name="T78" fmla="*/ 75 w 626"/>
              <a:gd name="T79" fmla="*/ 1 h 825"/>
              <a:gd name="T80" fmla="*/ 92 w 626"/>
              <a:gd name="T81" fmla="*/ 14 h 825"/>
              <a:gd name="T82" fmla="*/ 114 w 626"/>
              <a:gd name="T83" fmla="*/ 32 h 825"/>
              <a:gd name="T84" fmla="*/ 135 w 626"/>
              <a:gd name="T85" fmla="*/ 32 h 825"/>
              <a:gd name="T86" fmla="*/ 151 w 626"/>
              <a:gd name="T87" fmla="*/ 25 h 8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626"/>
              <a:gd name="T133" fmla="*/ 0 h 825"/>
              <a:gd name="T134" fmla="*/ 626 w 626"/>
              <a:gd name="T135" fmla="*/ 825 h 8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626" h="825">
                <a:moveTo>
                  <a:pt x="626" y="122"/>
                </a:moveTo>
                <a:lnTo>
                  <a:pt x="624" y="124"/>
                </a:lnTo>
                <a:lnTo>
                  <a:pt x="621" y="134"/>
                </a:lnTo>
                <a:lnTo>
                  <a:pt x="615" y="146"/>
                </a:lnTo>
                <a:lnTo>
                  <a:pt x="613" y="159"/>
                </a:lnTo>
                <a:lnTo>
                  <a:pt x="607" y="173"/>
                </a:lnTo>
                <a:lnTo>
                  <a:pt x="597" y="189"/>
                </a:lnTo>
                <a:lnTo>
                  <a:pt x="581" y="205"/>
                </a:lnTo>
                <a:lnTo>
                  <a:pt x="565" y="216"/>
                </a:lnTo>
                <a:lnTo>
                  <a:pt x="550" y="228"/>
                </a:lnTo>
                <a:lnTo>
                  <a:pt x="534" y="236"/>
                </a:lnTo>
                <a:lnTo>
                  <a:pt x="524" y="242"/>
                </a:lnTo>
                <a:lnTo>
                  <a:pt x="520" y="244"/>
                </a:lnTo>
                <a:lnTo>
                  <a:pt x="520" y="248"/>
                </a:lnTo>
                <a:lnTo>
                  <a:pt x="524" y="258"/>
                </a:lnTo>
                <a:lnTo>
                  <a:pt x="528" y="272"/>
                </a:lnTo>
                <a:lnTo>
                  <a:pt x="532" y="285"/>
                </a:lnTo>
                <a:lnTo>
                  <a:pt x="538" y="299"/>
                </a:lnTo>
                <a:lnTo>
                  <a:pt x="542" y="309"/>
                </a:lnTo>
                <a:lnTo>
                  <a:pt x="544" y="321"/>
                </a:lnTo>
                <a:lnTo>
                  <a:pt x="546" y="339"/>
                </a:lnTo>
                <a:lnTo>
                  <a:pt x="544" y="354"/>
                </a:lnTo>
                <a:lnTo>
                  <a:pt x="544" y="368"/>
                </a:lnTo>
                <a:lnTo>
                  <a:pt x="548" y="380"/>
                </a:lnTo>
                <a:lnTo>
                  <a:pt x="550" y="396"/>
                </a:lnTo>
                <a:lnTo>
                  <a:pt x="550" y="413"/>
                </a:lnTo>
                <a:lnTo>
                  <a:pt x="540" y="429"/>
                </a:lnTo>
                <a:lnTo>
                  <a:pt x="522" y="447"/>
                </a:lnTo>
                <a:lnTo>
                  <a:pt x="504" y="462"/>
                </a:lnTo>
                <a:lnTo>
                  <a:pt x="489" y="480"/>
                </a:lnTo>
                <a:lnTo>
                  <a:pt x="479" y="494"/>
                </a:lnTo>
                <a:lnTo>
                  <a:pt x="469" y="522"/>
                </a:lnTo>
                <a:lnTo>
                  <a:pt x="463" y="549"/>
                </a:lnTo>
                <a:lnTo>
                  <a:pt x="459" y="565"/>
                </a:lnTo>
                <a:lnTo>
                  <a:pt x="451" y="585"/>
                </a:lnTo>
                <a:lnTo>
                  <a:pt x="441" y="602"/>
                </a:lnTo>
                <a:lnTo>
                  <a:pt x="428" y="618"/>
                </a:lnTo>
                <a:lnTo>
                  <a:pt x="414" y="624"/>
                </a:lnTo>
                <a:lnTo>
                  <a:pt x="396" y="630"/>
                </a:lnTo>
                <a:lnTo>
                  <a:pt x="376" y="632"/>
                </a:lnTo>
                <a:lnTo>
                  <a:pt x="359" y="636"/>
                </a:lnTo>
                <a:lnTo>
                  <a:pt x="345" y="642"/>
                </a:lnTo>
                <a:lnTo>
                  <a:pt x="337" y="648"/>
                </a:lnTo>
                <a:lnTo>
                  <a:pt x="339" y="659"/>
                </a:lnTo>
                <a:lnTo>
                  <a:pt x="347" y="669"/>
                </a:lnTo>
                <a:lnTo>
                  <a:pt x="357" y="681"/>
                </a:lnTo>
                <a:lnTo>
                  <a:pt x="363" y="691"/>
                </a:lnTo>
                <a:lnTo>
                  <a:pt x="361" y="701"/>
                </a:lnTo>
                <a:lnTo>
                  <a:pt x="353" y="710"/>
                </a:lnTo>
                <a:lnTo>
                  <a:pt x="343" y="726"/>
                </a:lnTo>
                <a:lnTo>
                  <a:pt x="331" y="742"/>
                </a:lnTo>
                <a:lnTo>
                  <a:pt x="319" y="756"/>
                </a:lnTo>
                <a:lnTo>
                  <a:pt x="312" y="766"/>
                </a:lnTo>
                <a:lnTo>
                  <a:pt x="302" y="771"/>
                </a:lnTo>
                <a:lnTo>
                  <a:pt x="290" y="781"/>
                </a:lnTo>
                <a:lnTo>
                  <a:pt x="274" y="793"/>
                </a:lnTo>
                <a:lnTo>
                  <a:pt x="258" y="805"/>
                </a:lnTo>
                <a:lnTo>
                  <a:pt x="245" y="815"/>
                </a:lnTo>
                <a:lnTo>
                  <a:pt x="235" y="821"/>
                </a:lnTo>
                <a:lnTo>
                  <a:pt x="231" y="825"/>
                </a:lnTo>
                <a:lnTo>
                  <a:pt x="215" y="795"/>
                </a:lnTo>
                <a:lnTo>
                  <a:pt x="191" y="740"/>
                </a:lnTo>
                <a:lnTo>
                  <a:pt x="158" y="675"/>
                </a:lnTo>
                <a:lnTo>
                  <a:pt x="89" y="642"/>
                </a:lnTo>
                <a:lnTo>
                  <a:pt x="2" y="640"/>
                </a:lnTo>
                <a:lnTo>
                  <a:pt x="0" y="581"/>
                </a:lnTo>
                <a:lnTo>
                  <a:pt x="28" y="476"/>
                </a:lnTo>
                <a:lnTo>
                  <a:pt x="60" y="425"/>
                </a:lnTo>
                <a:lnTo>
                  <a:pt x="58" y="376"/>
                </a:lnTo>
                <a:lnTo>
                  <a:pt x="77" y="352"/>
                </a:lnTo>
                <a:lnTo>
                  <a:pt x="63" y="317"/>
                </a:lnTo>
                <a:lnTo>
                  <a:pt x="69" y="266"/>
                </a:lnTo>
                <a:lnTo>
                  <a:pt x="126" y="244"/>
                </a:lnTo>
                <a:lnTo>
                  <a:pt x="136" y="171"/>
                </a:lnTo>
                <a:lnTo>
                  <a:pt x="140" y="116"/>
                </a:lnTo>
                <a:lnTo>
                  <a:pt x="170" y="94"/>
                </a:lnTo>
                <a:lnTo>
                  <a:pt x="203" y="94"/>
                </a:lnTo>
                <a:lnTo>
                  <a:pt x="254" y="65"/>
                </a:lnTo>
                <a:lnTo>
                  <a:pt x="298" y="45"/>
                </a:lnTo>
                <a:lnTo>
                  <a:pt x="298" y="4"/>
                </a:lnTo>
                <a:lnTo>
                  <a:pt x="363" y="0"/>
                </a:lnTo>
                <a:lnTo>
                  <a:pt x="367" y="53"/>
                </a:lnTo>
                <a:lnTo>
                  <a:pt x="406" y="110"/>
                </a:lnTo>
                <a:lnTo>
                  <a:pt x="455" y="126"/>
                </a:lnTo>
                <a:lnTo>
                  <a:pt x="495" y="83"/>
                </a:lnTo>
                <a:lnTo>
                  <a:pt x="538" y="126"/>
                </a:lnTo>
                <a:lnTo>
                  <a:pt x="571" y="122"/>
                </a:lnTo>
                <a:lnTo>
                  <a:pt x="603" y="98"/>
                </a:lnTo>
                <a:lnTo>
                  <a:pt x="626" y="122"/>
                </a:lnTo>
              </a:path>
            </a:pathLst>
          </a:custGeom>
          <a:solidFill>
            <a:srgbClr val="00B0F0"/>
          </a:solidFill>
          <a:ln w="952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36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6" name="Freeform 112"/>
          <p:cNvSpPr>
            <a:spLocks/>
          </p:cNvSpPr>
          <p:nvPr/>
        </p:nvSpPr>
        <p:spPr bwMode="gray">
          <a:xfrm>
            <a:off x="5623290" y="4131330"/>
            <a:ext cx="1231851" cy="937836"/>
          </a:xfrm>
          <a:custGeom>
            <a:avLst/>
            <a:gdLst>
              <a:gd name="T0" fmla="*/ 300 w 1823"/>
              <a:gd name="T1" fmla="*/ 274 h 1385"/>
              <a:gd name="T2" fmla="*/ 284 w 1823"/>
              <a:gd name="T3" fmla="*/ 262 h 1385"/>
              <a:gd name="T4" fmla="*/ 269 w 1823"/>
              <a:gd name="T5" fmla="*/ 266 h 1385"/>
              <a:gd name="T6" fmla="*/ 248 w 1823"/>
              <a:gd name="T7" fmla="*/ 249 h 1385"/>
              <a:gd name="T8" fmla="*/ 236 w 1823"/>
              <a:gd name="T9" fmla="*/ 235 h 1385"/>
              <a:gd name="T10" fmla="*/ 232 w 1823"/>
              <a:gd name="T11" fmla="*/ 246 h 1385"/>
              <a:gd name="T12" fmla="*/ 222 w 1823"/>
              <a:gd name="T13" fmla="*/ 252 h 1385"/>
              <a:gd name="T14" fmla="*/ 218 w 1823"/>
              <a:gd name="T15" fmla="*/ 270 h 1385"/>
              <a:gd name="T16" fmla="*/ 195 w 1823"/>
              <a:gd name="T17" fmla="*/ 293 h 1385"/>
              <a:gd name="T18" fmla="*/ 201 w 1823"/>
              <a:gd name="T19" fmla="*/ 318 h 1385"/>
              <a:gd name="T20" fmla="*/ 188 w 1823"/>
              <a:gd name="T21" fmla="*/ 338 h 1385"/>
              <a:gd name="T22" fmla="*/ 167 w 1823"/>
              <a:gd name="T23" fmla="*/ 345 h 1385"/>
              <a:gd name="T24" fmla="*/ 148 w 1823"/>
              <a:gd name="T25" fmla="*/ 338 h 1385"/>
              <a:gd name="T26" fmla="*/ 132 w 1823"/>
              <a:gd name="T27" fmla="*/ 302 h 1385"/>
              <a:gd name="T28" fmla="*/ 111 w 1823"/>
              <a:gd name="T29" fmla="*/ 270 h 1385"/>
              <a:gd name="T30" fmla="*/ 90 w 1823"/>
              <a:gd name="T31" fmla="*/ 257 h 1385"/>
              <a:gd name="T32" fmla="*/ 87 w 1823"/>
              <a:gd name="T33" fmla="*/ 239 h 1385"/>
              <a:gd name="T34" fmla="*/ 65 w 1823"/>
              <a:gd name="T35" fmla="*/ 253 h 1385"/>
              <a:gd name="T36" fmla="*/ 53 w 1823"/>
              <a:gd name="T37" fmla="*/ 209 h 1385"/>
              <a:gd name="T38" fmla="*/ 51 w 1823"/>
              <a:gd name="T39" fmla="*/ 156 h 1385"/>
              <a:gd name="T40" fmla="*/ 40 w 1823"/>
              <a:gd name="T41" fmla="*/ 128 h 1385"/>
              <a:gd name="T42" fmla="*/ 49 w 1823"/>
              <a:gd name="T43" fmla="*/ 117 h 1385"/>
              <a:gd name="T44" fmla="*/ 26 w 1823"/>
              <a:gd name="T45" fmla="*/ 77 h 1385"/>
              <a:gd name="T46" fmla="*/ 2 w 1823"/>
              <a:gd name="T47" fmla="*/ 45 h 1385"/>
              <a:gd name="T48" fmla="*/ 35 w 1823"/>
              <a:gd name="T49" fmla="*/ 40 h 1385"/>
              <a:gd name="T50" fmla="*/ 70 w 1823"/>
              <a:gd name="T51" fmla="*/ 45 h 1385"/>
              <a:gd name="T52" fmla="*/ 107 w 1823"/>
              <a:gd name="T53" fmla="*/ 67 h 1385"/>
              <a:gd name="T54" fmla="*/ 124 w 1823"/>
              <a:gd name="T55" fmla="*/ 50 h 1385"/>
              <a:gd name="T56" fmla="*/ 152 w 1823"/>
              <a:gd name="T57" fmla="*/ 50 h 1385"/>
              <a:gd name="T58" fmla="*/ 171 w 1823"/>
              <a:gd name="T59" fmla="*/ 47 h 1385"/>
              <a:gd name="T60" fmla="*/ 168 w 1823"/>
              <a:gd name="T61" fmla="*/ 22 h 1385"/>
              <a:gd name="T62" fmla="*/ 193 w 1823"/>
              <a:gd name="T63" fmla="*/ 0 h 1385"/>
              <a:gd name="T64" fmla="*/ 208 w 1823"/>
              <a:gd name="T65" fmla="*/ 22 h 1385"/>
              <a:gd name="T66" fmla="*/ 240 w 1823"/>
              <a:gd name="T67" fmla="*/ 35 h 1385"/>
              <a:gd name="T68" fmla="*/ 261 w 1823"/>
              <a:gd name="T69" fmla="*/ 65 h 1385"/>
              <a:gd name="T70" fmla="*/ 284 w 1823"/>
              <a:gd name="T71" fmla="*/ 54 h 1385"/>
              <a:gd name="T72" fmla="*/ 310 w 1823"/>
              <a:gd name="T73" fmla="*/ 64 h 1385"/>
              <a:gd name="T74" fmla="*/ 358 w 1823"/>
              <a:gd name="T75" fmla="*/ 68 h 1385"/>
              <a:gd name="T76" fmla="*/ 390 w 1823"/>
              <a:gd name="T77" fmla="*/ 73 h 1385"/>
              <a:gd name="T78" fmla="*/ 419 w 1823"/>
              <a:gd name="T79" fmla="*/ 84 h 1385"/>
              <a:gd name="T80" fmla="*/ 448 w 1823"/>
              <a:gd name="T81" fmla="*/ 89 h 1385"/>
              <a:gd name="T82" fmla="*/ 455 w 1823"/>
              <a:gd name="T83" fmla="*/ 130 h 1385"/>
              <a:gd name="T84" fmla="*/ 431 w 1823"/>
              <a:gd name="T85" fmla="*/ 144 h 1385"/>
              <a:gd name="T86" fmla="*/ 396 w 1823"/>
              <a:gd name="T87" fmla="*/ 155 h 1385"/>
              <a:gd name="T88" fmla="*/ 417 w 1823"/>
              <a:gd name="T89" fmla="*/ 193 h 1385"/>
              <a:gd name="T90" fmla="*/ 433 w 1823"/>
              <a:gd name="T91" fmla="*/ 227 h 1385"/>
              <a:gd name="T92" fmla="*/ 417 w 1823"/>
              <a:gd name="T93" fmla="*/ 246 h 1385"/>
              <a:gd name="T94" fmla="*/ 397 w 1823"/>
              <a:gd name="T95" fmla="*/ 227 h 1385"/>
              <a:gd name="T96" fmla="*/ 379 w 1823"/>
              <a:gd name="T97" fmla="*/ 214 h 1385"/>
              <a:gd name="T98" fmla="*/ 361 w 1823"/>
              <a:gd name="T99" fmla="*/ 210 h 1385"/>
              <a:gd name="T100" fmla="*/ 355 w 1823"/>
              <a:gd name="T101" fmla="*/ 224 h 1385"/>
              <a:gd name="T102" fmla="*/ 344 w 1823"/>
              <a:gd name="T103" fmla="*/ 240 h 1385"/>
              <a:gd name="T104" fmla="*/ 312 w 1823"/>
              <a:gd name="T105" fmla="*/ 227 h 1385"/>
              <a:gd name="T106" fmla="*/ 300 w 1823"/>
              <a:gd name="T107" fmla="*/ 247 h 1385"/>
              <a:gd name="T108" fmla="*/ 320 w 1823"/>
              <a:gd name="T109" fmla="*/ 253 h 138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823"/>
              <a:gd name="T166" fmla="*/ 0 h 1385"/>
              <a:gd name="T167" fmla="*/ 1823 w 1823"/>
              <a:gd name="T168" fmla="*/ 1385 h 1385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823" h="1385">
                <a:moveTo>
                  <a:pt x="1301" y="1068"/>
                </a:moveTo>
                <a:lnTo>
                  <a:pt x="1203" y="1096"/>
                </a:lnTo>
                <a:lnTo>
                  <a:pt x="1142" y="1088"/>
                </a:lnTo>
                <a:lnTo>
                  <a:pt x="1138" y="1047"/>
                </a:lnTo>
                <a:lnTo>
                  <a:pt x="1105" y="1025"/>
                </a:lnTo>
                <a:lnTo>
                  <a:pt x="1077" y="1061"/>
                </a:lnTo>
                <a:lnTo>
                  <a:pt x="1014" y="1066"/>
                </a:lnTo>
                <a:lnTo>
                  <a:pt x="992" y="996"/>
                </a:lnTo>
                <a:lnTo>
                  <a:pt x="992" y="942"/>
                </a:lnTo>
                <a:lnTo>
                  <a:pt x="945" y="939"/>
                </a:lnTo>
                <a:lnTo>
                  <a:pt x="916" y="954"/>
                </a:lnTo>
                <a:lnTo>
                  <a:pt x="929" y="982"/>
                </a:lnTo>
                <a:lnTo>
                  <a:pt x="923" y="1005"/>
                </a:lnTo>
                <a:lnTo>
                  <a:pt x="890" y="1007"/>
                </a:lnTo>
                <a:lnTo>
                  <a:pt x="866" y="1033"/>
                </a:lnTo>
                <a:lnTo>
                  <a:pt x="874" y="1078"/>
                </a:lnTo>
                <a:lnTo>
                  <a:pt x="817" y="1149"/>
                </a:lnTo>
                <a:lnTo>
                  <a:pt x="780" y="1169"/>
                </a:lnTo>
                <a:lnTo>
                  <a:pt x="780" y="1234"/>
                </a:lnTo>
                <a:lnTo>
                  <a:pt x="805" y="1271"/>
                </a:lnTo>
                <a:lnTo>
                  <a:pt x="801" y="1326"/>
                </a:lnTo>
                <a:lnTo>
                  <a:pt x="752" y="1352"/>
                </a:lnTo>
                <a:lnTo>
                  <a:pt x="742" y="1330"/>
                </a:lnTo>
                <a:lnTo>
                  <a:pt x="670" y="1377"/>
                </a:lnTo>
                <a:lnTo>
                  <a:pt x="632" y="1385"/>
                </a:lnTo>
                <a:lnTo>
                  <a:pt x="595" y="1352"/>
                </a:lnTo>
                <a:lnTo>
                  <a:pt x="563" y="1273"/>
                </a:lnTo>
                <a:lnTo>
                  <a:pt x="528" y="1206"/>
                </a:lnTo>
                <a:lnTo>
                  <a:pt x="500" y="1163"/>
                </a:lnTo>
                <a:lnTo>
                  <a:pt x="445" y="1078"/>
                </a:lnTo>
                <a:lnTo>
                  <a:pt x="396" y="1076"/>
                </a:lnTo>
                <a:lnTo>
                  <a:pt x="362" y="1025"/>
                </a:lnTo>
                <a:lnTo>
                  <a:pt x="378" y="988"/>
                </a:lnTo>
                <a:lnTo>
                  <a:pt x="349" y="954"/>
                </a:lnTo>
                <a:lnTo>
                  <a:pt x="303" y="1004"/>
                </a:lnTo>
                <a:lnTo>
                  <a:pt x="260" y="1011"/>
                </a:lnTo>
                <a:lnTo>
                  <a:pt x="227" y="950"/>
                </a:lnTo>
                <a:lnTo>
                  <a:pt x="215" y="834"/>
                </a:lnTo>
                <a:lnTo>
                  <a:pt x="211" y="712"/>
                </a:lnTo>
                <a:lnTo>
                  <a:pt x="205" y="624"/>
                </a:lnTo>
                <a:lnTo>
                  <a:pt x="199" y="582"/>
                </a:lnTo>
                <a:lnTo>
                  <a:pt x="160" y="509"/>
                </a:lnTo>
                <a:lnTo>
                  <a:pt x="193" y="496"/>
                </a:lnTo>
                <a:lnTo>
                  <a:pt x="199" y="468"/>
                </a:lnTo>
                <a:lnTo>
                  <a:pt x="136" y="401"/>
                </a:lnTo>
                <a:lnTo>
                  <a:pt x="105" y="305"/>
                </a:lnTo>
                <a:lnTo>
                  <a:pt x="0" y="240"/>
                </a:lnTo>
                <a:lnTo>
                  <a:pt x="8" y="177"/>
                </a:lnTo>
                <a:lnTo>
                  <a:pt x="49" y="147"/>
                </a:lnTo>
                <a:lnTo>
                  <a:pt x="140" y="157"/>
                </a:lnTo>
                <a:lnTo>
                  <a:pt x="189" y="134"/>
                </a:lnTo>
                <a:lnTo>
                  <a:pt x="280" y="179"/>
                </a:lnTo>
                <a:lnTo>
                  <a:pt x="329" y="153"/>
                </a:lnTo>
                <a:lnTo>
                  <a:pt x="429" y="265"/>
                </a:lnTo>
                <a:lnTo>
                  <a:pt x="496" y="267"/>
                </a:lnTo>
                <a:lnTo>
                  <a:pt x="496" y="200"/>
                </a:lnTo>
                <a:lnTo>
                  <a:pt x="563" y="157"/>
                </a:lnTo>
                <a:lnTo>
                  <a:pt x="610" y="200"/>
                </a:lnTo>
                <a:lnTo>
                  <a:pt x="644" y="167"/>
                </a:lnTo>
                <a:lnTo>
                  <a:pt x="687" y="187"/>
                </a:lnTo>
                <a:lnTo>
                  <a:pt x="709" y="120"/>
                </a:lnTo>
                <a:lnTo>
                  <a:pt x="673" y="86"/>
                </a:lnTo>
                <a:lnTo>
                  <a:pt x="677" y="35"/>
                </a:lnTo>
                <a:lnTo>
                  <a:pt x="774" y="0"/>
                </a:lnTo>
                <a:lnTo>
                  <a:pt x="807" y="17"/>
                </a:lnTo>
                <a:lnTo>
                  <a:pt x="833" y="88"/>
                </a:lnTo>
                <a:lnTo>
                  <a:pt x="914" y="161"/>
                </a:lnTo>
                <a:lnTo>
                  <a:pt x="961" y="138"/>
                </a:lnTo>
                <a:lnTo>
                  <a:pt x="988" y="216"/>
                </a:lnTo>
                <a:lnTo>
                  <a:pt x="1044" y="260"/>
                </a:lnTo>
                <a:lnTo>
                  <a:pt x="1091" y="267"/>
                </a:lnTo>
                <a:lnTo>
                  <a:pt x="1138" y="216"/>
                </a:lnTo>
                <a:lnTo>
                  <a:pt x="1183" y="195"/>
                </a:lnTo>
                <a:lnTo>
                  <a:pt x="1242" y="254"/>
                </a:lnTo>
                <a:lnTo>
                  <a:pt x="1335" y="228"/>
                </a:lnTo>
                <a:lnTo>
                  <a:pt x="1433" y="269"/>
                </a:lnTo>
                <a:lnTo>
                  <a:pt x="1496" y="317"/>
                </a:lnTo>
                <a:lnTo>
                  <a:pt x="1561" y="291"/>
                </a:lnTo>
                <a:lnTo>
                  <a:pt x="1632" y="336"/>
                </a:lnTo>
                <a:lnTo>
                  <a:pt x="1679" y="336"/>
                </a:lnTo>
                <a:lnTo>
                  <a:pt x="1681" y="368"/>
                </a:lnTo>
                <a:lnTo>
                  <a:pt x="1795" y="356"/>
                </a:lnTo>
                <a:lnTo>
                  <a:pt x="1823" y="433"/>
                </a:lnTo>
                <a:lnTo>
                  <a:pt x="1821" y="519"/>
                </a:lnTo>
                <a:lnTo>
                  <a:pt x="1770" y="527"/>
                </a:lnTo>
                <a:lnTo>
                  <a:pt x="1727" y="576"/>
                </a:lnTo>
                <a:lnTo>
                  <a:pt x="1620" y="584"/>
                </a:lnTo>
                <a:lnTo>
                  <a:pt x="1587" y="618"/>
                </a:lnTo>
                <a:lnTo>
                  <a:pt x="1610" y="693"/>
                </a:lnTo>
                <a:lnTo>
                  <a:pt x="1669" y="771"/>
                </a:lnTo>
                <a:lnTo>
                  <a:pt x="1721" y="815"/>
                </a:lnTo>
                <a:lnTo>
                  <a:pt x="1732" y="905"/>
                </a:lnTo>
                <a:lnTo>
                  <a:pt x="1731" y="956"/>
                </a:lnTo>
                <a:lnTo>
                  <a:pt x="1669" y="984"/>
                </a:lnTo>
                <a:lnTo>
                  <a:pt x="1616" y="913"/>
                </a:lnTo>
                <a:lnTo>
                  <a:pt x="1591" y="905"/>
                </a:lnTo>
                <a:lnTo>
                  <a:pt x="1575" y="838"/>
                </a:lnTo>
                <a:lnTo>
                  <a:pt x="1516" y="856"/>
                </a:lnTo>
                <a:lnTo>
                  <a:pt x="1463" y="818"/>
                </a:lnTo>
                <a:lnTo>
                  <a:pt x="1445" y="838"/>
                </a:lnTo>
                <a:lnTo>
                  <a:pt x="1457" y="880"/>
                </a:lnTo>
                <a:lnTo>
                  <a:pt x="1421" y="895"/>
                </a:lnTo>
                <a:lnTo>
                  <a:pt x="1362" y="909"/>
                </a:lnTo>
                <a:lnTo>
                  <a:pt x="1378" y="958"/>
                </a:lnTo>
                <a:lnTo>
                  <a:pt x="1313" y="950"/>
                </a:lnTo>
                <a:lnTo>
                  <a:pt x="1248" y="907"/>
                </a:lnTo>
                <a:lnTo>
                  <a:pt x="1197" y="944"/>
                </a:lnTo>
                <a:lnTo>
                  <a:pt x="1201" y="986"/>
                </a:lnTo>
                <a:lnTo>
                  <a:pt x="1252" y="1009"/>
                </a:lnTo>
                <a:lnTo>
                  <a:pt x="1280" y="1009"/>
                </a:lnTo>
                <a:lnTo>
                  <a:pt x="1301" y="1068"/>
                </a:lnTo>
              </a:path>
            </a:pathLst>
          </a:custGeom>
          <a:solidFill>
            <a:srgbClr val="A8CF38"/>
          </a:solidFill>
          <a:ln w="952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36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7" name="Freeform 116"/>
          <p:cNvSpPr>
            <a:spLocks/>
          </p:cNvSpPr>
          <p:nvPr/>
        </p:nvSpPr>
        <p:spPr bwMode="gray">
          <a:xfrm>
            <a:off x="6781511" y="4557619"/>
            <a:ext cx="543583" cy="619810"/>
          </a:xfrm>
          <a:custGeom>
            <a:avLst/>
            <a:gdLst>
              <a:gd name="T0" fmla="*/ 186 w 805"/>
              <a:gd name="T1" fmla="*/ 44 h 917"/>
              <a:gd name="T2" fmla="*/ 191 w 805"/>
              <a:gd name="T3" fmla="*/ 62 h 917"/>
              <a:gd name="T4" fmla="*/ 185 w 805"/>
              <a:gd name="T5" fmla="*/ 74 h 917"/>
              <a:gd name="T6" fmla="*/ 176 w 805"/>
              <a:gd name="T7" fmla="*/ 80 h 917"/>
              <a:gd name="T8" fmla="*/ 171 w 805"/>
              <a:gd name="T9" fmla="*/ 98 h 917"/>
              <a:gd name="T10" fmla="*/ 184 w 805"/>
              <a:gd name="T11" fmla="*/ 111 h 917"/>
              <a:gd name="T12" fmla="*/ 186 w 805"/>
              <a:gd name="T13" fmla="*/ 132 h 917"/>
              <a:gd name="T14" fmla="*/ 196 w 805"/>
              <a:gd name="T15" fmla="*/ 139 h 917"/>
              <a:gd name="T16" fmla="*/ 201 w 805"/>
              <a:gd name="T17" fmla="*/ 156 h 917"/>
              <a:gd name="T18" fmla="*/ 194 w 805"/>
              <a:gd name="T19" fmla="*/ 172 h 917"/>
              <a:gd name="T20" fmla="*/ 195 w 805"/>
              <a:gd name="T21" fmla="*/ 186 h 917"/>
              <a:gd name="T22" fmla="*/ 181 w 805"/>
              <a:gd name="T23" fmla="*/ 194 h 917"/>
              <a:gd name="T24" fmla="*/ 168 w 805"/>
              <a:gd name="T25" fmla="*/ 186 h 917"/>
              <a:gd name="T26" fmla="*/ 143 w 805"/>
              <a:gd name="T27" fmla="*/ 204 h 917"/>
              <a:gd name="T28" fmla="*/ 129 w 805"/>
              <a:gd name="T29" fmla="*/ 206 h 917"/>
              <a:gd name="T30" fmla="*/ 129 w 805"/>
              <a:gd name="T31" fmla="*/ 220 h 917"/>
              <a:gd name="T32" fmla="*/ 123 w 805"/>
              <a:gd name="T33" fmla="*/ 223 h 917"/>
              <a:gd name="T34" fmla="*/ 114 w 805"/>
              <a:gd name="T35" fmla="*/ 223 h 917"/>
              <a:gd name="T36" fmla="*/ 104 w 805"/>
              <a:gd name="T37" fmla="*/ 229 h 917"/>
              <a:gd name="T38" fmla="*/ 104 w 805"/>
              <a:gd name="T39" fmla="*/ 218 h 917"/>
              <a:gd name="T40" fmla="*/ 100 w 805"/>
              <a:gd name="T41" fmla="*/ 212 h 917"/>
              <a:gd name="T42" fmla="*/ 83 w 805"/>
              <a:gd name="T43" fmla="*/ 212 h 917"/>
              <a:gd name="T44" fmla="*/ 96 w 805"/>
              <a:gd name="T45" fmla="*/ 196 h 917"/>
              <a:gd name="T46" fmla="*/ 97 w 805"/>
              <a:gd name="T47" fmla="*/ 181 h 917"/>
              <a:gd name="T48" fmla="*/ 90 w 805"/>
              <a:gd name="T49" fmla="*/ 176 h 917"/>
              <a:gd name="T50" fmla="*/ 90 w 805"/>
              <a:gd name="T51" fmla="*/ 161 h 917"/>
              <a:gd name="T52" fmla="*/ 82 w 805"/>
              <a:gd name="T53" fmla="*/ 159 h 917"/>
              <a:gd name="T54" fmla="*/ 74 w 805"/>
              <a:gd name="T55" fmla="*/ 163 h 917"/>
              <a:gd name="T56" fmla="*/ 64 w 805"/>
              <a:gd name="T57" fmla="*/ 160 h 917"/>
              <a:gd name="T58" fmla="*/ 53 w 805"/>
              <a:gd name="T59" fmla="*/ 175 h 917"/>
              <a:gd name="T60" fmla="*/ 47 w 805"/>
              <a:gd name="T61" fmla="*/ 168 h 917"/>
              <a:gd name="T62" fmla="*/ 40 w 805"/>
              <a:gd name="T63" fmla="*/ 166 h 917"/>
              <a:gd name="T64" fmla="*/ 37 w 805"/>
              <a:gd name="T65" fmla="*/ 178 h 917"/>
              <a:gd name="T66" fmla="*/ 22 w 805"/>
              <a:gd name="T67" fmla="*/ 177 h 917"/>
              <a:gd name="T68" fmla="*/ 15 w 805"/>
              <a:gd name="T69" fmla="*/ 166 h 917"/>
              <a:gd name="T70" fmla="*/ 16 w 805"/>
              <a:gd name="T71" fmla="*/ 153 h 917"/>
              <a:gd name="T72" fmla="*/ 21 w 805"/>
              <a:gd name="T73" fmla="*/ 140 h 917"/>
              <a:gd name="T74" fmla="*/ 16 w 805"/>
              <a:gd name="T75" fmla="*/ 132 h 917"/>
              <a:gd name="T76" fmla="*/ 0 w 805"/>
              <a:gd name="T77" fmla="*/ 130 h 917"/>
              <a:gd name="T78" fmla="*/ 3 w 805"/>
              <a:gd name="T79" fmla="*/ 124 h 917"/>
              <a:gd name="T80" fmla="*/ 15 w 805"/>
              <a:gd name="T81" fmla="*/ 117 h 917"/>
              <a:gd name="T82" fmla="*/ 6 w 805"/>
              <a:gd name="T83" fmla="*/ 81 h 917"/>
              <a:gd name="T84" fmla="*/ 6 w 805"/>
              <a:gd name="T85" fmla="*/ 68 h 917"/>
              <a:gd name="T86" fmla="*/ 3 w 805"/>
              <a:gd name="T87" fmla="*/ 46 h 917"/>
              <a:gd name="T88" fmla="*/ 10 w 805"/>
              <a:gd name="T89" fmla="*/ 30 h 917"/>
              <a:gd name="T90" fmla="*/ 25 w 805"/>
              <a:gd name="T91" fmla="*/ 17 h 917"/>
              <a:gd name="T92" fmla="*/ 49 w 805"/>
              <a:gd name="T93" fmla="*/ 21 h 917"/>
              <a:gd name="T94" fmla="*/ 53 w 805"/>
              <a:gd name="T95" fmla="*/ 14 h 917"/>
              <a:gd name="T96" fmla="*/ 45 w 805"/>
              <a:gd name="T97" fmla="*/ 4 h 917"/>
              <a:gd name="T98" fmla="*/ 63 w 805"/>
              <a:gd name="T99" fmla="*/ 0 h 917"/>
              <a:gd name="T100" fmla="*/ 85 w 805"/>
              <a:gd name="T101" fmla="*/ 6 h 917"/>
              <a:gd name="T102" fmla="*/ 102 w 805"/>
              <a:gd name="T103" fmla="*/ 7 h 917"/>
              <a:gd name="T104" fmla="*/ 117 w 805"/>
              <a:gd name="T105" fmla="*/ 17 h 917"/>
              <a:gd name="T106" fmla="*/ 132 w 805"/>
              <a:gd name="T107" fmla="*/ 8 h 917"/>
              <a:gd name="T108" fmla="*/ 140 w 805"/>
              <a:gd name="T109" fmla="*/ 10 h 917"/>
              <a:gd name="T110" fmla="*/ 141 w 805"/>
              <a:gd name="T111" fmla="*/ 18 h 917"/>
              <a:gd name="T112" fmla="*/ 159 w 805"/>
              <a:gd name="T113" fmla="*/ 6 h 917"/>
              <a:gd name="T114" fmla="*/ 167 w 805"/>
              <a:gd name="T115" fmla="*/ 14 h 917"/>
              <a:gd name="T116" fmla="*/ 166 w 805"/>
              <a:gd name="T117" fmla="*/ 28 h 917"/>
              <a:gd name="T118" fmla="*/ 178 w 805"/>
              <a:gd name="T119" fmla="*/ 31 h 917"/>
              <a:gd name="T120" fmla="*/ 186 w 805"/>
              <a:gd name="T121" fmla="*/ 44 h 9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805"/>
              <a:gd name="T184" fmla="*/ 0 h 917"/>
              <a:gd name="T185" fmla="*/ 805 w 805"/>
              <a:gd name="T186" fmla="*/ 917 h 9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805" h="917">
                <a:moveTo>
                  <a:pt x="746" y="177"/>
                </a:moveTo>
                <a:lnTo>
                  <a:pt x="766" y="251"/>
                </a:lnTo>
                <a:lnTo>
                  <a:pt x="740" y="299"/>
                </a:lnTo>
                <a:lnTo>
                  <a:pt x="707" y="322"/>
                </a:lnTo>
                <a:lnTo>
                  <a:pt x="685" y="393"/>
                </a:lnTo>
                <a:lnTo>
                  <a:pt x="736" y="446"/>
                </a:lnTo>
                <a:lnTo>
                  <a:pt x="746" y="531"/>
                </a:lnTo>
                <a:lnTo>
                  <a:pt x="787" y="557"/>
                </a:lnTo>
                <a:lnTo>
                  <a:pt x="805" y="627"/>
                </a:lnTo>
                <a:lnTo>
                  <a:pt x="777" y="688"/>
                </a:lnTo>
                <a:lnTo>
                  <a:pt x="781" y="747"/>
                </a:lnTo>
                <a:lnTo>
                  <a:pt x="724" y="777"/>
                </a:lnTo>
                <a:lnTo>
                  <a:pt x="673" y="747"/>
                </a:lnTo>
                <a:lnTo>
                  <a:pt x="573" y="816"/>
                </a:lnTo>
                <a:lnTo>
                  <a:pt x="518" y="824"/>
                </a:lnTo>
                <a:lnTo>
                  <a:pt x="518" y="881"/>
                </a:lnTo>
                <a:lnTo>
                  <a:pt x="492" y="895"/>
                </a:lnTo>
                <a:lnTo>
                  <a:pt x="457" y="895"/>
                </a:lnTo>
                <a:lnTo>
                  <a:pt x="419" y="917"/>
                </a:lnTo>
                <a:lnTo>
                  <a:pt x="419" y="873"/>
                </a:lnTo>
                <a:lnTo>
                  <a:pt x="403" y="848"/>
                </a:lnTo>
                <a:lnTo>
                  <a:pt x="333" y="850"/>
                </a:lnTo>
                <a:lnTo>
                  <a:pt x="384" y="787"/>
                </a:lnTo>
                <a:lnTo>
                  <a:pt x="388" y="726"/>
                </a:lnTo>
                <a:lnTo>
                  <a:pt x="362" y="706"/>
                </a:lnTo>
                <a:lnTo>
                  <a:pt x="362" y="647"/>
                </a:lnTo>
                <a:lnTo>
                  <a:pt x="329" y="637"/>
                </a:lnTo>
                <a:lnTo>
                  <a:pt x="297" y="655"/>
                </a:lnTo>
                <a:lnTo>
                  <a:pt x="256" y="643"/>
                </a:lnTo>
                <a:lnTo>
                  <a:pt x="214" y="700"/>
                </a:lnTo>
                <a:lnTo>
                  <a:pt x="191" y="673"/>
                </a:lnTo>
                <a:lnTo>
                  <a:pt x="163" y="667"/>
                </a:lnTo>
                <a:lnTo>
                  <a:pt x="148" y="714"/>
                </a:lnTo>
                <a:lnTo>
                  <a:pt x="88" y="708"/>
                </a:lnTo>
                <a:lnTo>
                  <a:pt x="61" y="667"/>
                </a:lnTo>
                <a:lnTo>
                  <a:pt x="65" y="614"/>
                </a:lnTo>
                <a:lnTo>
                  <a:pt x="86" y="562"/>
                </a:lnTo>
                <a:lnTo>
                  <a:pt x="65" y="529"/>
                </a:lnTo>
                <a:lnTo>
                  <a:pt x="0" y="523"/>
                </a:lnTo>
                <a:lnTo>
                  <a:pt x="14" y="499"/>
                </a:lnTo>
                <a:lnTo>
                  <a:pt x="63" y="468"/>
                </a:lnTo>
                <a:lnTo>
                  <a:pt x="24" y="326"/>
                </a:lnTo>
                <a:lnTo>
                  <a:pt x="25" y="275"/>
                </a:lnTo>
                <a:lnTo>
                  <a:pt x="14" y="185"/>
                </a:lnTo>
                <a:lnTo>
                  <a:pt x="41" y="120"/>
                </a:lnTo>
                <a:lnTo>
                  <a:pt x="100" y="68"/>
                </a:lnTo>
                <a:lnTo>
                  <a:pt x="199" y="84"/>
                </a:lnTo>
                <a:lnTo>
                  <a:pt x="212" y="59"/>
                </a:lnTo>
                <a:lnTo>
                  <a:pt x="183" y="17"/>
                </a:lnTo>
                <a:lnTo>
                  <a:pt x="252" y="0"/>
                </a:lnTo>
                <a:lnTo>
                  <a:pt x="340" y="27"/>
                </a:lnTo>
                <a:lnTo>
                  <a:pt x="411" y="31"/>
                </a:lnTo>
                <a:lnTo>
                  <a:pt x="468" y="70"/>
                </a:lnTo>
                <a:lnTo>
                  <a:pt x="529" y="35"/>
                </a:lnTo>
                <a:lnTo>
                  <a:pt x="561" y="41"/>
                </a:lnTo>
                <a:lnTo>
                  <a:pt x="567" y="74"/>
                </a:lnTo>
                <a:lnTo>
                  <a:pt x="638" y="25"/>
                </a:lnTo>
                <a:lnTo>
                  <a:pt x="671" y="59"/>
                </a:lnTo>
                <a:lnTo>
                  <a:pt x="665" y="112"/>
                </a:lnTo>
                <a:lnTo>
                  <a:pt x="712" y="126"/>
                </a:lnTo>
                <a:lnTo>
                  <a:pt x="746" y="177"/>
                </a:lnTo>
              </a:path>
            </a:pathLst>
          </a:custGeom>
          <a:solidFill>
            <a:srgbClr val="49C1AD"/>
          </a:solidFill>
          <a:ln w="952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36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8" name="Freeform 118"/>
          <p:cNvSpPr>
            <a:spLocks/>
          </p:cNvSpPr>
          <p:nvPr/>
        </p:nvSpPr>
        <p:spPr bwMode="gray">
          <a:xfrm>
            <a:off x="7239163" y="4495368"/>
            <a:ext cx="481382" cy="664470"/>
          </a:xfrm>
          <a:custGeom>
            <a:avLst/>
            <a:gdLst>
              <a:gd name="T0" fmla="*/ 20 w 711"/>
              <a:gd name="T1" fmla="*/ 44 h 982"/>
              <a:gd name="T2" fmla="*/ 7 w 711"/>
              <a:gd name="T3" fmla="*/ 55 h 982"/>
              <a:gd name="T4" fmla="*/ 16 w 711"/>
              <a:gd name="T5" fmla="*/ 68 h 982"/>
              <a:gd name="T6" fmla="*/ 21 w 711"/>
              <a:gd name="T7" fmla="*/ 86 h 982"/>
              <a:gd name="T8" fmla="*/ 14 w 711"/>
              <a:gd name="T9" fmla="*/ 98 h 982"/>
              <a:gd name="T10" fmla="*/ 6 w 711"/>
              <a:gd name="T11" fmla="*/ 104 h 982"/>
              <a:gd name="T12" fmla="*/ 0 w 711"/>
              <a:gd name="T13" fmla="*/ 122 h 982"/>
              <a:gd name="T14" fmla="*/ 13 w 711"/>
              <a:gd name="T15" fmla="*/ 135 h 982"/>
              <a:gd name="T16" fmla="*/ 16 w 711"/>
              <a:gd name="T17" fmla="*/ 156 h 982"/>
              <a:gd name="T18" fmla="*/ 26 w 711"/>
              <a:gd name="T19" fmla="*/ 163 h 982"/>
              <a:gd name="T20" fmla="*/ 30 w 711"/>
              <a:gd name="T21" fmla="*/ 179 h 982"/>
              <a:gd name="T22" fmla="*/ 23 w 711"/>
              <a:gd name="T23" fmla="*/ 196 h 982"/>
              <a:gd name="T24" fmla="*/ 24 w 711"/>
              <a:gd name="T25" fmla="*/ 210 h 982"/>
              <a:gd name="T26" fmla="*/ 32 w 711"/>
              <a:gd name="T27" fmla="*/ 215 h 982"/>
              <a:gd name="T28" fmla="*/ 50 w 711"/>
              <a:gd name="T29" fmla="*/ 209 h 982"/>
              <a:gd name="T30" fmla="*/ 56 w 711"/>
              <a:gd name="T31" fmla="*/ 215 h 982"/>
              <a:gd name="T32" fmla="*/ 47 w 711"/>
              <a:gd name="T33" fmla="*/ 232 h 982"/>
              <a:gd name="T34" fmla="*/ 39 w 711"/>
              <a:gd name="T35" fmla="*/ 241 h 982"/>
              <a:gd name="T36" fmla="*/ 46 w 711"/>
              <a:gd name="T37" fmla="*/ 246 h 982"/>
              <a:gd name="T38" fmla="*/ 82 w 711"/>
              <a:gd name="T39" fmla="*/ 231 h 982"/>
              <a:gd name="T40" fmla="*/ 96 w 711"/>
              <a:gd name="T41" fmla="*/ 238 h 982"/>
              <a:gd name="T42" fmla="*/ 101 w 711"/>
              <a:gd name="T43" fmla="*/ 222 h 982"/>
              <a:gd name="T44" fmla="*/ 100 w 711"/>
              <a:gd name="T45" fmla="*/ 209 h 982"/>
              <a:gd name="T46" fmla="*/ 107 w 711"/>
              <a:gd name="T47" fmla="*/ 182 h 982"/>
              <a:gd name="T48" fmla="*/ 115 w 711"/>
              <a:gd name="T49" fmla="*/ 170 h 982"/>
              <a:gd name="T50" fmla="*/ 115 w 711"/>
              <a:gd name="T51" fmla="*/ 157 h 982"/>
              <a:gd name="T52" fmla="*/ 119 w 711"/>
              <a:gd name="T53" fmla="*/ 151 h 982"/>
              <a:gd name="T54" fmla="*/ 116 w 711"/>
              <a:gd name="T55" fmla="*/ 143 h 982"/>
              <a:gd name="T56" fmla="*/ 117 w 711"/>
              <a:gd name="T57" fmla="*/ 130 h 982"/>
              <a:gd name="T58" fmla="*/ 132 w 711"/>
              <a:gd name="T59" fmla="*/ 124 h 982"/>
              <a:gd name="T60" fmla="*/ 134 w 711"/>
              <a:gd name="T61" fmla="*/ 106 h 982"/>
              <a:gd name="T62" fmla="*/ 135 w 711"/>
              <a:gd name="T63" fmla="*/ 92 h 982"/>
              <a:gd name="T64" fmla="*/ 143 w 711"/>
              <a:gd name="T65" fmla="*/ 87 h 982"/>
              <a:gd name="T66" fmla="*/ 151 w 711"/>
              <a:gd name="T67" fmla="*/ 87 h 982"/>
              <a:gd name="T68" fmla="*/ 164 w 711"/>
              <a:gd name="T69" fmla="*/ 80 h 982"/>
              <a:gd name="T70" fmla="*/ 175 w 711"/>
              <a:gd name="T71" fmla="*/ 75 h 982"/>
              <a:gd name="T72" fmla="*/ 175 w 711"/>
              <a:gd name="T73" fmla="*/ 64 h 982"/>
              <a:gd name="T74" fmla="*/ 178 w 711"/>
              <a:gd name="T75" fmla="*/ 63 h 982"/>
              <a:gd name="T76" fmla="*/ 175 w 711"/>
              <a:gd name="T77" fmla="*/ 49 h 982"/>
              <a:gd name="T78" fmla="*/ 155 w 711"/>
              <a:gd name="T79" fmla="*/ 34 h 982"/>
              <a:gd name="T80" fmla="*/ 160 w 711"/>
              <a:gd name="T81" fmla="*/ 19 h 982"/>
              <a:gd name="T82" fmla="*/ 153 w 711"/>
              <a:gd name="T83" fmla="*/ 15 h 982"/>
              <a:gd name="T84" fmla="*/ 134 w 711"/>
              <a:gd name="T85" fmla="*/ 14 h 982"/>
              <a:gd name="T86" fmla="*/ 127 w 711"/>
              <a:gd name="T87" fmla="*/ 5 h 982"/>
              <a:gd name="T88" fmla="*/ 112 w 711"/>
              <a:gd name="T89" fmla="*/ 21 h 982"/>
              <a:gd name="T90" fmla="*/ 102 w 711"/>
              <a:gd name="T91" fmla="*/ 17 h 982"/>
              <a:gd name="T92" fmla="*/ 110 w 711"/>
              <a:gd name="T93" fmla="*/ 7 h 982"/>
              <a:gd name="T94" fmla="*/ 105 w 711"/>
              <a:gd name="T95" fmla="*/ 0 h 982"/>
              <a:gd name="T96" fmla="*/ 96 w 711"/>
              <a:gd name="T97" fmla="*/ 4 h 982"/>
              <a:gd name="T98" fmla="*/ 87 w 711"/>
              <a:gd name="T99" fmla="*/ 15 h 982"/>
              <a:gd name="T100" fmla="*/ 83 w 711"/>
              <a:gd name="T101" fmla="*/ 14 h 982"/>
              <a:gd name="T102" fmla="*/ 76 w 711"/>
              <a:gd name="T103" fmla="*/ 21 h 982"/>
              <a:gd name="T104" fmla="*/ 63 w 711"/>
              <a:gd name="T105" fmla="*/ 15 h 982"/>
              <a:gd name="T106" fmla="*/ 54 w 711"/>
              <a:gd name="T107" fmla="*/ 25 h 982"/>
              <a:gd name="T108" fmla="*/ 46 w 711"/>
              <a:gd name="T109" fmla="*/ 27 h 982"/>
              <a:gd name="T110" fmla="*/ 35 w 711"/>
              <a:gd name="T111" fmla="*/ 40 h 982"/>
              <a:gd name="T112" fmla="*/ 20 w 711"/>
              <a:gd name="T113" fmla="*/ 44 h 98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11"/>
              <a:gd name="T172" fmla="*/ 0 h 982"/>
              <a:gd name="T173" fmla="*/ 711 w 711"/>
              <a:gd name="T174" fmla="*/ 982 h 98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11" h="982">
                <a:moveTo>
                  <a:pt x="77" y="173"/>
                </a:moveTo>
                <a:lnTo>
                  <a:pt x="27" y="219"/>
                </a:lnTo>
                <a:lnTo>
                  <a:pt x="61" y="270"/>
                </a:lnTo>
                <a:lnTo>
                  <a:pt x="81" y="344"/>
                </a:lnTo>
                <a:lnTo>
                  <a:pt x="55" y="392"/>
                </a:lnTo>
                <a:lnTo>
                  <a:pt x="22" y="415"/>
                </a:lnTo>
                <a:lnTo>
                  <a:pt x="0" y="486"/>
                </a:lnTo>
                <a:lnTo>
                  <a:pt x="51" y="539"/>
                </a:lnTo>
                <a:lnTo>
                  <a:pt x="61" y="624"/>
                </a:lnTo>
                <a:lnTo>
                  <a:pt x="102" y="650"/>
                </a:lnTo>
                <a:lnTo>
                  <a:pt x="120" y="716"/>
                </a:lnTo>
                <a:lnTo>
                  <a:pt x="92" y="783"/>
                </a:lnTo>
                <a:lnTo>
                  <a:pt x="96" y="840"/>
                </a:lnTo>
                <a:lnTo>
                  <a:pt x="128" y="860"/>
                </a:lnTo>
                <a:lnTo>
                  <a:pt x="197" y="833"/>
                </a:lnTo>
                <a:lnTo>
                  <a:pt x="224" y="858"/>
                </a:lnTo>
                <a:lnTo>
                  <a:pt x="185" y="927"/>
                </a:lnTo>
                <a:lnTo>
                  <a:pt x="155" y="961"/>
                </a:lnTo>
                <a:lnTo>
                  <a:pt x="183" y="982"/>
                </a:lnTo>
                <a:lnTo>
                  <a:pt x="327" y="923"/>
                </a:lnTo>
                <a:lnTo>
                  <a:pt x="382" y="949"/>
                </a:lnTo>
                <a:lnTo>
                  <a:pt x="403" y="888"/>
                </a:lnTo>
                <a:lnTo>
                  <a:pt x="398" y="833"/>
                </a:lnTo>
                <a:lnTo>
                  <a:pt x="425" y="726"/>
                </a:lnTo>
                <a:lnTo>
                  <a:pt x="459" y="677"/>
                </a:lnTo>
                <a:lnTo>
                  <a:pt x="457" y="628"/>
                </a:lnTo>
                <a:lnTo>
                  <a:pt x="476" y="604"/>
                </a:lnTo>
                <a:lnTo>
                  <a:pt x="462" y="569"/>
                </a:lnTo>
                <a:lnTo>
                  <a:pt x="468" y="518"/>
                </a:lnTo>
                <a:lnTo>
                  <a:pt x="525" y="496"/>
                </a:lnTo>
                <a:lnTo>
                  <a:pt x="535" y="423"/>
                </a:lnTo>
                <a:lnTo>
                  <a:pt x="539" y="368"/>
                </a:lnTo>
                <a:lnTo>
                  <a:pt x="569" y="346"/>
                </a:lnTo>
                <a:lnTo>
                  <a:pt x="602" y="346"/>
                </a:lnTo>
                <a:lnTo>
                  <a:pt x="653" y="317"/>
                </a:lnTo>
                <a:lnTo>
                  <a:pt x="697" y="297"/>
                </a:lnTo>
                <a:lnTo>
                  <a:pt x="697" y="256"/>
                </a:lnTo>
                <a:lnTo>
                  <a:pt x="711" y="254"/>
                </a:lnTo>
                <a:lnTo>
                  <a:pt x="697" y="193"/>
                </a:lnTo>
                <a:lnTo>
                  <a:pt x="620" y="134"/>
                </a:lnTo>
                <a:lnTo>
                  <a:pt x="638" y="73"/>
                </a:lnTo>
                <a:lnTo>
                  <a:pt x="612" y="57"/>
                </a:lnTo>
                <a:lnTo>
                  <a:pt x="535" y="55"/>
                </a:lnTo>
                <a:lnTo>
                  <a:pt x="506" y="20"/>
                </a:lnTo>
                <a:lnTo>
                  <a:pt x="447" y="81"/>
                </a:lnTo>
                <a:lnTo>
                  <a:pt x="407" y="67"/>
                </a:lnTo>
                <a:lnTo>
                  <a:pt x="439" y="28"/>
                </a:lnTo>
                <a:lnTo>
                  <a:pt x="417" y="0"/>
                </a:lnTo>
                <a:lnTo>
                  <a:pt x="384" y="14"/>
                </a:lnTo>
                <a:lnTo>
                  <a:pt x="348" y="59"/>
                </a:lnTo>
                <a:lnTo>
                  <a:pt x="331" y="55"/>
                </a:lnTo>
                <a:lnTo>
                  <a:pt x="301" y="81"/>
                </a:lnTo>
                <a:lnTo>
                  <a:pt x="250" y="61"/>
                </a:lnTo>
                <a:lnTo>
                  <a:pt x="214" y="98"/>
                </a:lnTo>
                <a:lnTo>
                  <a:pt x="183" y="108"/>
                </a:lnTo>
                <a:lnTo>
                  <a:pt x="140" y="159"/>
                </a:lnTo>
                <a:lnTo>
                  <a:pt x="77" y="173"/>
                </a:lnTo>
              </a:path>
            </a:pathLst>
          </a:custGeom>
          <a:solidFill>
            <a:srgbClr val="00B0F0"/>
          </a:solidFill>
          <a:ln w="952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36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9" name="Freeform 126"/>
          <p:cNvSpPr>
            <a:spLocks/>
          </p:cNvSpPr>
          <p:nvPr/>
        </p:nvSpPr>
        <p:spPr bwMode="gray">
          <a:xfrm>
            <a:off x="6822686" y="3339652"/>
            <a:ext cx="339401" cy="711834"/>
          </a:xfrm>
          <a:custGeom>
            <a:avLst/>
            <a:gdLst>
              <a:gd name="T0" fmla="*/ 7 w 502"/>
              <a:gd name="T1" fmla="*/ 236 h 1051"/>
              <a:gd name="T2" fmla="*/ 6 w 502"/>
              <a:gd name="T3" fmla="*/ 263 h 1051"/>
              <a:gd name="T4" fmla="*/ 30 w 502"/>
              <a:gd name="T5" fmla="*/ 257 h 1051"/>
              <a:gd name="T6" fmla="*/ 48 w 502"/>
              <a:gd name="T7" fmla="*/ 250 h 1051"/>
              <a:gd name="T8" fmla="*/ 78 w 502"/>
              <a:gd name="T9" fmla="*/ 230 h 1051"/>
              <a:gd name="T10" fmla="*/ 94 w 502"/>
              <a:gd name="T11" fmla="*/ 228 h 1051"/>
              <a:gd name="T12" fmla="*/ 115 w 502"/>
              <a:gd name="T13" fmla="*/ 210 h 1051"/>
              <a:gd name="T14" fmla="*/ 117 w 502"/>
              <a:gd name="T15" fmla="*/ 178 h 1051"/>
              <a:gd name="T16" fmla="*/ 108 w 502"/>
              <a:gd name="T17" fmla="*/ 169 h 1051"/>
              <a:gd name="T18" fmla="*/ 109 w 502"/>
              <a:gd name="T19" fmla="*/ 159 h 1051"/>
              <a:gd name="T20" fmla="*/ 115 w 502"/>
              <a:gd name="T21" fmla="*/ 150 h 1051"/>
              <a:gd name="T22" fmla="*/ 114 w 502"/>
              <a:gd name="T23" fmla="*/ 142 h 1051"/>
              <a:gd name="T24" fmla="*/ 121 w 502"/>
              <a:gd name="T25" fmla="*/ 126 h 1051"/>
              <a:gd name="T26" fmla="*/ 118 w 502"/>
              <a:gd name="T27" fmla="*/ 109 h 1051"/>
              <a:gd name="T28" fmla="*/ 99 w 502"/>
              <a:gd name="T29" fmla="*/ 99 h 1051"/>
              <a:gd name="T30" fmla="*/ 100 w 502"/>
              <a:gd name="T31" fmla="*/ 81 h 1051"/>
              <a:gd name="T32" fmla="*/ 108 w 502"/>
              <a:gd name="T33" fmla="*/ 74 h 1051"/>
              <a:gd name="T34" fmla="*/ 109 w 502"/>
              <a:gd name="T35" fmla="*/ 64 h 1051"/>
              <a:gd name="T36" fmla="*/ 119 w 502"/>
              <a:gd name="T37" fmla="*/ 60 h 1051"/>
              <a:gd name="T38" fmla="*/ 126 w 502"/>
              <a:gd name="T39" fmla="*/ 43 h 1051"/>
              <a:gd name="T40" fmla="*/ 119 w 502"/>
              <a:gd name="T41" fmla="*/ 31 h 1051"/>
              <a:gd name="T42" fmla="*/ 110 w 502"/>
              <a:gd name="T43" fmla="*/ 26 h 1051"/>
              <a:gd name="T44" fmla="*/ 111 w 502"/>
              <a:gd name="T45" fmla="*/ 16 h 1051"/>
              <a:gd name="T46" fmla="*/ 121 w 502"/>
              <a:gd name="T47" fmla="*/ 11 h 1051"/>
              <a:gd name="T48" fmla="*/ 114 w 502"/>
              <a:gd name="T49" fmla="*/ 0 h 1051"/>
              <a:gd name="T50" fmla="*/ 87 w 502"/>
              <a:gd name="T51" fmla="*/ 11 h 1051"/>
              <a:gd name="T52" fmla="*/ 72 w 502"/>
              <a:gd name="T53" fmla="*/ 11 h 1051"/>
              <a:gd name="T54" fmla="*/ 50 w 502"/>
              <a:gd name="T55" fmla="*/ 19 h 1051"/>
              <a:gd name="T56" fmla="*/ 38 w 502"/>
              <a:gd name="T57" fmla="*/ 49 h 1051"/>
              <a:gd name="T58" fmla="*/ 19 w 502"/>
              <a:gd name="T59" fmla="*/ 56 h 1051"/>
              <a:gd name="T60" fmla="*/ 19 w 502"/>
              <a:gd name="T61" fmla="*/ 73 h 1051"/>
              <a:gd name="T62" fmla="*/ 12 w 502"/>
              <a:gd name="T63" fmla="*/ 104 h 1051"/>
              <a:gd name="T64" fmla="*/ 0 w 502"/>
              <a:gd name="T65" fmla="*/ 117 h 1051"/>
              <a:gd name="T66" fmla="*/ 13 w 502"/>
              <a:gd name="T67" fmla="*/ 139 h 1051"/>
              <a:gd name="T68" fmla="*/ 4 w 502"/>
              <a:gd name="T69" fmla="*/ 164 h 1051"/>
              <a:gd name="T70" fmla="*/ 9 w 502"/>
              <a:gd name="T71" fmla="*/ 198 h 1051"/>
              <a:gd name="T72" fmla="*/ 15 w 502"/>
              <a:gd name="T73" fmla="*/ 220 h 1051"/>
              <a:gd name="T74" fmla="*/ 7 w 502"/>
              <a:gd name="T75" fmla="*/ 236 h 105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502"/>
              <a:gd name="T115" fmla="*/ 0 h 1051"/>
              <a:gd name="T116" fmla="*/ 502 w 502"/>
              <a:gd name="T117" fmla="*/ 1051 h 1051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502" h="1051">
                <a:moveTo>
                  <a:pt x="25" y="942"/>
                </a:moveTo>
                <a:lnTo>
                  <a:pt x="23" y="1051"/>
                </a:lnTo>
                <a:lnTo>
                  <a:pt x="120" y="1027"/>
                </a:lnTo>
                <a:lnTo>
                  <a:pt x="191" y="998"/>
                </a:lnTo>
                <a:lnTo>
                  <a:pt x="311" y="919"/>
                </a:lnTo>
                <a:lnTo>
                  <a:pt x="376" y="909"/>
                </a:lnTo>
                <a:lnTo>
                  <a:pt x="460" y="840"/>
                </a:lnTo>
                <a:lnTo>
                  <a:pt x="468" y="712"/>
                </a:lnTo>
                <a:lnTo>
                  <a:pt x="429" y="675"/>
                </a:lnTo>
                <a:lnTo>
                  <a:pt x="433" y="635"/>
                </a:lnTo>
                <a:lnTo>
                  <a:pt x="460" y="600"/>
                </a:lnTo>
                <a:lnTo>
                  <a:pt x="454" y="565"/>
                </a:lnTo>
                <a:lnTo>
                  <a:pt x="484" y="504"/>
                </a:lnTo>
                <a:lnTo>
                  <a:pt x="470" y="433"/>
                </a:lnTo>
                <a:lnTo>
                  <a:pt x="395" y="395"/>
                </a:lnTo>
                <a:lnTo>
                  <a:pt x="397" y="324"/>
                </a:lnTo>
                <a:lnTo>
                  <a:pt x="429" y="293"/>
                </a:lnTo>
                <a:lnTo>
                  <a:pt x="435" y="254"/>
                </a:lnTo>
                <a:lnTo>
                  <a:pt x="476" y="240"/>
                </a:lnTo>
                <a:lnTo>
                  <a:pt x="502" y="169"/>
                </a:lnTo>
                <a:lnTo>
                  <a:pt x="476" y="122"/>
                </a:lnTo>
                <a:lnTo>
                  <a:pt x="437" y="104"/>
                </a:lnTo>
                <a:lnTo>
                  <a:pt x="441" y="61"/>
                </a:lnTo>
                <a:lnTo>
                  <a:pt x="484" y="41"/>
                </a:lnTo>
                <a:lnTo>
                  <a:pt x="454" y="0"/>
                </a:lnTo>
                <a:lnTo>
                  <a:pt x="348" y="43"/>
                </a:lnTo>
                <a:lnTo>
                  <a:pt x="285" y="43"/>
                </a:lnTo>
                <a:lnTo>
                  <a:pt x="199" y="74"/>
                </a:lnTo>
                <a:lnTo>
                  <a:pt x="151" y="193"/>
                </a:lnTo>
                <a:lnTo>
                  <a:pt x="73" y="222"/>
                </a:lnTo>
                <a:lnTo>
                  <a:pt x="73" y="291"/>
                </a:lnTo>
                <a:lnTo>
                  <a:pt x="45" y="415"/>
                </a:lnTo>
                <a:lnTo>
                  <a:pt x="0" y="468"/>
                </a:lnTo>
                <a:lnTo>
                  <a:pt x="51" y="555"/>
                </a:lnTo>
                <a:lnTo>
                  <a:pt x="14" y="655"/>
                </a:lnTo>
                <a:lnTo>
                  <a:pt x="33" y="789"/>
                </a:lnTo>
                <a:lnTo>
                  <a:pt x="57" y="877"/>
                </a:lnTo>
                <a:lnTo>
                  <a:pt x="25" y="942"/>
                </a:lnTo>
              </a:path>
            </a:pathLst>
          </a:custGeom>
          <a:solidFill>
            <a:srgbClr val="A8CF38"/>
          </a:solidFill>
          <a:ln w="952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36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0" name="Freeform 84"/>
          <p:cNvSpPr>
            <a:spLocks/>
          </p:cNvSpPr>
          <p:nvPr/>
        </p:nvSpPr>
        <p:spPr bwMode="gray">
          <a:xfrm>
            <a:off x="7490671" y="3887737"/>
            <a:ext cx="517891" cy="460121"/>
          </a:xfrm>
          <a:custGeom>
            <a:avLst/>
            <a:gdLst>
              <a:gd name="T0" fmla="*/ 67 w 766"/>
              <a:gd name="T1" fmla="*/ 11 h 681"/>
              <a:gd name="T2" fmla="*/ 71 w 766"/>
              <a:gd name="T3" fmla="*/ 13 h 681"/>
              <a:gd name="T4" fmla="*/ 79 w 766"/>
              <a:gd name="T5" fmla="*/ 17 h 681"/>
              <a:gd name="T6" fmla="*/ 85 w 766"/>
              <a:gd name="T7" fmla="*/ 22 h 681"/>
              <a:gd name="T8" fmla="*/ 96 w 766"/>
              <a:gd name="T9" fmla="*/ 25 h 681"/>
              <a:gd name="T10" fmla="*/ 105 w 766"/>
              <a:gd name="T11" fmla="*/ 28 h 681"/>
              <a:gd name="T12" fmla="*/ 110 w 766"/>
              <a:gd name="T13" fmla="*/ 34 h 681"/>
              <a:gd name="T14" fmla="*/ 114 w 766"/>
              <a:gd name="T15" fmla="*/ 41 h 681"/>
              <a:gd name="T16" fmla="*/ 120 w 766"/>
              <a:gd name="T17" fmla="*/ 51 h 681"/>
              <a:gd name="T18" fmla="*/ 126 w 766"/>
              <a:gd name="T19" fmla="*/ 59 h 681"/>
              <a:gd name="T20" fmla="*/ 133 w 766"/>
              <a:gd name="T21" fmla="*/ 69 h 681"/>
              <a:gd name="T22" fmla="*/ 138 w 766"/>
              <a:gd name="T23" fmla="*/ 79 h 681"/>
              <a:gd name="T24" fmla="*/ 138 w 766"/>
              <a:gd name="T25" fmla="*/ 85 h 681"/>
              <a:gd name="T26" fmla="*/ 141 w 766"/>
              <a:gd name="T27" fmla="*/ 92 h 681"/>
              <a:gd name="T28" fmla="*/ 152 w 766"/>
              <a:gd name="T29" fmla="*/ 96 h 681"/>
              <a:gd name="T30" fmla="*/ 162 w 766"/>
              <a:gd name="T31" fmla="*/ 99 h 681"/>
              <a:gd name="T32" fmla="*/ 168 w 766"/>
              <a:gd name="T33" fmla="*/ 106 h 681"/>
              <a:gd name="T34" fmla="*/ 174 w 766"/>
              <a:gd name="T35" fmla="*/ 112 h 681"/>
              <a:gd name="T36" fmla="*/ 179 w 766"/>
              <a:gd name="T37" fmla="*/ 116 h 681"/>
              <a:gd name="T38" fmla="*/ 183 w 766"/>
              <a:gd name="T39" fmla="*/ 121 h 681"/>
              <a:gd name="T40" fmla="*/ 181 w 766"/>
              <a:gd name="T41" fmla="*/ 124 h 681"/>
              <a:gd name="T42" fmla="*/ 173 w 766"/>
              <a:gd name="T43" fmla="*/ 125 h 681"/>
              <a:gd name="T44" fmla="*/ 161 w 766"/>
              <a:gd name="T45" fmla="*/ 124 h 681"/>
              <a:gd name="T46" fmla="*/ 153 w 766"/>
              <a:gd name="T47" fmla="*/ 124 h 681"/>
              <a:gd name="T48" fmla="*/ 153 w 766"/>
              <a:gd name="T49" fmla="*/ 124 h 681"/>
              <a:gd name="T50" fmla="*/ 158 w 766"/>
              <a:gd name="T51" fmla="*/ 126 h 681"/>
              <a:gd name="T52" fmla="*/ 165 w 766"/>
              <a:gd name="T53" fmla="*/ 130 h 681"/>
              <a:gd name="T54" fmla="*/ 168 w 766"/>
              <a:gd name="T55" fmla="*/ 134 h 681"/>
              <a:gd name="T56" fmla="*/ 177 w 766"/>
              <a:gd name="T57" fmla="*/ 139 h 681"/>
              <a:gd name="T58" fmla="*/ 184 w 766"/>
              <a:gd name="T59" fmla="*/ 144 h 681"/>
              <a:gd name="T60" fmla="*/ 189 w 766"/>
              <a:gd name="T61" fmla="*/ 150 h 681"/>
              <a:gd name="T62" fmla="*/ 192 w 766"/>
              <a:gd name="T63" fmla="*/ 155 h 681"/>
              <a:gd name="T64" fmla="*/ 190 w 766"/>
              <a:gd name="T65" fmla="*/ 157 h 681"/>
              <a:gd name="T66" fmla="*/ 183 w 766"/>
              <a:gd name="T67" fmla="*/ 161 h 681"/>
              <a:gd name="T68" fmla="*/ 177 w 766"/>
              <a:gd name="T69" fmla="*/ 164 h 681"/>
              <a:gd name="T70" fmla="*/ 175 w 766"/>
              <a:gd name="T71" fmla="*/ 166 h 681"/>
              <a:gd name="T72" fmla="*/ 173 w 766"/>
              <a:gd name="T73" fmla="*/ 168 h 681"/>
              <a:gd name="T74" fmla="*/ 171 w 766"/>
              <a:gd name="T75" fmla="*/ 169 h 681"/>
              <a:gd name="T76" fmla="*/ 170 w 766"/>
              <a:gd name="T77" fmla="*/ 170 h 681"/>
              <a:gd name="T78" fmla="*/ 158 w 766"/>
              <a:gd name="T79" fmla="*/ 160 h 681"/>
              <a:gd name="T80" fmla="*/ 125 w 766"/>
              <a:gd name="T81" fmla="*/ 167 h 681"/>
              <a:gd name="T82" fmla="*/ 108 w 766"/>
              <a:gd name="T83" fmla="*/ 161 h 681"/>
              <a:gd name="T84" fmla="*/ 89 w 766"/>
              <a:gd name="T85" fmla="*/ 158 h 681"/>
              <a:gd name="T86" fmla="*/ 75 w 766"/>
              <a:gd name="T87" fmla="*/ 148 h 681"/>
              <a:gd name="T88" fmla="*/ 57 w 766"/>
              <a:gd name="T89" fmla="*/ 128 h 681"/>
              <a:gd name="T90" fmla="*/ 49 w 766"/>
              <a:gd name="T91" fmla="*/ 101 h 681"/>
              <a:gd name="T92" fmla="*/ 36 w 766"/>
              <a:gd name="T93" fmla="*/ 67 h 681"/>
              <a:gd name="T94" fmla="*/ 21 w 766"/>
              <a:gd name="T95" fmla="*/ 64 h 681"/>
              <a:gd name="T96" fmla="*/ 0 w 766"/>
              <a:gd name="T97" fmla="*/ 55 h 681"/>
              <a:gd name="T98" fmla="*/ 18 w 766"/>
              <a:gd name="T99" fmla="*/ 31 h 681"/>
              <a:gd name="T100" fmla="*/ 30 w 766"/>
              <a:gd name="T101" fmla="*/ 25 h 681"/>
              <a:gd name="T102" fmla="*/ 51 w 766"/>
              <a:gd name="T103" fmla="*/ 19 h 681"/>
              <a:gd name="T104" fmla="*/ 66 w 766"/>
              <a:gd name="T105" fmla="*/ 0 h 68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766"/>
              <a:gd name="T160" fmla="*/ 0 h 681"/>
              <a:gd name="T161" fmla="*/ 766 w 766"/>
              <a:gd name="T162" fmla="*/ 681 h 681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766" h="681">
                <a:moveTo>
                  <a:pt x="262" y="0"/>
                </a:moveTo>
                <a:lnTo>
                  <a:pt x="266" y="45"/>
                </a:lnTo>
                <a:lnTo>
                  <a:pt x="270" y="49"/>
                </a:lnTo>
                <a:lnTo>
                  <a:pt x="281" y="55"/>
                </a:lnTo>
                <a:lnTo>
                  <a:pt x="297" y="63"/>
                </a:lnTo>
                <a:lnTo>
                  <a:pt x="313" y="70"/>
                </a:lnTo>
                <a:lnTo>
                  <a:pt x="325" y="78"/>
                </a:lnTo>
                <a:lnTo>
                  <a:pt x="340" y="88"/>
                </a:lnTo>
                <a:lnTo>
                  <a:pt x="362" y="94"/>
                </a:lnTo>
                <a:lnTo>
                  <a:pt x="384" y="100"/>
                </a:lnTo>
                <a:lnTo>
                  <a:pt x="402" y="104"/>
                </a:lnTo>
                <a:lnTo>
                  <a:pt x="419" y="114"/>
                </a:lnTo>
                <a:lnTo>
                  <a:pt x="433" y="124"/>
                </a:lnTo>
                <a:lnTo>
                  <a:pt x="441" y="137"/>
                </a:lnTo>
                <a:lnTo>
                  <a:pt x="447" y="149"/>
                </a:lnTo>
                <a:lnTo>
                  <a:pt x="457" y="165"/>
                </a:lnTo>
                <a:lnTo>
                  <a:pt x="470" y="185"/>
                </a:lnTo>
                <a:lnTo>
                  <a:pt x="482" y="204"/>
                </a:lnTo>
                <a:lnTo>
                  <a:pt x="496" y="222"/>
                </a:lnTo>
                <a:lnTo>
                  <a:pt x="506" y="236"/>
                </a:lnTo>
                <a:lnTo>
                  <a:pt x="518" y="253"/>
                </a:lnTo>
                <a:lnTo>
                  <a:pt x="531" y="277"/>
                </a:lnTo>
                <a:lnTo>
                  <a:pt x="543" y="299"/>
                </a:lnTo>
                <a:lnTo>
                  <a:pt x="549" y="316"/>
                </a:lnTo>
                <a:lnTo>
                  <a:pt x="551" y="330"/>
                </a:lnTo>
                <a:lnTo>
                  <a:pt x="551" y="342"/>
                </a:lnTo>
                <a:lnTo>
                  <a:pt x="553" y="354"/>
                </a:lnTo>
                <a:lnTo>
                  <a:pt x="563" y="368"/>
                </a:lnTo>
                <a:lnTo>
                  <a:pt x="583" y="379"/>
                </a:lnTo>
                <a:lnTo>
                  <a:pt x="606" y="385"/>
                </a:lnTo>
                <a:lnTo>
                  <a:pt x="628" y="391"/>
                </a:lnTo>
                <a:lnTo>
                  <a:pt x="646" y="399"/>
                </a:lnTo>
                <a:lnTo>
                  <a:pt x="659" y="411"/>
                </a:lnTo>
                <a:lnTo>
                  <a:pt x="671" y="427"/>
                </a:lnTo>
                <a:lnTo>
                  <a:pt x="681" y="440"/>
                </a:lnTo>
                <a:lnTo>
                  <a:pt x="693" y="448"/>
                </a:lnTo>
                <a:lnTo>
                  <a:pt x="705" y="454"/>
                </a:lnTo>
                <a:lnTo>
                  <a:pt x="716" y="464"/>
                </a:lnTo>
                <a:lnTo>
                  <a:pt x="726" y="474"/>
                </a:lnTo>
                <a:lnTo>
                  <a:pt x="732" y="486"/>
                </a:lnTo>
                <a:lnTo>
                  <a:pt x="732" y="496"/>
                </a:lnTo>
                <a:lnTo>
                  <a:pt x="724" y="499"/>
                </a:lnTo>
                <a:lnTo>
                  <a:pt x="711" y="501"/>
                </a:lnTo>
                <a:lnTo>
                  <a:pt x="689" y="503"/>
                </a:lnTo>
                <a:lnTo>
                  <a:pt x="667" y="501"/>
                </a:lnTo>
                <a:lnTo>
                  <a:pt x="644" y="499"/>
                </a:lnTo>
                <a:lnTo>
                  <a:pt x="624" y="498"/>
                </a:lnTo>
                <a:lnTo>
                  <a:pt x="610" y="496"/>
                </a:lnTo>
                <a:lnTo>
                  <a:pt x="606" y="496"/>
                </a:lnTo>
                <a:lnTo>
                  <a:pt x="610" y="498"/>
                </a:lnTo>
                <a:lnTo>
                  <a:pt x="620" y="501"/>
                </a:lnTo>
                <a:lnTo>
                  <a:pt x="632" y="507"/>
                </a:lnTo>
                <a:lnTo>
                  <a:pt x="646" y="515"/>
                </a:lnTo>
                <a:lnTo>
                  <a:pt x="657" y="523"/>
                </a:lnTo>
                <a:lnTo>
                  <a:pt x="663" y="531"/>
                </a:lnTo>
                <a:lnTo>
                  <a:pt x="671" y="539"/>
                </a:lnTo>
                <a:lnTo>
                  <a:pt x="687" y="549"/>
                </a:lnTo>
                <a:lnTo>
                  <a:pt x="707" y="559"/>
                </a:lnTo>
                <a:lnTo>
                  <a:pt x="724" y="568"/>
                </a:lnTo>
                <a:lnTo>
                  <a:pt x="736" y="578"/>
                </a:lnTo>
                <a:lnTo>
                  <a:pt x="746" y="590"/>
                </a:lnTo>
                <a:lnTo>
                  <a:pt x="754" y="602"/>
                </a:lnTo>
                <a:lnTo>
                  <a:pt x="762" y="612"/>
                </a:lnTo>
                <a:lnTo>
                  <a:pt x="766" y="622"/>
                </a:lnTo>
                <a:lnTo>
                  <a:pt x="766" y="627"/>
                </a:lnTo>
                <a:lnTo>
                  <a:pt x="758" y="631"/>
                </a:lnTo>
                <a:lnTo>
                  <a:pt x="746" y="639"/>
                </a:lnTo>
                <a:lnTo>
                  <a:pt x="730" y="647"/>
                </a:lnTo>
                <a:lnTo>
                  <a:pt x="716" y="653"/>
                </a:lnTo>
                <a:lnTo>
                  <a:pt x="705" y="659"/>
                </a:lnTo>
                <a:lnTo>
                  <a:pt x="699" y="663"/>
                </a:lnTo>
                <a:lnTo>
                  <a:pt x="697" y="665"/>
                </a:lnTo>
                <a:lnTo>
                  <a:pt x="693" y="669"/>
                </a:lnTo>
                <a:lnTo>
                  <a:pt x="689" y="673"/>
                </a:lnTo>
                <a:lnTo>
                  <a:pt x="685" y="675"/>
                </a:lnTo>
                <a:lnTo>
                  <a:pt x="681" y="677"/>
                </a:lnTo>
                <a:lnTo>
                  <a:pt x="679" y="679"/>
                </a:lnTo>
                <a:lnTo>
                  <a:pt x="679" y="681"/>
                </a:lnTo>
                <a:lnTo>
                  <a:pt x="665" y="663"/>
                </a:lnTo>
                <a:lnTo>
                  <a:pt x="632" y="641"/>
                </a:lnTo>
                <a:lnTo>
                  <a:pt x="592" y="657"/>
                </a:lnTo>
                <a:lnTo>
                  <a:pt x="500" y="671"/>
                </a:lnTo>
                <a:lnTo>
                  <a:pt x="472" y="637"/>
                </a:lnTo>
                <a:lnTo>
                  <a:pt x="431" y="645"/>
                </a:lnTo>
                <a:lnTo>
                  <a:pt x="398" y="651"/>
                </a:lnTo>
                <a:lnTo>
                  <a:pt x="356" y="633"/>
                </a:lnTo>
                <a:lnTo>
                  <a:pt x="303" y="651"/>
                </a:lnTo>
                <a:lnTo>
                  <a:pt x="297" y="592"/>
                </a:lnTo>
                <a:lnTo>
                  <a:pt x="242" y="566"/>
                </a:lnTo>
                <a:lnTo>
                  <a:pt x="230" y="513"/>
                </a:lnTo>
                <a:lnTo>
                  <a:pt x="258" y="470"/>
                </a:lnTo>
                <a:lnTo>
                  <a:pt x="197" y="407"/>
                </a:lnTo>
                <a:lnTo>
                  <a:pt x="140" y="336"/>
                </a:lnTo>
                <a:lnTo>
                  <a:pt x="144" y="269"/>
                </a:lnTo>
                <a:lnTo>
                  <a:pt x="112" y="250"/>
                </a:lnTo>
                <a:lnTo>
                  <a:pt x="83" y="257"/>
                </a:lnTo>
                <a:lnTo>
                  <a:pt x="69" y="222"/>
                </a:lnTo>
                <a:lnTo>
                  <a:pt x="0" y="220"/>
                </a:lnTo>
                <a:lnTo>
                  <a:pt x="14" y="131"/>
                </a:lnTo>
                <a:lnTo>
                  <a:pt x="69" y="124"/>
                </a:lnTo>
                <a:lnTo>
                  <a:pt x="81" y="98"/>
                </a:lnTo>
                <a:lnTo>
                  <a:pt x="122" y="100"/>
                </a:lnTo>
                <a:lnTo>
                  <a:pt x="175" y="76"/>
                </a:lnTo>
                <a:lnTo>
                  <a:pt x="203" y="76"/>
                </a:lnTo>
                <a:lnTo>
                  <a:pt x="215" y="15"/>
                </a:lnTo>
                <a:lnTo>
                  <a:pt x="262" y="0"/>
                </a:lnTo>
              </a:path>
            </a:pathLst>
          </a:custGeom>
          <a:solidFill>
            <a:srgbClr val="49C1AD"/>
          </a:solidFill>
          <a:ln w="952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36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" name="圆角矩形 152"/>
          <p:cNvSpPr/>
          <p:nvPr/>
        </p:nvSpPr>
        <p:spPr>
          <a:xfrm>
            <a:off x="1078944" y="1373326"/>
            <a:ext cx="734489" cy="294924"/>
          </a:xfrm>
          <a:prstGeom prst="roundRect">
            <a:avLst/>
          </a:prstGeom>
          <a:solidFill>
            <a:srgbClr val="00B0F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城市名</a:t>
            </a:r>
          </a:p>
        </p:txBody>
      </p:sp>
      <p:sp>
        <p:nvSpPr>
          <p:cNvPr id="156" name="圆角矩形 155"/>
          <p:cNvSpPr/>
          <p:nvPr/>
        </p:nvSpPr>
        <p:spPr>
          <a:xfrm>
            <a:off x="1078944" y="2293568"/>
            <a:ext cx="734489" cy="294924"/>
          </a:xfrm>
          <a:prstGeom prst="roundRect">
            <a:avLst/>
          </a:prstGeom>
          <a:solidFill>
            <a:srgbClr val="49C1AD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城市名</a:t>
            </a:r>
          </a:p>
        </p:txBody>
      </p:sp>
      <p:sp>
        <p:nvSpPr>
          <p:cNvPr id="159" name="圆角矩形 158"/>
          <p:cNvSpPr/>
          <p:nvPr/>
        </p:nvSpPr>
        <p:spPr>
          <a:xfrm>
            <a:off x="1078944" y="3213810"/>
            <a:ext cx="734489" cy="294924"/>
          </a:xfrm>
          <a:prstGeom prst="roundRect">
            <a:avLst/>
          </a:prstGeom>
          <a:solidFill>
            <a:srgbClr val="A8CF38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城市名</a:t>
            </a:r>
          </a:p>
        </p:txBody>
      </p:sp>
      <p:sp>
        <p:nvSpPr>
          <p:cNvPr id="162" name="圆角矩形 161"/>
          <p:cNvSpPr/>
          <p:nvPr/>
        </p:nvSpPr>
        <p:spPr>
          <a:xfrm>
            <a:off x="1078944" y="4134052"/>
            <a:ext cx="734489" cy="294924"/>
          </a:xfrm>
          <a:prstGeom prst="roundRect">
            <a:avLst/>
          </a:prstGeom>
          <a:solidFill>
            <a:srgbClr val="49C1AD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城市名</a:t>
            </a:r>
          </a:p>
        </p:txBody>
      </p:sp>
      <p:sp>
        <p:nvSpPr>
          <p:cNvPr id="165" name="圆角矩形 164"/>
          <p:cNvSpPr/>
          <p:nvPr/>
        </p:nvSpPr>
        <p:spPr>
          <a:xfrm>
            <a:off x="1078944" y="5054295"/>
            <a:ext cx="734489" cy="294924"/>
          </a:xfrm>
          <a:prstGeom prst="roundRect">
            <a:avLst/>
          </a:prstGeom>
          <a:solidFill>
            <a:srgbClr val="00B0F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城市名</a:t>
            </a:r>
          </a:p>
        </p:txBody>
      </p:sp>
      <p:sp>
        <p:nvSpPr>
          <p:cNvPr id="168" name="圆角矩形 167"/>
          <p:cNvSpPr/>
          <p:nvPr/>
        </p:nvSpPr>
        <p:spPr>
          <a:xfrm>
            <a:off x="10520995" y="1373326"/>
            <a:ext cx="734489" cy="294924"/>
          </a:xfrm>
          <a:prstGeom prst="roundRect">
            <a:avLst/>
          </a:prstGeom>
          <a:solidFill>
            <a:srgbClr val="00B0F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城市名</a:t>
            </a:r>
          </a:p>
        </p:txBody>
      </p:sp>
      <p:sp>
        <p:nvSpPr>
          <p:cNvPr id="171" name="圆角矩形 170"/>
          <p:cNvSpPr/>
          <p:nvPr/>
        </p:nvSpPr>
        <p:spPr>
          <a:xfrm>
            <a:off x="10520995" y="2293568"/>
            <a:ext cx="734489" cy="294924"/>
          </a:xfrm>
          <a:prstGeom prst="roundRect">
            <a:avLst/>
          </a:prstGeom>
          <a:solidFill>
            <a:srgbClr val="49C1AD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城市名</a:t>
            </a:r>
          </a:p>
        </p:txBody>
      </p:sp>
      <p:sp>
        <p:nvSpPr>
          <p:cNvPr id="174" name="圆角矩形 173"/>
          <p:cNvSpPr/>
          <p:nvPr/>
        </p:nvSpPr>
        <p:spPr>
          <a:xfrm>
            <a:off x="10520995" y="3213810"/>
            <a:ext cx="734489" cy="294924"/>
          </a:xfrm>
          <a:prstGeom prst="roundRect">
            <a:avLst/>
          </a:prstGeom>
          <a:solidFill>
            <a:srgbClr val="A8CF38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城市名</a:t>
            </a:r>
          </a:p>
        </p:txBody>
      </p:sp>
      <p:sp>
        <p:nvSpPr>
          <p:cNvPr id="177" name="圆角矩形 176"/>
          <p:cNvSpPr/>
          <p:nvPr/>
        </p:nvSpPr>
        <p:spPr>
          <a:xfrm>
            <a:off x="10520995" y="4134052"/>
            <a:ext cx="734489" cy="294924"/>
          </a:xfrm>
          <a:prstGeom prst="roundRect">
            <a:avLst/>
          </a:prstGeom>
          <a:solidFill>
            <a:srgbClr val="49C1AD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城市名</a:t>
            </a:r>
          </a:p>
        </p:txBody>
      </p:sp>
      <p:sp>
        <p:nvSpPr>
          <p:cNvPr id="180" name="圆角矩形 179"/>
          <p:cNvSpPr/>
          <p:nvPr/>
        </p:nvSpPr>
        <p:spPr>
          <a:xfrm>
            <a:off x="10520995" y="5054295"/>
            <a:ext cx="734489" cy="294924"/>
          </a:xfrm>
          <a:prstGeom prst="roundRect">
            <a:avLst/>
          </a:prstGeom>
          <a:solidFill>
            <a:srgbClr val="00B0F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城市名</a:t>
            </a:r>
          </a:p>
        </p:txBody>
      </p:sp>
      <p:sp>
        <p:nvSpPr>
          <p:cNvPr id="181" name="TextBox 180"/>
          <p:cNvSpPr txBox="1"/>
          <p:nvPr/>
        </p:nvSpPr>
        <p:spPr>
          <a:xfrm>
            <a:off x="1045643" y="1792187"/>
            <a:ext cx="2520957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项目名称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，项目名称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，项目名称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2" name="TextBox 181"/>
          <p:cNvSpPr txBox="1"/>
          <p:nvPr/>
        </p:nvSpPr>
        <p:spPr>
          <a:xfrm>
            <a:off x="1045643" y="2719658"/>
            <a:ext cx="2520957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项目名称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，项目名称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3" name="TextBox 182"/>
          <p:cNvSpPr txBox="1"/>
          <p:nvPr/>
        </p:nvSpPr>
        <p:spPr>
          <a:xfrm>
            <a:off x="1045643" y="3647130"/>
            <a:ext cx="2520957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项目名称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，项目名称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，项目名称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" name="TextBox 183"/>
          <p:cNvSpPr txBox="1"/>
          <p:nvPr/>
        </p:nvSpPr>
        <p:spPr>
          <a:xfrm>
            <a:off x="1045643" y="4574602"/>
            <a:ext cx="2520957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项目名称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，项目名称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1045643" y="5502073"/>
            <a:ext cx="2520957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项目名称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，项目名称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，项目名称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6" name="TextBox 185"/>
          <p:cNvSpPr txBox="1"/>
          <p:nvPr/>
        </p:nvSpPr>
        <p:spPr>
          <a:xfrm>
            <a:off x="8767828" y="1792187"/>
            <a:ext cx="2520957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项目名称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，项目名称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，项目名称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8767828" y="2719658"/>
            <a:ext cx="2520957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项目名称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，项目名称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8" name="TextBox 187"/>
          <p:cNvSpPr txBox="1"/>
          <p:nvPr/>
        </p:nvSpPr>
        <p:spPr>
          <a:xfrm>
            <a:off x="8767828" y="3647130"/>
            <a:ext cx="2520957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项目名称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，项目名称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，项目名称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9" name="TextBox 188"/>
          <p:cNvSpPr txBox="1"/>
          <p:nvPr/>
        </p:nvSpPr>
        <p:spPr>
          <a:xfrm>
            <a:off x="8767828" y="4574602"/>
            <a:ext cx="2520957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项目名称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，项目名称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0" name="TextBox 189"/>
          <p:cNvSpPr txBox="1"/>
          <p:nvPr/>
        </p:nvSpPr>
        <p:spPr>
          <a:xfrm>
            <a:off x="8767828" y="5502073"/>
            <a:ext cx="2520957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项目名称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，项目名称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，项目名称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960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0"/>
                            </p:stCondLst>
                            <p:childTnLst>
                              <p:par>
                                <p:cTn id="4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3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3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3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3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3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3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3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3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3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3" grpId="0" animBg="1"/>
      <p:bldP spid="156" grpId="0" animBg="1"/>
      <p:bldP spid="159" grpId="0" animBg="1"/>
      <p:bldP spid="162" grpId="0" animBg="1"/>
      <p:bldP spid="165" grpId="0" animBg="1"/>
      <p:bldP spid="168" grpId="0" animBg="1"/>
      <p:bldP spid="171" grpId="0" animBg="1"/>
      <p:bldP spid="174" grpId="0" animBg="1"/>
      <p:bldP spid="177" grpId="0" animBg="1"/>
      <p:bldP spid="180" grpId="0" animBg="1"/>
      <p:bldP spid="181" grpId="0"/>
      <p:bldP spid="182" grpId="0"/>
      <p:bldP spid="183" grpId="0"/>
      <p:bldP spid="184" grpId="0"/>
      <p:bldP spid="185" grpId="0"/>
      <p:bldP spid="186" grpId="0"/>
      <p:bldP spid="187" grpId="0"/>
      <p:bldP spid="188" grpId="0"/>
      <p:bldP spid="189" grpId="0"/>
      <p:bldP spid="19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84446" y="4673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主要项目</a:t>
            </a:r>
          </a:p>
        </p:txBody>
      </p:sp>
      <p:pic>
        <p:nvPicPr>
          <p:cNvPr id="3" name="Picture 3" descr="D:\desktop\16sucai_20141103093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33088" y="2852339"/>
            <a:ext cx="1644094" cy="2736902"/>
          </a:xfrm>
          <a:prstGeom prst="rect">
            <a:avLst/>
          </a:prstGeom>
          <a:ln>
            <a:noFill/>
          </a:ln>
          <a:effectLst/>
          <a:extLst/>
        </p:spPr>
      </p:pic>
      <p:pic>
        <p:nvPicPr>
          <p:cNvPr id="4" name="Picture 4" descr="D:\desktop\65a0c4c51ad40d34ef7733cc1143ebe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17158" y="3747855"/>
            <a:ext cx="1644094" cy="1841386"/>
          </a:xfrm>
          <a:prstGeom prst="rect">
            <a:avLst/>
          </a:prstGeom>
          <a:ln>
            <a:noFill/>
          </a:ln>
          <a:effectLst/>
          <a:extLst/>
        </p:spPr>
      </p:pic>
      <p:pic>
        <p:nvPicPr>
          <p:cNvPr id="5" name="Picture 5" descr="D:\desktop\3fb9a66a4c7fe4afd66fad49c346b67d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44885" y="1595252"/>
            <a:ext cx="2223936" cy="1812322"/>
          </a:xfrm>
          <a:prstGeom prst="rect">
            <a:avLst/>
          </a:prstGeom>
          <a:ln>
            <a:noFill/>
          </a:ln>
          <a:effectLst/>
          <a:extLst/>
        </p:spPr>
      </p:pic>
      <p:pic>
        <p:nvPicPr>
          <p:cNvPr id="6" name="Picture 6" descr="D:\desktop\13659009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7949" y="1595252"/>
            <a:ext cx="3109376" cy="1812322"/>
          </a:xfrm>
          <a:prstGeom prst="rect">
            <a:avLst/>
          </a:prstGeom>
          <a:ln>
            <a:noFill/>
          </a:ln>
          <a:effectLst/>
          <a:extLst/>
        </p:spPr>
      </p:pic>
      <p:pic>
        <p:nvPicPr>
          <p:cNvPr id="7" name="Picture 2" descr="D:\desktop\51761ed80f1044a947356f4dc59a84de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945527" y="3747855"/>
            <a:ext cx="1644094" cy="1841385"/>
          </a:xfrm>
          <a:prstGeom prst="rect">
            <a:avLst/>
          </a:prstGeom>
          <a:ln>
            <a:noFill/>
          </a:ln>
          <a:effectLst/>
          <a:extLst/>
        </p:spPr>
      </p:pic>
      <p:pic>
        <p:nvPicPr>
          <p:cNvPr id="8" name="Picture 7" descr="D:\desktop\AU-Summit-2015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850175" y="3747856"/>
            <a:ext cx="1907150" cy="1841384"/>
          </a:xfrm>
          <a:prstGeom prst="rect">
            <a:avLst/>
          </a:prstGeom>
          <a:ln>
            <a:noFill/>
          </a:ln>
          <a:effectLst/>
          <a:extLst/>
        </p:spPr>
      </p:pic>
      <p:sp>
        <p:nvSpPr>
          <p:cNvPr id="9" name="矩形 8"/>
          <p:cNvSpPr/>
          <p:nvPr/>
        </p:nvSpPr>
        <p:spPr>
          <a:xfrm>
            <a:off x="5144885" y="3781710"/>
            <a:ext cx="1598393" cy="1829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4000"/>
              </a:lnSpc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您的内容打在这里，或者通过复制您的文本后，在此框中选择粘贴，并选择只保留文字。您的内容打在这里，或者通过复制您的文本后，在此框中选择粘贴，并选择只保留文字。您的内容打在这里。</a:t>
            </a:r>
            <a:endParaRPr lang="en-US" altLang="zh-CN" sz="1300" dirty="0">
              <a:solidFill>
                <a:prstClr val="black">
                  <a:lumMod val="65000"/>
                  <a:lumOff val="35000"/>
                </a:prstClr>
              </a:solidFill>
              <a:latin typeface="HelveticaNeueLT Pro 67 MdCn" pitchFamily="34" charset="0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0008" y="1690966"/>
            <a:ext cx="1598393" cy="1620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4000"/>
              </a:lnSpc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300" dirty="0">
              <a:solidFill>
                <a:prstClr val="black">
                  <a:lumMod val="65000"/>
                  <a:lumOff val="35000"/>
                </a:prstClr>
              </a:solidFill>
              <a:latin typeface="HelveticaNeueLT Pro 67 MdCn" pitchFamily="34" charset="0"/>
              <a:cs typeface="Arial" panose="020B0604020202020204" pitchFamily="34" charset="0"/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1702718" y="1690966"/>
            <a:ext cx="720080" cy="906160"/>
          </a:xfrm>
          <a:prstGeom prst="chevron">
            <a:avLst/>
          </a:prstGeom>
          <a:solidFill>
            <a:srgbClr val="A8CF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33088" y="5314649"/>
            <a:ext cx="1644093" cy="277338"/>
          </a:xfrm>
          <a:prstGeom prst="rect">
            <a:avLst/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项目名称</a:t>
            </a:r>
          </a:p>
        </p:txBody>
      </p:sp>
      <p:sp>
        <p:nvSpPr>
          <p:cNvPr id="13" name="矩形 12"/>
          <p:cNvSpPr/>
          <p:nvPr/>
        </p:nvSpPr>
        <p:spPr>
          <a:xfrm>
            <a:off x="3317158" y="5314649"/>
            <a:ext cx="1644094" cy="277338"/>
          </a:xfrm>
          <a:prstGeom prst="rect">
            <a:avLst/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项目名称</a:t>
            </a:r>
          </a:p>
        </p:txBody>
      </p:sp>
      <p:sp>
        <p:nvSpPr>
          <p:cNvPr id="14" name="矩形 13"/>
          <p:cNvSpPr/>
          <p:nvPr/>
        </p:nvSpPr>
        <p:spPr>
          <a:xfrm>
            <a:off x="5144885" y="3124796"/>
            <a:ext cx="2223936" cy="277338"/>
          </a:xfrm>
          <a:prstGeom prst="rect">
            <a:avLst/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项目名称</a:t>
            </a:r>
          </a:p>
        </p:txBody>
      </p:sp>
      <p:sp>
        <p:nvSpPr>
          <p:cNvPr id="15" name="矩形 14"/>
          <p:cNvSpPr/>
          <p:nvPr/>
        </p:nvSpPr>
        <p:spPr>
          <a:xfrm>
            <a:off x="7647949" y="3124796"/>
            <a:ext cx="3109376" cy="277338"/>
          </a:xfrm>
          <a:prstGeom prst="rect">
            <a:avLst/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项目名称</a:t>
            </a:r>
          </a:p>
        </p:txBody>
      </p:sp>
      <p:sp>
        <p:nvSpPr>
          <p:cNvPr id="16" name="矩形 15"/>
          <p:cNvSpPr/>
          <p:nvPr/>
        </p:nvSpPr>
        <p:spPr>
          <a:xfrm>
            <a:off x="6945527" y="5314649"/>
            <a:ext cx="1644094" cy="277338"/>
          </a:xfrm>
          <a:prstGeom prst="rect">
            <a:avLst/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项目名称</a:t>
            </a:r>
          </a:p>
        </p:txBody>
      </p:sp>
      <p:sp>
        <p:nvSpPr>
          <p:cNvPr id="17" name="矩形 16"/>
          <p:cNvSpPr/>
          <p:nvPr/>
        </p:nvSpPr>
        <p:spPr>
          <a:xfrm>
            <a:off x="8849423" y="5314649"/>
            <a:ext cx="1915716" cy="277338"/>
          </a:xfrm>
          <a:prstGeom prst="rect">
            <a:avLst/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项目名称</a:t>
            </a:r>
          </a:p>
        </p:txBody>
      </p:sp>
      <p:sp>
        <p:nvSpPr>
          <p:cNvPr id="18" name="燕尾形 17"/>
          <p:cNvSpPr/>
          <p:nvPr/>
        </p:nvSpPr>
        <p:spPr>
          <a:xfrm>
            <a:off x="2255135" y="1690966"/>
            <a:ext cx="720080" cy="906160"/>
          </a:xfrm>
          <a:prstGeom prst="chevr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57816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84446" y="46738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重点项目回顾</a:t>
            </a:r>
          </a:p>
        </p:txBody>
      </p:sp>
      <p:pic>
        <p:nvPicPr>
          <p:cNvPr id="3" name="Picture 2" descr="D:\desktop\d441474b2ff9fed807ab444638c063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435" y="1697109"/>
            <a:ext cx="2973547" cy="1823776"/>
          </a:xfrm>
          <a:prstGeom prst="rect">
            <a:avLst/>
          </a:prstGeom>
          <a:ln>
            <a:noFill/>
          </a:ln>
          <a:effectLst/>
          <a:extLst/>
        </p:spPr>
      </p:pic>
      <p:pic>
        <p:nvPicPr>
          <p:cNvPr id="4" name="Picture 3" descr="D:\desktop\b16a44fab22b9bac37b27f915249827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316531" y="3678554"/>
            <a:ext cx="1321287" cy="1519480"/>
          </a:xfrm>
          <a:prstGeom prst="rect">
            <a:avLst/>
          </a:prstGeom>
          <a:ln>
            <a:noFill/>
          </a:ln>
          <a:effectLst/>
          <a:extLst/>
        </p:spPr>
      </p:pic>
      <p:pic>
        <p:nvPicPr>
          <p:cNvPr id="5" name="Picture 4" descr="D:\desktop\b7cbcc1b20c91dbf94059d5ec392b47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36"/>
          <a:stretch/>
        </p:blipFill>
        <p:spPr bwMode="auto">
          <a:xfrm>
            <a:off x="4241762" y="2463856"/>
            <a:ext cx="1401076" cy="1057029"/>
          </a:xfrm>
          <a:prstGeom prst="rect">
            <a:avLst/>
          </a:prstGeom>
          <a:ln>
            <a:noFill/>
          </a:ln>
          <a:effectLst/>
          <a:extLst/>
        </p:spPr>
      </p:pic>
      <p:pic>
        <p:nvPicPr>
          <p:cNvPr id="6" name="Picture 5" descr="D:\desktop\image-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0950" y="3678554"/>
            <a:ext cx="1334911" cy="2134521"/>
          </a:xfrm>
          <a:prstGeom prst="rect">
            <a:avLst/>
          </a:prstGeom>
          <a:ln>
            <a:noFill/>
          </a:ln>
          <a:effectLst/>
          <a:extLst/>
        </p:spPr>
      </p:pic>
      <p:sp>
        <p:nvSpPr>
          <p:cNvPr id="9" name="圆角矩形 8"/>
          <p:cNvSpPr/>
          <p:nvPr/>
        </p:nvSpPr>
        <p:spPr>
          <a:xfrm>
            <a:off x="6327030" y="2048322"/>
            <a:ext cx="4432896" cy="588703"/>
          </a:xfrm>
          <a:prstGeom prst="roundRect">
            <a:avLst>
              <a:gd name="adj" fmla="val 10788"/>
            </a:avLst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34329" y="2111841"/>
            <a:ext cx="3618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项目名称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输入关键词</a:t>
            </a:r>
          </a:p>
        </p:txBody>
      </p:sp>
      <p:sp>
        <p:nvSpPr>
          <p:cNvPr id="13" name="椭圆 12"/>
          <p:cNvSpPr/>
          <p:nvPr/>
        </p:nvSpPr>
        <p:spPr>
          <a:xfrm>
            <a:off x="6256177" y="3256493"/>
            <a:ext cx="728216" cy="728214"/>
          </a:xfrm>
          <a:prstGeom prst="ellipse">
            <a:avLst/>
          </a:prstGeom>
          <a:solidFill>
            <a:srgbClr val="00B0F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</a:t>
            </a:r>
            <a:endParaRPr lang="en-US" altLang="zh-CN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描述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258507" y="3224297"/>
            <a:ext cx="3589227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7" name="椭圆 16"/>
          <p:cNvSpPr/>
          <p:nvPr/>
        </p:nvSpPr>
        <p:spPr>
          <a:xfrm>
            <a:off x="6256177" y="4596369"/>
            <a:ext cx="728216" cy="728214"/>
          </a:xfrm>
          <a:prstGeom prst="ellipse">
            <a:avLst/>
          </a:prstGeom>
          <a:solidFill>
            <a:srgbClr val="A8CF38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成功</a:t>
            </a:r>
            <a:endParaRPr lang="en-US" altLang="zh-CN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经验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258507" y="4564173"/>
            <a:ext cx="3589227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9705932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300"/>
                            </p:stCondLst>
                            <p:childTnLst>
                              <p:par>
                                <p:cTn id="40" presetID="2" presetClass="entr" presetSubtype="2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ac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2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3" grpId="0" animBg="1"/>
      <p:bldP spid="14" grpId="0"/>
      <p:bldP spid="17" grpId="0" animBg="1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" y="403154"/>
            <a:ext cx="12190414" cy="623832"/>
            <a:chOff x="-1" y="403154"/>
            <a:chExt cx="12190414" cy="623832"/>
          </a:xfrm>
        </p:grpSpPr>
        <p:sp>
          <p:nvSpPr>
            <p:cNvPr id="5" name="矩形 4"/>
            <p:cNvSpPr/>
            <p:nvPr/>
          </p:nvSpPr>
          <p:spPr>
            <a:xfrm>
              <a:off x="-1" y="536574"/>
              <a:ext cx="4465309" cy="49041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7725104" y="536574"/>
              <a:ext cx="4465309" cy="49041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15"/>
            <p:cNvSpPr>
              <a:spLocks/>
            </p:cNvSpPr>
            <p:nvPr/>
          </p:nvSpPr>
          <p:spPr bwMode="auto">
            <a:xfrm>
              <a:off x="4150990" y="536574"/>
              <a:ext cx="628639" cy="490412"/>
            </a:xfrm>
            <a:custGeom>
              <a:avLst/>
              <a:gdLst>
                <a:gd name="T0" fmla="*/ 0 w 523"/>
                <a:gd name="T1" fmla="*/ 0 h 408"/>
                <a:gd name="T2" fmla="*/ 523 w 523"/>
                <a:gd name="T3" fmla="*/ 0 h 408"/>
                <a:gd name="T4" fmla="*/ 523 w 523"/>
                <a:gd name="T5" fmla="*/ 408 h 408"/>
                <a:gd name="T6" fmla="*/ 0 w 523"/>
                <a:gd name="T7" fmla="*/ 408 h 408"/>
                <a:gd name="T8" fmla="*/ 204 w 523"/>
                <a:gd name="T9" fmla="*/ 203 h 408"/>
                <a:gd name="T10" fmla="*/ 0 w 523"/>
                <a:gd name="T11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3" h="408">
                  <a:moveTo>
                    <a:pt x="0" y="0"/>
                  </a:moveTo>
                  <a:lnTo>
                    <a:pt x="523" y="0"/>
                  </a:lnTo>
                  <a:lnTo>
                    <a:pt x="523" y="408"/>
                  </a:lnTo>
                  <a:lnTo>
                    <a:pt x="0" y="408"/>
                  </a:lnTo>
                  <a:lnTo>
                    <a:pt x="204" y="2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6"/>
            <p:cNvSpPr>
              <a:spLocks/>
            </p:cNvSpPr>
            <p:nvPr/>
          </p:nvSpPr>
          <p:spPr bwMode="auto">
            <a:xfrm>
              <a:off x="7411984" y="536574"/>
              <a:ext cx="627438" cy="490412"/>
            </a:xfrm>
            <a:custGeom>
              <a:avLst/>
              <a:gdLst>
                <a:gd name="T0" fmla="*/ 522 w 522"/>
                <a:gd name="T1" fmla="*/ 0 h 408"/>
                <a:gd name="T2" fmla="*/ 0 w 522"/>
                <a:gd name="T3" fmla="*/ 0 h 408"/>
                <a:gd name="T4" fmla="*/ 0 w 522"/>
                <a:gd name="T5" fmla="*/ 408 h 408"/>
                <a:gd name="T6" fmla="*/ 522 w 522"/>
                <a:gd name="T7" fmla="*/ 408 h 408"/>
                <a:gd name="T8" fmla="*/ 319 w 522"/>
                <a:gd name="T9" fmla="*/ 203 h 408"/>
                <a:gd name="T10" fmla="*/ 522 w 522"/>
                <a:gd name="T11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2" h="408">
                  <a:moveTo>
                    <a:pt x="522" y="0"/>
                  </a:moveTo>
                  <a:lnTo>
                    <a:pt x="0" y="0"/>
                  </a:lnTo>
                  <a:lnTo>
                    <a:pt x="0" y="408"/>
                  </a:lnTo>
                  <a:lnTo>
                    <a:pt x="522" y="408"/>
                  </a:lnTo>
                  <a:lnTo>
                    <a:pt x="319" y="203"/>
                  </a:lnTo>
                  <a:lnTo>
                    <a:pt x="522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7"/>
            <p:cNvSpPr>
              <a:spLocks/>
            </p:cNvSpPr>
            <p:nvPr/>
          </p:nvSpPr>
          <p:spPr bwMode="auto">
            <a:xfrm>
              <a:off x="7411984" y="893566"/>
              <a:ext cx="235589" cy="133420"/>
            </a:xfrm>
            <a:custGeom>
              <a:avLst/>
              <a:gdLst>
                <a:gd name="T0" fmla="*/ 196 w 196"/>
                <a:gd name="T1" fmla="*/ 0 h 111"/>
                <a:gd name="T2" fmla="*/ 0 w 196"/>
                <a:gd name="T3" fmla="*/ 111 h 111"/>
                <a:gd name="T4" fmla="*/ 0 w 196"/>
                <a:gd name="T5" fmla="*/ 0 h 111"/>
                <a:gd name="T6" fmla="*/ 196 w 196"/>
                <a:gd name="T7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111">
                  <a:moveTo>
                    <a:pt x="196" y="0"/>
                  </a:moveTo>
                  <a:lnTo>
                    <a:pt x="0" y="111"/>
                  </a:lnTo>
                  <a:lnTo>
                    <a:pt x="0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18"/>
            <p:cNvSpPr>
              <a:spLocks noChangeArrowheads="1"/>
            </p:cNvSpPr>
            <p:nvPr/>
          </p:nvSpPr>
          <p:spPr bwMode="auto">
            <a:xfrm>
              <a:off x="4542838" y="403154"/>
              <a:ext cx="3104735" cy="490412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zh-CN" altLang="en-US" sz="2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前言</a:t>
              </a:r>
            </a:p>
          </p:txBody>
        </p:sp>
        <p:sp>
          <p:nvSpPr>
            <p:cNvPr id="11" name="Freeform 19"/>
            <p:cNvSpPr>
              <a:spLocks/>
            </p:cNvSpPr>
            <p:nvPr/>
          </p:nvSpPr>
          <p:spPr bwMode="auto">
            <a:xfrm>
              <a:off x="4542838" y="893566"/>
              <a:ext cx="236791" cy="133420"/>
            </a:xfrm>
            <a:custGeom>
              <a:avLst/>
              <a:gdLst>
                <a:gd name="T0" fmla="*/ 0 w 197"/>
                <a:gd name="T1" fmla="*/ 0 h 111"/>
                <a:gd name="T2" fmla="*/ 197 w 197"/>
                <a:gd name="T3" fmla="*/ 111 h 111"/>
                <a:gd name="T4" fmla="*/ 197 w 197"/>
                <a:gd name="T5" fmla="*/ 0 h 111"/>
                <a:gd name="T6" fmla="*/ 0 w 197"/>
                <a:gd name="T7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111">
                  <a:moveTo>
                    <a:pt x="0" y="0"/>
                  </a:moveTo>
                  <a:lnTo>
                    <a:pt x="197" y="111"/>
                  </a:lnTo>
                  <a:lnTo>
                    <a:pt x="1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3" name="Picture 4" descr="D:\desktop\handshake-business-family-southeast-as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015" y="1772816"/>
            <a:ext cx="5950384" cy="3971880"/>
          </a:xfrm>
          <a:prstGeom prst="rect">
            <a:avLst/>
          </a:prstGeom>
          <a:ln>
            <a:noFill/>
          </a:ln>
          <a:effectLst/>
          <a:extLst/>
        </p:spPr>
      </p:pic>
      <p:sp>
        <p:nvSpPr>
          <p:cNvPr id="15" name="流程图: 过程 14"/>
          <p:cNvSpPr/>
          <p:nvPr/>
        </p:nvSpPr>
        <p:spPr>
          <a:xfrm>
            <a:off x="1666714" y="2432328"/>
            <a:ext cx="8856984" cy="2652856"/>
          </a:xfrm>
          <a:prstGeom prst="flowChartProcess">
            <a:avLst/>
          </a:prstGeom>
          <a:gradFill flip="none" rotWithShape="1">
            <a:gsLst>
              <a:gs pos="48000">
                <a:srgbClr val="49C1AD">
                  <a:alpha val="80000"/>
                </a:srgbClr>
              </a:gs>
              <a:gs pos="0">
                <a:srgbClr val="00B0F0">
                  <a:alpha val="80000"/>
                </a:srgbClr>
              </a:gs>
              <a:gs pos="100000">
                <a:srgbClr val="A8CF38">
                  <a:alpha val="8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34766" y="2743094"/>
            <a:ext cx="79208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396000" algn="just"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繁忙的工作中不知不觉又迎来了新的一年，过去这一年是有意义的、有价值的、有收获的。回顾这一年的工作历程，作为公司的一份子，我深深感到公司之蓬勃发展，全体同仁之拼搏的精神。在领导和同事们的悉心关怀和指导下，通过自身的不懈努力，在工作上取得了一定的成果，也找到了工作中的不足和问题。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indent="396000" algn="just"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展望新的一年，我必将继续跟随公司的脚步，循序渐进，迈步走向美好的前景，力争各项工作更上一个新台阶。</a:t>
            </a:r>
            <a:endParaRPr lang="zh-CN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3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84446" y="46738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重点项目回顾</a:t>
            </a:r>
          </a:p>
        </p:txBody>
      </p:sp>
      <p:pic>
        <p:nvPicPr>
          <p:cNvPr id="15" name="Picture 2" descr="D:\desktop\a26cfa77f995364cae71bef032443d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4926" y="2659848"/>
            <a:ext cx="1364925" cy="894026"/>
          </a:xfrm>
          <a:prstGeom prst="rect">
            <a:avLst/>
          </a:prstGeom>
          <a:ln>
            <a:noFill/>
          </a:ln>
          <a:effectLst/>
          <a:extLst/>
        </p:spPr>
      </p:pic>
      <p:pic>
        <p:nvPicPr>
          <p:cNvPr id="16" name="Picture 3" descr="D:\desktop\61a15b5c521b861c3a28cbad8529ad8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830" y="3202816"/>
            <a:ext cx="1667080" cy="2346415"/>
          </a:xfrm>
          <a:prstGeom prst="rect">
            <a:avLst/>
          </a:prstGeom>
          <a:ln>
            <a:noFill/>
          </a:ln>
          <a:effectLst/>
          <a:extLst/>
        </p:spPr>
      </p:pic>
      <p:pic>
        <p:nvPicPr>
          <p:cNvPr id="17" name="Picture 4" descr="D:\desktop\americanmade-event-2014-01_horiz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163" y="1757352"/>
            <a:ext cx="2331746" cy="1311608"/>
          </a:xfrm>
          <a:prstGeom prst="rect">
            <a:avLst/>
          </a:prstGeom>
          <a:ln>
            <a:noFill/>
          </a:ln>
          <a:effectLst/>
          <a:extLst/>
        </p:spPr>
      </p:pic>
      <p:pic>
        <p:nvPicPr>
          <p:cNvPr id="18" name="Picture 5" descr="D:\desktop\03fce65aee061bd55da949ca6065e9b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4926" y="3696712"/>
            <a:ext cx="2062577" cy="1314893"/>
          </a:xfrm>
          <a:prstGeom prst="rect">
            <a:avLst/>
          </a:prstGeom>
          <a:ln>
            <a:noFill/>
          </a:ln>
          <a:effectLst/>
          <a:extLst/>
        </p:spPr>
      </p:pic>
      <p:sp>
        <p:nvSpPr>
          <p:cNvPr id="19" name="圆角矩形 18"/>
          <p:cNvSpPr/>
          <p:nvPr/>
        </p:nvSpPr>
        <p:spPr>
          <a:xfrm>
            <a:off x="6327030" y="2048322"/>
            <a:ext cx="4432896" cy="588703"/>
          </a:xfrm>
          <a:prstGeom prst="roundRect">
            <a:avLst>
              <a:gd name="adj" fmla="val 10788"/>
            </a:avLst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34329" y="2111841"/>
            <a:ext cx="3618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项目名称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输入关键词</a:t>
            </a:r>
          </a:p>
        </p:txBody>
      </p:sp>
      <p:sp>
        <p:nvSpPr>
          <p:cNvPr id="21" name="椭圆 20"/>
          <p:cNvSpPr/>
          <p:nvPr/>
        </p:nvSpPr>
        <p:spPr>
          <a:xfrm>
            <a:off x="6256177" y="3256493"/>
            <a:ext cx="728216" cy="728214"/>
          </a:xfrm>
          <a:prstGeom prst="ellipse">
            <a:avLst/>
          </a:prstGeom>
          <a:solidFill>
            <a:srgbClr val="00B0F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</a:t>
            </a:r>
            <a:endParaRPr lang="en-US" altLang="zh-CN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描述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258507" y="3224297"/>
            <a:ext cx="3589227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3" name="椭圆 22"/>
          <p:cNvSpPr/>
          <p:nvPr/>
        </p:nvSpPr>
        <p:spPr>
          <a:xfrm>
            <a:off x="6256177" y="4596369"/>
            <a:ext cx="728216" cy="728214"/>
          </a:xfrm>
          <a:prstGeom prst="ellipse">
            <a:avLst/>
          </a:prstGeom>
          <a:solidFill>
            <a:srgbClr val="A8CF38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成功</a:t>
            </a:r>
            <a:endParaRPr lang="en-US" altLang="zh-CN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经验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258507" y="4564173"/>
            <a:ext cx="3589227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2585980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300"/>
                            </p:stCondLst>
                            <p:childTnLst>
                              <p:par>
                                <p:cTn id="40" presetID="2" presetClass="entr" presetSubtype="2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ac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2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 animBg="1"/>
      <p:bldP spid="22" grpId="0"/>
      <p:bldP spid="23" grpId="0" animBg="1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84446" y="46738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重点项目回顾</a:t>
            </a:r>
          </a:p>
        </p:txBody>
      </p:sp>
      <p:pic>
        <p:nvPicPr>
          <p:cNvPr id="15" name="Picture 2" descr="D:\desktop\033757f55a748bc32f875495edc96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718" y="3551281"/>
            <a:ext cx="2486272" cy="1435822"/>
          </a:xfrm>
          <a:prstGeom prst="rect">
            <a:avLst/>
          </a:prstGeom>
          <a:ln>
            <a:noFill/>
          </a:ln>
          <a:effectLst/>
          <a:extLst/>
        </p:spPr>
      </p:pic>
      <p:pic>
        <p:nvPicPr>
          <p:cNvPr id="16" name="Picture 3" descr="D:\desktop\3911a6421d40883e9ff125abac0ae96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690" y="2426736"/>
            <a:ext cx="1588116" cy="1012424"/>
          </a:xfrm>
          <a:prstGeom prst="rect">
            <a:avLst/>
          </a:prstGeom>
          <a:ln>
            <a:noFill/>
          </a:ln>
          <a:effectLst/>
          <a:extLst/>
        </p:spPr>
      </p:pic>
      <p:pic>
        <p:nvPicPr>
          <p:cNvPr id="17" name="Picture 4" descr="D:\desktop\543e6e270501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207" y="3551281"/>
            <a:ext cx="1496493" cy="998909"/>
          </a:xfrm>
          <a:prstGeom prst="rect">
            <a:avLst/>
          </a:prstGeom>
          <a:ln>
            <a:noFill/>
          </a:ln>
          <a:effectLst/>
          <a:extLst/>
        </p:spPr>
      </p:pic>
      <p:pic>
        <p:nvPicPr>
          <p:cNvPr id="18" name="Picture 5" descr="D:\desktop\new_york_hop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297" y="1800937"/>
            <a:ext cx="3019765" cy="1638223"/>
          </a:xfrm>
          <a:prstGeom prst="rect">
            <a:avLst/>
          </a:prstGeom>
          <a:ln>
            <a:noFill/>
          </a:ln>
          <a:effectLst/>
          <a:extLst/>
        </p:spPr>
      </p:pic>
      <p:sp>
        <p:nvSpPr>
          <p:cNvPr id="19" name="圆角矩形 18"/>
          <p:cNvSpPr/>
          <p:nvPr/>
        </p:nvSpPr>
        <p:spPr>
          <a:xfrm>
            <a:off x="6327030" y="2048322"/>
            <a:ext cx="4432896" cy="588703"/>
          </a:xfrm>
          <a:prstGeom prst="roundRect">
            <a:avLst>
              <a:gd name="adj" fmla="val 10788"/>
            </a:avLst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34329" y="2111841"/>
            <a:ext cx="3618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项目名称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输入关键词</a:t>
            </a:r>
          </a:p>
        </p:txBody>
      </p:sp>
      <p:sp>
        <p:nvSpPr>
          <p:cNvPr id="21" name="椭圆 20"/>
          <p:cNvSpPr/>
          <p:nvPr/>
        </p:nvSpPr>
        <p:spPr>
          <a:xfrm>
            <a:off x="6256177" y="3256493"/>
            <a:ext cx="728216" cy="728214"/>
          </a:xfrm>
          <a:prstGeom prst="ellipse">
            <a:avLst/>
          </a:prstGeom>
          <a:solidFill>
            <a:srgbClr val="00B0F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</a:t>
            </a:r>
            <a:endParaRPr lang="en-US" altLang="zh-CN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描述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258507" y="3224297"/>
            <a:ext cx="3589227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3" name="椭圆 22"/>
          <p:cNvSpPr/>
          <p:nvPr/>
        </p:nvSpPr>
        <p:spPr>
          <a:xfrm>
            <a:off x="6256177" y="4596369"/>
            <a:ext cx="728216" cy="728214"/>
          </a:xfrm>
          <a:prstGeom prst="ellipse">
            <a:avLst/>
          </a:prstGeom>
          <a:solidFill>
            <a:srgbClr val="A8CF38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成功</a:t>
            </a:r>
            <a:endParaRPr lang="en-US" altLang="zh-CN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经验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258507" y="4564173"/>
            <a:ext cx="3589227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3977520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300"/>
                            </p:stCondLst>
                            <p:childTnLst>
                              <p:par>
                                <p:cTn id="40" presetID="2" presetClass="entr" presetSubtype="2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ac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2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 animBg="1"/>
      <p:bldP spid="22" grpId="0"/>
      <p:bldP spid="23" grpId="0" animBg="1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平行四边形 17"/>
          <p:cNvSpPr/>
          <p:nvPr/>
        </p:nvSpPr>
        <p:spPr>
          <a:xfrm>
            <a:off x="6837127" y="1943663"/>
            <a:ext cx="4346312" cy="3531002"/>
          </a:xfrm>
          <a:prstGeom prst="parallelogram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65900" y="2561863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00B0F0"/>
                </a:solidFill>
                <a:latin typeface="HelveticaNeueLT Pro 67 MdCn" pitchFamily="34" charset="0"/>
                <a:ea typeface="微软雅黑" pitchFamily="34" charset="-122"/>
              </a:rPr>
              <a:t>工作不足之处</a:t>
            </a:r>
          </a:p>
        </p:txBody>
      </p:sp>
      <p:sp>
        <p:nvSpPr>
          <p:cNvPr id="15" name="矩形 14"/>
          <p:cNvSpPr/>
          <p:nvPr/>
        </p:nvSpPr>
        <p:spPr>
          <a:xfrm>
            <a:off x="1504029" y="3740532"/>
            <a:ext cx="4542391" cy="336540"/>
          </a:xfrm>
          <a:prstGeom prst="rect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发现工作进展问题及改进方式</a:t>
            </a:r>
          </a:p>
        </p:txBody>
      </p:sp>
      <p:sp>
        <p:nvSpPr>
          <p:cNvPr id="16" name="平行四边形 15"/>
          <p:cNvSpPr/>
          <p:nvPr/>
        </p:nvSpPr>
        <p:spPr>
          <a:xfrm>
            <a:off x="6527254" y="1663499"/>
            <a:ext cx="4346312" cy="3531002"/>
          </a:xfrm>
          <a:prstGeom prst="parallelogram">
            <a:avLst/>
          </a:prstGeom>
          <a:gradFill flip="none" rotWithShape="1">
            <a:gsLst>
              <a:gs pos="48000">
                <a:srgbClr val="49C1AD">
                  <a:alpha val="60000"/>
                </a:srgbClr>
              </a:gs>
              <a:gs pos="0">
                <a:srgbClr val="00B0F0">
                  <a:alpha val="60000"/>
                </a:srgbClr>
              </a:gs>
              <a:gs pos="100000">
                <a:srgbClr val="A8CF38">
                  <a:alpha val="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PART </a:t>
            </a:r>
            <a:r>
              <a:rPr lang="en-US" altLang="zh-CN" sz="150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4</a:t>
            </a:r>
            <a:endParaRPr lang="zh-CN" altLang="en-US" sz="150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7869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00000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4" grpId="0"/>
          <p:bldP spid="15" grpId="0" animBg="1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4" grpId="0"/>
          <p:bldP spid="15" grpId="0" animBg="1"/>
          <p:bldP spid="16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84446" y="46738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全局意识不强</a:t>
            </a:r>
          </a:p>
        </p:txBody>
      </p:sp>
      <p:sp>
        <p:nvSpPr>
          <p:cNvPr id="13" name="椭圆 12"/>
          <p:cNvSpPr/>
          <p:nvPr/>
        </p:nvSpPr>
        <p:spPr>
          <a:xfrm>
            <a:off x="8558178" y="1725202"/>
            <a:ext cx="1368152" cy="1368152"/>
          </a:xfrm>
          <a:prstGeom prst="ellipse">
            <a:avLst/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path path="circle">
              <a:fillToRect t="100000" r="100000"/>
            </a:path>
            <a:tileRect l="-100000" b="-100000"/>
          </a:gra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zh-CN" altLang="en-US" sz="2000" b="1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事业心不够大</a:t>
            </a:r>
          </a:p>
        </p:txBody>
      </p:sp>
      <p:sp>
        <p:nvSpPr>
          <p:cNvPr id="14" name="椭圆 13"/>
          <p:cNvSpPr/>
          <p:nvPr/>
        </p:nvSpPr>
        <p:spPr>
          <a:xfrm>
            <a:off x="5411130" y="1725202"/>
            <a:ext cx="1368152" cy="1368152"/>
          </a:xfrm>
          <a:prstGeom prst="ellipse">
            <a:avLst/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path path="circle">
              <a:fillToRect t="100000" r="100000"/>
            </a:path>
            <a:tileRect l="-100000" b="-100000"/>
          </a:gra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zh-CN" altLang="en-US" sz="2000" b="1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决策理解不透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-1" y="3436259"/>
            <a:ext cx="2749269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2876150" y="3364252"/>
            <a:ext cx="144016" cy="144014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>
            <a:off x="3147047" y="3436259"/>
            <a:ext cx="2749269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6023198" y="3364252"/>
            <a:ext cx="144016" cy="144014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/>
          <p:nvPr/>
        </p:nvCxnSpPr>
        <p:spPr>
          <a:xfrm>
            <a:off x="6294095" y="3436259"/>
            <a:ext cx="2749269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9170246" y="3364252"/>
            <a:ext cx="144016" cy="144014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连接符 30"/>
          <p:cNvCxnSpPr/>
          <p:nvPr/>
        </p:nvCxnSpPr>
        <p:spPr>
          <a:xfrm>
            <a:off x="9441143" y="3436259"/>
            <a:ext cx="2749269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2264082" y="1725202"/>
            <a:ext cx="1368152" cy="1368152"/>
          </a:xfrm>
          <a:prstGeom prst="ellipse">
            <a:avLst/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path path="circle">
              <a:fillToRect t="100000" r="100000"/>
            </a:path>
            <a:tileRect l="-100000" b="-100000"/>
          </a:gra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zh-CN" altLang="en-US" sz="2000" b="1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只从自身出发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012054" y="3861048"/>
            <a:ext cx="1872208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159102" y="3861048"/>
            <a:ext cx="1872208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306150" y="3861048"/>
            <a:ext cx="1872208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91871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5" presetClass="pat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2.96296E-6 L -0.25977 2.96296E-6 " pathEditMode="relative" rAng="0" ptsTypes="AA">
                                      <p:cBhvr>
                                        <p:cTn id="30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95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8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5" presetClass="pat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2.96296E-6 L -0.25977 2.96296E-6 " pathEditMode="relative" rAng="0" ptsTypes="AA">
                                      <p:cBhvr>
                                        <p:cTn id="49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95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8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26" grpId="0" animBg="1"/>
      <p:bldP spid="28" grpId="0" animBg="1"/>
      <p:bldP spid="30" grpId="0" animBg="1"/>
      <p:bldP spid="33" grpId="0" animBg="1"/>
      <p:bldP spid="33" grpId="1" animBg="1"/>
      <p:bldP spid="34" grpId="0"/>
      <p:bldP spid="35" grpId="0"/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84446" y="46738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工作安于现状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54646" y="2179977"/>
            <a:ext cx="2869147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399462" y="2179977"/>
            <a:ext cx="2869147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54646" y="4256626"/>
            <a:ext cx="2869147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99462" y="4256626"/>
            <a:ext cx="2869147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292366" y="2895845"/>
            <a:ext cx="756510" cy="756510"/>
            <a:chOff x="3570825" y="3196716"/>
            <a:chExt cx="756510" cy="756510"/>
          </a:xfrm>
          <a:effectLst/>
        </p:grpSpPr>
        <p:sp>
          <p:nvSpPr>
            <p:cNvPr id="8" name="泪滴形 7"/>
            <p:cNvSpPr/>
            <p:nvPr/>
          </p:nvSpPr>
          <p:spPr>
            <a:xfrm rot="5400000">
              <a:off x="3570825" y="3196716"/>
              <a:ext cx="756510" cy="756510"/>
            </a:xfrm>
            <a:prstGeom prst="teardrop">
              <a:avLst/>
            </a:prstGeom>
            <a:solidFill>
              <a:schemeClr val="bg1">
                <a:lumMod val="75000"/>
              </a:schemeClr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770185" y="3390305"/>
              <a:ext cx="35779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41525" y="2895845"/>
            <a:ext cx="756510" cy="756510"/>
            <a:chOff x="4419984" y="3196716"/>
            <a:chExt cx="756510" cy="756510"/>
          </a:xfrm>
          <a:effectLst/>
        </p:grpSpPr>
        <p:sp>
          <p:nvSpPr>
            <p:cNvPr id="11" name="泪滴形 10"/>
            <p:cNvSpPr/>
            <p:nvPr/>
          </p:nvSpPr>
          <p:spPr>
            <a:xfrm rot="10800000">
              <a:off x="4419984" y="3196716"/>
              <a:ext cx="756510" cy="756510"/>
            </a:xfrm>
            <a:prstGeom prst="teardrop">
              <a:avLst/>
            </a:prstGeom>
            <a:solidFill>
              <a:schemeClr val="bg1">
                <a:lumMod val="75000"/>
              </a:schemeClr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627358" y="3390306"/>
              <a:ext cx="34176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B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92366" y="3746729"/>
            <a:ext cx="756510" cy="756510"/>
            <a:chOff x="3570825" y="4047600"/>
            <a:chExt cx="756510" cy="756510"/>
          </a:xfrm>
          <a:effectLst/>
        </p:grpSpPr>
        <p:sp>
          <p:nvSpPr>
            <p:cNvPr id="14" name="泪滴形 13"/>
            <p:cNvSpPr/>
            <p:nvPr/>
          </p:nvSpPr>
          <p:spPr>
            <a:xfrm>
              <a:off x="3570825" y="4047600"/>
              <a:ext cx="756510" cy="756510"/>
            </a:xfrm>
            <a:prstGeom prst="teardrop">
              <a:avLst/>
            </a:prstGeom>
            <a:solidFill>
              <a:schemeClr val="bg1">
                <a:lumMod val="75000"/>
              </a:schemeClr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779001" y="4241188"/>
              <a:ext cx="34015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141525" y="3746729"/>
            <a:ext cx="756510" cy="756510"/>
            <a:chOff x="4419984" y="4047600"/>
            <a:chExt cx="756510" cy="756510"/>
          </a:xfrm>
          <a:effectLst/>
        </p:grpSpPr>
        <p:sp>
          <p:nvSpPr>
            <p:cNvPr id="17" name="泪滴形 16"/>
            <p:cNvSpPr/>
            <p:nvPr/>
          </p:nvSpPr>
          <p:spPr>
            <a:xfrm rot="16200000">
              <a:off x="4419984" y="4047600"/>
              <a:ext cx="756510" cy="756510"/>
            </a:xfrm>
            <a:prstGeom prst="teardrop">
              <a:avLst/>
            </a:prstGeom>
            <a:solidFill>
              <a:schemeClr val="bg1">
                <a:lumMod val="75000"/>
              </a:schemeClr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614534" y="4241188"/>
              <a:ext cx="36740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D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>
            <a:off x="4172191" y="1916832"/>
            <a:ext cx="1469766" cy="1469764"/>
          </a:xfrm>
          <a:prstGeom prst="ellipse">
            <a:avLst/>
          </a:prstGeom>
          <a:solidFill>
            <a:srgbClr val="A8CF38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缺乏开拓意识</a:t>
            </a:r>
          </a:p>
        </p:txBody>
      </p:sp>
      <p:sp>
        <p:nvSpPr>
          <p:cNvPr id="24" name="椭圆 23"/>
          <p:cNvSpPr/>
          <p:nvPr/>
        </p:nvSpPr>
        <p:spPr>
          <a:xfrm>
            <a:off x="6548455" y="1916832"/>
            <a:ext cx="1469766" cy="1469764"/>
          </a:xfrm>
          <a:prstGeom prst="ellipse">
            <a:avLst/>
          </a:prstGeom>
          <a:solidFill>
            <a:srgbClr val="00B0F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主观能动性较差</a:t>
            </a:r>
          </a:p>
        </p:txBody>
      </p:sp>
      <p:sp>
        <p:nvSpPr>
          <p:cNvPr id="27" name="椭圆 26"/>
          <p:cNvSpPr/>
          <p:nvPr/>
        </p:nvSpPr>
        <p:spPr>
          <a:xfrm>
            <a:off x="4172191" y="3989823"/>
            <a:ext cx="1469766" cy="1469764"/>
          </a:xfrm>
          <a:prstGeom prst="ellipse">
            <a:avLst/>
          </a:prstGeom>
          <a:solidFill>
            <a:srgbClr val="00B0F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创新能力较弱</a:t>
            </a:r>
          </a:p>
        </p:txBody>
      </p:sp>
      <p:sp>
        <p:nvSpPr>
          <p:cNvPr id="30" name="椭圆 29"/>
          <p:cNvSpPr/>
          <p:nvPr/>
        </p:nvSpPr>
        <p:spPr>
          <a:xfrm>
            <a:off x="6548455" y="3989823"/>
            <a:ext cx="1469766" cy="1469764"/>
          </a:xfrm>
          <a:prstGeom prst="ellipse">
            <a:avLst/>
          </a:prstGeom>
          <a:solidFill>
            <a:srgbClr val="A8CF38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急于求成不敢突破</a:t>
            </a:r>
          </a:p>
        </p:txBody>
      </p:sp>
    </p:spTree>
    <p:extLst>
      <p:ext uri="{BB962C8B-B14F-4D97-AF65-F5344CB8AC3E}">
        <p14:creationId xmlns:p14="http://schemas.microsoft.com/office/powerpoint/2010/main" val="175206235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30" dur="20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6" dur="200" fill="hold"/>
                                        <p:tgtEl>
                                          <p:spTgt spid="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2" dur="200" fill="hold"/>
                                        <p:tgtEl>
                                          <p:spTgt spid="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6" presetClass="emp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8" dur="200" fill="hold"/>
                                        <p:tgtEl>
                                          <p:spTgt spid="3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900"/>
                            </p:stCondLst>
                            <p:childTnLst>
                              <p:par>
                                <p:cTn id="50" presetID="2" presetClass="entr" presetSubtype="6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3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9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21" grpId="0" animBg="1"/>
      <p:bldP spid="21" grpId="1" animBg="1"/>
      <p:bldP spid="24" grpId="0" animBg="1"/>
      <p:bldP spid="24" grpId="1" animBg="1"/>
      <p:bldP spid="27" grpId="0" animBg="1"/>
      <p:bldP spid="27" grpId="1" animBg="1"/>
      <p:bldP spid="30" grpId="0" animBg="1"/>
      <p:bldP spid="30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84446" y="46738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素质水平不佳</a:t>
            </a:r>
          </a:p>
        </p:txBody>
      </p:sp>
      <p:sp>
        <p:nvSpPr>
          <p:cNvPr id="3" name="Freeform 6"/>
          <p:cNvSpPr>
            <a:spLocks/>
          </p:cNvSpPr>
          <p:nvPr/>
        </p:nvSpPr>
        <p:spPr bwMode="auto">
          <a:xfrm>
            <a:off x="8393558" y="1953518"/>
            <a:ext cx="1025866" cy="1025733"/>
          </a:xfrm>
          <a:custGeom>
            <a:avLst/>
            <a:gdLst>
              <a:gd name="T0" fmla="*/ 242 w 242"/>
              <a:gd name="T1" fmla="*/ 94 h 242"/>
              <a:gd name="T2" fmla="*/ 137 w 242"/>
              <a:gd name="T3" fmla="*/ 137 h 242"/>
              <a:gd name="T4" fmla="*/ 94 w 242"/>
              <a:gd name="T5" fmla="*/ 242 h 242"/>
              <a:gd name="T6" fmla="*/ 0 w 242"/>
              <a:gd name="T7" fmla="*/ 242 h 242"/>
              <a:gd name="T8" fmla="*/ 71 w 242"/>
              <a:gd name="T9" fmla="*/ 71 h 242"/>
              <a:gd name="T10" fmla="*/ 242 w 242"/>
              <a:gd name="T11" fmla="*/ 0 h 242"/>
              <a:gd name="T12" fmla="*/ 242 w 242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242" y="94"/>
                </a:moveTo>
                <a:cubicBezTo>
                  <a:pt x="201" y="94"/>
                  <a:pt x="164" y="111"/>
                  <a:pt x="137" y="137"/>
                </a:cubicBezTo>
                <a:cubicBezTo>
                  <a:pt x="110" y="164"/>
                  <a:pt x="94" y="201"/>
                  <a:pt x="94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5" y="28"/>
                  <a:pt x="175" y="0"/>
                  <a:pt x="242" y="0"/>
                </a:cubicBezTo>
                <a:lnTo>
                  <a:pt x="242" y="9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7764744" y="2979253"/>
            <a:ext cx="1027663" cy="1027529"/>
          </a:xfrm>
          <a:custGeom>
            <a:avLst/>
            <a:gdLst>
              <a:gd name="T0" fmla="*/ 0 w 242"/>
              <a:gd name="T1" fmla="*/ 148 h 242"/>
              <a:gd name="T2" fmla="*/ 105 w 242"/>
              <a:gd name="T3" fmla="*/ 105 h 242"/>
              <a:gd name="T4" fmla="*/ 148 w 242"/>
              <a:gd name="T5" fmla="*/ 0 h 242"/>
              <a:gd name="T6" fmla="*/ 242 w 242"/>
              <a:gd name="T7" fmla="*/ 0 h 242"/>
              <a:gd name="T8" fmla="*/ 171 w 242"/>
              <a:gd name="T9" fmla="*/ 171 h 242"/>
              <a:gd name="T10" fmla="*/ 0 w 242"/>
              <a:gd name="T11" fmla="*/ 242 h 242"/>
              <a:gd name="T12" fmla="*/ 0 w 242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148"/>
                </a:moveTo>
                <a:cubicBezTo>
                  <a:pt x="41" y="148"/>
                  <a:pt x="78" y="132"/>
                  <a:pt x="105" y="105"/>
                </a:cubicBezTo>
                <a:cubicBezTo>
                  <a:pt x="132" y="78"/>
                  <a:pt x="148" y="41"/>
                  <a:pt x="148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67"/>
                  <a:pt x="215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8"/>
          <p:cNvSpPr>
            <a:spLocks/>
          </p:cNvSpPr>
          <p:nvPr/>
        </p:nvSpPr>
        <p:spPr bwMode="auto">
          <a:xfrm>
            <a:off x="6742467" y="2979253"/>
            <a:ext cx="1022274" cy="1027529"/>
          </a:xfrm>
          <a:custGeom>
            <a:avLst/>
            <a:gdLst>
              <a:gd name="T0" fmla="*/ 241 w 241"/>
              <a:gd name="T1" fmla="*/ 242 h 242"/>
              <a:gd name="T2" fmla="*/ 70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6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4" y="242"/>
                  <a:pt x="114" y="215"/>
                  <a:pt x="70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6" y="105"/>
                </a:cubicBezTo>
                <a:cubicBezTo>
                  <a:pt x="163" y="132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9"/>
          <p:cNvSpPr>
            <a:spLocks/>
          </p:cNvSpPr>
          <p:nvPr/>
        </p:nvSpPr>
        <p:spPr bwMode="auto">
          <a:xfrm>
            <a:off x="6110061" y="1953518"/>
            <a:ext cx="1025866" cy="1025733"/>
          </a:xfrm>
          <a:custGeom>
            <a:avLst/>
            <a:gdLst>
              <a:gd name="T0" fmla="*/ 0 w 242"/>
              <a:gd name="T1" fmla="*/ 0 h 242"/>
              <a:gd name="T2" fmla="*/ 171 w 242"/>
              <a:gd name="T3" fmla="*/ 71 h 242"/>
              <a:gd name="T4" fmla="*/ 242 w 242"/>
              <a:gd name="T5" fmla="*/ 242 h 242"/>
              <a:gd name="T6" fmla="*/ 149 w 242"/>
              <a:gd name="T7" fmla="*/ 242 h 242"/>
              <a:gd name="T8" fmla="*/ 105 w 242"/>
              <a:gd name="T9" fmla="*/ 137 h 242"/>
              <a:gd name="T10" fmla="*/ 0 w 242"/>
              <a:gd name="T11" fmla="*/ 94 h 242"/>
              <a:gd name="T12" fmla="*/ 0 w 242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0"/>
                </a:moveTo>
                <a:cubicBezTo>
                  <a:pt x="67" y="0"/>
                  <a:pt x="127" y="28"/>
                  <a:pt x="171" y="71"/>
                </a:cubicBezTo>
                <a:cubicBezTo>
                  <a:pt x="215" y="115"/>
                  <a:pt x="242" y="175"/>
                  <a:pt x="242" y="242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01"/>
                  <a:pt x="132" y="164"/>
                  <a:pt x="105" y="137"/>
                </a:cubicBezTo>
                <a:cubicBezTo>
                  <a:pt x="78" y="111"/>
                  <a:pt x="41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0"/>
          <p:cNvSpPr>
            <a:spLocks/>
          </p:cNvSpPr>
          <p:nvPr/>
        </p:nvSpPr>
        <p:spPr bwMode="auto">
          <a:xfrm>
            <a:off x="5087788" y="1953518"/>
            <a:ext cx="1022274" cy="1025733"/>
          </a:xfrm>
          <a:custGeom>
            <a:avLst/>
            <a:gdLst>
              <a:gd name="T0" fmla="*/ 241 w 241"/>
              <a:gd name="T1" fmla="*/ 94 h 242"/>
              <a:gd name="T2" fmla="*/ 137 w 241"/>
              <a:gd name="T3" fmla="*/ 137 h 242"/>
              <a:gd name="T4" fmla="*/ 93 w 241"/>
              <a:gd name="T5" fmla="*/ 242 h 242"/>
              <a:gd name="T6" fmla="*/ 0 w 241"/>
              <a:gd name="T7" fmla="*/ 242 h 242"/>
              <a:gd name="T8" fmla="*/ 71 w 241"/>
              <a:gd name="T9" fmla="*/ 71 h 242"/>
              <a:gd name="T10" fmla="*/ 241 w 241"/>
              <a:gd name="T11" fmla="*/ 0 h 242"/>
              <a:gd name="T12" fmla="*/ 241 w 241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94"/>
                </a:moveTo>
                <a:cubicBezTo>
                  <a:pt x="200" y="94"/>
                  <a:pt x="163" y="111"/>
                  <a:pt x="137" y="137"/>
                </a:cubicBezTo>
                <a:cubicBezTo>
                  <a:pt x="110" y="164"/>
                  <a:pt x="93" y="201"/>
                  <a:pt x="93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4" y="28"/>
                  <a:pt x="175" y="0"/>
                  <a:pt x="241" y="0"/>
                </a:cubicBezTo>
                <a:lnTo>
                  <a:pt x="241" y="9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>
            <a:off x="5087788" y="2979253"/>
            <a:ext cx="1022274" cy="1027529"/>
          </a:xfrm>
          <a:custGeom>
            <a:avLst/>
            <a:gdLst>
              <a:gd name="T0" fmla="*/ 241 w 241"/>
              <a:gd name="T1" fmla="*/ 242 h 242"/>
              <a:gd name="T2" fmla="*/ 71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7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5" y="242"/>
                  <a:pt x="114" y="215"/>
                  <a:pt x="71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7" y="105"/>
                </a:cubicBezTo>
                <a:cubicBezTo>
                  <a:pt x="163" y="132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2"/>
          <p:cNvSpPr>
            <a:spLocks/>
          </p:cNvSpPr>
          <p:nvPr/>
        </p:nvSpPr>
        <p:spPr bwMode="auto">
          <a:xfrm>
            <a:off x="6110061" y="3607984"/>
            <a:ext cx="1025866" cy="1025733"/>
          </a:xfrm>
          <a:custGeom>
            <a:avLst/>
            <a:gdLst>
              <a:gd name="T0" fmla="*/ 0 w 242"/>
              <a:gd name="T1" fmla="*/ 0 h 242"/>
              <a:gd name="T2" fmla="*/ 171 w 242"/>
              <a:gd name="T3" fmla="*/ 71 h 242"/>
              <a:gd name="T4" fmla="*/ 242 w 242"/>
              <a:gd name="T5" fmla="*/ 242 h 242"/>
              <a:gd name="T6" fmla="*/ 149 w 242"/>
              <a:gd name="T7" fmla="*/ 242 h 242"/>
              <a:gd name="T8" fmla="*/ 105 w 242"/>
              <a:gd name="T9" fmla="*/ 137 h 242"/>
              <a:gd name="T10" fmla="*/ 0 w 242"/>
              <a:gd name="T11" fmla="*/ 94 h 242"/>
              <a:gd name="T12" fmla="*/ 0 w 242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0"/>
                </a:moveTo>
                <a:cubicBezTo>
                  <a:pt x="67" y="0"/>
                  <a:pt x="127" y="27"/>
                  <a:pt x="171" y="71"/>
                </a:cubicBezTo>
                <a:cubicBezTo>
                  <a:pt x="215" y="115"/>
                  <a:pt x="242" y="175"/>
                  <a:pt x="242" y="242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01"/>
                  <a:pt x="132" y="164"/>
                  <a:pt x="105" y="137"/>
                </a:cubicBezTo>
                <a:cubicBezTo>
                  <a:pt x="78" y="110"/>
                  <a:pt x="41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3"/>
          <p:cNvSpPr>
            <a:spLocks/>
          </p:cNvSpPr>
          <p:nvPr/>
        </p:nvSpPr>
        <p:spPr bwMode="auto">
          <a:xfrm>
            <a:off x="6110061" y="4633719"/>
            <a:ext cx="1025866" cy="1027529"/>
          </a:xfrm>
          <a:custGeom>
            <a:avLst/>
            <a:gdLst>
              <a:gd name="T0" fmla="*/ 0 w 242"/>
              <a:gd name="T1" fmla="*/ 148 h 242"/>
              <a:gd name="T2" fmla="*/ 105 w 242"/>
              <a:gd name="T3" fmla="*/ 105 h 242"/>
              <a:gd name="T4" fmla="*/ 149 w 242"/>
              <a:gd name="T5" fmla="*/ 0 h 242"/>
              <a:gd name="T6" fmla="*/ 242 w 242"/>
              <a:gd name="T7" fmla="*/ 0 h 242"/>
              <a:gd name="T8" fmla="*/ 171 w 242"/>
              <a:gd name="T9" fmla="*/ 171 h 242"/>
              <a:gd name="T10" fmla="*/ 0 w 242"/>
              <a:gd name="T11" fmla="*/ 242 h 242"/>
              <a:gd name="T12" fmla="*/ 0 w 242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148"/>
                </a:moveTo>
                <a:cubicBezTo>
                  <a:pt x="41" y="148"/>
                  <a:pt x="78" y="131"/>
                  <a:pt x="105" y="105"/>
                </a:cubicBezTo>
                <a:cubicBezTo>
                  <a:pt x="132" y="78"/>
                  <a:pt x="149" y="41"/>
                  <a:pt x="149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67"/>
                  <a:pt x="215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4"/>
          <p:cNvSpPr>
            <a:spLocks/>
          </p:cNvSpPr>
          <p:nvPr/>
        </p:nvSpPr>
        <p:spPr bwMode="auto">
          <a:xfrm>
            <a:off x="5087788" y="4633719"/>
            <a:ext cx="1022274" cy="1027529"/>
          </a:xfrm>
          <a:custGeom>
            <a:avLst/>
            <a:gdLst>
              <a:gd name="T0" fmla="*/ 241 w 241"/>
              <a:gd name="T1" fmla="*/ 242 h 242"/>
              <a:gd name="T2" fmla="*/ 71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7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5" y="242"/>
                  <a:pt x="114" y="215"/>
                  <a:pt x="71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7" y="105"/>
                </a:cubicBezTo>
                <a:cubicBezTo>
                  <a:pt x="163" y="131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5"/>
          <p:cNvSpPr>
            <a:spLocks/>
          </p:cNvSpPr>
          <p:nvPr/>
        </p:nvSpPr>
        <p:spPr bwMode="auto">
          <a:xfrm>
            <a:off x="4458972" y="3607984"/>
            <a:ext cx="1022274" cy="1025733"/>
          </a:xfrm>
          <a:custGeom>
            <a:avLst/>
            <a:gdLst>
              <a:gd name="T0" fmla="*/ 0 w 241"/>
              <a:gd name="T1" fmla="*/ 0 h 242"/>
              <a:gd name="T2" fmla="*/ 170 w 241"/>
              <a:gd name="T3" fmla="*/ 71 h 242"/>
              <a:gd name="T4" fmla="*/ 241 w 241"/>
              <a:gd name="T5" fmla="*/ 242 h 242"/>
              <a:gd name="T6" fmla="*/ 148 w 241"/>
              <a:gd name="T7" fmla="*/ 242 h 242"/>
              <a:gd name="T8" fmla="*/ 104 w 241"/>
              <a:gd name="T9" fmla="*/ 137 h 242"/>
              <a:gd name="T10" fmla="*/ 0 w 241"/>
              <a:gd name="T11" fmla="*/ 94 h 242"/>
              <a:gd name="T12" fmla="*/ 0 w 241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0" y="0"/>
                </a:moveTo>
                <a:cubicBezTo>
                  <a:pt x="66" y="0"/>
                  <a:pt x="127" y="27"/>
                  <a:pt x="170" y="71"/>
                </a:cubicBezTo>
                <a:cubicBezTo>
                  <a:pt x="214" y="115"/>
                  <a:pt x="241" y="175"/>
                  <a:pt x="241" y="242"/>
                </a:cubicBezTo>
                <a:cubicBezTo>
                  <a:pt x="148" y="242"/>
                  <a:pt x="148" y="242"/>
                  <a:pt x="148" y="242"/>
                </a:cubicBezTo>
                <a:cubicBezTo>
                  <a:pt x="148" y="201"/>
                  <a:pt x="131" y="164"/>
                  <a:pt x="104" y="137"/>
                </a:cubicBezTo>
                <a:cubicBezTo>
                  <a:pt x="78" y="110"/>
                  <a:pt x="40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6"/>
          <p:cNvSpPr>
            <a:spLocks/>
          </p:cNvSpPr>
          <p:nvPr/>
        </p:nvSpPr>
        <p:spPr bwMode="auto">
          <a:xfrm>
            <a:off x="3431313" y="3607984"/>
            <a:ext cx="1027663" cy="1025733"/>
          </a:xfrm>
          <a:custGeom>
            <a:avLst/>
            <a:gdLst>
              <a:gd name="T0" fmla="*/ 242 w 242"/>
              <a:gd name="T1" fmla="*/ 94 h 242"/>
              <a:gd name="T2" fmla="*/ 137 w 242"/>
              <a:gd name="T3" fmla="*/ 137 h 242"/>
              <a:gd name="T4" fmla="*/ 93 w 242"/>
              <a:gd name="T5" fmla="*/ 242 h 242"/>
              <a:gd name="T6" fmla="*/ 0 w 242"/>
              <a:gd name="T7" fmla="*/ 242 h 242"/>
              <a:gd name="T8" fmla="*/ 71 w 242"/>
              <a:gd name="T9" fmla="*/ 71 h 242"/>
              <a:gd name="T10" fmla="*/ 242 w 242"/>
              <a:gd name="T11" fmla="*/ 0 h 242"/>
              <a:gd name="T12" fmla="*/ 242 w 242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242" y="94"/>
                </a:moveTo>
                <a:cubicBezTo>
                  <a:pt x="201" y="94"/>
                  <a:pt x="164" y="110"/>
                  <a:pt x="137" y="137"/>
                </a:cubicBezTo>
                <a:cubicBezTo>
                  <a:pt x="110" y="164"/>
                  <a:pt x="93" y="201"/>
                  <a:pt x="93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4" y="27"/>
                  <a:pt x="175" y="0"/>
                  <a:pt x="242" y="0"/>
                </a:cubicBezTo>
                <a:lnTo>
                  <a:pt x="242" y="9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7"/>
          <p:cNvSpPr>
            <a:spLocks/>
          </p:cNvSpPr>
          <p:nvPr/>
        </p:nvSpPr>
        <p:spPr bwMode="auto">
          <a:xfrm>
            <a:off x="2804291" y="4633719"/>
            <a:ext cx="1022274" cy="1027529"/>
          </a:xfrm>
          <a:custGeom>
            <a:avLst/>
            <a:gdLst>
              <a:gd name="T0" fmla="*/ 0 w 241"/>
              <a:gd name="T1" fmla="*/ 148 h 242"/>
              <a:gd name="T2" fmla="*/ 105 w 241"/>
              <a:gd name="T3" fmla="*/ 105 h 242"/>
              <a:gd name="T4" fmla="*/ 148 w 241"/>
              <a:gd name="T5" fmla="*/ 0 h 242"/>
              <a:gd name="T6" fmla="*/ 241 w 241"/>
              <a:gd name="T7" fmla="*/ 0 h 242"/>
              <a:gd name="T8" fmla="*/ 171 w 241"/>
              <a:gd name="T9" fmla="*/ 171 h 242"/>
              <a:gd name="T10" fmla="*/ 0 w 241"/>
              <a:gd name="T11" fmla="*/ 242 h 242"/>
              <a:gd name="T12" fmla="*/ 0 w 241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0" y="148"/>
                </a:moveTo>
                <a:cubicBezTo>
                  <a:pt x="41" y="148"/>
                  <a:pt x="78" y="131"/>
                  <a:pt x="105" y="105"/>
                </a:cubicBezTo>
                <a:cubicBezTo>
                  <a:pt x="131" y="78"/>
                  <a:pt x="148" y="41"/>
                  <a:pt x="148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1" y="67"/>
                  <a:pt x="214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419425" y="1953519"/>
            <a:ext cx="2770988" cy="3998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5261386"/>
            <a:ext cx="2816169" cy="3998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8999922" y="2548156"/>
            <a:ext cx="2117400" cy="407980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事故应急处理能力不强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999925" y="2928258"/>
            <a:ext cx="263989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494806" y="2112794"/>
            <a:ext cx="2351864" cy="36989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忽视自身素质的学习提高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206774" y="2492896"/>
            <a:ext cx="263989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415746" y="4211236"/>
            <a:ext cx="2117400" cy="36989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时间紧迫感不足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415749" y="4591339"/>
            <a:ext cx="263989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73086" y="3812061"/>
            <a:ext cx="2117400" cy="36989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有想法但执行力不够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50590" y="4192162"/>
            <a:ext cx="263989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在这里。</a:t>
            </a:r>
          </a:p>
        </p:txBody>
      </p:sp>
      <p:sp>
        <p:nvSpPr>
          <p:cNvPr id="26" name="椭圆 25"/>
          <p:cNvSpPr/>
          <p:nvPr/>
        </p:nvSpPr>
        <p:spPr>
          <a:xfrm>
            <a:off x="7216775" y="2436675"/>
            <a:ext cx="1099528" cy="1099526"/>
          </a:xfrm>
          <a:prstGeom prst="ellipse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562094" y="2436675"/>
            <a:ext cx="1099528" cy="1099526"/>
          </a:xfrm>
          <a:prstGeom prst="ellipse">
            <a:avLst/>
          </a:prstGeom>
          <a:solidFill>
            <a:srgbClr val="A8CF38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562094" y="4082090"/>
            <a:ext cx="1099528" cy="1099526"/>
          </a:xfrm>
          <a:prstGeom prst="ellipse">
            <a:avLst/>
          </a:prstGeom>
          <a:solidFill>
            <a:srgbClr val="A8CF38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3907411" y="4082090"/>
            <a:ext cx="1099528" cy="1099526"/>
          </a:xfrm>
          <a:prstGeom prst="ellipse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" name="Freeform 6"/>
          <p:cNvSpPr>
            <a:spLocks noEditPoints="1"/>
          </p:cNvSpPr>
          <p:nvPr/>
        </p:nvSpPr>
        <p:spPr bwMode="auto">
          <a:xfrm>
            <a:off x="5882381" y="2756961"/>
            <a:ext cx="458954" cy="458954"/>
          </a:xfrm>
          <a:custGeom>
            <a:avLst/>
            <a:gdLst>
              <a:gd name="T0" fmla="*/ 251 w 251"/>
              <a:gd name="T1" fmla="*/ 100 h 251"/>
              <a:gd name="T2" fmla="*/ 218 w 251"/>
              <a:gd name="T3" fmla="*/ 111 h 251"/>
              <a:gd name="T4" fmla="*/ 140 w 251"/>
              <a:gd name="T5" fmla="*/ 33 h 251"/>
              <a:gd name="T6" fmla="*/ 151 w 251"/>
              <a:gd name="T7" fmla="*/ 0 h 251"/>
              <a:gd name="T8" fmla="*/ 251 w 251"/>
              <a:gd name="T9" fmla="*/ 100 h 251"/>
              <a:gd name="T10" fmla="*/ 122 w 251"/>
              <a:gd name="T11" fmla="*/ 51 h 251"/>
              <a:gd name="T12" fmla="*/ 200 w 251"/>
              <a:gd name="T13" fmla="*/ 129 h 251"/>
              <a:gd name="T14" fmla="*/ 200 w 251"/>
              <a:gd name="T15" fmla="*/ 129 h 251"/>
              <a:gd name="T16" fmla="*/ 166 w 251"/>
              <a:gd name="T17" fmla="*/ 207 h 251"/>
              <a:gd name="T18" fmla="*/ 33 w 251"/>
              <a:gd name="T19" fmla="*/ 251 h 251"/>
              <a:gd name="T20" fmla="*/ 0 w 251"/>
              <a:gd name="T21" fmla="*/ 218 h 251"/>
              <a:gd name="T22" fmla="*/ 44 w 251"/>
              <a:gd name="T23" fmla="*/ 84 h 251"/>
              <a:gd name="T24" fmla="*/ 122 w 251"/>
              <a:gd name="T25" fmla="*/ 51 h 251"/>
              <a:gd name="T26" fmla="*/ 181 w 251"/>
              <a:gd name="T27" fmla="*/ 133 h 251"/>
              <a:gd name="T28" fmla="*/ 118 w 251"/>
              <a:gd name="T29" fmla="*/ 70 h 251"/>
              <a:gd name="T30" fmla="*/ 57 w 251"/>
              <a:gd name="T31" fmla="*/ 96 h 251"/>
              <a:gd name="T32" fmla="*/ 18 w 251"/>
              <a:gd name="T33" fmla="*/ 214 h 251"/>
              <a:gd name="T34" fmla="*/ 22 w 251"/>
              <a:gd name="T35" fmla="*/ 218 h 251"/>
              <a:gd name="T36" fmla="*/ 91 w 251"/>
              <a:gd name="T37" fmla="*/ 149 h 251"/>
              <a:gd name="T38" fmla="*/ 95 w 251"/>
              <a:gd name="T39" fmla="*/ 122 h 251"/>
              <a:gd name="T40" fmla="*/ 129 w 251"/>
              <a:gd name="T41" fmla="*/ 122 h 251"/>
              <a:gd name="T42" fmla="*/ 129 w 251"/>
              <a:gd name="T43" fmla="*/ 156 h 251"/>
              <a:gd name="T44" fmla="*/ 102 w 251"/>
              <a:gd name="T45" fmla="*/ 160 h 251"/>
              <a:gd name="T46" fmla="*/ 33 w 251"/>
              <a:gd name="T47" fmla="*/ 229 h 251"/>
              <a:gd name="T48" fmla="*/ 37 w 251"/>
              <a:gd name="T49" fmla="*/ 233 h 251"/>
              <a:gd name="T50" fmla="*/ 155 w 251"/>
              <a:gd name="T51" fmla="*/ 194 h 251"/>
              <a:gd name="T52" fmla="*/ 181 w 251"/>
              <a:gd name="T53" fmla="*/ 133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51" h="251">
                <a:moveTo>
                  <a:pt x="251" y="100"/>
                </a:moveTo>
                <a:cubicBezTo>
                  <a:pt x="218" y="111"/>
                  <a:pt x="218" y="111"/>
                  <a:pt x="218" y="111"/>
                </a:cubicBezTo>
                <a:cubicBezTo>
                  <a:pt x="140" y="33"/>
                  <a:pt x="140" y="33"/>
                  <a:pt x="140" y="33"/>
                </a:cubicBezTo>
                <a:cubicBezTo>
                  <a:pt x="151" y="0"/>
                  <a:pt x="151" y="0"/>
                  <a:pt x="151" y="0"/>
                </a:cubicBezTo>
                <a:lnTo>
                  <a:pt x="251" y="100"/>
                </a:lnTo>
                <a:close/>
                <a:moveTo>
                  <a:pt x="122" y="51"/>
                </a:moveTo>
                <a:cubicBezTo>
                  <a:pt x="200" y="129"/>
                  <a:pt x="200" y="129"/>
                  <a:pt x="200" y="129"/>
                </a:cubicBezTo>
                <a:cubicBezTo>
                  <a:pt x="200" y="129"/>
                  <a:pt x="200" y="129"/>
                  <a:pt x="200" y="129"/>
                </a:cubicBezTo>
                <a:cubicBezTo>
                  <a:pt x="166" y="207"/>
                  <a:pt x="166" y="207"/>
                  <a:pt x="166" y="207"/>
                </a:cubicBezTo>
                <a:cubicBezTo>
                  <a:pt x="33" y="251"/>
                  <a:pt x="33" y="251"/>
                  <a:pt x="33" y="251"/>
                </a:cubicBezTo>
                <a:cubicBezTo>
                  <a:pt x="0" y="218"/>
                  <a:pt x="0" y="218"/>
                  <a:pt x="0" y="218"/>
                </a:cubicBezTo>
                <a:cubicBezTo>
                  <a:pt x="44" y="84"/>
                  <a:pt x="44" y="84"/>
                  <a:pt x="44" y="84"/>
                </a:cubicBezTo>
                <a:lnTo>
                  <a:pt x="122" y="51"/>
                </a:lnTo>
                <a:close/>
                <a:moveTo>
                  <a:pt x="181" y="133"/>
                </a:moveTo>
                <a:cubicBezTo>
                  <a:pt x="118" y="70"/>
                  <a:pt x="118" y="70"/>
                  <a:pt x="118" y="70"/>
                </a:cubicBezTo>
                <a:cubicBezTo>
                  <a:pt x="57" y="96"/>
                  <a:pt x="57" y="96"/>
                  <a:pt x="57" y="96"/>
                </a:cubicBezTo>
                <a:cubicBezTo>
                  <a:pt x="18" y="214"/>
                  <a:pt x="18" y="214"/>
                  <a:pt x="18" y="214"/>
                </a:cubicBezTo>
                <a:cubicBezTo>
                  <a:pt x="22" y="218"/>
                  <a:pt x="22" y="218"/>
                  <a:pt x="22" y="218"/>
                </a:cubicBezTo>
                <a:cubicBezTo>
                  <a:pt x="91" y="149"/>
                  <a:pt x="91" y="149"/>
                  <a:pt x="91" y="149"/>
                </a:cubicBezTo>
                <a:cubicBezTo>
                  <a:pt x="87" y="140"/>
                  <a:pt x="88" y="130"/>
                  <a:pt x="95" y="122"/>
                </a:cubicBezTo>
                <a:cubicBezTo>
                  <a:pt x="104" y="113"/>
                  <a:pt x="119" y="113"/>
                  <a:pt x="129" y="122"/>
                </a:cubicBezTo>
                <a:cubicBezTo>
                  <a:pt x="138" y="132"/>
                  <a:pt x="138" y="146"/>
                  <a:pt x="129" y="156"/>
                </a:cubicBezTo>
                <a:cubicBezTo>
                  <a:pt x="121" y="163"/>
                  <a:pt x="111" y="164"/>
                  <a:pt x="102" y="160"/>
                </a:cubicBezTo>
                <a:cubicBezTo>
                  <a:pt x="33" y="229"/>
                  <a:pt x="33" y="229"/>
                  <a:pt x="33" y="229"/>
                </a:cubicBezTo>
                <a:cubicBezTo>
                  <a:pt x="37" y="233"/>
                  <a:pt x="37" y="233"/>
                  <a:pt x="37" y="233"/>
                </a:cubicBezTo>
                <a:cubicBezTo>
                  <a:pt x="155" y="194"/>
                  <a:pt x="155" y="194"/>
                  <a:pt x="155" y="194"/>
                </a:cubicBezTo>
                <a:lnTo>
                  <a:pt x="181" y="1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7"/>
          <p:cNvSpPr>
            <a:spLocks noEditPoints="1"/>
          </p:cNvSpPr>
          <p:nvPr/>
        </p:nvSpPr>
        <p:spPr bwMode="auto">
          <a:xfrm>
            <a:off x="5934178" y="4394546"/>
            <a:ext cx="355361" cy="474615"/>
          </a:xfrm>
          <a:custGeom>
            <a:avLst/>
            <a:gdLst>
              <a:gd name="T0" fmla="*/ 173 w 188"/>
              <a:gd name="T1" fmla="*/ 16 h 251"/>
              <a:gd name="T2" fmla="*/ 188 w 188"/>
              <a:gd name="T3" fmla="*/ 16 h 251"/>
              <a:gd name="T4" fmla="*/ 188 w 188"/>
              <a:gd name="T5" fmla="*/ 0 h 251"/>
              <a:gd name="T6" fmla="*/ 0 w 188"/>
              <a:gd name="T7" fmla="*/ 0 h 251"/>
              <a:gd name="T8" fmla="*/ 0 w 188"/>
              <a:gd name="T9" fmla="*/ 16 h 251"/>
              <a:gd name="T10" fmla="*/ 15 w 188"/>
              <a:gd name="T11" fmla="*/ 16 h 251"/>
              <a:gd name="T12" fmla="*/ 15 w 188"/>
              <a:gd name="T13" fmla="*/ 31 h 251"/>
              <a:gd name="T14" fmla="*/ 23 w 188"/>
              <a:gd name="T15" fmla="*/ 31 h 251"/>
              <a:gd name="T16" fmla="*/ 48 w 188"/>
              <a:gd name="T17" fmla="*/ 118 h 251"/>
              <a:gd name="T18" fmla="*/ 61 w 188"/>
              <a:gd name="T19" fmla="*/ 126 h 251"/>
              <a:gd name="T20" fmla="*/ 48 w 188"/>
              <a:gd name="T21" fmla="*/ 134 h 251"/>
              <a:gd name="T22" fmla="*/ 23 w 188"/>
              <a:gd name="T23" fmla="*/ 220 h 251"/>
              <a:gd name="T24" fmla="*/ 15 w 188"/>
              <a:gd name="T25" fmla="*/ 220 h 251"/>
              <a:gd name="T26" fmla="*/ 15 w 188"/>
              <a:gd name="T27" fmla="*/ 236 h 251"/>
              <a:gd name="T28" fmla="*/ 0 w 188"/>
              <a:gd name="T29" fmla="*/ 236 h 251"/>
              <a:gd name="T30" fmla="*/ 0 w 188"/>
              <a:gd name="T31" fmla="*/ 251 h 251"/>
              <a:gd name="T32" fmla="*/ 188 w 188"/>
              <a:gd name="T33" fmla="*/ 251 h 251"/>
              <a:gd name="T34" fmla="*/ 188 w 188"/>
              <a:gd name="T35" fmla="*/ 236 h 251"/>
              <a:gd name="T36" fmla="*/ 173 w 188"/>
              <a:gd name="T37" fmla="*/ 236 h 251"/>
              <a:gd name="T38" fmla="*/ 173 w 188"/>
              <a:gd name="T39" fmla="*/ 220 h 251"/>
              <a:gd name="T40" fmla="*/ 165 w 188"/>
              <a:gd name="T41" fmla="*/ 220 h 251"/>
              <a:gd name="T42" fmla="*/ 140 w 188"/>
              <a:gd name="T43" fmla="*/ 134 h 251"/>
              <a:gd name="T44" fmla="*/ 127 w 188"/>
              <a:gd name="T45" fmla="*/ 126 h 251"/>
              <a:gd name="T46" fmla="*/ 140 w 188"/>
              <a:gd name="T47" fmla="*/ 118 h 251"/>
              <a:gd name="T48" fmla="*/ 165 w 188"/>
              <a:gd name="T49" fmla="*/ 31 h 251"/>
              <a:gd name="T50" fmla="*/ 173 w 188"/>
              <a:gd name="T51" fmla="*/ 31 h 251"/>
              <a:gd name="T52" fmla="*/ 173 w 188"/>
              <a:gd name="T53" fmla="*/ 16 h 251"/>
              <a:gd name="T54" fmla="*/ 131 w 188"/>
              <a:gd name="T55" fmla="*/ 105 h 251"/>
              <a:gd name="T56" fmla="*/ 110 w 188"/>
              <a:gd name="T57" fmla="*/ 116 h 251"/>
              <a:gd name="T58" fmla="*/ 110 w 188"/>
              <a:gd name="T59" fmla="*/ 136 h 251"/>
              <a:gd name="T60" fmla="*/ 131 w 188"/>
              <a:gd name="T61" fmla="*/ 146 h 251"/>
              <a:gd name="T62" fmla="*/ 150 w 188"/>
              <a:gd name="T63" fmla="*/ 217 h 251"/>
              <a:gd name="T64" fmla="*/ 148 w 188"/>
              <a:gd name="T65" fmla="*/ 220 h 251"/>
              <a:gd name="T66" fmla="*/ 132 w 188"/>
              <a:gd name="T67" fmla="*/ 220 h 251"/>
              <a:gd name="T68" fmla="*/ 120 w 188"/>
              <a:gd name="T69" fmla="*/ 183 h 251"/>
              <a:gd name="T70" fmla="*/ 102 w 188"/>
              <a:gd name="T71" fmla="*/ 174 h 251"/>
              <a:gd name="T72" fmla="*/ 102 w 188"/>
              <a:gd name="T73" fmla="*/ 109 h 251"/>
              <a:gd name="T74" fmla="*/ 128 w 188"/>
              <a:gd name="T75" fmla="*/ 98 h 251"/>
              <a:gd name="T76" fmla="*/ 143 w 188"/>
              <a:gd name="T77" fmla="*/ 79 h 251"/>
              <a:gd name="T78" fmla="*/ 46 w 188"/>
              <a:gd name="T79" fmla="*/ 79 h 251"/>
              <a:gd name="T80" fmla="*/ 60 w 188"/>
              <a:gd name="T81" fmla="*/ 98 h 251"/>
              <a:gd name="T82" fmla="*/ 86 w 188"/>
              <a:gd name="T83" fmla="*/ 109 h 251"/>
              <a:gd name="T84" fmla="*/ 86 w 188"/>
              <a:gd name="T85" fmla="*/ 174 h 251"/>
              <a:gd name="T86" fmla="*/ 68 w 188"/>
              <a:gd name="T87" fmla="*/ 183 h 251"/>
              <a:gd name="T88" fmla="*/ 56 w 188"/>
              <a:gd name="T89" fmla="*/ 220 h 251"/>
              <a:gd name="T90" fmla="*/ 40 w 188"/>
              <a:gd name="T91" fmla="*/ 220 h 251"/>
              <a:gd name="T92" fmla="*/ 38 w 188"/>
              <a:gd name="T93" fmla="*/ 217 h 251"/>
              <a:gd name="T94" fmla="*/ 57 w 188"/>
              <a:gd name="T95" fmla="*/ 146 h 251"/>
              <a:gd name="T96" fmla="*/ 78 w 188"/>
              <a:gd name="T97" fmla="*/ 136 h 251"/>
              <a:gd name="T98" fmla="*/ 78 w 188"/>
              <a:gd name="T99" fmla="*/ 116 h 251"/>
              <a:gd name="T100" fmla="*/ 57 w 188"/>
              <a:gd name="T101" fmla="*/ 105 h 251"/>
              <a:gd name="T102" fmla="*/ 38 w 188"/>
              <a:gd name="T103" fmla="*/ 34 h 251"/>
              <a:gd name="T104" fmla="*/ 40 w 188"/>
              <a:gd name="T105" fmla="*/ 31 h 251"/>
              <a:gd name="T106" fmla="*/ 148 w 188"/>
              <a:gd name="T107" fmla="*/ 31 h 251"/>
              <a:gd name="T108" fmla="*/ 150 w 188"/>
              <a:gd name="T109" fmla="*/ 34 h 251"/>
              <a:gd name="T110" fmla="*/ 131 w 188"/>
              <a:gd name="T111" fmla="*/ 105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8" h="251">
                <a:moveTo>
                  <a:pt x="173" y="16"/>
                </a:moveTo>
                <a:cubicBezTo>
                  <a:pt x="188" y="16"/>
                  <a:pt x="188" y="16"/>
                  <a:pt x="188" y="16"/>
                </a:cubicBezTo>
                <a:cubicBezTo>
                  <a:pt x="188" y="0"/>
                  <a:pt x="188" y="0"/>
                  <a:pt x="18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31"/>
                  <a:pt x="15" y="31"/>
                  <a:pt x="15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12" y="62"/>
                  <a:pt x="21" y="98"/>
                  <a:pt x="48" y="118"/>
                </a:cubicBezTo>
                <a:cubicBezTo>
                  <a:pt x="52" y="121"/>
                  <a:pt x="56" y="123"/>
                  <a:pt x="61" y="126"/>
                </a:cubicBezTo>
                <a:cubicBezTo>
                  <a:pt x="56" y="128"/>
                  <a:pt x="52" y="130"/>
                  <a:pt x="48" y="134"/>
                </a:cubicBezTo>
                <a:cubicBezTo>
                  <a:pt x="21" y="154"/>
                  <a:pt x="12" y="189"/>
                  <a:pt x="23" y="220"/>
                </a:cubicBezTo>
                <a:cubicBezTo>
                  <a:pt x="15" y="220"/>
                  <a:pt x="15" y="220"/>
                  <a:pt x="15" y="220"/>
                </a:cubicBezTo>
                <a:cubicBezTo>
                  <a:pt x="15" y="236"/>
                  <a:pt x="15" y="236"/>
                  <a:pt x="15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51"/>
                  <a:pt x="0" y="251"/>
                  <a:pt x="0" y="251"/>
                </a:cubicBezTo>
                <a:cubicBezTo>
                  <a:pt x="188" y="251"/>
                  <a:pt x="188" y="251"/>
                  <a:pt x="188" y="251"/>
                </a:cubicBezTo>
                <a:cubicBezTo>
                  <a:pt x="188" y="236"/>
                  <a:pt x="188" y="236"/>
                  <a:pt x="188" y="236"/>
                </a:cubicBezTo>
                <a:cubicBezTo>
                  <a:pt x="173" y="236"/>
                  <a:pt x="173" y="236"/>
                  <a:pt x="173" y="236"/>
                </a:cubicBezTo>
                <a:cubicBezTo>
                  <a:pt x="173" y="220"/>
                  <a:pt x="173" y="220"/>
                  <a:pt x="173" y="220"/>
                </a:cubicBezTo>
                <a:cubicBezTo>
                  <a:pt x="165" y="220"/>
                  <a:pt x="165" y="220"/>
                  <a:pt x="165" y="220"/>
                </a:cubicBezTo>
                <a:cubicBezTo>
                  <a:pt x="177" y="189"/>
                  <a:pt x="167" y="154"/>
                  <a:pt x="140" y="134"/>
                </a:cubicBezTo>
                <a:cubicBezTo>
                  <a:pt x="136" y="130"/>
                  <a:pt x="132" y="128"/>
                  <a:pt x="127" y="126"/>
                </a:cubicBezTo>
                <a:cubicBezTo>
                  <a:pt x="132" y="123"/>
                  <a:pt x="136" y="121"/>
                  <a:pt x="140" y="118"/>
                </a:cubicBezTo>
                <a:cubicBezTo>
                  <a:pt x="167" y="98"/>
                  <a:pt x="177" y="62"/>
                  <a:pt x="165" y="31"/>
                </a:cubicBezTo>
                <a:cubicBezTo>
                  <a:pt x="173" y="31"/>
                  <a:pt x="173" y="31"/>
                  <a:pt x="173" y="31"/>
                </a:cubicBezTo>
                <a:lnTo>
                  <a:pt x="173" y="16"/>
                </a:lnTo>
                <a:close/>
                <a:moveTo>
                  <a:pt x="131" y="105"/>
                </a:moveTo>
                <a:cubicBezTo>
                  <a:pt x="124" y="110"/>
                  <a:pt x="117" y="114"/>
                  <a:pt x="110" y="116"/>
                </a:cubicBezTo>
                <a:cubicBezTo>
                  <a:pt x="110" y="136"/>
                  <a:pt x="110" y="136"/>
                  <a:pt x="110" y="136"/>
                </a:cubicBezTo>
                <a:cubicBezTo>
                  <a:pt x="117" y="138"/>
                  <a:pt x="124" y="141"/>
                  <a:pt x="131" y="146"/>
                </a:cubicBezTo>
                <a:cubicBezTo>
                  <a:pt x="152" y="163"/>
                  <a:pt x="160" y="192"/>
                  <a:pt x="150" y="217"/>
                </a:cubicBezTo>
                <a:cubicBezTo>
                  <a:pt x="148" y="220"/>
                  <a:pt x="148" y="220"/>
                  <a:pt x="148" y="220"/>
                </a:cubicBezTo>
                <a:cubicBezTo>
                  <a:pt x="132" y="220"/>
                  <a:pt x="132" y="220"/>
                  <a:pt x="132" y="220"/>
                </a:cubicBezTo>
                <a:cubicBezTo>
                  <a:pt x="135" y="207"/>
                  <a:pt x="131" y="193"/>
                  <a:pt x="120" y="183"/>
                </a:cubicBezTo>
                <a:cubicBezTo>
                  <a:pt x="115" y="178"/>
                  <a:pt x="109" y="175"/>
                  <a:pt x="102" y="174"/>
                </a:cubicBezTo>
                <a:cubicBezTo>
                  <a:pt x="102" y="109"/>
                  <a:pt x="102" y="109"/>
                  <a:pt x="102" y="109"/>
                </a:cubicBezTo>
                <a:cubicBezTo>
                  <a:pt x="111" y="108"/>
                  <a:pt x="120" y="104"/>
                  <a:pt x="128" y="98"/>
                </a:cubicBezTo>
                <a:cubicBezTo>
                  <a:pt x="134" y="93"/>
                  <a:pt x="139" y="86"/>
                  <a:pt x="143" y="79"/>
                </a:cubicBezTo>
                <a:cubicBezTo>
                  <a:pt x="46" y="79"/>
                  <a:pt x="46" y="79"/>
                  <a:pt x="46" y="79"/>
                </a:cubicBezTo>
                <a:cubicBezTo>
                  <a:pt x="49" y="86"/>
                  <a:pt x="54" y="93"/>
                  <a:pt x="60" y="98"/>
                </a:cubicBezTo>
                <a:cubicBezTo>
                  <a:pt x="68" y="104"/>
                  <a:pt x="77" y="108"/>
                  <a:pt x="86" y="109"/>
                </a:cubicBezTo>
                <a:cubicBezTo>
                  <a:pt x="86" y="174"/>
                  <a:pt x="86" y="174"/>
                  <a:pt x="86" y="174"/>
                </a:cubicBezTo>
                <a:cubicBezTo>
                  <a:pt x="79" y="175"/>
                  <a:pt x="73" y="178"/>
                  <a:pt x="68" y="183"/>
                </a:cubicBezTo>
                <a:cubicBezTo>
                  <a:pt x="57" y="193"/>
                  <a:pt x="53" y="207"/>
                  <a:pt x="56" y="220"/>
                </a:cubicBezTo>
                <a:cubicBezTo>
                  <a:pt x="40" y="220"/>
                  <a:pt x="40" y="220"/>
                  <a:pt x="40" y="220"/>
                </a:cubicBezTo>
                <a:cubicBezTo>
                  <a:pt x="38" y="217"/>
                  <a:pt x="38" y="217"/>
                  <a:pt x="38" y="217"/>
                </a:cubicBezTo>
                <a:cubicBezTo>
                  <a:pt x="28" y="192"/>
                  <a:pt x="36" y="163"/>
                  <a:pt x="57" y="146"/>
                </a:cubicBezTo>
                <a:cubicBezTo>
                  <a:pt x="64" y="141"/>
                  <a:pt x="71" y="138"/>
                  <a:pt x="78" y="136"/>
                </a:cubicBezTo>
                <a:cubicBezTo>
                  <a:pt x="78" y="116"/>
                  <a:pt x="78" y="116"/>
                  <a:pt x="78" y="116"/>
                </a:cubicBezTo>
                <a:cubicBezTo>
                  <a:pt x="71" y="114"/>
                  <a:pt x="64" y="110"/>
                  <a:pt x="57" y="105"/>
                </a:cubicBezTo>
                <a:cubicBezTo>
                  <a:pt x="36" y="89"/>
                  <a:pt x="28" y="60"/>
                  <a:pt x="38" y="34"/>
                </a:cubicBezTo>
                <a:cubicBezTo>
                  <a:pt x="40" y="31"/>
                  <a:pt x="40" y="31"/>
                  <a:pt x="40" y="31"/>
                </a:cubicBezTo>
                <a:cubicBezTo>
                  <a:pt x="148" y="31"/>
                  <a:pt x="148" y="31"/>
                  <a:pt x="148" y="31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60" y="60"/>
                  <a:pt x="152" y="89"/>
                  <a:pt x="131" y="1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8"/>
          <p:cNvSpPr>
            <a:spLocks noEditPoints="1"/>
          </p:cNvSpPr>
          <p:nvPr/>
        </p:nvSpPr>
        <p:spPr bwMode="auto">
          <a:xfrm>
            <a:off x="4287785" y="4362555"/>
            <a:ext cx="338780" cy="538597"/>
          </a:xfrm>
          <a:custGeom>
            <a:avLst/>
            <a:gdLst>
              <a:gd name="T0" fmla="*/ 110 w 158"/>
              <a:gd name="T1" fmla="*/ 204 h 251"/>
              <a:gd name="T2" fmla="*/ 103 w 158"/>
              <a:gd name="T3" fmla="*/ 212 h 251"/>
              <a:gd name="T4" fmla="*/ 55 w 158"/>
              <a:gd name="T5" fmla="*/ 212 h 251"/>
              <a:gd name="T6" fmla="*/ 48 w 158"/>
              <a:gd name="T7" fmla="*/ 204 h 251"/>
              <a:gd name="T8" fmla="*/ 55 w 158"/>
              <a:gd name="T9" fmla="*/ 196 h 251"/>
              <a:gd name="T10" fmla="*/ 103 w 158"/>
              <a:gd name="T11" fmla="*/ 196 h 251"/>
              <a:gd name="T12" fmla="*/ 110 w 158"/>
              <a:gd name="T13" fmla="*/ 204 h 251"/>
              <a:gd name="T14" fmla="*/ 103 w 158"/>
              <a:gd name="T15" fmla="*/ 220 h 251"/>
              <a:gd name="T16" fmla="*/ 55 w 158"/>
              <a:gd name="T17" fmla="*/ 220 h 251"/>
              <a:gd name="T18" fmla="*/ 48 w 158"/>
              <a:gd name="T19" fmla="*/ 228 h 251"/>
              <a:gd name="T20" fmla="*/ 55 w 158"/>
              <a:gd name="T21" fmla="*/ 236 h 251"/>
              <a:gd name="T22" fmla="*/ 71 w 158"/>
              <a:gd name="T23" fmla="*/ 251 h 251"/>
              <a:gd name="T24" fmla="*/ 87 w 158"/>
              <a:gd name="T25" fmla="*/ 251 h 251"/>
              <a:gd name="T26" fmla="*/ 103 w 158"/>
              <a:gd name="T27" fmla="*/ 236 h 251"/>
              <a:gd name="T28" fmla="*/ 110 w 158"/>
              <a:gd name="T29" fmla="*/ 228 h 251"/>
              <a:gd name="T30" fmla="*/ 103 w 158"/>
              <a:gd name="T31" fmla="*/ 220 h 251"/>
              <a:gd name="T32" fmla="*/ 158 w 158"/>
              <a:gd name="T33" fmla="*/ 78 h 251"/>
              <a:gd name="T34" fmla="*/ 118 w 158"/>
              <a:gd name="T35" fmla="*/ 146 h 251"/>
              <a:gd name="T36" fmla="*/ 118 w 158"/>
              <a:gd name="T37" fmla="*/ 173 h 251"/>
              <a:gd name="T38" fmla="*/ 103 w 158"/>
              <a:gd name="T39" fmla="*/ 188 h 251"/>
              <a:gd name="T40" fmla="*/ 55 w 158"/>
              <a:gd name="T41" fmla="*/ 188 h 251"/>
              <a:gd name="T42" fmla="*/ 40 w 158"/>
              <a:gd name="T43" fmla="*/ 173 h 251"/>
              <a:gd name="T44" fmla="*/ 40 w 158"/>
              <a:gd name="T45" fmla="*/ 146 h 251"/>
              <a:gd name="T46" fmla="*/ 0 w 158"/>
              <a:gd name="T47" fmla="*/ 78 h 251"/>
              <a:gd name="T48" fmla="*/ 79 w 158"/>
              <a:gd name="T49" fmla="*/ 0 h 251"/>
              <a:gd name="T50" fmla="*/ 158 w 158"/>
              <a:gd name="T51" fmla="*/ 78 h 251"/>
              <a:gd name="T52" fmla="*/ 142 w 158"/>
              <a:gd name="T53" fmla="*/ 78 h 251"/>
              <a:gd name="T54" fmla="*/ 79 w 158"/>
              <a:gd name="T55" fmla="*/ 16 h 251"/>
              <a:gd name="T56" fmla="*/ 16 w 158"/>
              <a:gd name="T57" fmla="*/ 78 h 251"/>
              <a:gd name="T58" fmla="*/ 48 w 158"/>
              <a:gd name="T59" fmla="*/ 132 h 251"/>
              <a:gd name="T60" fmla="*/ 55 w 158"/>
              <a:gd name="T61" fmla="*/ 137 h 251"/>
              <a:gd name="T62" fmla="*/ 55 w 158"/>
              <a:gd name="T63" fmla="*/ 173 h 251"/>
              <a:gd name="T64" fmla="*/ 103 w 158"/>
              <a:gd name="T65" fmla="*/ 173 h 251"/>
              <a:gd name="T66" fmla="*/ 103 w 158"/>
              <a:gd name="T67" fmla="*/ 137 h 251"/>
              <a:gd name="T68" fmla="*/ 110 w 158"/>
              <a:gd name="T69" fmla="*/ 132 h 251"/>
              <a:gd name="T70" fmla="*/ 142 w 158"/>
              <a:gd name="T71" fmla="*/ 78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8" h="251">
                <a:moveTo>
                  <a:pt x="110" y="204"/>
                </a:moveTo>
                <a:cubicBezTo>
                  <a:pt x="110" y="208"/>
                  <a:pt x="107" y="212"/>
                  <a:pt x="103" y="212"/>
                </a:cubicBezTo>
                <a:cubicBezTo>
                  <a:pt x="55" y="212"/>
                  <a:pt x="55" y="212"/>
                  <a:pt x="55" y="212"/>
                </a:cubicBezTo>
                <a:cubicBezTo>
                  <a:pt x="51" y="212"/>
                  <a:pt x="48" y="208"/>
                  <a:pt x="48" y="204"/>
                </a:cubicBezTo>
                <a:cubicBezTo>
                  <a:pt x="48" y="200"/>
                  <a:pt x="51" y="196"/>
                  <a:pt x="55" y="196"/>
                </a:cubicBezTo>
                <a:cubicBezTo>
                  <a:pt x="103" y="196"/>
                  <a:pt x="103" y="196"/>
                  <a:pt x="103" y="196"/>
                </a:cubicBezTo>
                <a:cubicBezTo>
                  <a:pt x="107" y="196"/>
                  <a:pt x="110" y="200"/>
                  <a:pt x="110" y="204"/>
                </a:cubicBezTo>
                <a:close/>
                <a:moveTo>
                  <a:pt x="103" y="220"/>
                </a:moveTo>
                <a:cubicBezTo>
                  <a:pt x="55" y="220"/>
                  <a:pt x="55" y="220"/>
                  <a:pt x="55" y="220"/>
                </a:cubicBezTo>
                <a:cubicBezTo>
                  <a:pt x="51" y="220"/>
                  <a:pt x="48" y="223"/>
                  <a:pt x="48" y="228"/>
                </a:cubicBezTo>
                <a:cubicBezTo>
                  <a:pt x="48" y="232"/>
                  <a:pt x="51" y="236"/>
                  <a:pt x="55" y="236"/>
                </a:cubicBezTo>
                <a:cubicBezTo>
                  <a:pt x="55" y="244"/>
                  <a:pt x="62" y="251"/>
                  <a:pt x="71" y="251"/>
                </a:cubicBezTo>
                <a:cubicBezTo>
                  <a:pt x="87" y="251"/>
                  <a:pt x="87" y="251"/>
                  <a:pt x="87" y="251"/>
                </a:cubicBezTo>
                <a:cubicBezTo>
                  <a:pt x="96" y="251"/>
                  <a:pt x="103" y="244"/>
                  <a:pt x="103" y="236"/>
                </a:cubicBezTo>
                <a:cubicBezTo>
                  <a:pt x="107" y="236"/>
                  <a:pt x="110" y="232"/>
                  <a:pt x="110" y="228"/>
                </a:cubicBezTo>
                <a:cubicBezTo>
                  <a:pt x="110" y="223"/>
                  <a:pt x="107" y="220"/>
                  <a:pt x="103" y="220"/>
                </a:cubicBezTo>
                <a:close/>
                <a:moveTo>
                  <a:pt x="158" y="78"/>
                </a:moveTo>
                <a:cubicBezTo>
                  <a:pt x="158" y="107"/>
                  <a:pt x="142" y="132"/>
                  <a:pt x="118" y="146"/>
                </a:cubicBezTo>
                <a:cubicBezTo>
                  <a:pt x="118" y="173"/>
                  <a:pt x="118" y="173"/>
                  <a:pt x="118" y="173"/>
                </a:cubicBezTo>
                <a:cubicBezTo>
                  <a:pt x="118" y="181"/>
                  <a:pt x="111" y="188"/>
                  <a:pt x="103" y="188"/>
                </a:cubicBezTo>
                <a:cubicBezTo>
                  <a:pt x="55" y="188"/>
                  <a:pt x="55" y="188"/>
                  <a:pt x="55" y="188"/>
                </a:cubicBezTo>
                <a:cubicBezTo>
                  <a:pt x="47" y="188"/>
                  <a:pt x="40" y="181"/>
                  <a:pt x="40" y="173"/>
                </a:cubicBezTo>
                <a:cubicBezTo>
                  <a:pt x="40" y="146"/>
                  <a:pt x="40" y="146"/>
                  <a:pt x="40" y="146"/>
                </a:cubicBezTo>
                <a:cubicBezTo>
                  <a:pt x="16" y="132"/>
                  <a:pt x="0" y="107"/>
                  <a:pt x="0" y="78"/>
                </a:cubicBezTo>
                <a:cubicBezTo>
                  <a:pt x="0" y="35"/>
                  <a:pt x="36" y="0"/>
                  <a:pt x="79" y="0"/>
                </a:cubicBezTo>
                <a:cubicBezTo>
                  <a:pt x="122" y="0"/>
                  <a:pt x="158" y="35"/>
                  <a:pt x="158" y="78"/>
                </a:cubicBezTo>
                <a:close/>
                <a:moveTo>
                  <a:pt x="142" y="78"/>
                </a:moveTo>
                <a:cubicBezTo>
                  <a:pt x="142" y="44"/>
                  <a:pt x="114" y="16"/>
                  <a:pt x="79" y="16"/>
                </a:cubicBezTo>
                <a:cubicBezTo>
                  <a:pt x="44" y="16"/>
                  <a:pt x="16" y="44"/>
                  <a:pt x="16" y="78"/>
                </a:cubicBezTo>
                <a:cubicBezTo>
                  <a:pt x="16" y="101"/>
                  <a:pt x="28" y="121"/>
                  <a:pt x="48" y="132"/>
                </a:cubicBezTo>
                <a:cubicBezTo>
                  <a:pt x="55" y="137"/>
                  <a:pt x="55" y="137"/>
                  <a:pt x="55" y="137"/>
                </a:cubicBezTo>
                <a:cubicBezTo>
                  <a:pt x="55" y="173"/>
                  <a:pt x="55" y="173"/>
                  <a:pt x="55" y="173"/>
                </a:cubicBezTo>
                <a:cubicBezTo>
                  <a:pt x="103" y="173"/>
                  <a:pt x="103" y="173"/>
                  <a:pt x="103" y="173"/>
                </a:cubicBezTo>
                <a:cubicBezTo>
                  <a:pt x="103" y="137"/>
                  <a:pt x="103" y="137"/>
                  <a:pt x="103" y="137"/>
                </a:cubicBezTo>
                <a:cubicBezTo>
                  <a:pt x="110" y="132"/>
                  <a:pt x="110" y="132"/>
                  <a:pt x="110" y="132"/>
                </a:cubicBezTo>
                <a:cubicBezTo>
                  <a:pt x="130" y="121"/>
                  <a:pt x="142" y="101"/>
                  <a:pt x="142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9"/>
          <p:cNvSpPr>
            <a:spLocks noEditPoints="1"/>
          </p:cNvSpPr>
          <p:nvPr/>
        </p:nvSpPr>
        <p:spPr bwMode="auto">
          <a:xfrm>
            <a:off x="7545379" y="2765277"/>
            <a:ext cx="442320" cy="442322"/>
          </a:xfrm>
          <a:custGeom>
            <a:avLst/>
            <a:gdLst>
              <a:gd name="T0" fmla="*/ 201 w 206"/>
              <a:gd name="T1" fmla="*/ 35 h 206"/>
              <a:gd name="T2" fmla="*/ 179 w 206"/>
              <a:gd name="T3" fmla="*/ 57 h 206"/>
              <a:gd name="T4" fmla="*/ 157 w 206"/>
              <a:gd name="T5" fmla="*/ 57 h 206"/>
              <a:gd name="T6" fmla="*/ 148 w 206"/>
              <a:gd name="T7" fmla="*/ 49 h 206"/>
              <a:gd name="T8" fmla="*/ 148 w 206"/>
              <a:gd name="T9" fmla="*/ 27 h 206"/>
              <a:gd name="T10" fmla="*/ 171 w 206"/>
              <a:gd name="T11" fmla="*/ 4 h 206"/>
              <a:gd name="T12" fmla="*/ 128 w 206"/>
              <a:gd name="T13" fmla="*/ 16 h 206"/>
              <a:gd name="T14" fmla="*/ 117 w 206"/>
              <a:gd name="T15" fmla="*/ 58 h 206"/>
              <a:gd name="T16" fmla="*/ 58 w 206"/>
              <a:gd name="T17" fmla="*/ 118 h 206"/>
              <a:gd name="T18" fmla="*/ 15 w 206"/>
              <a:gd name="T19" fmla="*/ 129 h 206"/>
              <a:gd name="T20" fmla="*/ 4 w 206"/>
              <a:gd name="T21" fmla="*/ 171 h 206"/>
              <a:gd name="T22" fmla="*/ 27 w 206"/>
              <a:gd name="T23" fmla="*/ 149 h 206"/>
              <a:gd name="T24" fmla="*/ 49 w 206"/>
              <a:gd name="T25" fmla="*/ 149 h 206"/>
              <a:gd name="T26" fmla="*/ 57 w 206"/>
              <a:gd name="T27" fmla="*/ 157 h 206"/>
              <a:gd name="T28" fmla="*/ 57 w 206"/>
              <a:gd name="T29" fmla="*/ 179 h 206"/>
              <a:gd name="T30" fmla="*/ 34 w 206"/>
              <a:gd name="T31" fmla="*/ 202 h 206"/>
              <a:gd name="T32" fmla="*/ 77 w 206"/>
              <a:gd name="T33" fmla="*/ 191 h 206"/>
              <a:gd name="T34" fmla="*/ 88 w 206"/>
              <a:gd name="T35" fmla="*/ 148 h 206"/>
              <a:gd name="T36" fmla="*/ 148 w 206"/>
              <a:gd name="T37" fmla="*/ 89 h 206"/>
              <a:gd name="T38" fmla="*/ 190 w 206"/>
              <a:gd name="T39" fmla="*/ 77 h 206"/>
              <a:gd name="T40" fmla="*/ 201 w 206"/>
              <a:gd name="T41" fmla="*/ 35 h 206"/>
              <a:gd name="T42" fmla="*/ 127 w 206"/>
              <a:gd name="T43" fmla="*/ 89 h 206"/>
              <a:gd name="T44" fmla="*/ 89 w 206"/>
              <a:gd name="T45" fmla="*/ 127 h 206"/>
              <a:gd name="T46" fmla="*/ 79 w 206"/>
              <a:gd name="T47" fmla="*/ 127 h 206"/>
              <a:gd name="T48" fmla="*/ 79 w 206"/>
              <a:gd name="T49" fmla="*/ 117 h 206"/>
              <a:gd name="T50" fmla="*/ 117 w 206"/>
              <a:gd name="T51" fmla="*/ 78 h 206"/>
              <a:gd name="T52" fmla="*/ 127 w 206"/>
              <a:gd name="T53" fmla="*/ 78 h 206"/>
              <a:gd name="T54" fmla="*/ 127 w 206"/>
              <a:gd name="T55" fmla="*/ 89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6" h="206">
                <a:moveTo>
                  <a:pt x="201" y="35"/>
                </a:moveTo>
                <a:cubicBezTo>
                  <a:pt x="179" y="57"/>
                  <a:pt x="179" y="57"/>
                  <a:pt x="179" y="57"/>
                </a:cubicBezTo>
                <a:cubicBezTo>
                  <a:pt x="173" y="63"/>
                  <a:pt x="163" y="63"/>
                  <a:pt x="157" y="57"/>
                </a:cubicBezTo>
                <a:cubicBezTo>
                  <a:pt x="148" y="49"/>
                  <a:pt x="148" y="49"/>
                  <a:pt x="148" y="49"/>
                </a:cubicBezTo>
                <a:cubicBezTo>
                  <a:pt x="142" y="43"/>
                  <a:pt x="142" y="33"/>
                  <a:pt x="148" y="27"/>
                </a:cubicBezTo>
                <a:cubicBezTo>
                  <a:pt x="171" y="4"/>
                  <a:pt x="171" y="4"/>
                  <a:pt x="171" y="4"/>
                </a:cubicBezTo>
                <a:cubicBezTo>
                  <a:pt x="156" y="0"/>
                  <a:pt x="140" y="4"/>
                  <a:pt x="128" y="16"/>
                </a:cubicBezTo>
                <a:cubicBezTo>
                  <a:pt x="117" y="27"/>
                  <a:pt x="113" y="44"/>
                  <a:pt x="117" y="58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43" y="114"/>
                  <a:pt x="27" y="117"/>
                  <a:pt x="15" y="129"/>
                </a:cubicBezTo>
                <a:cubicBezTo>
                  <a:pt x="4" y="140"/>
                  <a:pt x="0" y="157"/>
                  <a:pt x="4" y="171"/>
                </a:cubicBezTo>
                <a:cubicBezTo>
                  <a:pt x="27" y="149"/>
                  <a:pt x="27" y="149"/>
                  <a:pt x="27" y="149"/>
                </a:cubicBezTo>
                <a:cubicBezTo>
                  <a:pt x="33" y="143"/>
                  <a:pt x="43" y="143"/>
                  <a:pt x="49" y="149"/>
                </a:cubicBezTo>
                <a:cubicBezTo>
                  <a:pt x="57" y="157"/>
                  <a:pt x="57" y="157"/>
                  <a:pt x="57" y="157"/>
                </a:cubicBezTo>
                <a:cubicBezTo>
                  <a:pt x="63" y="163"/>
                  <a:pt x="63" y="173"/>
                  <a:pt x="57" y="179"/>
                </a:cubicBezTo>
                <a:cubicBezTo>
                  <a:pt x="34" y="202"/>
                  <a:pt x="34" y="202"/>
                  <a:pt x="34" y="202"/>
                </a:cubicBezTo>
                <a:cubicBezTo>
                  <a:pt x="49" y="206"/>
                  <a:pt x="65" y="202"/>
                  <a:pt x="77" y="191"/>
                </a:cubicBezTo>
                <a:cubicBezTo>
                  <a:pt x="89" y="179"/>
                  <a:pt x="92" y="163"/>
                  <a:pt x="88" y="148"/>
                </a:cubicBezTo>
                <a:cubicBezTo>
                  <a:pt x="148" y="89"/>
                  <a:pt x="148" y="89"/>
                  <a:pt x="148" y="89"/>
                </a:cubicBezTo>
                <a:cubicBezTo>
                  <a:pt x="162" y="93"/>
                  <a:pt x="179" y="89"/>
                  <a:pt x="190" y="77"/>
                </a:cubicBezTo>
                <a:cubicBezTo>
                  <a:pt x="202" y="66"/>
                  <a:pt x="206" y="49"/>
                  <a:pt x="201" y="35"/>
                </a:cubicBezTo>
                <a:close/>
                <a:moveTo>
                  <a:pt x="127" y="89"/>
                </a:moveTo>
                <a:cubicBezTo>
                  <a:pt x="89" y="127"/>
                  <a:pt x="89" y="127"/>
                  <a:pt x="89" y="127"/>
                </a:cubicBezTo>
                <a:cubicBezTo>
                  <a:pt x="86" y="130"/>
                  <a:pt x="82" y="130"/>
                  <a:pt x="79" y="127"/>
                </a:cubicBezTo>
                <a:cubicBezTo>
                  <a:pt x="76" y="124"/>
                  <a:pt x="76" y="120"/>
                  <a:pt x="79" y="117"/>
                </a:cubicBezTo>
                <a:cubicBezTo>
                  <a:pt x="117" y="78"/>
                  <a:pt x="117" y="78"/>
                  <a:pt x="117" y="78"/>
                </a:cubicBezTo>
                <a:cubicBezTo>
                  <a:pt x="120" y="76"/>
                  <a:pt x="124" y="76"/>
                  <a:pt x="127" y="78"/>
                </a:cubicBezTo>
                <a:cubicBezTo>
                  <a:pt x="130" y="81"/>
                  <a:pt x="130" y="86"/>
                  <a:pt x="127" y="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12772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300"/>
                            </p:stCondLst>
                            <p:childTnLst>
                              <p:par>
                                <p:cTn id="7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800"/>
                            </p:stCondLst>
                            <p:childTnLst>
                              <p:par>
                                <p:cTn id="7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300"/>
                            </p:stCondLst>
                            <p:childTnLst>
                              <p:par>
                                <p:cTn id="8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800"/>
                            </p:stCondLst>
                            <p:childTnLst>
                              <p:par>
                                <p:cTn id="9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300"/>
                            </p:stCondLst>
                            <p:childTnLst>
                              <p:par>
                                <p:cTn id="10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800"/>
                            </p:stCondLst>
                            <p:childTnLst>
                              <p:par>
                                <p:cTn id="11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300"/>
                            </p:stCondLst>
                            <p:childTnLst>
                              <p:par>
                                <p:cTn id="12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6" grpId="0" animBg="1"/>
      <p:bldP spid="29" grpId="0" animBg="1"/>
      <p:bldP spid="33" grpId="0" animBg="1"/>
      <p:bldP spid="36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84446" y="46738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关键问题改进</a:t>
            </a:r>
          </a:p>
        </p:txBody>
      </p:sp>
      <p:sp>
        <p:nvSpPr>
          <p:cNvPr id="3" name="Freeform 11"/>
          <p:cNvSpPr>
            <a:spLocks noEditPoints="1"/>
          </p:cNvSpPr>
          <p:nvPr/>
        </p:nvSpPr>
        <p:spPr bwMode="auto">
          <a:xfrm>
            <a:off x="1107294" y="4080157"/>
            <a:ext cx="1666358" cy="1664147"/>
          </a:xfrm>
          <a:custGeom>
            <a:avLst/>
            <a:gdLst>
              <a:gd name="T0" fmla="*/ 638 w 638"/>
              <a:gd name="T1" fmla="*/ 346 h 637"/>
              <a:gd name="T2" fmla="*/ 603 w 638"/>
              <a:gd name="T3" fmla="*/ 284 h 637"/>
              <a:gd name="T4" fmla="*/ 556 w 638"/>
              <a:gd name="T5" fmla="*/ 221 h 637"/>
              <a:gd name="T6" fmla="*/ 609 w 638"/>
              <a:gd name="T7" fmla="*/ 184 h 637"/>
              <a:gd name="T8" fmla="*/ 547 w 638"/>
              <a:gd name="T9" fmla="*/ 146 h 637"/>
              <a:gd name="T10" fmla="*/ 476 w 638"/>
              <a:gd name="T11" fmla="*/ 116 h 637"/>
              <a:gd name="T12" fmla="*/ 503 w 638"/>
              <a:gd name="T13" fmla="*/ 57 h 637"/>
              <a:gd name="T14" fmla="*/ 432 w 638"/>
              <a:gd name="T15" fmla="*/ 56 h 637"/>
              <a:gd name="T16" fmla="*/ 353 w 638"/>
              <a:gd name="T17" fmla="*/ 65 h 637"/>
              <a:gd name="T18" fmla="*/ 347 w 638"/>
              <a:gd name="T19" fmla="*/ 0 h 637"/>
              <a:gd name="T20" fmla="*/ 285 w 638"/>
              <a:gd name="T21" fmla="*/ 34 h 637"/>
              <a:gd name="T22" fmla="*/ 221 w 638"/>
              <a:gd name="T23" fmla="*/ 81 h 637"/>
              <a:gd name="T24" fmla="*/ 185 w 638"/>
              <a:gd name="T25" fmla="*/ 28 h 637"/>
              <a:gd name="T26" fmla="*/ 149 w 638"/>
              <a:gd name="T27" fmla="*/ 90 h 637"/>
              <a:gd name="T28" fmla="*/ 117 w 638"/>
              <a:gd name="T29" fmla="*/ 162 h 637"/>
              <a:gd name="T30" fmla="*/ 58 w 638"/>
              <a:gd name="T31" fmla="*/ 134 h 637"/>
              <a:gd name="T32" fmla="*/ 56 w 638"/>
              <a:gd name="T33" fmla="*/ 205 h 637"/>
              <a:gd name="T34" fmla="*/ 66 w 638"/>
              <a:gd name="T35" fmla="*/ 284 h 637"/>
              <a:gd name="T36" fmla="*/ 0 w 638"/>
              <a:gd name="T37" fmla="*/ 290 h 637"/>
              <a:gd name="T38" fmla="*/ 37 w 638"/>
              <a:gd name="T39" fmla="*/ 352 h 637"/>
              <a:gd name="T40" fmla="*/ 82 w 638"/>
              <a:gd name="T41" fmla="*/ 414 h 637"/>
              <a:gd name="T42" fmla="*/ 29 w 638"/>
              <a:gd name="T43" fmla="*/ 452 h 637"/>
              <a:gd name="T44" fmla="*/ 91 w 638"/>
              <a:gd name="T45" fmla="*/ 488 h 637"/>
              <a:gd name="T46" fmla="*/ 162 w 638"/>
              <a:gd name="T47" fmla="*/ 520 h 637"/>
              <a:gd name="T48" fmla="*/ 135 w 638"/>
              <a:gd name="T49" fmla="*/ 579 h 637"/>
              <a:gd name="T50" fmla="*/ 208 w 638"/>
              <a:gd name="T51" fmla="*/ 581 h 637"/>
              <a:gd name="T52" fmla="*/ 285 w 638"/>
              <a:gd name="T53" fmla="*/ 572 h 637"/>
              <a:gd name="T54" fmla="*/ 291 w 638"/>
              <a:gd name="T55" fmla="*/ 637 h 637"/>
              <a:gd name="T56" fmla="*/ 353 w 638"/>
              <a:gd name="T57" fmla="*/ 600 h 637"/>
              <a:gd name="T58" fmla="*/ 417 w 638"/>
              <a:gd name="T59" fmla="*/ 555 h 637"/>
              <a:gd name="T60" fmla="*/ 453 w 638"/>
              <a:gd name="T61" fmla="*/ 608 h 637"/>
              <a:gd name="T62" fmla="*/ 491 w 638"/>
              <a:gd name="T63" fmla="*/ 546 h 637"/>
              <a:gd name="T64" fmla="*/ 521 w 638"/>
              <a:gd name="T65" fmla="*/ 475 h 637"/>
              <a:gd name="T66" fmla="*/ 580 w 638"/>
              <a:gd name="T67" fmla="*/ 502 h 637"/>
              <a:gd name="T68" fmla="*/ 582 w 638"/>
              <a:gd name="T69" fmla="*/ 429 h 637"/>
              <a:gd name="T70" fmla="*/ 573 w 638"/>
              <a:gd name="T71" fmla="*/ 352 h 637"/>
              <a:gd name="T72" fmla="*/ 319 w 638"/>
              <a:gd name="T73" fmla="*/ 493 h 637"/>
              <a:gd name="T74" fmla="*/ 319 w 638"/>
              <a:gd name="T75" fmla="*/ 144 h 637"/>
              <a:gd name="T76" fmla="*/ 319 w 638"/>
              <a:gd name="T77" fmla="*/ 493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38" h="637">
                <a:moveTo>
                  <a:pt x="603" y="352"/>
                </a:moveTo>
                <a:cubicBezTo>
                  <a:pt x="638" y="346"/>
                  <a:pt x="638" y="346"/>
                  <a:pt x="638" y="346"/>
                </a:cubicBezTo>
                <a:cubicBezTo>
                  <a:pt x="638" y="290"/>
                  <a:pt x="638" y="290"/>
                  <a:pt x="638" y="290"/>
                </a:cubicBezTo>
                <a:cubicBezTo>
                  <a:pt x="603" y="284"/>
                  <a:pt x="603" y="284"/>
                  <a:pt x="603" y="284"/>
                </a:cubicBezTo>
                <a:cubicBezTo>
                  <a:pt x="573" y="284"/>
                  <a:pt x="573" y="284"/>
                  <a:pt x="573" y="284"/>
                </a:cubicBezTo>
                <a:cubicBezTo>
                  <a:pt x="570" y="261"/>
                  <a:pt x="564" y="240"/>
                  <a:pt x="556" y="221"/>
                </a:cubicBezTo>
                <a:cubicBezTo>
                  <a:pt x="582" y="205"/>
                  <a:pt x="582" y="205"/>
                  <a:pt x="582" y="205"/>
                </a:cubicBezTo>
                <a:cubicBezTo>
                  <a:pt x="609" y="184"/>
                  <a:pt x="609" y="184"/>
                  <a:pt x="609" y="184"/>
                </a:cubicBezTo>
                <a:cubicBezTo>
                  <a:pt x="580" y="134"/>
                  <a:pt x="580" y="134"/>
                  <a:pt x="580" y="134"/>
                </a:cubicBezTo>
                <a:cubicBezTo>
                  <a:pt x="547" y="146"/>
                  <a:pt x="547" y="146"/>
                  <a:pt x="547" y="146"/>
                </a:cubicBezTo>
                <a:cubicBezTo>
                  <a:pt x="521" y="162"/>
                  <a:pt x="521" y="162"/>
                  <a:pt x="521" y="162"/>
                </a:cubicBezTo>
                <a:cubicBezTo>
                  <a:pt x="509" y="145"/>
                  <a:pt x="493" y="128"/>
                  <a:pt x="476" y="116"/>
                </a:cubicBezTo>
                <a:cubicBezTo>
                  <a:pt x="491" y="90"/>
                  <a:pt x="491" y="90"/>
                  <a:pt x="491" y="90"/>
                </a:cubicBezTo>
                <a:cubicBezTo>
                  <a:pt x="503" y="57"/>
                  <a:pt x="503" y="57"/>
                  <a:pt x="503" y="57"/>
                </a:cubicBezTo>
                <a:cubicBezTo>
                  <a:pt x="453" y="28"/>
                  <a:pt x="453" y="28"/>
                  <a:pt x="453" y="28"/>
                </a:cubicBezTo>
                <a:cubicBezTo>
                  <a:pt x="432" y="56"/>
                  <a:pt x="432" y="56"/>
                  <a:pt x="432" y="56"/>
                </a:cubicBezTo>
                <a:cubicBezTo>
                  <a:pt x="417" y="81"/>
                  <a:pt x="417" y="81"/>
                  <a:pt x="417" y="81"/>
                </a:cubicBezTo>
                <a:cubicBezTo>
                  <a:pt x="397" y="74"/>
                  <a:pt x="376" y="68"/>
                  <a:pt x="353" y="65"/>
                </a:cubicBezTo>
                <a:cubicBezTo>
                  <a:pt x="353" y="34"/>
                  <a:pt x="353" y="34"/>
                  <a:pt x="353" y="34"/>
                </a:cubicBezTo>
                <a:cubicBezTo>
                  <a:pt x="347" y="0"/>
                  <a:pt x="347" y="0"/>
                  <a:pt x="347" y="0"/>
                </a:cubicBezTo>
                <a:cubicBezTo>
                  <a:pt x="291" y="0"/>
                  <a:pt x="291" y="0"/>
                  <a:pt x="291" y="0"/>
                </a:cubicBezTo>
                <a:cubicBezTo>
                  <a:pt x="285" y="34"/>
                  <a:pt x="285" y="34"/>
                  <a:pt x="285" y="34"/>
                </a:cubicBezTo>
                <a:cubicBezTo>
                  <a:pt x="285" y="65"/>
                  <a:pt x="285" y="65"/>
                  <a:pt x="285" y="65"/>
                </a:cubicBezTo>
                <a:cubicBezTo>
                  <a:pt x="262" y="68"/>
                  <a:pt x="243" y="74"/>
                  <a:pt x="221" y="81"/>
                </a:cubicBezTo>
                <a:cubicBezTo>
                  <a:pt x="208" y="56"/>
                  <a:pt x="208" y="56"/>
                  <a:pt x="208" y="56"/>
                </a:cubicBezTo>
                <a:cubicBezTo>
                  <a:pt x="185" y="28"/>
                  <a:pt x="185" y="28"/>
                  <a:pt x="185" y="28"/>
                </a:cubicBezTo>
                <a:cubicBezTo>
                  <a:pt x="135" y="57"/>
                  <a:pt x="135" y="57"/>
                  <a:pt x="135" y="57"/>
                </a:cubicBezTo>
                <a:cubicBezTo>
                  <a:pt x="149" y="90"/>
                  <a:pt x="149" y="90"/>
                  <a:pt x="149" y="90"/>
                </a:cubicBezTo>
                <a:cubicBezTo>
                  <a:pt x="162" y="116"/>
                  <a:pt x="162" y="116"/>
                  <a:pt x="162" y="116"/>
                </a:cubicBezTo>
                <a:cubicBezTo>
                  <a:pt x="146" y="128"/>
                  <a:pt x="131" y="145"/>
                  <a:pt x="117" y="162"/>
                </a:cubicBezTo>
                <a:cubicBezTo>
                  <a:pt x="91" y="146"/>
                  <a:pt x="91" y="146"/>
                  <a:pt x="91" y="146"/>
                </a:cubicBezTo>
                <a:cubicBezTo>
                  <a:pt x="58" y="134"/>
                  <a:pt x="58" y="134"/>
                  <a:pt x="58" y="134"/>
                </a:cubicBezTo>
                <a:cubicBezTo>
                  <a:pt x="29" y="184"/>
                  <a:pt x="29" y="184"/>
                  <a:pt x="29" y="184"/>
                </a:cubicBezTo>
                <a:cubicBezTo>
                  <a:pt x="56" y="205"/>
                  <a:pt x="56" y="205"/>
                  <a:pt x="56" y="205"/>
                </a:cubicBezTo>
                <a:cubicBezTo>
                  <a:pt x="82" y="221"/>
                  <a:pt x="82" y="221"/>
                  <a:pt x="82" y="221"/>
                </a:cubicBezTo>
                <a:cubicBezTo>
                  <a:pt x="75" y="240"/>
                  <a:pt x="69" y="261"/>
                  <a:pt x="66" y="284"/>
                </a:cubicBezTo>
                <a:cubicBezTo>
                  <a:pt x="37" y="284"/>
                  <a:pt x="37" y="284"/>
                  <a:pt x="37" y="284"/>
                </a:cubicBezTo>
                <a:cubicBezTo>
                  <a:pt x="0" y="290"/>
                  <a:pt x="0" y="290"/>
                  <a:pt x="0" y="290"/>
                </a:cubicBezTo>
                <a:cubicBezTo>
                  <a:pt x="0" y="346"/>
                  <a:pt x="0" y="346"/>
                  <a:pt x="0" y="346"/>
                </a:cubicBezTo>
                <a:cubicBezTo>
                  <a:pt x="37" y="352"/>
                  <a:pt x="37" y="352"/>
                  <a:pt x="37" y="352"/>
                </a:cubicBezTo>
                <a:cubicBezTo>
                  <a:pt x="66" y="352"/>
                  <a:pt x="66" y="352"/>
                  <a:pt x="66" y="352"/>
                </a:cubicBezTo>
                <a:cubicBezTo>
                  <a:pt x="69" y="373"/>
                  <a:pt x="75" y="395"/>
                  <a:pt x="82" y="414"/>
                </a:cubicBezTo>
                <a:cubicBezTo>
                  <a:pt x="56" y="429"/>
                  <a:pt x="56" y="429"/>
                  <a:pt x="56" y="429"/>
                </a:cubicBezTo>
                <a:cubicBezTo>
                  <a:pt x="29" y="452"/>
                  <a:pt x="29" y="452"/>
                  <a:pt x="29" y="452"/>
                </a:cubicBezTo>
                <a:cubicBezTo>
                  <a:pt x="58" y="502"/>
                  <a:pt x="58" y="502"/>
                  <a:pt x="58" y="502"/>
                </a:cubicBezTo>
                <a:cubicBezTo>
                  <a:pt x="91" y="488"/>
                  <a:pt x="91" y="488"/>
                  <a:pt x="91" y="488"/>
                </a:cubicBezTo>
                <a:cubicBezTo>
                  <a:pt x="117" y="475"/>
                  <a:pt x="117" y="475"/>
                  <a:pt x="117" y="475"/>
                </a:cubicBezTo>
                <a:cubicBezTo>
                  <a:pt x="131" y="491"/>
                  <a:pt x="146" y="507"/>
                  <a:pt x="162" y="520"/>
                </a:cubicBezTo>
                <a:cubicBezTo>
                  <a:pt x="149" y="546"/>
                  <a:pt x="149" y="546"/>
                  <a:pt x="149" y="546"/>
                </a:cubicBezTo>
                <a:cubicBezTo>
                  <a:pt x="135" y="579"/>
                  <a:pt x="135" y="579"/>
                  <a:pt x="135" y="579"/>
                </a:cubicBezTo>
                <a:cubicBezTo>
                  <a:pt x="185" y="608"/>
                  <a:pt x="185" y="608"/>
                  <a:pt x="185" y="608"/>
                </a:cubicBezTo>
                <a:cubicBezTo>
                  <a:pt x="208" y="581"/>
                  <a:pt x="208" y="581"/>
                  <a:pt x="208" y="581"/>
                </a:cubicBezTo>
                <a:cubicBezTo>
                  <a:pt x="221" y="555"/>
                  <a:pt x="221" y="555"/>
                  <a:pt x="221" y="555"/>
                </a:cubicBezTo>
                <a:cubicBezTo>
                  <a:pt x="243" y="563"/>
                  <a:pt x="262" y="569"/>
                  <a:pt x="285" y="572"/>
                </a:cubicBezTo>
                <a:cubicBezTo>
                  <a:pt x="285" y="600"/>
                  <a:pt x="285" y="600"/>
                  <a:pt x="285" y="600"/>
                </a:cubicBezTo>
                <a:cubicBezTo>
                  <a:pt x="291" y="637"/>
                  <a:pt x="291" y="637"/>
                  <a:pt x="291" y="637"/>
                </a:cubicBezTo>
                <a:cubicBezTo>
                  <a:pt x="347" y="637"/>
                  <a:pt x="347" y="637"/>
                  <a:pt x="347" y="637"/>
                </a:cubicBezTo>
                <a:cubicBezTo>
                  <a:pt x="353" y="600"/>
                  <a:pt x="353" y="600"/>
                  <a:pt x="353" y="600"/>
                </a:cubicBezTo>
                <a:cubicBezTo>
                  <a:pt x="353" y="572"/>
                  <a:pt x="353" y="572"/>
                  <a:pt x="353" y="572"/>
                </a:cubicBezTo>
                <a:cubicBezTo>
                  <a:pt x="376" y="569"/>
                  <a:pt x="397" y="563"/>
                  <a:pt x="417" y="555"/>
                </a:cubicBezTo>
                <a:cubicBezTo>
                  <a:pt x="432" y="581"/>
                  <a:pt x="432" y="581"/>
                  <a:pt x="432" y="581"/>
                </a:cubicBezTo>
                <a:cubicBezTo>
                  <a:pt x="453" y="608"/>
                  <a:pt x="453" y="608"/>
                  <a:pt x="453" y="608"/>
                </a:cubicBezTo>
                <a:cubicBezTo>
                  <a:pt x="503" y="579"/>
                  <a:pt x="503" y="579"/>
                  <a:pt x="503" y="579"/>
                </a:cubicBezTo>
                <a:cubicBezTo>
                  <a:pt x="491" y="546"/>
                  <a:pt x="491" y="546"/>
                  <a:pt x="491" y="546"/>
                </a:cubicBezTo>
                <a:cubicBezTo>
                  <a:pt x="476" y="520"/>
                  <a:pt x="476" y="520"/>
                  <a:pt x="476" y="520"/>
                </a:cubicBezTo>
                <a:cubicBezTo>
                  <a:pt x="493" y="507"/>
                  <a:pt x="509" y="491"/>
                  <a:pt x="521" y="475"/>
                </a:cubicBezTo>
                <a:cubicBezTo>
                  <a:pt x="547" y="488"/>
                  <a:pt x="547" y="488"/>
                  <a:pt x="547" y="488"/>
                </a:cubicBezTo>
                <a:cubicBezTo>
                  <a:pt x="580" y="502"/>
                  <a:pt x="580" y="502"/>
                  <a:pt x="580" y="502"/>
                </a:cubicBezTo>
                <a:cubicBezTo>
                  <a:pt x="609" y="452"/>
                  <a:pt x="609" y="452"/>
                  <a:pt x="609" y="452"/>
                </a:cubicBezTo>
                <a:cubicBezTo>
                  <a:pt x="582" y="429"/>
                  <a:pt x="582" y="429"/>
                  <a:pt x="582" y="429"/>
                </a:cubicBezTo>
                <a:cubicBezTo>
                  <a:pt x="556" y="414"/>
                  <a:pt x="556" y="414"/>
                  <a:pt x="556" y="414"/>
                </a:cubicBezTo>
                <a:cubicBezTo>
                  <a:pt x="564" y="395"/>
                  <a:pt x="570" y="373"/>
                  <a:pt x="573" y="352"/>
                </a:cubicBezTo>
                <a:lnTo>
                  <a:pt x="603" y="352"/>
                </a:lnTo>
                <a:close/>
                <a:moveTo>
                  <a:pt x="319" y="493"/>
                </a:moveTo>
                <a:cubicBezTo>
                  <a:pt x="223" y="493"/>
                  <a:pt x="145" y="414"/>
                  <a:pt x="145" y="318"/>
                </a:cubicBezTo>
                <a:cubicBezTo>
                  <a:pt x="145" y="222"/>
                  <a:pt x="223" y="144"/>
                  <a:pt x="319" y="144"/>
                </a:cubicBezTo>
                <a:cubicBezTo>
                  <a:pt x="415" y="144"/>
                  <a:pt x="493" y="222"/>
                  <a:pt x="493" y="318"/>
                </a:cubicBezTo>
                <a:cubicBezTo>
                  <a:pt x="493" y="414"/>
                  <a:pt x="415" y="493"/>
                  <a:pt x="319" y="493"/>
                </a:cubicBezTo>
                <a:close/>
              </a:path>
            </a:pathLst>
          </a:custGeom>
          <a:solidFill>
            <a:srgbClr val="49C1AD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sz="2400">
              <a:solidFill>
                <a:srgbClr val="3F7EE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Freeform 12"/>
          <p:cNvSpPr>
            <a:spLocks noEditPoints="1"/>
          </p:cNvSpPr>
          <p:nvPr/>
        </p:nvSpPr>
        <p:spPr bwMode="auto">
          <a:xfrm>
            <a:off x="2545868" y="3278491"/>
            <a:ext cx="2089859" cy="2086542"/>
          </a:xfrm>
          <a:custGeom>
            <a:avLst/>
            <a:gdLst>
              <a:gd name="T0" fmla="*/ 800 w 800"/>
              <a:gd name="T1" fmla="*/ 428 h 799"/>
              <a:gd name="T2" fmla="*/ 766 w 800"/>
              <a:gd name="T3" fmla="*/ 365 h 799"/>
              <a:gd name="T4" fmla="*/ 725 w 800"/>
              <a:gd name="T5" fmla="*/ 303 h 799"/>
              <a:gd name="T6" fmla="*/ 781 w 800"/>
              <a:gd name="T7" fmla="*/ 273 h 799"/>
              <a:gd name="T8" fmla="*/ 725 w 800"/>
              <a:gd name="T9" fmla="*/ 229 h 799"/>
              <a:gd name="T10" fmla="*/ 663 w 800"/>
              <a:gd name="T11" fmla="*/ 186 h 799"/>
              <a:gd name="T12" fmla="*/ 704 w 800"/>
              <a:gd name="T13" fmla="*/ 136 h 799"/>
              <a:gd name="T14" fmla="*/ 636 w 800"/>
              <a:gd name="T15" fmla="*/ 117 h 799"/>
              <a:gd name="T16" fmla="*/ 561 w 800"/>
              <a:gd name="T17" fmla="*/ 102 h 799"/>
              <a:gd name="T18" fmla="*/ 580 w 800"/>
              <a:gd name="T19" fmla="*/ 41 h 799"/>
              <a:gd name="T20" fmla="*/ 509 w 800"/>
              <a:gd name="T21" fmla="*/ 49 h 799"/>
              <a:gd name="T22" fmla="*/ 436 w 800"/>
              <a:gd name="T23" fmla="*/ 64 h 799"/>
              <a:gd name="T24" fmla="*/ 430 w 800"/>
              <a:gd name="T25" fmla="*/ 0 h 799"/>
              <a:gd name="T26" fmla="*/ 366 w 800"/>
              <a:gd name="T27" fmla="*/ 35 h 799"/>
              <a:gd name="T28" fmla="*/ 304 w 800"/>
              <a:gd name="T29" fmla="*/ 76 h 799"/>
              <a:gd name="T30" fmla="*/ 274 w 800"/>
              <a:gd name="T31" fmla="*/ 20 h 799"/>
              <a:gd name="T32" fmla="*/ 230 w 800"/>
              <a:gd name="T33" fmla="*/ 76 h 799"/>
              <a:gd name="T34" fmla="*/ 188 w 800"/>
              <a:gd name="T35" fmla="*/ 138 h 799"/>
              <a:gd name="T36" fmla="*/ 138 w 800"/>
              <a:gd name="T37" fmla="*/ 97 h 799"/>
              <a:gd name="T38" fmla="*/ 118 w 800"/>
              <a:gd name="T39" fmla="*/ 165 h 799"/>
              <a:gd name="T40" fmla="*/ 103 w 800"/>
              <a:gd name="T41" fmla="*/ 239 h 799"/>
              <a:gd name="T42" fmla="*/ 43 w 800"/>
              <a:gd name="T43" fmla="*/ 220 h 799"/>
              <a:gd name="T44" fmla="*/ 50 w 800"/>
              <a:gd name="T45" fmla="*/ 292 h 799"/>
              <a:gd name="T46" fmla="*/ 64 w 800"/>
              <a:gd name="T47" fmla="*/ 365 h 799"/>
              <a:gd name="T48" fmla="*/ 0 w 800"/>
              <a:gd name="T49" fmla="*/ 371 h 799"/>
              <a:gd name="T50" fmla="*/ 37 w 800"/>
              <a:gd name="T51" fmla="*/ 435 h 799"/>
              <a:gd name="T52" fmla="*/ 77 w 800"/>
              <a:gd name="T53" fmla="*/ 497 h 799"/>
              <a:gd name="T54" fmla="*/ 20 w 800"/>
              <a:gd name="T55" fmla="*/ 527 h 799"/>
              <a:gd name="T56" fmla="*/ 77 w 800"/>
              <a:gd name="T57" fmla="*/ 571 h 799"/>
              <a:gd name="T58" fmla="*/ 139 w 800"/>
              <a:gd name="T59" fmla="*/ 613 h 799"/>
              <a:gd name="T60" fmla="*/ 99 w 800"/>
              <a:gd name="T61" fmla="*/ 663 h 799"/>
              <a:gd name="T62" fmla="*/ 167 w 800"/>
              <a:gd name="T63" fmla="*/ 683 h 799"/>
              <a:gd name="T64" fmla="*/ 241 w 800"/>
              <a:gd name="T65" fmla="*/ 698 h 799"/>
              <a:gd name="T66" fmla="*/ 221 w 800"/>
              <a:gd name="T67" fmla="*/ 758 h 799"/>
              <a:gd name="T68" fmla="*/ 292 w 800"/>
              <a:gd name="T69" fmla="*/ 751 h 799"/>
              <a:gd name="T70" fmla="*/ 366 w 800"/>
              <a:gd name="T71" fmla="*/ 736 h 799"/>
              <a:gd name="T72" fmla="*/ 372 w 800"/>
              <a:gd name="T73" fmla="*/ 799 h 799"/>
              <a:gd name="T74" fmla="*/ 436 w 800"/>
              <a:gd name="T75" fmla="*/ 764 h 799"/>
              <a:gd name="T76" fmla="*/ 498 w 800"/>
              <a:gd name="T77" fmla="*/ 724 h 799"/>
              <a:gd name="T78" fmla="*/ 528 w 800"/>
              <a:gd name="T79" fmla="*/ 781 h 799"/>
              <a:gd name="T80" fmla="*/ 572 w 800"/>
              <a:gd name="T81" fmla="*/ 724 h 799"/>
              <a:gd name="T82" fmla="*/ 614 w 800"/>
              <a:gd name="T83" fmla="*/ 662 h 799"/>
              <a:gd name="T84" fmla="*/ 664 w 800"/>
              <a:gd name="T85" fmla="*/ 702 h 799"/>
              <a:gd name="T86" fmla="*/ 684 w 800"/>
              <a:gd name="T87" fmla="*/ 634 h 799"/>
              <a:gd name="T88" fmla="*/ 699 w 800"/>
              <a:gd name="T89" fmla="*/ 560 h 799"/>
              <a:gd name="T90" fmla="*/ 760 w 800"/>
              <a:gd name="T91" fmla="*/ 580 h 799"/>
              <a:gd name="T92" fmla="*/ 751 w 800"/>
              <a:gd name="T93" fmla="*/ 507 h 799"/>
              <a:gd name="T94" fmla="*/ 737 w 800"/>
              <a:gd name="T95" fmla="*/ 435 h 799"/>
              <a:gd name="T96" fmla="*/ 400 w 800"/>
              <a:gd name="T97" fmla="*/ 650 h 799"/>
              <a:gd name="T98" fmla="*/ 400 w 800"/>
              <a:gd name="T99" fmla="*/ 149 h 799"/>
              <a:gd name="T100" fmla="*/ 400 w 800"/>
              <a:gd name="T101" fmla="*/ 65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00" h="799">
                <a:moveTo>
                  <a:pt x="766" y="435"/>
                </a:moveTo>
                <a:cubicBezTo>
                  <a:pt x="800" y="428"/>
                  <a:pt x="800" y="428"/>
                  <a:pt x="800" y="428"/>
                </a:cubicBezTo>
                <a:cubicBezTo>
                  <a:pt x="800" y="371"/>
                  <a:pt x="800" y="371"/>
                  <a:pt x="800" y="371"/>
                </a:cubicBezTo>
                <a:cubicBezTo>
                  <a:pt x="766" y="365"/>
                  <a:pt x="766" y="365"/>
                  <a:pt x="766" y="365"/>
                </a:cubicBezTo>
                <a:cubicBezTo>
                  <a:pt x="737" y="365"/>
                  <a:pt x="737" y="365"/>
                  <a:pt x="737" y="365"/>
                </a:cubicBezTo>
                <a:cubicBezTo>
                  <a:pt x="735" y="344"/>
                  <a:pt x="731" y="322"/>
                  <a:pt x="725" y="303"/>
                </a:cubicBezTo>
                <a:cubicBezTo>
                  <a:pt x="751" y="292"/>
                  <a:pt x="751" y="292"/>
                  <a:pt x="751" y="292"/>
                </a:cubicBezTo>
                <a:cubicBezTo>
                  <a:pt x="781" y="273"/>
                  <a:pt x="781" y="273"/>
                  <a:pt x="781" y="273"/>
                </a:cubicBezTo>
                <a:cubicBezTo>
                  <a:pt x="760" y="220"/>
                  <a:pt x="760" y="220"/>
                  <a:pt x="760" y="220"/>
                </a:cubicBezTo>
                <a:cubicBezTo>
                  <a:pt x="725" y="229"/>
                  <a:pt x="725" y="229"/>
                  <a:pt x="725" y="229"/>
                </a:cubicBezTo>
                <a:cubicBezTo>
                  <a:pt x="699" y="239"/>
                  <a:pt x="699" y="239"/>
                  <a:pt x="699" y="239"/>
                </a:cubicBezTo>
                <a:cubicBezTo>
                  <a:pt x="689" y="220"/>
                  <a:pt x="676" y="203"/>
                  <a:pt x="663" y="186"/>
                </a:cubicBezTo>
                <a:cubicBezTo>
                  <a:pt x="684" y="165"/>
                  <a:pt x="684" y="165"/>
                  <a:pt x="684" y="165"/>
                </a:cubicBezTo>
                <a:cubicBezTo>
                  <a:pt x="704" y="136"/>
                  <a:pt x="704" y="136"/>
                  <a:pt x="704" y="136"/>
                </a:cubicBezTo>
                <a:cubicBezTo>
                  <a:pt x="664" y="97"/>
                  <a:pt x="664" y="97"/>
                  <a:pt x="664" y="97"/>
                </a:cubicBezTo>
                <a:cubicBezTo>
                  <a:pt x="636" y="117"/>
                  <a:pt x="636" y="117"/>
                  <a:pt x="636" y="117"/>
                </a:cubicBezTo>
                <a:cubicBezTo>
                  <a:pt x="614" y="138"/>
                  <a:pt x="614" y="138"/>
                  <a:pt x="614" y="138"/>
                </a:cubicBezTo>
                <a:cubicBezTo>
                  <a:pt x="598" y="124"/>
                  <a:pt x="580" y="112"/>
                  <a:pt x="561" y="102"/>
                </a:cubicBezTo>
                <a:cubicBezTo>
                  <a:pt x="572" y="76"/>
                  <a:pt x="572" y="76"/>
                  <a:pt x="572" y="76"/>
                </a:cubicBezTo>
                <a:cubicBezTo>
                  <a:pt x="580" y="41"/>
                  <a:pt x="580" y="41"/>
                  <a:pt x="580" y="41"/>
                </a:cubicBezTo>
                <a:cubicBezTo>
                  <a:pt x="528" y="20"/>
                  <a:pt x="528" y="20"/>
                  <a:pt x="528" y="20"/>
                </a:cubicBezTo>
                <a:cubicBezTo>
                  <a:pt x="509" y="49"/>
                  <a:pt x="509" y="49"/>
                  <a:pt x="509" y="49"/>
                </a:cubicBezTo>
                <a:cubicBezTo>
                  <a:pt x="498" y="76"/>
                  <a:pt x="498" y="76"/>
                  <a:pt x="498" y="76"/>
                </a:cubicBezTo>
                <a:cubicBezTo>
                  <a:pt x="478" y="70"/>
                  <a:pt x="457" y="65"/>
                  <a:pt x="436" y="64"/>
                </a:cubicBezTo>
                <a:cubicBezTo>
                  <a:pt x="436" y="35"/>
                  <a:pt x="436" y="35"/>
                  <a:pt x="436" y="35"/>
                </a:cubicBezTo>
                <a:cubicBezTo>
                  <a:pt x="430" y="0"/>
                  <a:pt x="430" y="0"/>
                  <a:pt x="430" y="0"/>
                </a:cubicBezTo>
                <a:cubicBezTo>
                  <a:pt x="372" y="0"/>
                  <a:pt x="372" y="0"/>
                  <a:pt x="372" y="0"/>
                </a:cubicBezTo>
                <a:cubicBezTo>
                  <a:pt x="366" y="35"/>
                  <a:pt x="366" y="35"/>
                  <a:pt x="366" y="35"/>
                </a:cubicBezTo>
                <a:cubicBezTo>
                  <a:pt x="366" y="64"/>
                  <a:pt x="366" y="64"/>
                  <a:pt x="366" y="64"/>
                </a:cubicBezTo>
                <a:cubicBezTo>
                  <a:pt x="345" y="65"/>
                  <a:pt x="324" y="70"/>
                  <a:pt x="304" y="76"/>
                </a:cubicBezTo>
                <a:cubicBezTo>
                  <a:pt x="292" y="49"/>
                  <a:pt x="292" y="49"/>
                  <a:pt x="292" y="49"/>
                </a:cubicBezTo>
                <a:cubicBezTo>
                  <a:pt x="274" y="20"/>
                  <a:pt x="274" y="20"/>
                  <a:pt x="274" y="20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30" y="76"/>
                  <a:pt x="230" y="76"/>
                  <a:pt x="230" y="76"/>
                </a:cubicBezTo>
                <a:cubicBezTo>
                  <a:pt x="241" y="102"/>
                  <a:pt x="241" y="102"/>
                  <a:pt x="241" y="102"/>
                </a:cubicBezTo>
                <a:cubicBezTo>
                  <a:pt x="221" y="112"/>
                  <a:pt x="204" y="124"/>
                  <a:pt x="188" y="138"/>
                </a:cubicBezTo>
                <a:cubicBezTo>
                  <a:pt x="167" y="117"/>
                  <a:pt x="167" y="117"/>
                  <a:pt x="167" y="117"/>
                </a:cubicBezTo>
                <a:cubicBezTo>
                  <a:pt x="138" y="97"/>
                  <a:pt x="138" y="97"/>
                  <a:pt x="138" y="97"/>
                </a:cubicBezTo>
                <a:cubicBezTo>
                  <a:pt x="99" y="136"/>
                  <a:pt x="99" y="136"/>
                  <a:pt x="99" y="136"/>
                </a:cubicBezTo>
                <a:cubicBezTo>
                  <a:pt x="118" y="165"/>
                  <a:pt x="118" y="165"/>
                  <a:pt x="118" y="165"/>
                </a:cubicBezTo>
                <a:cubicBezTo>
                  <a:pt x="139" y="186"/>
                  <a:pt x="139" y="186"/>
                  <a:pt x="139" y="186"/>
                </a:cubicBezTo>
                <a:cubicBezTo>
                  <a:pt x="126" y="203"/>
                  <a:pt x="114" y="220"/>
                  <a:pt x="103" y="239"/>
                </a:cubicBezTo>
                <a:cubicBezTo>
                  <a:pt x="77" y="229"/>
                  <a:pt x="77" y="229"/>
                  <a:pt x="77" y="229"/>
                </a:cubicBezTo>
                <a:cubicBezTo>
                  <a:pt x="43" y="220"/>
                  <a:pt x="43" y="220"/>
                  <a:pt x="43" y="220"/>
                </a:cubicBezTo>
                <a:cubicBezTo>
                  <a:pt x="20" y="273"/>
                  <a:pt x="20" y="273"/>
                  <a:pt x="20" y="273"/>
                </a:cubicBezTo>
                <a:cubicBezTo>
                  <a:pt x="50" y="292"/>
                  <a:pt x="50" y="292"/>
                  <a:pt x="50" y="292"/>
                </a:cubicBezTo>
                <a:cubicBezTo>
                  <a:pt x="77" y="303"/>
                  <a:pt x="77" y="303"/>
                  <a:pt x="77" y="303"/>
                </a:cubicBezTo>
                <a:cubicBezTo>
                  <a:pt x="71" y="322"/>
                  <a:pt x="67" y="344"/>
                  <a:pt x="64" y="365"/>
                </a:cubicBezTo>
                <a:cubicBezTo>
                  <a:pt x="37" y="365"/>
                  <a:pt x="37" y="365"/>
                  <a:pt x="37" y="365"/>
                </a:cubicBezTo>
                <a:cubicBezTo>
                  <a:pt x="0" y="371"/>
                  <a:pt x="0" y="371"/>
                  <a:pt x="0" y="371"/>
                </a:cubicBezTo>
                <a:cubicBezTo>
                  <a:pt x="0" y="428"/>
                  <a:pt x="0" y="428"/>
                  <a:pt x="0" y="428"/>
                </a:cubicBezTo>
                <a:cubicBezTo>
                  <a:pt x="37" y="435"/>
                  <a:pt x="37" y="435"/>
                  <a:pt x="37" y="435"/>
                </a:cubicBezTo>
                <a:cubicBezTo>
                  <a:pt x="64" y="435"/>
                  <a:pt x="64" y="435"/>
                  <a:pt x="64" y="435"/>
                </a:cubicBezTo>
                <a:cubicBezTo>
                  <a:pt x="67" y="456"/>
                  <a:pt x="71" y="477"/>
                  <a:pt x="77" y="497"/>
                </a:cubicBezTo>
                <a:cubicBezTo>
                  <a:pt x="50" y="507"/>
                  <a:pt x="50" y="507"/>
                  <a:pt x="50" y="507"/>
                </a:cubicBezTo>
                <a:cubicBezTo>
                  <a:pt x="20" y="527"/>
                  <a:pt x="20" y="527"/>
                  <a:pt x="20" y="527"/>
                </a:cubicBezTo>
                <a:cubicBezTo>
                  <a:pt x="43" y="580"/>
                  <a:pt x="43" y="580"/>
                  <a:pt x="43" y="580"/>
                </a:cubicBezTo>
                <a:cubicBezTo>
                  <a:pt x="77" y="571"/>
                  <a:pt x="77" y="571"/>
                  <a:pt x="77" y="571"/>
                </a:cubicBezTo>
                <a:cubicBezTo>
                  <a:pt x="103" y="560"/>
                  <a:pt x="103" y="560"/>
                  <a:pt x="103" y="560"/>
                </a:cubicBezTo>
                <a:cubicBezTo>
                  <a:pt x="114" y="580"/>
                  <a:pt x="126" y="596"/>
                  <a:pt x="139" y="613"/>
                </a:cubicBezTo>
                <a:cubicBezTo>
                  <a:pt x="118" y="634"/>
                  <a:pt x="118" y="634"/>
                  <a:pt x="118" y="634"/>
                </a:cubicBezTo>
                <a:cubicBezTo>
                  <a:pt x="99" y="663"/>
                  <a:pt x="99" y="663"/>
                  <a:pt x="99" y="663"/>
                </a:cubicBezTo>
                <a:cubicBezTo>
                  <a:pt x="138" y="702"/>
                  <a:pt x="138" y="702"/>
                  <a:pt x="138" y="702"/>
                </a:cubicBezTo>
                <a:cubicBezTo>
                  <a:pt x="167" y="683"/>
                  <a:pt x="167" y="683"/>
                  <a:pt x="167" y="683"/>
                </a:cubicBezTo>
                <a:cubicBezTo>
                  <a:pt x="188" y="662"/>
                  <a:pt x="188" y="662"/>
                  <a:pt x="188" y="662"/>
                </a:cubicBezTo>
                <a:cubicBezTo>
                  <a:pt x="204" y="675"/>
                  <a:pt x="221" y="687"/>
                  <a:pt x="241" y="698"/>
                </a:cubicBezTo>
                <a:cubicBezTo>
                  <a:pt x="230" y="724"/>
                  <a:pt x="230" y="724"/>
                  <a:pt x="230" y="724"/>
                </a:cubicBezTo>
                <a:cubicBezTo>
                  <a:pt x="221" y="758"/>
                  <a:pt x="221" y="758"/>
                  <a:pt x="221" y="758"/>
                </a:cubicBezTo>
                <a:cubicBezTo>
                  <a:pt x="274" y="781"/>
                  <a:pt x="274" y="781"/>
                  <a:pt x="274" y="781"/>
                </a:cubicBezTo>
                <a:cubicBezTo>
                  <a:pt x="292" y="751"/>
                  <a:pt x="292" y="751"/>
                  <a:pt x="292" y="751"/>
                </a:cubicBezTo>
                <a:cubicBezTo>
                  <a:pt x="304" y="724"/>
                  <a:pt x="304" y="724"/>
                  <a:pt x="304" y="724"/>
                </a:cubicBezTo>
                <a:cubicBezTo>
                  <a:pt x="324" y="730"/>
                  <a:pt x="345" y="734"/>
                  <a:pt x="366" y="736"/>
                </a:cubicBezTo>
                <a:cubicBezTo>
                  <a:pt x="366" y="764"/>
                  <a:pt x="366" y="764"/>
                  <a:pt x="366" y="764"/>
                </a:cubicBezTo>
                <a:cubicBezTo>
                  <a:pt x="372" y="799"/>
                  <a:pt x="372" y="799"/>
                  <a:pt x="372" y="799"/>
                </a:cubicBezTo>
                <a:cubicBezTo>
                  <a:pt x="430" y="799"/>
                  <a:pt x="430" y="799"/>
                  <a:pt x="430" y="799"/>
                </a:cubicBezTo>
                <a:cubicBezTo>
                  <a:pt x="436" y="764"/>
                  <a:pt x="436" y="764"/>
                  <a:pt x="436" y="764"/>
                </a:cubicBezTo>
                <a:cubicBezTo>
                  <a:pt x="436" y="736"/>
                  <a:pt x="436" y="736"/>
                  <a:pt x="436" y="736"/>
                </a:cubicBezTo>
                <a:cubicBezTo>
                  <a:pt x="457" y="734"/>
                  <a:pt x="478" y="730"/>
                  <a:pt x="498" y="724"/>
                </a:cubicBezTo>
                <a:cubicBezTo>
                  <a:pt x="509" y="751"/>
                  <a:pt x="509" y="751"/>
                  <a:pt x="509" y="751"/>
                </a:cubicBezTo>
                <a:cubicBezTo>
                  <a:pt x="528" y="781"/>
                  <a:pt x="528" y="781"/>
                  <a:pt x="528" y="781"/>
                </a:cubicBezTo>
                <a:cubicBezTo>
                  <a:pt x="580" y="758"/>
                  <a:pt x="580" y="758"/>
                  <a:pt x="580" y="758"/>
                </a:cubicBezTo>
                <a:cubicBezTo>
                  <a:pt x="572" y="724"/>
                  <a:pt x="572" y="724"/>
                  <a:pt x="572" y="724"/>
                </a:cubicBezTo>
                <a:cubicBezTo>
                  <a:pt x="561" y="698"/>
                  <a:pt x="561" y="698"/>
                  <a:pt x="561" y="698"/>
                </a:cubicBezTo>
                <a:cubicBezTo>
                  <a:pt x="580" y="687"/>
                  <a:pt x="598" y="675"/>
                  <a:pt x="614" y="662"/>
                </a:cubicBezTo>
                <a:cubicBezTo>
                  <a:pt x="636" y="683"/>
                  <a:pt x="636" y="683"/>
                  <a:pt x="636" y="683"/>
                </a:cubicBezTo>
                <a:cubicBezTo>
                  <a:pt x="664" y="702"/>
                  <a:pt x="664" y="702"/>
                  <a:pt x="664" y="702"/>
                </a:cubicBezTo>
                <a:cubicBezTo>
                  <a:pt x="704" y="663"/>
                  <a:pt x="704" y="663"/>
                  <a:pt x="704" y="663"/>
                </a:cubicBezTo>
                <a:cubicBezTo>
                  <a:pt x="684" y="634"/>
                  <a:pt x="684" y="634"/>
                  <a:pt x="684" y="634"/>
                </a:cubicBezTo>
                <a:cubicBezTo>
                  <a:pt x="663" y="613"/>
                  <a:pt x="663" y="613"/>
                  <a:pt x="663" y="613"/>
                </a:cubicBezTo>
                <a:cubicBezTo>
                  <a:pt x="676" y="596"/>
                  <a:pt x="689" y="580"/>
                  <a:pt x="699" y="560"/>
                </a:cubicBezTo>
                <a:cubicBezTo>
                  <a:pt x="725" y="571"/>
                  <a:pt x="725" y="571"/>
                  <a:pt x="725" y="571"/>
                </a:cubicBezTo>
                <a:cubicBezTo>
                  <a:pt x="760" y="580"/>
                  <a:pt x="760" y="580"/>
                  <a:pt x="760" y="580"/>
                </a:cubicBezTo>
                <a:cubicBezTo>
                  <a:pt x="781" y="527"/>
                  <a:pt x="781" y="527"/>
                  <a:pt x="781" y="527"/>
                </a:cubicBezTo>
                <a:cubicBezTo>
                  <a:pt x="751" y="507"/>
                  <a:pt x="751" y="507"/>
                  <a:pt x="751" y="507"/>
                </a:cubicBezTo>
                <a:cubicBezTo>
                  <a:pt x="725" y="497"/>
                  <a:pt x="725" y="497"/>
                  <a:pt x="725" y="497"/>
                </a:cubicBezTo>
                <a:cubicBezTo>
                  <a:pt x="731" y="477"/>
                  <a:pt x="735" y="456"/>
                  <a:pt x="737" y="435"/>
                </a:cubicBezTo>
                <a:lnTo>
                  <a:pt x="766" y="435"/>
                </a:lnTo>
                <a:close/>
                <a:moveTo>
                  <a:pt x="400" y="650"/>
                </a:moveTo>
                <a:cubicBezTo>
                  <a:pt x="262" y="650"/>
                  <a:pt x="150" y="538"/>
                  <a:pt x="150" y="400"/>
                </a:cubicBezTo>
                <a:cubicBezTo>
                  <a:pt x="150" y="261"/>
                  <a:pt x="262" y="149"/>
                  <a:pt x="400" y="149"/>
                </a:cubicBezTo>
                <a:cubicBezTo>
                  <a:pt x="539" y="149"/>
                  <a:pt x="651" y="261"/>
                  <a:pt x="651" y="400"/>
                </a:cubicBezTo>
                <a:cubicBezTo>
                  <a:pt x="651" y="538"/>
                  <a:pt x="539" y="650"/>
                  <a:pt x="400" y="650"/>
                </a:cubicBezTo>
                <a:close/>
              </a:path>
            </a:pathLst>
          </a:custGeom>
          <a:solidFill>
            <a:srgbClr val="00B0F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Freeform 13"/>
          <p:cNvSpPr>
            <a:spLocks noEditPoints="1"/>
          </p:cNvSpPr>
          <p:nvPr/>
        </p:nvSpPr>
        <p:spPr bwMode="auto">
          <a:xfrm>
            <a:off x="4329436" y="2889269"/>
            <a:ext cx="1368913" cy="1392134"/>
          </a:xfrm>
          <a:custGeom>
            <a:avLst/>
            <a:gdLst>
              <a:gd name="T0" fmla="*/ 467 w 524"/>
              <a:gd name="T1" fmla="*/ 267 h 533"/>
              <a:gd name="T2" fmla="*/ 493 w 524"/>
              <a:gd name="T3" fmla="*/ 227 h 533"/>
              <a:gd name="T4" fmla="*/ 506 w 524"/>
              <a:gd name="T5" fmla="*/ 156 h 533"/>
              <a:gd name="T6" fmla="*/ 444 w 524"/>
              <a:gd name="T7" fmla="*/ 171 h 533"/>
              <a:gd name="T8" fmla="*/ 426 w 524"/>
              <a:gd name="T9" fmla="*/ 99 h 533"/>
              <a:gd name="T10" fmla="*/ 396 w 524"/>
              <a:gd name="T11" fmla="*/ 33 h 533"/>
              <a:gd name="T12" fmla="*/ 354 w 524"/>
              <a:gd name="T13" fmla="*/ 82 h 533"/>
              <a:gd name="T14" fmla="*/ 296 w 524"/>
              <a:gd name="T15" fmla="*/ 35 h 533"/>
              <a:gd name="T16" fmla="*/ 234 w 524"/>
              <a:gd name="T17" fmla="*/ 0 h 533"/>
              <a:gd name="T18" fmla="*/ 228 w 524"/>
              <a:gd name="T19" fmla="*/ 64 h 533"/>
              <a:gd name="T20" fmla="*/ 154 w 524"/>
              <a:gd name="T21" fmla="*/ 59 h 533"/>
              <a:gd name="T22" fmla="*/ 83 w 524"/>
              <a:gd name="T23" fmla="*/ 67 h 533"/>
              <a:gd name="T24" fmla="*/ 116 w 524"/>
              <a:gd name="T25" fmla="*/ 123 h 533"/>
              <a:gd name="T26" fmla="*/ 53 w 524"/>
              <a:gd name="T27" fmla="*/ 162 h 533"/>
              <a:gd name="T28" fmla="*/ 0 w 524"/>
              <a:gd name="T29" fmla="*/ 211 h 533"/>
              <a:gd name="T30" fmla="*/ 59 w 524"/>
              <a:gd name="T31" fmla="*/ 236 h 533"/>
              <a:gd name="T32" fmla="*/ 59 w 524"/>
              <a:gd name="T33" fmla="*/ 295 h 533"/>
              <a:gd name="T34" fmla="*/ 0 w 524"/>
              <a:gd name="T35" fmla="*/ 321 h 533"/>
              <a:gd name="T36" fmla="*/ 53 w 524"/>
              <a:gd name="T37" fmla="*/ 369 h 533"/>
              <a:gd name="T38" fmla="*/ 116 w 524"/>
              <a:gd name="T39" fmla="*/ 410 h 533"/>
              <a:gd name="T40" fmla="*/ 83 w 524"/>
              <a:gd name="T41" fmla="*/ 465 h 533"/>
              <a:gd name="T42" fmla="*/ 154 w 524"/>
              <a:gd name="T43" fmla="*/ 474 h 533"/>
              <a:gd name="T44" fmla="*/ 228 w 524"/>
              <a:gd name="T45" fmla="*/ 468 h 533"/>
              <a:gd name="T46" fmla="*/ 234 w 524"/>
              <a:gd name="T47" fmla="*/ 533 h 533"/>
              <a:gd name="T48" fmla="*/ 296 w 524"/>
              <a:gd name="T49" fmla="*/ 498 h 533"/>
              <a:gd name="T50" fmla="*/ 354 w 524"/>
              <a:gd name="T51" fmla="*/ 450 h 533"/>
              <a:gd name="T52" fmla="*/ 396 w 524"/>
              <a:gd name="T53" fmla="*/ 498 h 533"/>
              <a:gd name="T54" fmla="*/ 426 w 524"/>
              <a:gd name="T55" fmla="*/ 433 h 533"/>
              <a:gd name="T56" fmla="*/ 444 w 524"/>
              <a:gd name="T57" fmla="*/ 362 h 533"/>
              <a:gd name="T58" fmla="*/ 506 w 524"/>
              <a:gd name="T59" fmla="*/ 376 h 533"/>
              <a:gd name="T60" fmla="*/ 493 w 524"/>
              <a:gd name="T61" fmla="*/ 304 h 533"/>
              <a:gd name="T62" fmla="*/ 262 w 524"/>
              <a:gd name="T63" fmla="*/ 417 h 533"/>
              <a:gd name="T64" fmla="*/ 262 w 524"/>
              <a:gd name="T65" fmla="*/ 116 h 533"/>
              <a:gd name="T66" fmla="*/ 262 w 524"/>
              <a:gd name="T67" fmla="*/ 417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24" h="533">
                <a:moveTo>
                  <a:pt x="466" y="295"/>
                </a:moveTo>
                <a:cubicBezTo>
                  <a:pt x="467" y="286"/>
                  <a:pt x="467" y="276"/>
                  <a:pt x="467" y="267"/>
                </a:cubicBezTo>
                <a:cubicBezTo>
                  <a:pt x="467" y="256"/>
                  <a:pt x="467" y="245"/>
                  <a:pt x="466" y="236"/>
                </a:cubicBezTo>
                <a:cubicBezTo>
                  <a:pt x="493" y="227"/>
                  <a:pt x="493" y="227"/>
                  <a:pt x="493" y="227"/>
                </a:cubicBezTo>
                <a:cubicBezTo>
                  <a:pt x="524" y="211"/>
                  <a:pt x="524" y="211"/>
                  <a:pt x="524" y="211"/>
                </a:cubicBezTo>
                <a:cubicBezTo>
                  <a:pt x="506" y="156"/>
                  <a:pt x="506" y="156"/>
                  <a:pt x="506" y="156"/>
                </a:cubicBezTo>
                <a:cubicBezTo>
                  <a:pt x="472" y="162"/>
                  <a:pt x="472" y="162"/>
                  <a:pt x="472" y="162"/>
                </a:cubicBezTo>
                <a:cubicBezTo>
                  <a:pt x="444" y="171"/>
                  <a:pt x="444" y="171"/>
                  <a:pt x="444" y="171"/>
                </a:cubicBezTo>
                <a:cubicBezTo>
                  <a:pt x="435" y="153"/>
                  <a:pt x="423" y="136"/>
                  <a:pt x="410" y="123"/>
                </a:cubicBezTo>
                <a:cubicBezTo>
                  <a:pt x="426" y="99"/>
                  <a:pt x="426" y="99"/>
                  <a:pt x="426" y="99"/>
                </a:cubicBezTo>
                <a:cubicBezTo>
                  <a:pt x="441" y="67"/>
                  <a:pt x="441" y="67"/>
                  <a:pt x="441" y="67"/>
                </a:cubicBezTo>
                <a:cubicBezTo>
                  <a:pt x="396" y="33"/>
                  <a:pt x="396" y="33"/>
                  <a:pt x="396" y="33"/>
                </a:cubicBezTo>
                <a:cubicBezTo>
                  <a:pt x="370" y="59"/>
                  <a:pt x="370" y="59"/>
                  <a:pt x="370" y="59"/>
                </a:cubicBezTo>
                <a:cubicBezTo>
                  <a:pt x="354" y="82"/>
                  <a:pt x="354" y="82"/>
                  <a:pt x="354" y="82"/>
                </a:cubicBezTo>
                <a:cubicBezTo>
                  <a:pt x="335" y="73"/>
                  <a:pt x="317" y="67"/>
                  <a:pt x="296" y="64"/>
                </a:cubicBezTo>
                <a:cubicBezTo>
                  <a:pt x="296" y="35"/>
                  <a:pt x="296" y="35"/>
                  <a:pt x="296" y="35"/>
                </a:cubicBezTo>
                <a:cubicBezTo>
                  <a:pt x="290" y="0"/>
                  <a:pt x="290" y="0"/>
                  <a:pt x="290" y="0"/>
                </a:cubicBezTo>
                <a:cubicBezTo>
                  <a:pt x="234" y="0"/>
                  <a:pt x="234" y="0"/>
                  <a:pt x="234" y="0"/>
                </a:cubicBezTo>
                <a:cubicBezTo>
                  <a:pt x="228" y="35"/>
                  <a:pt x="228" y="35"/>
                  <a:pt x="228" y="35"/>
                </a:cubicBezTo>
                <a:cubicBezTo>
                  <a:pt x="228" y="64"/>
                  <a:pt x="228" y="64"/>
                  <a:pt x="228" y="64"/>
                </a:cubicBezTo>
                <a:cubicBezTo>
                  <a:pt x="208" y="67"/>
                  <a:pt x="189" y="73"/>
                  <a:pt x="171" y="82"/>
                </a:cubicBezTo>
                <a:cubicBezTo>
                  <a:pt x="154" y="59"/>
                  <a:pt x="154" y="59"/>
                  <a:pt x="154" y="59"/>
                </a:cubicBezTo>
                <a:cubicBezTo>
                  <a:pt x="128" y="33"/>
                  <a:pt x="128" y="33"/>
                  <a:pt x="128" y="33"/>
                </a:cubicBezTo>
                <a:cubicBezTo>
                  <a:pt x="83" y="67"/>
                  <a:pt x="83" y="67"/>
                  <a:pt x="83" y="67"/>
                </a:cubicBezTo>
                <a:cubicBezTo>
                  <a:pt x="98" y="99"/>
                  <a:pt x="98" y="99"/>
                  <a:pt x="98" y="99"/>
                </a:cubicBezTo>
                <a:cubicBezTo>
                  <a:pt x="116" y="123"/>
                  <a:pt x="116" y="123"/>
                  <a:pt x="116" y="123"/>
                </a:cubicBezTo>
                <a:cubicBezTo>
                  <a:pt x="101" y="136"/>
                  <a:pt x="91" y="153"/>
                  <a:pt x="80" y="171"/>
                </a:cubicBezTo>
                <a:cubicBezTo>
                  <a:pt x="53" y="162"/>
                  <a:pt x="53" y="162"/>
                  <a:pt x="53" y="162"/>
                </a:cubicBezTo>
                <a:cubicBezTo>
                  <a:pt x="18" y="156"/>
                  <a:pt x="18" y="156"/>
                  <a:pt x="18" y="156"/>
                </a:cubicBezTo>
                <a:cubicBezTo>
                  <a:pt x="0" y="211"/>
                  <a:pt x="0" y="211"/>
                  <a:pt x="0" y="211"/>
                </a:cubicBezTo>
                <a:cubicBezTo>
                  <a:pt x="32" y="227"/>
                  <a:pt x="32" y="227"/>
                  <a:pt x="32" y="227"/>
                </a:cubicBezTo>
                <a:cubicBezTo>
                  <a:pt x="59" y="236"/>
                  <a:pt x="59" y="236"/>
                  <a:pt x="59" y="236"/>
                </a:cubicBezTo>
                <a:cubicBezTo>
                  <a:pt x="57" y="245"/>
                  <a:pt x="57" y="256"/>
                  <a:pt x="57" y="267"/>
                </a:cubicBezTo>
                <a:cubicBezTo>
                  <a:pt x="57" y="276"/>
                  <a:pt x="57" y="286"/>
                  <a:pt x="59" y="295"/>
                </a:cubicBezTo>
                <a:cubicBezTo>
                  <a:pt x="32" y="304"/>
                  <a:pt x="32" y="304"/>
                  <a:pt x="32" y="304"/>
                </a:cubicBezTo>
                <a:cubicBezTo>
                  <a:pt x="0" y="321"/>
                  <a:pt x="0" y="321"/>
                  <a:pt x="0" y="321"/>
                </a:cubicBezTo>
                <a:cubicBezTo>
                  <a:pt x="18" y="376"/>
                  <a:pt x="18" y="376"/>
                  <a:pt x="18" y="376"/>
                </a:cubicBezTo>
                <a:cubicBezTo>
                  <a:pt x="53" y="369"/>
                  <a:pt x="53" y="369"/>
                  <a:pt x="53" y="369"/>
                </a:cubicBezTo>
                <a:cubicBezTo>
                  <a:pt x="80" y="362"/>
                  <a:pt x="80" y="362"/>
                  <a:pt x="80" y="362"/>
                </a:cubicBezTo>
                <a:cubicBezTo>
                  <a:pt x="91" y="379"/>
                  <a:pt x="101" y="395"/>
                  <a:pt x="116" y="410"/>
                </a:cubicBezTo>
                <a:cubicBezTo>
                  <a:pt x="98" y="433"/>
                  <a:pt x="98" y="433"/>
                  <a:pt x="98" y="433"/>
                </a:cubicBezTo>
                <a:cubicBezTo>
                  <a:pt x="83" y="465"/>
                  <a:pt x="83" y="465"/>
                  <a:pt x="83" y="465"/>
                </a:cubicBezTo>
                <a:cubicBezTo>
                  <a:pt x="128" y="498"/>
                  <a:pt x="128" y="498"/>
                  <a:pt x="128" y="498"/>
                </a:cubicBezTo>
                <a:cubicBezTo>
                  <a:pt x="154" y="474"/>
                  <a:pt x="154" y="474"/>
                  <a:pt x="154" y="474"/>
                </a:cubicBezTo>
                <a:cubicBezTo>
                  <a:pt x="171" y="450"/>
                  <a:pt x="171" y="450"/>
                  <a:pt x="171" y="450"/>
                </a:cubicBezTo>
                <a:cubicBezTo>
                  <a:pt x="189" y="459"/>
                  <a:pt x="208" y="465"/>
                  <a:pt x="228" y="468"/>
                </a:cubicBezTo>
                <a:cubicBezTo>
                  <a:pt x="228" y="498"/>
                  <a:pt x="228" y="498"/>
                  <a:pt x="228" y="498"/>
                </a:cubicBezTo>
                <a:cubicBezTo>
                  <a:pt x="234" y="533"/>
                  <a:pt x="234" y="533"/>
                  <a:pt x="234" y="533"/>
                </a:cubicBezTo>
                <a:cubicBezTo>
                  <a:pt x="290" y="533"/>
                  <a:pt x="290" y="533"/>
                  <a:pt x="290" y="533"/>
                </a:cubicBezTo>
                <a:cubicBezTo>
                  <a:pt x="296" y="498"/>
                  <a:pt x="296" y="498"/>
                  <a:pt x="296" y="498"/>
                </a:cubicBezTo>
                <a:cubicBezTo>
                  <a:pt x="296" y="468"/>
                  <a:pt x="296" y="468"/>
                  <a:pt x="296" y="468"/>
                </a:cubicBezTo>
                <a:cubicBezTo>
                  <a:pt x="317" y="465"/>
                  <a:pt x="335" y="459"/>
                  <a:pt x="354" y="450"/>
                </a:cubicBezTo>
                <a:cubicBezTo>
                  <a:pt x="370" y="474"/>
                  <a:pt x="370" y="474"/>
                  <a:pt x="370" y="474"/>
                </a:cubicBezTo>
                <a:cubicBezTo>
                  <a:pt x="396" y="498"/>
                  <a:pt x="396" y="498"/>
                  <a:pt x="396" y="498"/>
                </a:cubicBezTo>
                <a:cubicBezTo>
                  <a:pt x="441" y="465"/>
                  <a:pt x="441" y="465"/>
                  <a:pt x="441" y="465"/>
                </a:cubicBezTo>
                <a:cubicBezTo>
                  <a:pt x="426" y="433"/>
                  <a:pt x="426" y="433"/>
                  <a:pt x="426" y="433"/>
                </a:cubicBezTo>
                <a:cubicBezTo>
                  <a:pt x="410" y="410"/>
                  <a:pt x="410" y="410"/>
                  <a:pt x="410" y="410"/>
                </a:cubicBezTo>
                <a:cubicBezTo>
                  <a:pt x="423" y="395"/>
                  <a:pt x="435" y="379"/>
                  <a:pt x="444" y="362"/>
                </a:cubicBezTo>
                <a:cubicBezTo>
                  <a:pt x="472" y="369"/>
                  <a:pt x="472" y="369"/>
                  <a:pt x="472" y="369"/>
                </a:cubicBezTo>
                <a:cubicBezTo>
                  <a:pt x="506" y="376"/>
                  <a:pt x="506" y="376"/>
                  <a:pt x="506" y="376"/>
                </a:cubicBezTo>
                <a:cubicBezTo>
                  <a:pt x="524" y="321"/>
                  <a:pt x="524" y="321"/>
                  <a:pt x="524" y="321"/>
                </a:cubicBezTo>
                <a:cubicBezTo>
                  <a:pt x="493" y="304"/>
                  <a:pt x="493" y="304"/>
                  <a:pt x="493" y="304"/>
                </a:cubicBezTo>
                <a:lnTo>
                  <a:pt x="466" y="295"/>
                </a:lnTo>
                <a:close/>
                <a:moveTo>
                  <a:pt x="262" y="417"/>
                </a:moveTo>
                <a:cubicBezTo>
                  <a:pt x="179" y="417"/>
                  <a:pt x="112" y="350"/>
                  <a:pt x="112" y="267"/>
                </a:cubicBezTo>
                <a:cubicBezTo>
                  <a:pt x="112" y="183"/>
                  <a:pt x="179" y="116"/>
                  <a:pt x="262" y="116"/>
                </a:cubicBezTo>
                <a:cubicBezTo>
                  <a:pt x="345" y="116"/>
                  <a:pt x="412" y="183"/>
                  <a:pt x="412" y="267"/>
                </a:cubicBezTo>
                <a:cubicBezTo>
                  <a:pt x="412" y="350"/>
                  <a:pt x="345" y="417"/>
                  <a:pt x="262" y="417"/>
                </a:cubicBezTo>
                <a:close/>
              </a:path>
            </a:pathLst>
          </a:custGeom>
          <a:solidFill>
            <a:srgbClr val="A8CF38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Freeform 14"/>
          <p:cNvSpPr>
            <a:spLocks noEditPoints="1"/>
          </p:cNvSpPr>
          <p:nvPr/>
        </p:nvSpPr>
        <p:spPr bwMode="auto">
          <a:xfrm>
            <a:off x="5076920" y="1713862"/>
            <a:ext cx="1666358" cy="1666359"/>
          </a:xfrm>
          <a:custGeom>
            <a:avLst/>
            <a:gdLst>
              <a:gd name="T0" fmla="*/ 638 w 638"/>
              <a:gd name="T1" fmla="*/ 347 h 638"/>
              <a:gd name="T2" fmla="*/ 603 w 638"/>
              <a:gd name="T3" fmla="*/ 285 h 638"/>
              <a:gd name="T4" fmla="*/ 556 w 638"/>
              <a:gd name="T5" fmla="*/ 221 h 638"/>
              <a:gd name="T6" fmla="*/ 609 w 638"/>
              <a:gd name="T7" fmla="*/ 185 h 638"/>
              <a:gd name="T8" fmla="*/ 547 w 638"/>
              <a:gd name="T9" fmla="*/ 147 h 638"/>
              <a:gd name="T10" fmla="*/ 476 w 638"/>
              <a:gd name="T11" fmla="*/ 117 h 638"/>
              <a:gd name="T12" fmla="*/ 503 w 638"/>
              <a:gd name="T13" fmla="*/ 58 h 638"/>
              <a:gd name="T14" fmla="*/ 432 w 638"/>
              <a:gd name="T15" fmla="*/ 56 h 638"/>
              <a:gd name="T16" fmla="*/ 353 w 638"/>
              <a:gd name="T17" fmla="*/ 65 h 638"/>
              <a:gd name="T18" fmla="*/ 347 w 638"/>
              <a:gd name="T19" fmla="*/ 0 h 638"/>
              <a:gd name="T20" fmla="*/ 285 w 638"/>
              <a:gd name="T21" fmla="*/ 35 h 638"/>
              <a:gd name="T22" fmla="*/ 221 w 638"/>
              <a:gd name="T23" fmla="*/ 82 h 638"/>
              <a:gd name="T24" fmla="*/ 185 w 638"/>
              <a:gd name="T25" fmla="*/ 29 h 638"/>
              <a:gd name="T26" fmla="*/ 148 w 638"/>
              <a:gd name="T27" fmla="*/ 91 h 638"/>
              <a:gd name="T28" fmla="*/ 117 w 638"/>
              <a:gd name="T29" fmla="*/ 162 h 638"/>
              <a:gd name="T30" fmla="*/ 58 w 638"/>
              <a:gd name="T31" fmla="*/ 135 h 638"/>
              <a:gd name="T32" fmla="*/ 56 w 638"/>
              <a:gd name="T33" fmla="*/ 206 h 638"/>
              <a:gd name="T34" fmla="*/ 65 w 638"/>
              <a:gd name="T35" fmla="*/ 285 h 638"/>
              <a:gd name="T36" fmla="*/ 0 w 638"/>
              <a:gd name="T37" fmla="*/ 291 h 638"/>
              <a:gd name="T38" fmla="*/ 36 w 638"/>
              <a:gd name="T39" fmla="*/ 353 h 638"/>
              <a:gd name="T40" fmla="*/ 82 w 638"/>
              <a:gd name="T41" fmla="*/ 415 h 638"/>
              <a:gd name="T42" fmla="*/ 29 w 638"/>
              <a:gd name="T43" fmla="*/ 453 h 638"/>
              <a:gd name="T44" fmla="*/ 91 w 638"/>
              <a:gd name="T45" fmla="*/ 489 h 638"/>
              <a:gd name="T46" fmla="*/ 162 w 638"/>
              <a:gd name="T47" fmla="*/ 521 h 638"/>
              <a:gd name="T48" fmla="*/ 135 w 638"/>
              <a:gd name="T49" fmla="*/ 580 h 638"/>
              <a:gd name="T50" fmla="*/ 208 w 638"/>
              <a:gd name="T51" fmla="*/ 582 h 638"/>
              <a:gd name="T52" fmla="*/ 285 w 638"/>
              <a:gd name="T53" fmla="*/ 573 h 638"/>
              <a:gd name="T54" fmla="*/ 291 w 638"/>
              <a:gd name="T55" fmla="*/ 638 h 638"/>
              <a:gd name="T56" fmla="*/ 353 w 638"/>
              <a:gd name="T57" fmla="*/ 601 h 638"/>
              <a:gd name="T58" fmla="*/ 416 w 638"/>
              <a:gd name="T59" fmla="*/ 556 h 638"/>
              <a:gd name="T60" fmla="*/ 453 w 638"/>
              <a:gd name="T61" fmla="*/ 609 h 638"/>
              <a:gd name="T62" fmla="*/ 491 w 638"/>
              <a:gd name="T63" fmla="*/ 547 h 638"/>
              <a:gd name="T64" fmla="*/ 521 w 638"/>
              <a:gd name="T65" fmla="*/ 476 h 638"/>
              <a:gd name="T66" fmla="*/ 580 w 638"/>
              <a:gd name="T67" fmla="*/ 503 h 638"/>
              <a:gd name="T68" fmla="*/ 582 w 638"/>
              <a:gd name="T69" fmla="*/ 430 h 638"/>
              <a:gd name="T70" fmla="*/ 572 w 638"/>
              <a:gd name="T71" fmla="*/ 353 h 638"/>
              <a:gd name="T72" fmla="*/ 319 w 638"/>
              <a:gd name="T73" fmla="*/ 503 h 638"/>
              <a:gd name="T74" fmla="*/ 319 w 638"/>
              <a:gd name="T75" fmla="*/ 135 h 638"/>
              <a:gd name="T76" fmla="*/ 319 w 638"/>
              <a:gd name="T77" fmla="*/ 503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38" h="638">
                <a:moveTo>
                  <a:pt x="603" y="353"/>
                </a:moveTo>
                <a:cubicBezTo>
                  <a:pt x="638" y="347"/>
                  <a:pt x="638" y="347"/>
                  <a:pt x="638" y="347"/>
                </a:cubicBezTo>
                <a:cubicBezTo>
                  <a:pt x="638" y="291"/>
                  <a:pt x="638" y="291"/>
                  <a:pt x="638" y="291"/>
                </a:cubicBezTo>
                <a:cubicBezTo>
                  <a:pt x="603" y="285"/>
                  <a:pt x="603" y="285"/>
                  <a:pt x="603" y="285"/>
                </a:cubicBezTo>
                <a:cubicBezTo>
                  <a:pt x="572" y="285"/>
                  <a:pt x="572" y="285"/>
                  <a:pt x="572" y="285"/>
                </a:cubicBezTo>
                <a:cubicBezTo>
                  <a:pt x="569" y="262"/>
                  <a:pt x="563" y="241"/>
                  <a:pt x="556" y="221"/>
                </a:cubicBezTo>
                <a:cubicBezTo>
                  <a:pt x="582" y="206"/>
                  <a:pt x="582" y="206"/>
                  <a:pt x="582" y="206"/>
                </a:cubicBezTo>
                <a:cubicBezTo>
                  <a:pt x="609" y="185"/>
                  <a:pt x="609" y="185"/>
                  <a:pt x="609" y="185"/>
                </a:cubicBezTo>
                <a:cubicBezTo>
                  <a:pt x="580" y="135"/>
                  <a:pt x="580" y="135"/>
                  <a:pt x="580" y="135"/>
                </a:cubicBezTo>
                <a:cubicBezTo>
                  <a:pt x="547" y="147"/>
                  <a:pt x="547" y="147"/>
                  <a:pt x="547" y="147"/>
                </a:cubicBezTo>
                <a:cubicBezTo>
                  <a:pt x="521" y="162"/>
                  <a:pt x="521" y="162"/>
                  <a:pt x="521" y="162"/>
                </a:cubicBezTo>
                <a:cubicBezTo>
                  <a:pt x="509" y="146"/>
                  <a:pt x="492" y="129"/>
                  <a:pt x="476" y="117"/>
                </a:cubicBezTo>
                <a:cubicBezTo>
                  <a:pt x="491" y="91"/>
                  <a:pt x="491" y="91"/>
                  <a:pt x="491" y="91"/>
                </a:cubicBezTo>
                <a:cubicBezTo>
                  <a:pt x="503" y="58"/>
                  <a:pt x="503" y="58"/>
                  <a:pt x="503" y="58"/>
                </a:cubicBezTo>
                <a:cubicBezTo>
                  <a:pt x="453" y="29"/>
                  <a:pt x="453" y="29"/>
                  <a:pt x="453" y="29"/>
                </a:cubicBezTo>
                <a:cubicBezTo>
                  <a:pt x="432" y="56"/>
                  <a:pt x="432" y="56"/>
                  <a:pt x="432" y="56"/>
                </a:cubicBezTo>
                <a:cubicBezTo>
                  <a:pt x="416" y="82"/>
                  <a:pt x="416" y="82"/>
                  <a:pt x="416" y="82"/>
                </a:cubicBezTo>
                <a:cubicBezTo>
                  <a:pt x="397" y="74"/>
                  <a:pt x="376" y="68"/>
                  <a:pt x="353" y="65"/>
                </a:cubicBezTo>
                <a:cubicBezTo>
                  <a:pt x="353" y="35"/>
                  <a:pt x="353" y="35"/>
                  <a:pt x="353" y="35"/>
                </a:cubicBezTo>
                <a:cubicBezTo>
                  <a:pt x="347" y="0"/>
                  <a:pt x="347" y="0"/>
                  <a:pt x="347" y="0"/>
                </a:cubicBezTo>
                <a:cubicBezTo>
                  <a:pt x="291" y="0"/>
                  <a:pt x="291" y="0"/>
                  <a:pt x="291" y="0"/>
                </a:cubicBezTo>
                <a:cubicBezTo>
                  <a:pt x="285" y="35"/>
                  <a:pt x="285" y="35"/>
                  <a:pt x="285" y="35"/>
                </a:cubicBezTo>
                <a:cubicBezTo>
                  <a:pt x="285" y="65"/>
                  <a:pt x="285" y="65"/>
                  <a:pt x="285" y="65"/>
                </a:cubicBezTo>
                <a:cubicBezTo>
                  <a:pt x="262" y="68"/>
                  <a:pt x="242" y="74"/>
                  <a:pt x="221" y="82"/>
                </a:cubicBezTo>
                <a:cubicBezTo>
                  <a:pt x="208" y="56"/>
                  <a:pt x="208" y="56"/>
                  <a:pt x="208" y="56"/>
                </a:cubicBezTo>
                <a:cubicBezTo>
                  <a:pt x="185" y="29"/>
                  <a:pt x="185" y="29"/>
                  <a:pt x="185" y="29"/>
                </a:cubicBezTo>
                <a:cubicBezTo>
                  <a:pt x="135" y="58"/>
                  <a:pt x="135" y="58"/>
                  <a:pt x="135" y="58"/>
                </a:cubicBezTo>
                <a:cubicBezTo>
                  <a:pt x="148" y="91"/>
                  <a:pt x="148" y="91"/>
                  <a:pt x="148" y="91"/>
                </a:cubicBezTo>
                <a:cubicBezTo>
                  <a:pt x="162" y="117"/>
                  <a:pt x="162" y="117"/>
                  <a:pt x="162" y="117"/>
                </a:cubicBezTo>
                <a:cubicBezTo>
                  <a:pt x="145" y="129"/>
                  <a:pt x="130" y="146"/>
                  <a:pt x="117" y="162"/>
                </a:cubicBezTo>
                <a:cubicBezTo>
                  <a:pt x="91" y="147"/>
                  <a:pt x="91" y="147"/>
                  <a:pt x="91" y="147"/>
                </a:cubicBezTo>
                <a:cubicBezTo>
                  <a:pt x="58" y="135"/>
                  <a:pt x="58" y="135"/>
                  <a:pt x="58" y="135"/>
                </a:cubicBezTo>
                <a:cubicBezTo>
                  <a:pt x="29" y="185"/>
                  <a:pt x="29" y="185"/>
                  <a:pt x="29" y="185"/>
                </a:cubicBezTo>
                <a:cubicBezTo>
                  <a:pt x="56" y="206"/>
                  <a:pt x="56" y="206"/>
                  <a:pt x="56" y="206"/>
                </a:cubicBezTo>
                <a:cubicBezTo>
                  <a:pt x="82" y="221"/>
                  <a:pt x="82" y="221"/>
                  <a:pt x="82" y="221"/>
                </a:cubicBezTo>
                <a:cubicBezTo>
                  <a:pt x="74" y="241"/>
                  <a:pt x="68" y="262"/>
                  <a:pt x="65" y="285"/>
                </a:cubicBezTo>
                <a:cubicBezTo>
                  <a:pt x="36" y="285"/>
                  <a:pt x="36" y="285"/>
                  <a:pt x="36" y="285"/>
                </a:cubicBezTo>
                <a:cubicBezTo>
                  <a:pt x="0" y="291"/>
                  <a:pt x="0" y="291"/>
                  <a:pt x="0" y="291"/>
                </a:cubicBezTo>
                <a:cubicBezTo>
                  <a:pt x="0" y="347"/>
                  <a:pt x="0" y="347"/>
                  <a:pt x="0" y="347"/>
                </a:cubicBezTo>
                <a:cubicBezTo>
                  <a:pt x="36" y="353"/>
                  <a:pt x="36" y="353"/>
                  <a:pt x="36" y="353"/>
                </a:cubicBezTo>
                <a:cubicBezTo>
                  <a:pt x="65" y="353"/>
                  <a:pt x="65" y="353"/>
                  <a:pt x="65" y="353"/>
                </a:cubicBezTo>
                <a:cubicBezTo>
                  <a:pt x="68" y="374"/>
                  <a:pt x="74" y="395"/>
                  <a:pt x="82" y="415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29" y="453"/>
                  <a:pt x="29" y="453"/>
                  <a:pt x="29" y="453"/>
                </a:cubicBezTo>
                <a:cubicBezTo>
                  <a:pt x="58" y="503"/>
                  <a:pt x="58" y="503"/>
                  <a:pt x="58" y="503"/>
                </a:cubicBezTo>
                <a:cubicBezTo>
                  <a:pt x="91" y="489"/>
                  <a:pt x="91" y="489"/>
                  <a:pt x="91" y="489"/>
                </a:cubicBezTo>
                <a:cubicBezTo>
                  <a:pt x="117" y="476"/>
                  <a:pt x="117" y="476"/>
                  <a:pt x="117" y="476"/>
                </a:cubicBezTo>
                <a:cubicBezTo>
                  <a:pt x="130" y="492"/>
                  <a:pt x="145" y="507"/>
                  <a:pt x="162" y="521"/>
                </a:cubicBezTo>
                <a:cubicBezTo>
                  <a:pt x="148" y="547"/>
                  <a:pt x="148" y="547"/>
                  <a:pt x="148" y="547"/>
                </a:cubicBezTo>
                <a:cubicBezTo>
                  <a:pt x="135" y="580"/>
                  <a:pt x="135" y="580"/>
                  <a:pt x="135" y="580"/>
                </a:cubicBezTo>
                <a:cubicBezTo>
                  <a:pt x="185" y="609"/>
                  <a:pt x="185" y="609"/>
                  <a:pt x="185" y="609"/>
                </a:cubicBezTo>
                <a:cubicBezTo>
                  <a:pt x="208" y="582"/>
                  <a:pt x="208" y="582"/>
                  <a:pt x="208" y="582"/>
                </a:cubicBezTo>
                <a:cubicBezTo>
                  <a:pt x="221" y="556"/>
                  <a:pt x="221" y="556"/>
                  <a:pt x="221" y="556"/>
                </a:cubicBezTo>
                <a:cubicBezTo>
                  <a:pt x="242" y="563"/>
                  <a:pt x="262" y="570"/>
                  <a:pt x="285" y="573"/>
                </a:cubicBezTo>
                <a:cubicBezTo>
                  <a:pt x="285" y="601"/>
                  <a:pt x="285" y="601"/>
                  <a:pt x="285" y="601"/>
                </a:cubicBezTo>
                <a:cubicBezTo>
                  <a:pt x="291" y="638"/>
                  <a:pt x="291" y="638"/>
                  <a:pt x="291" y="638"/>
                </a:cubicBezTo>
                <a:cubicBezTo>
                  <a:pt x="347" y="638"/>
                  <a:pt x="347" y="638"/>
                  <a:pt x="347" y="638"/>
                </a:cubicBezTo>
                <a:cubicBezTo>
                  <a:pt x="353" y="601"/>
                  <a:pt x="353" y="601"/>
                  <a:pt x="353" y="601"/>
                </a:cubicBezTo>
                <a:cubicBezTo>
                  <a:pt x="353" y="573"/>
                  <a:pt x="353" y="573"/>
                  <a:pt x="353" y="573"/>
                </a:cubicBezTo>
                <a:cubicBezTo>
                  <a:pt x="376" y="570"/>
                  <a:pt x="397" y="563"/>
                  <a:pt x="416" y="556"/>
                </a:cubicBezTo>
                <a:cubicBezTo>
                  <a:pt x="432" y="582"/>
                  <a:pt x="432" y="582"/>
                  <a:pt x="432" y="582"/>
                </a:cubicBezTo>
                <a:cubicBezTo>
                  <a:pt x="453" y="609"/>
                  <a:pt x="453" y="609"/>
                  <a:pt x="453" y="609"/>
                </a:cubicBezTo>
                <a:cubicBezTo>
                  <a:pt x="503" y="580"/>
                  <a:pt x="503" y="580"/>
                  <a:pt x="503" y="580"/>
                </a:cubicBezTo>
                <a:cubicBezTo>
                  <a:pt x="491" y="547"/>
                  <a:pt x="491" y="547"/>
                  <a:pt x="491" y="547"/>
                </a:cubicBezTo>
                <a:cubicBezTo>
                  <a:pt x="476" y="521"/>
                  <a:pt x="476" y="521"/>
                  <a:pt x="476" y="521"/>
                </a:cubicBezTo>
                <a:cubicBezTo>
                  <a:pt x="492" y="507"/>
                  <a:pt x="509" y="492"/>
                  <a:pt x="521" y="476"/>
                </a:cubicBezTo>
                <a:cubicBezTo>
                  <a:pt x="547" y="489"/>
                  <a:pt x="547" y="489"/>
                  <a:pt x="547" y="489"/>
                </a:cubicBezTo>
                <a:cubicBezTo>
                  <a:pt x="580" y="503"/>
                  <a:pt x="580" y="503"/>
                  <a:pt x="580" y="503"/>
                </a:cubicBezTo>
                <a:cubicBezTo>
                  <a:pt x="609" y="453"/>
                  <a:pt x="609" y="453"/>
                  <a:pt x="609" y="453"/>
                </a:cubicBezTo>
                <a:cubicBezTo>
                  <a:pt x="582" y="430"/>
                  <a:pt x="582" y="430"/>
                  <a:pt x="582" y="430"/>
                </a:cubicBezTo>
                <a:cubicBezTo>
                  <a:pt x="556" y="415"/>
                  <a:pt x="556" y="415"/>
                  <a:pt x="556" y="415"/>
                </a:cubicBezTo>
                <a:cubicBezTo>
                  <a:pt x="563" y="395"/>
                  <a:pt x="569" y="374"/>
                  <a:pt x="572" y="353"/>
                </a:cubicBezTo>
                <a:lnTo>
                  <a:pt x="603" y="353"/>
                </a:lnTo>
                <a:close/>
                <a:moveTo>
                  <a:pt x="319" y="503"/>
                </a:moveTo>
                <a:cubicBezTo>
                  <a:pt x="217" y="503"/>
                  <a:pt x="135" y="420"/>
                  <a:pt x="135" y="319"/>
                </a:cubicBezTo>
                <a:cubicBezTo>
                  <a:pt x="135" y="217"/>
                  <a:pt x="217" y="135"/>
                  <a:pt x="319" y="135"/>
                </a:cubicBezTo>
                <a:cubicBezTo>
                  <a:pt x="420" y="135"/>
                  <a:pt x="503" y="217"/>
                  <a:pt x="503" y="319"/>
                </a:cubicBezTo>
                <a:cubicBezTo>
                  <a:pt x="503" y="420"/>
                  <a:pt x="420" y="503"/>
                  <a:pt x="319" y="503"/>
                </a:cubicBezTo>
                <a:close/>
              </a:path>
            </a:pathLst>
          </a:custGeom>
          <a:solidFill>
            <a:srgbClr val="00B0F0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sz="2400">
              <a:solidFill>
                <a:srgbClr val="3F7EE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Freeform 20"/>
          <p:cNvSpPr>
            <a:spLocks noEditPoints="1"/>
          </p:cNvSpPr>
          <p:nvPr/>
        </p:nvSpPr>
        <p:spPr bwMode="auto">
          <a:xfrm>
            <a:off x="1374759" y="1497021"/>
            <a:ext cx="1976927" cy="2583136"/>
          </a:xfrm>
          <a:custGeom>
            <a:avLst/>
            <a:gdLst>
              <a:gd name="T0" fmla="*/ 1567 w 1613"/>
              <a:gd name="T1" fmla="*/ 523 h 2107"/>
              <a:gd name="T2" fmla="*/ 1500 w 1613"/>
              <a:gd name="T3" fmla="*/ 629 h 2107"/>
              <a:gd name="T4" fmla="*/ 1287 w 1613"/>
              <a:gd name="T5" fmla="*/ 761 h 2107"/>
              <a:gd name="T6" fmla="*/ 1120 w 1613"/>
              <a:gd name="T7" fmla="*/ 789 h 2107"/>
              <a:gd name="T8" fmla="*/ 1167 w 1613"/>
              <a:gd name="T9" fmla="*/ 902 h 2107"/>
              <a:gd name="T10" fmla="*/ 1451 w 1613"/>
              <a:gd name="T11" fmla="*/ 1038 h 2107"/>
              <a:gd name="T12" fmla="*/ 1297 w 1613"/>
              <a:gd name="T13" fmla="*/ 1352 h 2107"/>
              <a:gd name="T14" fmla="*/ 1167 w 1613"/>
              <a:gd name="T15" fmla="*/ 1469 h 2107"/>
              <a:gd name="T16" fmla="*/ 1304 w 1613"/>
              <a:gd name="T17" fmla="*/ 1587 h 2107"/>
              <a:gd name="T18" fmla="*/ 1199 w 1613"/>
              <a:gd name="T19" fmla="*/ 1624 h 2107"/>
              <a:gd name="T20" fmla="*/ 1101 w 1613"/>
              <a:gd name="T21" fmla="*/ 1629 h 2107"/>
              <a:gd name="T22" fmla="*/ 1003 w 1613"/>
              <a:gd name="T23" fmla="*/ 1537 h 2107"/>
              <a:gd name="T24" fmla="*/ 1061 w 1613"/>
              <a:gd name="T25" fmla="*/ 1458 h 2107"/>
              <a:gd name="T26" fmla="*/ 1142 w 1613"/>
              <a:gd name="T27" fmla="*/ 1330 h 2107"/>
              <a:gd name="T28" fmla="*/ 1232 w 1613"/>
              <a:gd name="T29" fmla="*/ 1164 h 2107"/>
              <a:gd name="T30" fmla="*/ 968 w 1613"/>
              <a:gd name="T31" fmla="*/ 1095 h 2107"/>
              <a:gd name="T32" fmla="*/ 861 w 1613"/>
              <a:gd name="T33" fmla="*/ 1194 h 2107"/>
              <a:gd name="T34" fmla="*/ 638 w 1613"/>
              <a:gd name="T35" fmla="*/ 1516 h 2107"/>
              <a:gd name="T36" fmla="*/ 486 w 1613"/>
              <a:gd name="T37" fmla="*/ 1707 h 2107"/>
              <a:gd name="T38" fmla="*/ 409 w 1613"/>
              <a:gd name="T39" fmla="*/ 1862 h 2107"/>
              <a:gd name="T40" fmla="*/ 375 w 1613"/>
              <a:gd name="T41" fmla="*/ 1892 h 2107"/>
              <a:gd name="T42" fmla="*/ 328 w 1613"/>
              <a:gd name="T43" fmla="*/ 2035 h 2107"/>
              <a:gd name="T44" fmla="*/ 358 w 1613"/>
              <a:gd name="T45" fmla="*/ 2100 h 2107"/>
              <a:gd name="T46" fmla="*/ 208 w 1613"/>
              <a:gd name="T47" fmla="*/ 1989 h 2107"/>
              <a:gd name="T48" fmla="*/ 173 w 1613"/>
              <a:gd name="T49" fmla="*/ 1874 h 2107"/>
              <a:gd name="T50" fmla="*/ 276 w 1613"/>
              <a:gd name="T51" fmla="*/ 1800 h 2107"/>
              <a:gd name="T52" fmla="*/ 388 w 1613"/>
              <a:gd name="T53" fmla="*/ 1585 h 2107"/>
              <a:gd name="T54" fmla="*/ 601 w 1613"/>
              <a:gd name="T55" fmla="*/ 1295 h 2107"/>
              <a:gd name="T56" fmla="*/ 687 w 1613"/>
              <a:gd name="T57" fmla="*/ 1065 h 2107"/>
              <a:gd name="T58" fmla="*/ 760 w 1613"/>
              <a:gd name="T59" fmla="*/ 732 h 2107"/>
              <a:gd name="T60" fmla="*/ 735 w 1613"/>
              <a:gd name="T61" fmla="*/ 579 h 2107"/>
              <a:gd name="T62" fmla="*/ 492 w 1613"/>
              <a:gd name="T63" fmla="*/ 817 h 2107"/>
              <a:gd name="T64" fmla="*/ 410 w 1613"/>
              <a:gd name="T65" fmla="*/ 866 h 2107"/>
              <a:gd name="T66" fmla="*/ 468 w 1613"/>
              <a:gd name="T67" fmla="*/ 998 h 2107"/>
              <a:gd name="T68" fmla="*/ 298 w 1613"/>
              <a:gd name="T69" fmla="*/ 1234 h 2107"/>
              <a:gd name="T70" fmla="*/ 233 w 1613"/>
              <a:gd name="T71" fmla="*/ 1232 h 2107"/>
              <a:gd name="T72" fmla="*/ 129 w 1613"/>
              <a:gd name="T73" fmla="*/ 1115 h 2107"/>
              <a:gd name="T74" fmla="*/ 17 w 1613"/>
              <a:gd name="T75" fmla="*/ 984 h 2107"/>
              <a:gd name="T76" fmla="*/ 60 w 1613"/>
              <a:gd name="T77" fmla="*/ 866 h 2107"/>
              <a:gd name="T78" fmla="*/ 183 w 1613"/>
              <a:gd name="T79" fmla="*/ 720 h 2107"/>
              <a:gd name="T80" fmla="*/ 311 w 1613"/>
              <a:gd name="T81" fmla="*/ 776 h 2107"/>
              <a:gd name="T82" fmla="*/ 406 w 1613"/>
              <a:gd name="T83" fmla="*/ 723 h 2107"/>
              <a:gd name="T84" fmla="*/ 553 w 1613"/>
              <a:gd name="T85" fmla="*/ 551 h 2107"/>
              <a:gd name="T86" fmla="*/ 674 w 1613"/>
              <a:gd name="T87" fmla="*/ 444 h 2107"/>
              <a:gd name="T88" fmla="*/ 756 w 1613"/>
              <a:gd name="T89" fmla="*/ 372 h 2107"/>
              <a:gd name="T90" fmla="*/ 938 w 1613"/>
              <a:gd name="T91" fmla="*/ 255 h 2107"/>
              <a:gd name="T92" fmla="*/ 1012 w 1613"/>
              <a:gd name="T93" fmla="*/ 168 h 2107"/>
              <a:gd name="T94" fmla="*/ 1063 w 1613"/>
              <a:gd name="T95" fmla="*/ 16 h 2107"/>
              <a:gd name="T96" fmla="*/ 1188 w 1613"/>
              <a:gd name="T97" fmla="*/ 18 h 2107"/>
              <a:gd name="T98" fmla="*/ 1265 w 1613"/>
              <a:gd name="T99" fmla="*/ 139 h 2107"/>
              <a:gd name="T100" fmla="*/ 1268 w 1613"/>
              <a:gd name="T101" fmla="*/ 210 h 2107"/>
              <a:gd name="T102" fmla="*/ 1239 w 1613"/>
              <a:gd name="T103" fmla="*/ 289 h 2107"/>
              <a:gd name="T104" fmla="*/ 1158 w 1613"/>
              <a:gd name="T105" fmla="*/ 340 h 2107"/>
              <a:gd name="T106" fmla="*/ 1218 w 1613"/>
              <a:gd name="T107" fmla="*/ 444 h 2107"/>
              <a:gd name="T108" fmla="*/ 1268 w 1613"/>
              <a:gd name="T109" fmla="*/ 566 h 2107"/>
              <a:gd name="T110" fmla="*/ 1364 w 1613"/>
              <a:gd name="T111" fmla="*/ 584 h 2107"/>
              <a:gd name="T112" fmla="*/ 1437 w 1613"/>
              <a:gd name="T113" fmla="*/ 509 h 2107"/>
              <a:gd name="T114" fmla="*/ 1515 w 1613"/>
              <a:gd name="T115" fmla="*/ 481 h 2107"/>
              <a:gd name="T116" fmla="*/ 1565 w 1613"/>
              <a:gd name="T117" fmla="*/ 388 h 2107"/>
              <a:gd name="T118" fmla="*/ 1608 w 1613"/>
              <a:gd name="T119" fmla="*/ 453 h 2107"/>
              <a:gd name="T120" fmla="*/ 325 w 1613"/>
              <a:gd name="T121" fmla="*/ 796 h 2107"/>
              <a:gd name="T122" fmla="*/ 330 w 1613"/>
              <a:gd name="T123" fmla="*/ 845 h 2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13" h="2107">
                <a:moveTo>
                  <a:pt x="1613" y="463"/>
                </a:moveTo>
                <a:cubicBezTo>
                  <a:pt x="1612" y="468"/>
                  <a:pt x="1610" y="473"/>
                  <a:pt x="1605" y="475"/>
                </a:cubicBezTo>
                <a:cubicBezTo>
                  <a:pt x="1605" y="476"/>
                  <a:pt x="1604" y="476"/>
                  <a:pt x="1604" y="477"/>
                </a:cubicBezTo>
                <a:cubicBezTo>
                  <a:pt x="1596" y="493"/>
                  <a:pt x="1580" y="502"/>
                  <a:pt x="1570" y="515"/>
                </a:cubicBezTo>
                <a:cubicBezTo>
                  <a:pt x="1568" y="517"/>
                  <a:pt x="1566" y="518"/>
                  <a:pt x="1568" y="521"/>
                </a:cubicBezTo>
                <a:cubicBezTo>
                  <a:pt x="1569" y="522"/>
                  <a:pt x="1568" y="522"/>
                  <a:pt x="1567" y="523"/>
                </a:cubicBezTo>
                <a:cubicBezTo>
                  <a:pt x="1564" y="529"/>
                  <a:pt x="1560" y="534"/>
                  <a:pt x="1553" y="538"/>
                </a:cubicBezTo>
                <a:cubicBezTo>
                  <a:pt x="1550" y="540"/>
                  <a:pt x="1548" y="543"/>
                  <a:pt x="1545" y="546"/>
                </a:cubicBezTo>
                <a:cubicBezTo>
                  <a:pt x="1544" y="548"/>
                  <a:pt x="1545" y="550"/>
                  <a:pt x="1547" y="552"/>
                </a:cubicBezTo>
                <a:cubicBezTo>
                  <a:pt x="1553" y="561"/>
                  <a:pt x="1560" y="569"/>
                  <a:pt x="1566" y="577"/>
                </a:cubicBezTo>
                <a:cubicBezTo>
                  <a:pt x="1570" y="582"/>
                  <a:pt x="1570" y="583"/>
                  <a:pt x="1565" y="586"/>
                </a:cubicBezTo>
                <a:cubicBezTo>
                  <a:pt x="1543" y="600"/>
                  <a:pt x="1521" y="614"/>
                  <a:pt x="1500" y="629"/>
                </a:cubicBezTo>
                <a:cubicBezTo>
                  <a:pt x="1486" y="639"/>
                  <a:pt x="1471" y="648"/>
                  <a:pt x="1458" y="659"/>
                </a:cubicBezTo>
                <a:cubicBezTo>
                  <a:pt x="1445" y="668"/>
                  <a:pt x="1431" y="677"/>
                  <a:pt x="1418" y="686"/>
                </a:cubicBezTo>
                <a:cubicBezTo>
                  <a:pt x="1402" y="697"/>
                  <a:pt x="1387" y="709"/>
                  <a:pt x="1373" y="722"/>
                </a:cubicBezTo>
                <a:cubicBezTo>
                  <a:pt x="1361" y="735"/>
                  <a:pt x="1346" y="743"/>
                  <a:pt x="1331" y="751"/>
                </a:cubicBezTo>
                <a:cubicBezTo>
                  <a:pt x="1326" y="754"/>
                  <a:pt x="1320" y="757"/>
                  <a:pt x="1315" y="761"/>
                </a:cubicBezTo>
                <a:cubicBezTo>
                  <a:pt x="1305" y="767"/>
                  <a:pt x="1296" y="767"/>
                  <a:pt x="1287" y="761"/>
                </a:cubicBezTo>
                <a:cubicBezTo>
                  <a:pt x="1264" y="748"/>
                  <a:pt x="1242" y="735"/>
                  <a:pt x="1222" y="718"/>
                </a:cubicBezTo>
                <a:cubicBezTo>
                  <a:pt x="1205" y="704"/>
                  <a:pt x="1188" y="690"/>
                  <a:pt x="1172" y="674"/>
                </a:cubicBezTo>
                <a:cubicBezTo>
                  <a:pt x="1169" y="672"/>
                  <a:pt x="1168" y="671"/>
                  <a:pt x="1166" y="675"/>
                </a:cubicBezTo>
                <a:cubicBezTo>
                  <a:pt x="1159" y="692"/>
                  <a:pt x="1151" y="708"/>
                  <a:pt x="1141" y="723"/>
                </a:cubicBezTo>
                <a:cubicBezTo>
                  <a:pt x="1137" y="729"/>
                  <a:pt x="1136" y="737"/>
                  <a:pt x="1136" y="745"/>
                </a:cubicBezTo>
                <a:cubicBezTo>
                  <a:pt x="1136" y="761"/>
                  <a:pt x="1130" y="776"/>
                  <a:pt x="1120" y="789"/>
                </a:cubicBezTo>
                <a:cubicBezTo>
                  <a:pt x="1112" y="800"/>
                  <a:pt x="1106" y="812"/>
                  <a:pt x="1098" y="823"/>
                </a:cubicBezTo>
                <a:cubicBezTo>
                  <a:pt x="1096" y="827"/>
                  <a:pt x="1093" y="831"/>
                  <a:pt x="1090" y="835"/>
                </a:cubicBezTo>
                <a:cubicBezTo>
                  <a:pt x="1085" y="841"/>
                  <a:pt x="1082" y="848"/>
                  <a:pt x="1081" y="856"/>
                </a:cubicBezTo>
                <a:cubicBezTo>
                  <a:pt x="1079" y="861"/>
                  <a:pt x="1081" y="866"/>
                  <a:pt x="1086" y="869"/>
                </a:cubicBezTo>
                <a:cubicBezTo>
                  <a:pt x="1093" y="874"/>
                  <a:pt x="1101" y="877"/>
                  <a:pt x="1109" y="879"/>
                </a:cubicBezTo>
                <a:cubicBezTo>
                  <a:pt x="1129" y="885"/>
                  <a:pt x="1149" y="892"/>
                  <a:pt x="1167" y="902"/>
                </a:cubicBezTo>
                <a:cubicBezTo>
                  <a:pt x="1183" y="911"/>
                  <a:pt x="1200" y="916"/>
                  <a:pt x="1217" y="921"/>
                </a:cubicBezTo>
                <a:cubicBezTo>
                  <a:pt x="1236" y="928"/>
                  <a:pt x="1255" y="935"/>
                  <a:pt x="1274" y="941"/>
                </a:cubicBezTo>
                <a:cubicBezTo>
                  <a:pt x="1286" y="945"/>
                  <a:pt x="1297" y="953"/>
                  <a:pt x="1309" y="958"/>
                </a:cubicBezTo>
                <a:cubicBezTo>
                  <a:pt x="1328" y="966"/>
                  <a:pt x="1346" y="974"/>
                  <a:pt x="1364" y="983"/>
                </a:cubicBezTo>
                <a:cubicBezTo>
                  <a:pt x="1386" y="994"/>
                  <a:pt x="1411" y="1001"/>
                  <a:pt x="1431" y="1015"/>
                </a:cubicBezTo>
                <a:cubicBezTo>
                  <a:pt x="1440" y="1021"/>
                  <a:pt x="1446" y="1029"/>
                  <a:pt x="1451" y="1038"/>
                </a:cubicBezTo>
                <a:cubicBezTo>
                  <a:pt x="1458" y="1050"/>
                  <a:pt x="1464" y="1063"/>
                  <a:pt x="1468" y="1076"/>
                </a:cubicBezTo>
                <a:cubicBezTo>
                  <a:pt x="1471" y="1090"/>
                  <a:pt x="1469" y="1103"/>
                  <a:pt x="1463" y="1115"/>
                </a:cubicBezTo>
                <a:cubicBezTo>
                  <a:pt x="1451" y="1141"/>
                  <a:pt x="1435" y="1164"/>
                  <a:pt x="1420" y="1188"/>
                </a:cubicBezTo>
                <a:cubicBezTo>
                  <a:pt x="1405" y="1211"/>
                  <a:pt x="1390" y="1234"/>
                  <a:pt x="1373" y="1256"/>
                </a:cubicBezTo>
                <a:cubicBezTo>
                  <a:pt x="1359" y="1273"/>
                  <a:pt x="1347" y="1292"/>
                  <a:pt x="1333" y="1310"/>
                </a:cubicBezTo>
                <a:cubicBezTo>
                  <a:pt x="1322" y="1324"/>
                  <a:pt x="1310" y="1338"/>
                  <a:pt x="1297" y="1352"/>
                </a:cubicBezTo>
                <a:cubicBezTo>
                  <a:pt x="1282" y="1367"/>
                  <a:pt x="1269" y="1385"/>
                  <a:pt x="1258" y="1404"/>
                </a:cubicBezTo>
                <a:cubicBezTo>
                  <a:pt x="1246" y="1425"/>
                  <a:pt x="1232" y="1444"/>
                  <a:pt x="1216" y="1462"/>
                </a:cubicBezTo>
                <a:cubicBezTo>
                  <a:pt x="1214" y="1464"/>
                  <a:pt x="1213" y="1466"/>
                  <a:pt x="1211" y="1469"/>
                </a:cubicBezTo>
                <a:cubicBezTo>
                  <a:pt x="1206" y="1475"/>
                  <a:pt x="1202" y="1477"/>
                  <a:pt x="1195" y="1474"/>
                </a:cubicBezTo>
                <a:cubicBezTo>
                  <a:pt x="1187" y="1472"/>
                  <a:pt x="1179" y="1471"/>
                  <a:pt x="1172" y="1468"/>
                </a:cubicBezTo>
                <a:cubicBezTo>
                  <a:pt x="1170" y="1467"/>
                  <a:pt x="1168" y="1468"/>
                  <a:pt x="1167" y="1469"/>
                </a:cubicBezTo>
                <a:cubicBezTo>
                  <a:pt x="1165" y="1470"/>
                  <a:pt x="1165" y="1472"/>
                  <a:pt x="1166" y="1474"/>
                </a:cubicBezTo>
                <a:cubicBezTo>
                  <a:pt x="1171" y="1482"/>
                  <a:pt x="1171" y="1492"/>
                  <a:pt x="1172" y="1501"/>
                </a:cubicBezTo>
                <a:cubicBezTo>
                  <a:pt x="1172" y="1505"/>
                  <a:pt x="1175" y="1507"/>
                  <a:pt x="1177" y="1510"/>
                </a:cubicBezTo>
                <a:cubicBezTo>
                  <a:pt x="1190" y="1520"/>
                  <a:pt x="1203" y="1529"/>
                  <a:pt x="1214" y="1540"/>
                </a:cubicBezTo>
                <a:cubicBezTo>
                  <a:pt x="1222" y="1548"/>
                  <a:pt x="1233" y="1553"/>
                  <a:pt x="1244" y="1559"/>
                </a:cubicBezTo>
                <a:cubicBezTo>
                  <a:pt x="1263" y="1569"/>
                  <a:pt x="1283" y="1578"/>
                  <a:pt x="1304" y="1587"/>
                </a:cubicBezTo>
                <a:cubicBezTo>
                  <a:pt x="1313" y="1591"/>
                  <a:pt x="1322" y="1594"/>
                  <a:pt x="1331" y="1598"/>
                </a:cubicBezTo>
                <a:cubicBezTo>
                  <a:pt x="1337" y="1601"/>
                  <a:pt x="1343" y="1605"/>
                  <a:pt x="1347" y="1610"/>
                </a:cubicBezTo>
                <a:cubicBezTo>
                  <a:pt x="1352" y="1616"/>
                  <a:pt x="1353" y="1623"/>
                  <a:pt x="1350" y="1629"/>
                </a:cubicBezTo>
                <a:cubicBezTo>
                  <a:pt x="1346" y="1637"/>
                  <a:pt x="1341" y="1642"/>
                  <a:pt x="1332" y="1642"/>
                </a:cubicBezTo>
                <a:cubicBezTo>
                  <a:pt x="1303" y="1643"/>
                  <a:pt x="1274" y="1639"/>
                  <a:pt x="1246" y="1634"/>
                </a:cubicBezTo>
                <a:cubicBezTo>
                  <a:pt x="1230" y="1631"/>
                  <a:pt x="1215" y="1628"/>
                  <a:pt x="1199" y="1624"/>
                </a:cubicBezTo>
                <a:cubicBezTo>
                  <a:pt x="1195" y="1623"/>
                  <a:pt x="1190" y="1624"/>
                  <a:pt x="1185" y="1624"/>
                </a:cubicBezTo>
                <a:cubicBezTo>
                  <a:pt x="1169" y="1625"/>
                  <a:pt x="1154" y="1619"/>
                  <a:pt x="1139" y="1615"/>
                </a:cubicBezTo>
                <a:cubicBezTo>
                  <a:pt x="1131" y="1613"/>
                  <a:pt x="1123" y="1610"/>
                  <a:pt x="1115" y="1608"/>
                </a:cubicBezTo>
                <a:cubicBezTo>
                  <a:pt x="1111" y="1607"/>
                  <a:pt x="1109" y="1609"/>
                  <a:pt x="1109" y="1613"/>
                </a:cubicBezTo>
                <a:cubicBezTo>
                  <a:pt x="1108" y="1616"/>
                  <a:pt x="1108" y="1620"/>
                  <a:pt x="1108" y="1624"/>
                </a:cubicBezTo>
                <a:cubicBezTo>
                  <a:pt x="1107" y="1628"/>
                  <a:pt x="1105" y="1630"/>
                  <a:pt x="1101" y="1629"/>
                </a:cubicBezTo>
                <a:cubicBezTo>
                  <a:pt x="1072" y="1628"/>
                  <a:pt x="1042" y="1624"/>
                  <a:pt x="1014" y="1615"/>
                </a:cubicBezTo>
                <a:cubicBezTo>
                  <a:pt x="1010" y="1614"/>
                  <a:pt x="1006" y="1612"/>
                  <a:pt x="1003" y="1611"/>
                </a:cubicBezTo>
                <a:cubicBezTo>
                  <a:pt x="996" y="1608"/>
                  <a:pt x="995" y="1607"/>
                  <a:pt x="996" y="1599"/>
                </a:cubicBezTo>
                <a:cubicBezTo>
                  <a:pt x="997" y="1593"/>
                  <a:pt x="998" y="1586"/>
                  <a:pt x="999" y="1579"/>
                </a:cubicBezTo>
                <a:cubicBezTo>
                  <a:pt x="1000" y="1575"/>
                  <a:pt x="1000" y="1570"/>
                  <a:pt x="1000" y="1565"/>
                </a:cubicBezTo>
                <a:cubicBezTo>
                  <a:pt x="999" y="1555"/>
                  <a:pt x="1000" y="1546"/>
                  <a:pt x="1003" y="1537"/>
                </a:cubicBezTo>
                <a:cubicBezTo>
                  <a:pt x="1009" y="1523"/>
                  <a:pt x="1012" y="1508"/>
                  <a:pt x="1021" y="1495"/>
                </a:cubicBezTo>
                <a:cubicBezTo>
                  <a:pt x="1024" y="1491"/>
                  <a:pt x="1025" y="1485"/>
                  <a:pt x="1025" y="1480"/>
                </a:cubicBezTo>
                <a:cubicBezTo>
                  <a:pt x="1024" y="1477"/>
                  <a:pt x="1025" y="1474"/>
                  <a:pt x="1026" y="1471"/>
                </a:cubicBezTo>
                <a:cubicBezTo>
                  <a:pt x="1027" y="1466"/>
                  <a:pt x="1032" y="1463"/>
                  <a:pt x="1037" y="1464"/>
                </a:cubicBezTo>
                <a:cubicBezTo>
                  <a:pt x="1039" y="1465"/>
                  <a:pt x="1040" y="1465"/>
                  <a:pt x="1042" y="1466"/>
                </a:cubicBezTo>
                <a:cubicBezTo>
                  <a:pt x="1050" y="1466"/>
                  <a:pt x="1056" y="1467"/>
                  <a:pt x="1061" y="1458"/>
                </a:cubicBezTo>
                <a:cubicBezTo>
                  <a:pt x="1066" y="1449"/>
                  <a:pt x="1073" y="1440"/>
                  <a:pt x="1080" y="1431"/>
                </a:cubicBezTo>
                <a:cubicBezTo>
                  <a:pt x="1082" y="1427"/>
                  <a:pt x="1083" y="1424"/>
                  <a:pt x="1083" y="1420"/>
                </a:cubicBezTo>
                <a:cubicBezTo>
                  <a:pt x="1083" y="1406"/>
                  <a:pt x="1085" y="1393"/>
                  <a:pt x="1095" y="1383"/>
                </a:cubicBezTo>
                <a:cubicBezTo>
                  <a:pt x="1100" y="1378"/>
                  <a:pt x="1106" y="1374"/>
                  <a:pt x="1112" y="1370"/>
                </a:cubicBezTo>
                <a:cubicBezTo>
                  <a:pt x="1119" y="1366"/>
                  <a:pt x="1125" y="1361"/>
                  <a:pt x="1128" y="1353"/>
                </a:cubicBezTo>
                <a:cubicBezTo>
                  <a:pt x="1131" y="1344"/>
                  <a:pt x="1136" y="1337"/>
                  <a:pt x="1142" y="1330"/>
                </a:cubicBezTo>
                <a:cubicBezTo>
                  <a:pt x="1149" y="1323"/>
                  <a:pt x="1155" y="1315"/>
                  <a:pt x="1159" y="1306"/>
                </a:cubicBezTo>
                <a:cubicBezTo>
                  <a:pt x="1166" y="1290"/>
                  <a:pt x="1174" y="1275"/>
                  <a:pt x="1182" y="1260"/>
                </a:cubicBezTo>
                <a:cubicBezTo>
                  <a:pt x="1188" y="1250"/>
                  <a:pt x="1193" y="1239"/>
                  <a:pt x="1199" y="1228"/>
                </a:cubicBezTo>
                <a:cubicBezTo>
                  <a:pt x="1201" y="1225"/>
                  <a:pt x="1204" y="1222"/>
                  <a:pt x="1206" y="1219"/>
                </a:cubicBezTo>
                <a:cubicBezTo>
                  <a:pt x="1214" y="1208"/>
                  <a:pt x="1221" y="1197"/>
                  <a:pt x="1221" y="1183"/>
                </a:cubicBezTo>
                <a:cubicBezTo>
                  <a:pt x="1222" y="1175"/>
                  <a:pt x="1226" y="1169"/>
                  <a:pt x="1232" y="1164"/>
                </a:cubicBezTo>
                <a:cubicBezTo>
                  <a:pt x="1233" y="1163"/>
                  <a:pt x="1234" y="1162"/>
                  <a:pt x="1235" y="1160"/>
                </a:cubicBezTo>
                <a:cubicBezTo>
                  <a:pt x="1236" y="1159"/>
                  <a:pt x="1236" y="1158"/>
                  <a:pt x="1233" y="1157"/>
                </a:cubicBezTo>
                <a:cubicBezTo>
                  <a:pt x="1200" y="1153"/>
                  <a:pt x="1169" y="1143"/>
                  <a:pt x="1137" y="1133"/>
                </a:cubicBezTo>
                <a:cubicBezTo>
                  <a:pt x="1113" y="1125"/>
                  <a:pt x="1088" y="1117"/>
                  <a:pt x="1063" y="1111"/>
                </a:cubicBezTo>
                <a:cubicBezTo>
                  <a:pt x="1045" y="1107"/>
                  <a:pt x="1027" y="1106"/>
                  <a:pt x="1009" y="1103"/>
                </a:cubicBezTo>
                <a:cubicBezTo>
                  <a:pt x="995" y="1100"/>
                  <a:pt x="982" y="1097"/>
                  <a:pt x="968" y="1095"/>
                </a:cubicBezTo>
                <a:cubicBezTo>
                  <a:pt x="965" y="1094"/>
                  <a:pt x="963" y="1095"/>
                  <a:pt x="962" y="1097"/>
                </a:cubicBezTo>
                <a:cubicBezTo>
                  <a:pt x="959" y="1101"/>
                  <a:pt x="957" y="1104"/>
                  <a:pt x="954" y="1107"/>
                </a:cubicBezTo>
                <a:cubicBezTo>
                  <a:pt x="948" y="1114"/>
                  <a:pt x="940" y="1115"/>
                  <a:pt x="931" y="1115"/>
                </a:cubicBezTo>
                <a:cubicBezTo>
                  <a:pt x="930" y="1115"/>
                  <a:pt x="930" y="1115"/>
                  <a:pt x="929" y="1114"/>
                </a:cubicBezTo>
                <a:cubicBezTo>
                  <a:pt x="923" y="1113"/>
                  <a:pt x="919" y="1115"/>
                  <a:pt x="916" y="1120"/>
                </a:cubicBezTo>
                <a:cubicBezTo>
                  <a:pt x="897" y="1144"/>
                  <a:pt x="878" y="1169"/>
                  <a:pt x="861" y="1194"/>
                </a:cubicBezTo>
                <a:cubicBezTo>
                  <a:pt x="851" y="1208"/>
                  <a:pt x="843" y="1223"/>
                  <a:pt x="834" y="1237"/>
                </a:cubicBezTo>
                <a:cubicBezTo>
                  <a:pt x="823" y="1256"/>
                  <a:pt x="810" y="1274"/>
                  <a:pt x="798" y="1292"/>
                </a:cubicBezTo>
                <a:cubicBezTo>
                  <a:pt x="789" y="1305"/>
                  <a:pt x="782" y="1319"/>
                  <a:pt x="774" y="1332"/>
                </a:cubicBezTo>
                <a:cubicBezTo>
                  <a:pt x="759" y="1355"/>
                  <a:pt x="743" y="1377"/>
                  <a:pt x="727" y="1399"/>
                </a:cubicBezTo>
                <a:cubicBezTo>
                  <a:pt x="702" y="1434"/>
                  <a:pt x="677" y="1469"/>
                  <a:pt x="652" y="1504"/>
                </a:cubicBezTo>
                <a:cubicBezTo>
                  <a:pt x="648" y="1510"/>
                  <a:pt x="643" y="1513"/>
                  <a:pt x="638" y="1516"/>
                </a:cubicBezTo>
                <a:cubicBezTo>
                  <a:pt x="621" y="1525"/>
                  <a:pt x="612" y="1541"/>
                  <a:pt x="603" y="1556"/>
                </a:cubicBezTo>
                <a:cubicBezTo>
                  <a:pt x="595" y="1570"/>
                  <a:pt x="585" y="1581"/>
                  <a:pt x="574" y="1592"/>
                </a:cubicBezTo>
                <a:cubicBezTo>
                  <a:pt x="562" y="1603"/>
                  <a:pt x="554" y="1615"/>
                  <a:pt x="543" y="1627"/>
                </a:cubicBezTo>
                <a:cubicBezTo>
                  <a:pt x="532" y="1640"/>
                  <a:pt x="521" y="1652"/>
                  <a:pt x="511" y="1665"/>
                </a:cubicBezTo>
                <a:cubicBezTo>
                  <a:pt x="505" y="1672"/>
                  <a:pt x="500" y="1680"/>
                  <a:pt x="498" y="1689"/>
                </a:cubicBezTo>
                <a:cubicBezTo>
                  <a:pt x="495" y="1696"/>
                  <a:pt x="491" y="1702"/>
                  <a:pt x="486" y="1707"/>
                </a:cubicBezTo>
                <a:cubicBezTo>
                  <a:pt x="476" y="1716"/>
                  <a:pt x="467" y="1726"/>
                  <a:pt x="458" y="1736"/>
                </a:cubicBezTo>
                <a:cubicBezTo>
                  <a:pt x="455" y="1740"/>
                  <a:pt x="453" y="1743"/>
                  <a:pt x="449" y="1746"/>
                </a:cubicBezTo>
                <a:cubicBezTo>
                  <a:pt x="440" y="1756"/>
                  <a:pt x="437" y="1770"/>
                  <a:pt x="431" y="1782"/>
                </a:cubicBezTo>
                <a:cubicBezTo>
                  <a:pt x="425" y="1793"/>
                  <a:pt x="426" y="1805"/>
                  <a:pt x="424" y="1817"/>
                </a:cubicBezTo>
                <a:cubicBezTo>
                  <a:pt x="423" y="1828"/>
                  <a:pt x="420" y="1839"/>
                  <a:pt x="414" y="1849"/>
                </a:cubicBezTo>
                <a:cubicBezTo>
                  <a:pt x="412" y="1853"/>
                  <a:pt x="411" y="1857"/>
                  <a:pt x="409" y="1862"/>
                </a:cubicBezTo>
                <a:cubicBezTo>
                  <a:pt x="408" y="1865"/>
                  <a:pt x="406" y="1866"/>
                  <a:pt x="403" y="1866"/>
                </a:cubicBezTo>
                <a:cubicBezTo>
                  <a:pt x="397" y="1864"/>
                  <a:pt x="392" y="1866"/>
                  <a:pt x="386" y="1866"/>
                </a:cubicBezTo>
                <a:cubicBezTo>
                  <a:pt x="385" y="1866"/>
                  <a:pt x="384" y="1867"/>
                  <a:pt x="384" y="1866"/>
                </a:cubicBezTo>
                <a:cubicBezTo>
                  <a:pt x="380" y="1866"/>
                  <a:pt x="376" y="1865"/>
                  <a:pt x="375" y="1870"/>
                </a:cubicBezTo>
                <a:cubicBezTo>
                  <a:pt x="373" y="1874"/>
                  <a:pt x="369" y="1879"/>
                  <a:pt x="374" y="1885"/>
                </a:cubicBezTo>
                <a:cubicBezTo>
                  <a:pt x="375" y="1887"/>
                  <a:pt x="376" y="1889"/>
                  <a:pt x="375" y="1892"/>
                </a:cubicBezTo>
                <a:cubicBezTo>
                  <a:pt x="370" y="1903"/>
                  <a:pt x="367" y="1915"/>
                  <a:pt x="362" y="1926"/>
                </a:cubicBezTo>
                <a:cubicBezTo>
                  <a:pt x="362" y="1927"/>
                  <a:pt x="362" y="1929"/>
                  <a:pt x="360" y="1930"/>
                </a:cubicBezTo>
                <a:cubicBezTo>
                  <a:pt x="359" y="1930"/>
                  <a:pt x="360" y="1928"/>
                  <a:pt x="359" y="1927"/>
                </a:cubicBezTo>
                <a:cubicBezTo>
                  <a:pt x="348" y="1953"/>
                  <a:pt x="339" y="1981"/>
                  <a:pt x="330" y="2008"/>
                </a:cubicBezTo>
                <a:cubicBezTo>
                  <a:pt x="328" y="2014"/>
                  <a:pt x="327" y="2020"/>
                  <a:pt x="328" y="2026"/>
                </a:cubicBezTo>
                <a:cubicBezTo>
                  <a:pt x="329" y="2029"/>
                  <a:pt x="328" y="2032"/>
                  <a:pt x="328" y="2035"/>
                </a:cubicBezTo>
                <a:cubicBezTo>
                  <a:pt x="327" y="2042"/>
                  <a:pt x="327" y="2048"/>
                  <a:pt x="329" y="2054"/>
                </a:cubicBezTo>
                <a:cubicBezTo>
                  <a:pt x="330" y="2057"/>
                  <a:pt x="330" y="2060"/>
                  <a:pt x="330" y="2062"/>
                </a:cubicBezTo>
                <a:cubicBezTo>
                  <a:pt x="328" y="2069"/>
                  <a:pt x="332" y="2077"/>
                  <a:pt x="340" y="2076"/>
                </a:cubicBezTo>
                <a:cubicBezTo>
                  <a:pt x="341" y="2076"/>
                  <a:pt x="342" y="2076"/>
                  <a:pt x="343" y="2077"/>
                </a:cubicBezTo>
                <a:cubicBezTo>
                  <a:pt x="355" y="2077"/>
                  <a:pt x="361" y="2085"/>
                  <a:pt x="360" y="2096"/>
                </a:cubicBezTo>
                <a:cubicBezTo>
                  <a:pt x="360" y="2098"/>
                  <a:pt x="359" y="2099"/>
                  <a:pt x="358" y="2100"/>
                </a:cubicBezTo>
                <a:cubicBezTo>
                  <a:pt x="349" y="2105"/>
                  <a:pt x="339" y="2107"/>
                  <a:pt x="329" y="2107"/>
                </a:cubicBezTo>
                <a:cubicBezTo>
                  <a:pt x="313" y="2107"/>
                  <a:pt x="297" y="2106"/>
                  <a:pt x="281" y="2105"/>
                </a:cubicBezTo>
                <a:cubicBezTo>
                  <a:pt x="271" y="2104"/>
                  <a:pt x="260" y="2104"/>
                  <a:pt x="250" y="2103"/>
                </a:cubicBezTo>
                <a:cubicBezTo>
                  <a:pt x="236" y="2101"/>
                  <a:pt x="227" y="2092"/>
                  <a:pt x="222" y="2080"/>
                </a:cubicBezTo>
                <a:cubicBezTo>
                  <a:pt x="214" y="2061"/>
                  <a:pt x="209" y="2041"/>
                  <a:pt x="207" y="2020"/>
                </a:cubicBezTo>
                <a:cubicBezTo>
                  <a:pt x="206" y="2010"/>
                  <a:pt x="207" y="1999"/>
                  <a:pt x="208" y="1989"/>
                </a:cubicBezTo>
                <a:cubicBezTo>
                  <a:pt x="209" y="1977"/>
                  <a:pt x="209" y="1965"/>
                  <a:pt x="208" y="1953"/>
                </a:cubicBezTo>
                <a:cubicBezTo>
                  <a:pt x="207" y="1951"/>
                  <a:pt x="207" y="1950"/>
                  <a:pt x="205" y="1950"/>
                </a:cubicBezTo>
                <a:cubicBezTo>
                  <a:pt x="203" y="1950"/>
                  <a:pt x="201" y="1949"/>
                  <a:pt x="200" y="1950"/>
                </a:cubicBezTo>
                <a:cubicBezTo>
                  <a:pt x="192" y="1950"/>
                  <a:pt x="189" y="1946"/>
                  <a:pt x="186" y="1940"/>
                </a:cubicBezTo>
                <a:cubicBezTo>
                  <a:pt x="178" y="1922"/>
                  <a:pt x="172" y="1904"/>
                  <a:pt x="172" y="1884"/>
                </a:cubicBezTo>
                <a:cubicBezTo>
                  <a:pt x="172" y="1881"/>
                  <a:pt x="173" y="1877"/>
                  <a:pt x="173" y="1874"/>
                </a:cubicBezTo>
                <a:cubicBezTo>
                  <a:pt x="174" y="1870"/>
                  <a:pt x="176" y="1867"/>
                  <a:pt x="179" y="1865"/>
                </a:cubicBezTo>
                <a:cubicBezTo>
                  <a:pt x="197" y="1855"/>
                  <a:pt x="211" y="1841"/>
                  <a:pt x="229" y="1832"/>
                </a:cubicBezTo>
                <a:cubicBezTo>
                  <a:pt x="239" y="1827"/>
                  <a:pt x="250" y="1822"/>
                  <a:pt x="261" y="1818"/>
                </a:cubicBezTo>
                <a:cubicBezTo>
                  <a:pt x="266" y="1817"/>
                  <a:pt x="271" y="1815"/>
                  <a:pt x="277" y="1814"/>
                </a:cubicBezTo>
                <a:cubicBezTo>
                  <a:pt x="279" y="1813"/>
                  <a:pt x="280" y="1812"/>
                  <a:pt x="278" y="1810"/>
                </a:cubicBezTo>
                <a:cubicBezTo>
                  <a:pt x="274" y="1807"/>
                  <a:pt x="275" y="1804"/>
                  <a:pt x="276" y="1800"/>
                </a:cubicBezTo>
                <a:cubicBezTo>
                  <a:pt x="280" y="1789"/>
                  <a:pt x="284" y="1779"/>
                  <a:pt x="288" y="1768"/>
                </a:cubicBezTo>
                <a:cubicBezTo>
                  <a:pt x="290" y="1763"/>
                  <a:pt x="294" y="1759"/>
                  <a:pt x="299" y="1756"/>
                </a:cubicBezTo>
                <a:cubicBezTo>
                  <a:pt x="306" y="1750"/>
                  <a:pt x="312" y="1744"/>
                  <a:pt x="315" y="1736"/>
                </a:cubicBezTo>
                <a:cubicBezTo>
                  <a:pt x="322" y="1715"/>
                  <a:pt x="332" y="1696"/>
                  <a:pt x="338" y="1676"/>
                </a:cubicBezTo>
                <a:cubicBezTo>
                  <a:pt x="344" y="1660"/>
                  <a:pt x="351" y="1645"/>
                  <a:pt x="358" y="1630"/>
                </a:cubicBezTo>
                <a:cubicBezTo>
                  <a:pt x="366" y="1613"/>
                  <a:pt x="379" y="1601"/>
                  <a:pt x="388" y="1585"/>
                </a:cubicBezTo>
                <a:cubicBezTo>
                  <a:pt x="408" y="1555"/>
                  <a:pt x="429" y="1526"/>
                  <a:pt x="448" y="1494"/>
                </a:cubicBezTo>
                <a:cubicBezTo>
                  <a:pt x="464" y="1467"/>
                  <a:pt x="481" y="1440"/>
                  <a:pt x="500" y="1414"/>
                </a:cubicBezTo>
                <a:cubicBezTo>
                  <a:pt x="514" y="1395"/>
                  <a:pt x="528" y="1374"/>
                  <a:pt x="543" y="1355"/>
                </a:cubicBezTo>
                <a:cubicBezTo>
                  <a:pt x="552" y="1344"/>
                  <a:pt x="562" y="1337"/>
                  <a:pt x="575" y="1333"/>
                </a:cubicBezTo>
                <a:cubicBezTo>
                  <a:pt x="591" y="1327"/>
                  <a:pt x="598" y="1317"/>
                  <a:pt x="599" y="1301"/>
                </a:cubicBezTo>
                <a:cubicBezTo>
                  <a:pt x="600" y="1299"/>
                  <a:pt x="600" y="1296"/>
                  <a:pt x="601" y="1295"/>
                </a:cubicBezTo>
                <a:cubicBezTo>
                  <a:pt x="612" y="1279"/>
                  <a:pt x="616" y="1261"/>
                  <a:pt x="622" y="1243"/>
                </a:cubicBezTo>
                <a:cubicBezTo>
                  <a:pt x="629" y="1221"/>
                  <a:pt x="638" y="1199"/>
                  <a:pt x="648" y="1178"/>
                </a:cubicBezTo>
                <a:cubicBezTo>
                  <a:pt x="655" y="1162"/>
                  <a:pt x="660" y="1146"/>
                  <a:pt x="667" y="1131"/>
                </a:cubicBezTo>
                <a:cubicBezTo>
                  <a:pt x="674" y="1116"/>
                  <a:pt x="678" y="1101"/>
                  <a:pt x="683" y="1086"/>
                </a:cubicBezTo>
                <a:cubicBezTo>
                  <a:pt x="684" y="1081"/>
                  <a:pt x="687" y="1076"/>
                  <a:pt x="688" y="1070"/>
                </a:cubicBezTo>
                <a:cubicBezTo>
                  <a:pt x="689" y="1068"/>
                  <a:pt x="689" y="1066"/>
                  <a:pt x="687" y="1065"/>
                </a:cubicBezTo>
                <a:cubicBezTo>
                  <a:pt x="682" y="1063"/>
                  <a:pt x="683" y="1060"/>
                  <a:pt x="683" y="1057"/>
                </a:cubicBezTo>
                <a:cubicBezTo>
                  <a:pt x="684" y="1047"/>
                  <a:pt x="685" y="1037"/>
                  <a:pt x="687" y="1027"/>
                </a:cubicBezTo>
                <a:cubicBezTo>
                  <a:pt x="690" y="1008"/>
                  <a:pt x="693" y="990"/>
                  <a:pt x="695" y="971"/>
                </a:cubicBezTo>
                <a:cubicBezTo>
                  <a:pt x="699" y="940"/>
                  <a:pt x="705" y="911"/>
                  <a:pt x="712" y="881"/>
                </a:cubicBezTo>
                <a:cubicBezTo>
                  <a:pt x="716" y="861"/>
                  <a:pt x="724" y="843"/>
                  <a:pt x="729" y="824"/>
                </a:cubicBezTo>
                <a:cubicBezTo>
                  <a:pt x="738" y="793"/>
                  <a:pt x="750" y="763"/>
                  <a:pt x="760" y="732"/>
                </a:cubicBezTo>
                <a:cubicBezTo>
                  <a:pt x="768" y="709"/>
                  <a:pt x="774" y="684"/>
                  <a:pt x="778" y="660"/>
                </a:cubicBezTo>
                <a:cubicBezTo>
                  <a:pt x="782" y="634"/>
                  <a:pt x="781" y="608"/>
                  <a:pt x="781" y="582"/>
                </a:cubicBezTo>
                <a:cubicBezTo>
                  <a:pt x="781" y="570"/>
                  <a:pt x="781" y="559"/>
                  <a:pt x="781" y="547"/>
                </a:cubicBezTo>
                <a:cubicBezTo>
                  <a:pt x="781" y="545"/>
                  <a:pt x="782" y="543"/>
                  <a:pt x="780" y="542"/>
                </a:cubicBezTo>
                <a:cubicBezTo>
                  <a:pt x="778" y="541"/>
                  <a:pt x="776" y="543"/>
                  <a:pt x="775" y="544"/>
                </a:cubicBezTo>
                <a:cubicBezTo>
                  <a:pt x="761" y="555"/>
                  <a:pt x="748" y="567"/>
                  <a:pt x="735" y="579"/>
                </a:cubicBezTo>
                <a:cubicBezTo>
                  <a:pt x="716" y="595"/>
                  <a:pt x="698" y="610"/>
                  <a:pt x="680" y="627"/>
                </a:cubicBezTo>
                <a:cubicBezTo>
                  <a:pt x="671" y="635"/>
                  <a:pt x="662" y="643"/>
                  <a:pt x="654" y="652"/>
                </a:cubicBezTo>
                <a:cubicBezTo>
                  <a:pt x="626" y="680"/>
                  <a:pt x="597" y="707"/>
                  <a:pt x="569" y="735"/>
                </a:cubicBezTo>
                <a:cubicBezTo>
                  <a:pt x="548" y="755"/>
                  <a:pt x="528" y="776"/>
                  <a:pt x="511" y="800"/>
                </a:cubicBezTo>
                <a:cubicBezTo>
                  <a:pt x="507" y="805"/>
                  <a:pt x="503" y="809"/>
                  <a:pt x="499" y="815"/>
                </a:cubicBezTo>
                <a:cubicBezTo>
                  <a:pt x="497" y="818"/>
                  <a:pt x="494" y="818"/>
                  <a:pt x="492" y="817"/>
                </a:cubicBezTo>
                <a:cubicBezTo>
                  <a:pt x="487" y="814"/>
                  <a:pt x="482" y="812"/>
                  <a:pt x="477" y="809"/>
                </a:cubicBezTo>
                <a:cubicBezTo>
                  <a:pt x="475" y="808"/>
                  <a:pt x="473" y="807"/>
                  <a:pt x="472" y="809"/>
                </a:cubicBezTo>
                <a:cubicBezTo>
                  <a:pt x="461" y="819"/>
                  <a:pt x="451" y="829"/>
                  <a:pt x="444" y="841"/>
                </a:cubicBezTo>
                <a:cubicBezTo>
                  <a:pt x="441" y="846"/>
                  <a:pt x="439" y="851"/>
                  <a:pt x="437" y="856"/>
                </a:cubicBezTo>
                <a:cubicBezTo>
                  <a:pt x="435" y="861"/>
                  <a:pt x="431" y="863"/>
                  <a:pt x="425" y="864"/>
                </a:cubicBezTo>
                <a:cubicBezTo>
                  <a:pt x="420" y="864"/>
                  <a:pt x="415" y="865"/>
                  <a:pt x="410" y="866"/>
                </a:cubicBezTo>
                <a:cubicBezTo>
                  <a:pt x="406" y="866"/>
                  <a:pt x="405" y="868"/>
                  <a:pt x="405" y="872"/>
                </a:cubicBezTo>
                <a:cubicBezTo>
                  <a:pt x="404" y="881"/>
                  <a:pt x="407" y="890"/>
                  <a:pt x="409" y="900"/>
                </a:cubicBezTo>
                <a:cubicBezTo>
                  <a:pt x="410" y="908"/>
                  <a:pt x="408" y="915"/>
                  <a:pt x="401" y="920"/>
                </a:cubicBezTo>
                <a:cubicBezTo>
                  <a:pt x="399" y="922"/>
                  <a:pt x="400" y="923"/>
                  <a:pt x="401" y="925"/>
                </a:cubicBezTo>
                <a:cubicBezTo>
                  <a:pt x="404" y="928"/>
                  <a:pt x="407" y="932"/>
                  <a:pt x="410" y="935"/>
                </a:cubicBezTo>
                <a:cubicBezTo>
                  <a:pt x="429" y="956"/>
                  <a:pt x="449" y="977"/>
                  <a:pt x="468" y="998"/>
                </a:cubicBezTo>
                <a:cubicBezTo>
                  <a:pt x="479" y="1009"/>
                  <a:pt x="479" y="1015"/>
                  <a:pt x="472" y="1029"/>
                </a:cubicBezTo>
                <a:cubicBezTo>
                  <a:pt x="459" y="1055"/>
                  <a:pt x="442" y="1080"/>
                  <a:pt x="425" y="1104"/>
                </a:cubicBezTo>
                <a:cubicBezTo>
                  <a:pt x="405" y="1133"/>
                  <a:pt x="384" y="1162"/>
                  <a:pt x="364" y="1192"/>
                </a:cubicBezTo>
                <a:cubicBezTo>
                  <a:pt x="353" y="1207"/>
                  <a:pt x="341" y="1221"/>
                  <a:pt x="329" y="1236"/>
                </a:cubicBezTo>
                <a:cubicBezTo>
                  <a:pt x="325" y="1242"/>
                  <a:pt x="319" y="1247"/>
                  <a:pt x="311" y="1245"/>
                </a:cubicBezTo>
                <a:cubicBezTo>
                  <a:pt x="305" y="1243"/>
                  <a:pt x="301" y="1239"/>
                  <a:pt x="298" y="1234"/>
                </a:cubicBezTo>
                <a:cubicBezTo>
                  <a:pt x="295" y="1231"/>
                  <a:pt x="294" y="1230"/>
                  <a:pt x="290" y="1232"/>
                </a:cubicBezTo>
                <a:cubicBezTo>
                  <a:pt x="285" y="1236"/>
                  <a:pt x="281" y="1234"/>
                  <a:pt x="277" y="1229"/>
                </a:cubicBezTo>
                <a:cubicBezTo>
                  <a:pt x="276" y="1227"/>
                  <a:pt x="275" y="1225"/>
                  <a:pt x="273" y="1224"/>
                </a:cubicBezTo>
                <a:cubicBezTo>
                  <a:pt x="271" y="1222"/>
                  <a:pt x="269" y="1222"/>
                  <a:pt x="267" y="1225"/>
                </a:cubicBezTo>
                <a:cubicBezTo>
                  <a:pt x="263" y="1229"/>
                  <a:pt x="259" y="1232"/>
                  <a:pt x="254" y="1235"/>
                </a:cubicBezTo>
                <a:cubicBezTo>
                  <a:pt x="246" y="1239"/>
                  <a:pt x="239" y="1238"/>
                  <a:pt x="233" y="1232"/>
                </a:cubicBezTo>
                <a:cubicBezTo>
                  <a:pt x="230" y="1229"/>
                  <a:pt x="227" y="1226"/>
                  <a:pt x="224" y="1223"/>
                </a:cubicBezTo>
                <a:cubicBezTo>
                  <a:pt x="221" y="1220"/>
                  <a:pt x="218" y="1217"/>
                  <a:pt x="213" y="1216"/>
                </a:cubicBezTo>
                <a:cubicBezTo>
                  <a:pt x="210" y="1216"/>
                  <a:pt x="207" y="1213"/>
                  <a:pt x="208" y="1209"/>
                </a:cubicBezTo>
                <a:cubicBezTo>
                  <a:pt x="208" y="1206"/>
                  <a:pt x="207" y="1204"/>
                  <a:pt x="205" y="1202"/>
                </a:cubicBezTo>
                <a:cubicBezTo>
                  <a:pt x="191" y="1187"/>
                  <a:pt x="178" y="1171"/>
                  <a:pt x="164" y="1156"/>
                </a:cubicBezTo>
                <a:cubicBezTo>
                  <a:pt x="152" y="1142"/>
                  <a:pt x="140" y="1129"/>
                  <a:pt x="129" y="1115"/>
                </a:cubicBezTo>
                <a:cubicBezTo>
                  <a:pt x="116" y="1101"/>
                  <a:pt x="104" y="1086"/>
                  <a:pt x="92" y="1072"/>
                </a:cubicBezTo>
                <a:cubicBezTo>
                  <a:pt x="81" y="1059"/>
                  <a:pt x="70" y="1047"/>
                  <a:pt x="59" y="1034"/>
                </a:cubicBezTo>
                <a:cubicBezTo>
                  <a:pt x="50" y="1024"/>
                  <a:pt x="41" y="1013"/>
                  <a:pt x="32" y="1003"/>
                </a:cubicBezTo>
                <a:cubicBezTo>
                  <a:pt x="31" y="1001"/>
                  <a:pt x="29" y="1000"/>
                  <a:pt x="26" y="1000"/>
                </a:cubicBezTo>
                <a:cubicBezTo>
                  <a:pt x="21" y="1000"/>
                  <a:pt x="18" y="995"/>
                  <a:pt x="19" y="990"/>
                </a:cubicBezTo>
                <a:cubicBezTo>
                  <a:pt x="20" y="988"/>
                  <a:pt x="18" y="986"/>
                  <a:pt x="17" y="984"/>
                </a:cubicBezTo>
                <a:cubicBezTo>
                  <a:pt x="13" y="979"/>
                  <a:pt x="10" y="975"/>
                  <a:pt x="6" y="970"/>
                </a:cubicBezTo>
                <a:cubicBezTo>
                  <a:pt x="3" y="966"/>
                  <a:pt x="1" y="961"/>
                  <a:pt x="0" y="955"/>
                </a:cubicBezTo>
                <a:cubicBezTo>
                  <a:pt x="0" y="955"/>
                  <a:pt x="0" y="954"/>
                  <a:pt x="0" y="954"/>
                </a:cubicBezTo>
                <a:cubicBezTo>
                  <a:pt x="0" y="942"/>
                  <a:pt x="7" y="933"/>
                  <a:pt x="14" y="924"/>
                </a:cubicBezTo>
                <a:cubicBezTo>
                  <a:pt x="16" y="921"/>
                  <a:pt x="19" y="917"/>
                  <a:pt x="22" y="913"/>
                </a:cubicBezTo>
                <a:cubicBezTo>
                  <a:pt x="35" y="898"/>
                  <a:pt x="47" y="882"/>
                  <a:pt x="60" y="866"/>
                </a:cubicBezTo>
                <a:cubicBezTo>
                  <a:pt x="66" y="859"/>
                  <a:pt x="73" y="852"/>
                  <a:pt x="75" y="843"/>
                </a:cubicBezTo>
                <a:cubicBezTo>
                  <a:pt x="76" y="840"/>
                  <a:pt x="78" y="837"/>
                  <a:pt x="80" y="835"/>
                </a:cubicBezTo>
                <a:cubicBezTo>
                  <a:pt x="88" y="825"/>
                  <a:pt x="95" y="816"/>
                  <a:pt x="103" y="806"/>
                </a:cubicBezTo>
                <a:cubicBezTo>
                  <a:pt x="115" y="793"/>
                  <a:pt x="126" y="779"/>
                  <a:pt x="138" y="765"/>
                </a:cubicBezTo>
                <a:cubicBezTo>
                  <a:pt x="145" y="757"/>
                  <a:pt x="153" y="749"/>
                  <a:pt x="160" y="740"/>
                </a:cubicBezTo>
                <a:cubicBezTo>
                  <a:pt x="167" y="733"/>
                  <a:pt x="174" y="724"/>
                  <a:pt x="183" y="720"/>
                </a:cubicBezTo>
                <a:cubicBezTo>
                  <a:pt x="194" y="716"/>
                  <a:pt x="204" y="715"/>
                  <a:pt x="214" y="722"/>
                </a:cubicBezTo>
                <a:cubicBezTo>
                  <a:pt x="220" y="727"/>
                  <a:pt x="226" y="733"/>
                  <a:pt x="231" y="739"/>
                </a:cubicBezTo>
                <a:cubicBezTo>
                  <a:pt x="244" y="755"/>
                  <a:pt x="258" y="769"/>
                  <a:pt x="272" y="783"/>
                </a:cubicBezTo>
                <a:cubicBezTo>
                  <a:pt x="275" y="786"/>
                  <a:pt x="277" y="787"/>
                  <a:pt x="280" y="784"/>
                </a:cubicBezTo>
                <a:cubicBezTo>
                  <a:pt x="284" y="781"/>
                  <a:pt x="288" y="779"/>
                  <a:pt x="293" y="779"/>
                </a:cubicBezTo>
                <a:cubicBezTo>
                  <a:pt x="299" y="779"/>
                  <a:pt x="305" y="777"/>
                  <a:pt x="311" y="776"/>
                </a:cubicBezTo>
                <a:cubicBezTo>
                  <a:pt x="318" y="775"/>
                  <a:pt x="325" y="774"/>
                  <a:pt x="333" y="775"/>
                </a:cubicBezTo>
                <a:cubicBezTo>
                  <a:pt x="336" y="776"/>
                  <a:pt x="340" y="776"/>
                  <a:pt x="344" y="777"/>
                </a:cubicBezTo>
                <a:cubicBezTo>
                  <a:pt x="346" y="777"/>
                  <a:pt x="348" y="776"/>
                  <a:pt x="349" y="775"/>
                </a:cubicBezTo>
                <a:cubicBezTo>
                  <a:pt x="362" y="764"/>
                  <a:pt x="375" y="752"/>
                  <a:pt x="389" y="742"/>
                </a:cubicBezTo>
                <a:cubicBezTo>
                  <a:pt x="394" y="739"/>
                  <a:pt x="398" y="736"/>
                  <a:pt x="400" y="730"/>
                </a:cubicBezTo>
                <a:cubicBezTo>
                  <a:pt x="401" y="727"/>
                  <a:pt x="404" y="725"/>
                  <a:pt x="406" y="723"/>
                </a:cubicBezTo>
                <a:cubicBezTo>
                  <a:pt x="416" y="713"/>
                  <a:pt x="425" y="704"/>
                  <a:pt x="435" y="694"/>
                </a:cubicBezTo>
                <a:cubicBezTo>
                  <a:pt x="449" y="681"/>
                  <a:pt x="458" y="665"/>
                  <a:pt x="470" y="651"/>
                </a:cubicBezTo>
                <a:cubicBezTo>
                  <a:pt x="479" y="641"/>
                  <a:pt x="487" y="630"/>
                  <a:pt x="494" y="619"/>
                </a:cubicBezTo>
                <a:cubicBezTo>
                  <a:pt x="501" y="609"/>
                  <a:pt x="511" y="602"/>
                  <a:pt x="520" y="594"/>
                </a:cubicBezTo>
                <a:cubicBezTo>
                  <a:pt x="523" y="591"/>
                  <a:pt x="526" y="587"/>
                  <a:pt x="528" y="584"/>
                </a:cubicBezTo>
                <a:cubicBezTo>
                  <a:pt x="536" y="572"/>
                  <a:pt x="542" y="560"/>
                  <a:pt x="553" y="551"/>
                </a:cubicBezTo>
                <a:cubicBezTo>
                  <a:pt x="566" y="540"/>
                  <a:pt x="580" y="530"/>
                  <a:pt x="589" y="514"/>
                </a:cubicBezTo>
                <a:cubicBezTo>
                  <a:pt x="589" y="514"/>
                  <a:pt x="589" y="514"/>
                  <a:pt x="590" y="513"/>
                </a:cubicBezTo>
                <a:cubicBezTo>
                  <a:pt x="597" y="503"/>
                  <a:pt x="605" y="494"/>
                  <a:pt x="614" y="485"/>
                </a:cubicBezTo>
                <a:cubicBezTo>
                  <a:pt x="622" y="478"/>
                  <a:pt x="627" y="469"/>
                  <a:pt x="635" y="462"/>
                </a:cubicBezTo>
                <a:cubicBezTo>
                  <a:pt x="639" y="458"/>
                  <a:pt x="642" y="453"/>
                  <a:pt x="648" y="450"/>
                </a:cubicBezTo>
                <a:cubicBezTo>
                  <a:pt x="656" y="446"/>
                  <a:pt x="665" y="443"/>
                  <a:pt x="674" y="444"/>
                </a:cubicBezTo>
                <a:cubicBezTo>
                  <a:pt x="678" y="445"/>
                  <a:pt x="680" y="443"/>
                  <a:pt x="683" y="441"/>
                </a:cubicBezTo>
                <a:cubicBezTo>
                  <a:pt x="685" y="438"/>
                  <a:pt x="687" y="436"/>
                  <a:pt x="688" y="433"/>
                </a:cubicBezTo>
                <a:cubicBezTo>
                  <a:pt x="692" y="423"/>
                  <a:pt x="700" y="418"/>
                  <a:pt x="710" y="416"/>
                </a:cubicBezTo>
                <a:cubicBezTo>
                  <a:pt x="714" y="416"/>
                  <a:pt x="717" y="414"/>
                  <a:pt x="719" y="410"/>
                </a:cubicBezTo>
                <a:cubicBezTo>
                  <a:pt x="721" y="404"/>
                  <a:pt x="725" y="400"/>
                  <a:pt x="730" y="396"/>
                </a:cubicBezTo>
                <a:cubicBezTo>
                  <a:pt x="740" y="390"/>
                  <a:pt x="747" y="380"/>
                  <a:pt x="756" y="372"/>
                </a:cubicBezTo>
                <a:cubicBezTo>
                  <a:pt x="760" y="368"/>
                  <a:pt x="764" y="362"/>
                  <a:pt x="768" y="358"/>
                </a:cubicBezTo>
                <a:cubicBezTo>
                  <a:pt x="783" y="344"/>
                  <a:pt x="795" y="330"/>
                  <a:pt x="802" y="311"/>
                </a:cubicBezTo>
                <a:cubicBezTo>
                  <a:pt x="810" y="287"/>
                  <a:pt x="823" y="266"/>
                  <a:pt x="843" y="251"/>
                </a:cubicBezTo>
                <a:cubicBezTo>
                  <a:pt x="856" y="240"/>
                  <a:pt x="871" y="236"/>
                  <a:pt x="888" y="241"/>
                </a:cubicBezTo>
                <a:cubicBezTo>
                  <a:pt x="899" y="245"/>
                  <a:pt x="910" y="249"/>
                  <a:pt x="921" y="253"/>
                </a:cubicBezTo>
                <a:cubicBezTo>
                  <a:pt x="927" y="255"/>
                  <a:pt x="932" y="257"/>
                  <a:pt x="938" y="255"/>
                </a:cubicBezTo>
                <a:cubicBezTo>
                  <a:pt x="946" y="253"/>
                  <a:pt x="954" y="254"/>
                  <a:pt x="961" y="253"/>
                </a:cubicBezTo>
                <a:cubicBezTo>
                  <a:pt x="971" y="252"/>
                  <a:pt x="981" y="253"/>
                  <a:pt x="991" y="250"/>
                </a:cubicBezTo>
                <a:cubicBezTo>
                  <a:pt x="1006" y="246"/>
                  <a:pt x="1018" y="236"/>
                  <a:pt x="1028" y="224"/>
                </a:cubicBezTo>
                <a:cubicBezTo>
                  <a:pt x="1029" y="223"/>
                  <a:pt x="1030" y="222"/>
                  <a:pt x="1029" y="220"/>
                </a:cubicBezTo>
                <a:cubicBezTo>
                  <a:pt x="1028" y="214"/>
                  <a:pt x="1028" y="208"/>
                  <a:pt x="1026" y="202"/>
                </a:cubicBezTo>
                <a:cubicBezTo>
                  <a:pt x="1021" y="191"/>
                  <a:pt x="1017" y="179"/>
                  <a:pt x="1012" y="168"/>
                </a:cubicBezTo>
                <a:cubicBezTo>
                  <a:pt x="1003" y="148"/>
                  <a:pt x="1001" y="127"/>
                  <a:pt x="1005" y="105"/>
                </a:cubicBezTo>
                <a:cubicBezTo>
                  <a:pt x="1008" y="93"/>
                  <a:pt x="1013" y="81"/>
                  <a:pt x="1018" y="70"/>
                </a:cubicBezTo>
                <a:cubicBezTo>
                  <a:pt x="1020" y="64"/>
                  <a:pt x="1021" y="59"/>
                  <a:pt x="1024" y="53"/>
                </a:cubicBezTo>
                <a:cubicBezTo>
                  <a:pt x="1029" y="43"/>
                  <a:pt x="1039" y="38"/>
                  <a:pt x="1045" y="29"/>
                </a:cubicBezTo>
                <a:cubicBezTo>
                  <a:pt x="1045" y="28"/>
                  <a:pt x="1047" y="27"/>
                  <a:pt x="1048" y="26"/>
                </a:cubicBezTo>
                <a:cubicBezTo>
                  <a:pt x="1054" y="24"/>
                  <a:pt x="1058" y="20"/>
                  <a:pt x="1063" y="16"/>
                </a:cubicBezTo>
                <a:cubicBezTo>
                  <a:pt x="1072" y="11"/>
                  <a:pt x="1081" y="6"/>
                  <a:pt x="1091" y="5"/>
                </a:cubicBezTo>
                <a:cubicBezTo>
                  <a:pt x="1096" y="4"/>
                  <a:pt x="1102" y="2"/>
                  <a:pt x="1107" y="0"/>
                </a:cubicBezTo>
                <a:cubicBezTo>
                  <a:pt x="1114" y="0"/>
                  <a:pt x="1120" y="0"/>
                  <a:pt x="1126" y="0"/>
                </a:cubicBezTo>
                <a:cubicBezTo>
                  <a:pt x="1126" y="0"/>
                  <a:pt x="1127" y="1"/>
                  <a:pt x="1127" y="1"/>
                </a:cubicBezTo>
                <a:cubicBezTo>
                  <a:pt x="1140" y="1"/>
                  <a:pt x="1151" y="5"/>
                  <a:pt x="1163" y="9"/>
                </a:cubicBezTo>
                <a:cubicBezTo>
                  <a:pt x="1171" y="12"/>
                  <a:pt x="1180" y="16"/>
                  <a:pt x="1188" y="18"/>
                </a:cubicBezTo>
                <a:cubicBezTo>
                  <a:pt x="1199" y="20"/>
                  <a:pt x="1209" y="25"/>
                  <a:pt x="1219" y="31"/>
                </a:cubicBezTo>
                <a:cubicBezTo>
                  <a:pt x="1226" y="35"/>
                  <a:pt x="1233" y="41"/>
                  <a:pt x="1239" y="47"/>
                </a:cubicBezTo>
                <a:cubicBezTo>
                  <a:pt x="1247" y="56"/>
                  <a:pt x="1252" y="66"/>
                  <a:pt x="1250" y="77"/>
                </a:cubicBezTo>
                <a:cubicBezTo>
                  <a:pt x="1250" y="84"/>
                  <a:pt x="1251" y="89"/>
                  <a:pt x="1254" y="94"/>
                </a:cubicBezTo>
                <a:cubicBezTo>
                  <a:pt x="1256" y="98"/>
                  <a:pt x="1258" y="102"/>
                  <a:pt x="1260" y="105"/>
                </a:cubicBezTo>
                <a:cubicBezTo>
                  <a:pt x="1267" y="116"/>
                  <a:pt x="1269" y="127"/>
                  <a:pt x="1265" y="139"/>
                </a:cubicBezTo>
                <a:cubicBezTo>
                  <a:pt x="1263" y="145"/>
                  <a:pt x="1264" y="150"/>
                  <a:pt x="1268" y="155"/>
                </a:cubicBezTo>
                <a:cubicBezTo>
                  <a:pt x="1269" y="156"/>
                  <a:pt x="1270" y="157"/>
                  <a:pt x="1271" y="158"/>
                </a:cubicBezTo>
                <a:cubicBezTo>
                  <a:pt x="1277" y="166"/>
                  <a:pt x="1284" y="173"/>
                  <a:pt x="1288" y="181"/>
                </a:cubicBezTo>
                <a:cubicBezTo>
                  <a:pt x="1293" y="190"/>
                  <a:pt x="1289" y="198"/>
                  <a:pt x="1279" y="198"/>
                </a:cubicBezTo>
                <a:cubicBezTo>
                  <a:pt x="1278" y="198"/>
                  <a:pt x="1277" y="198"/>
                  <a:pt x="1276" y="198"/>
                </a:cubicBezTo>
                <a:cubicBezTo>
                  <a:pt x="1269" y="200"/>
                  <a:pt x="1267" y="204"/>
                  <a:pt x="1268" y="210"/>
                </a:cubicBezTo>
                <a:cubicBezTo>
                  <a:pt x="1270" y="215"/>
                  <a:pt x="1268" y="218"/>
                  <a:pt x="1264" y="220"/>
                </a:cubicBezTo>
                <a:cubicBezTo>
                  <a:pt x="1260" y="223"/>
                  <a:pt x="1259" y="227"/>
                  <a:pt x="1262" y="232"/>
                </a:cubicBezTo>
                <a:cubicBezTo>
                  <a:pt x="1262" y="233"/>
                  <a:pt x="1263" y="234"/>
                  <a:pt x="1264" y="236"/>
                </a:cubicBezTo>
                <a:cubicBezTo>
                  <a:pt x="1265" y="239"/>
                  <a:pt x="1266" y="242"/>
                  <a:pt x="1263" y="245"/>
                </a:cubicBezTo>
                <a:cubicBezTo>
                  <a:pt x="1259" y="249"/>
                  <a:pt x="1259" y="253"/>
                  <a:pt x="1260" y="258"/>
                </a:cubicBezTo>
                <a:cubicBezTo>
                  <a:pt x="1263" y="273"/>
                  <a:pt x="1254" y="286"/>
                  <a:pt x="1239" y="289"/>
                </a:cubicBezTo>
                <a:cubicBezTo>
                  <a:pt x="1230" y="290"/>
                  <a:pt x="1221" y="289"/>
                  <a:pt x="1213" y="288"/>
                </a:cubicBezTo>
                <a:cubicBezTo>
                  <a:pt x="1201" y="287"/>
                  <a:pt x="1189" y="286"/>
                  <a:pt x="1177" y="290"/>
                </a:cubicBezTo>
                <a:cubicBezTo>
                  <a:pt x="1174" y="292"/>
                  <a:pt x="1171" y="294"/>
                  <a:pt x="1168" y="297"/>
                </a:cubicBezTo>
                <a:cubicBezTo>
                  <a:pt x="1164" y="304"/>
                  <a:pt x="1159" y="311"/>
                  <a:pt x="1152" y="316"/>
                </a:cubicBezTo>
                <a:cubicBezTo>
                  <a:pt x="1151" y="318"/>
                  <a:pt x="1150" y="320"/>
                  <a:pt x="1150" y="322"/>
                </a:cubicBezTo>
                <a:cubicBezTo>
                  <a:pt x="1152" y="329"/>
                  <a:pt x="1153" y="335"/>
                  <a:pt x="1158" y="340"/>
                </a:cubicBezTo>
                <a:cubicBezTo>
                  <a:pt x="1165" y="347"/>
                  <a:pt x="1166" y="353"/>
                  <a:pt x="1162" y="361"/>
                </a:cubicBezTo>
                <a:cubicBezTo>
                  <a:pt x="1159" y="367"/>
                  <a:pt x="1160" y="369"/>
                  <a:pt x="1165" y="372"/>
                </a:cubicBezTo>
                <a:cubicBezTo>
                  <a:pt x="1169" y="375"/>
                  <a:pt x="1174" y="378"/>
                  <a:pt x="1177" y="382"/>
                </a:cubicBezTo>
                <a:cubicBezTo>
                  <a:pt x="1180" y="388"/>
                  <a:pt x="1185" y="393"/>
                  <a:pt x="1188" y="399"/>
                </a:cubicBezTo>
                <a:cubicBezTo>
                  <a:pt x="1190" y="403"/>
                  <a:pt x="1193" y="406"/>
                  <a:pt x="1197" y="409"/>
                </a:cubicBezTo>
                <a:cubicBezTo>
                  <a:pt x="1209" y="417"/>
                  <a:pt x="1216" y="429"/>
                  <a:pt x="1218" y="444"/>
                </a:cubicBezTo>
                <a:cubicBezTo>
                  <a:pt x="1221" y="457"/>
                  <a:pt x="1223" y="470"/>
                  <a:pt x="1225" y="483"/>
                </a:cubicBezTo>
                <a:cubicBezTo>
                  <a:pt x="1227" y="493"/>
                  <a:pt x="1229" y="502"/>
                  <a:pt x="1229" y="512"/>
                </a:cubicBezTo>
                <a:cubicBezTo>
                  <a:pt x="1228" y="517"/>
                  <a:pt x="1230" y="521"/>
                  <a:pt x="1234" y="523"/>
                </a:cubicBezTo>
                <a:cubicBezTo>
                  <a:pt x="1245" y="527"/>
                  <a:pt x="1251" y="534"/>
                  <a:pt x="1254" y="545"/>
                </a:cubicBezTo>
                <a:cubicBezTo>
                  <a:pt x="1255" y="547"/>
                  <a:pt x="1255" y="550"/>
                  <a:pt x="1258" y="552"/>
                </a:cubicBezTo>
                <a:cubicBezTo>
                  <a:pt x="1263" y="556"/>
                  <a:pt x="1266" y="561"/>
                  <a:pt x="1268" y="566"/>
                </a:cubicBezTo>
                <a:cubicBezTo>
                  <a:pt x="1272" y="576"/>
                  <a:pt x="1277" y="584"/>
                  <a:pt x="1286" y="590"/>
                </a:cubicBezTo>
                <a:cubicBezTo>
                  <a:pt x="1290" y="593"/>
                  <a:pt x="1294" y="596"/>
                  <a:pt x="1296" y="600"/>
                </a:cubicBezTo>
                <a:cubicBezTo>
                  <a:pt x="1297" y="604"/>
                  <a:pt x="1301" y="606"/>
                  <a:pt x="1303" y="609"/>
                </a:cubicBezTo>
                <a:cubicBezTo>
                  <a:pt x="1304" y="611"/>
                  <a:pt x="1306" y="610"/>
                  <a:pt x="1307" y="610"/>
                </a:cubicBezTo>
                <a:cubicBezTo>
                  <a:pt x="1316" y="604"/>
                  <a:pt x="1327" y="604"/>
                  <a:pt x="1337" y="599"/>
                </a:cubicBezTo>
                <a:cubicBezTo>
                  <a:pt x="1346" y="595"/>
                  <a:pt x="1356" y="590"/>
                  <a:pt x="1364" y="584"/>
                </a:cubicBezTo>
                <a:cubicBezTo>
                  <a:pt x="1367" y="581"/>
                  <a:pt x="1371" y="578"/>
                  <a:pt x="1375" y="577"/>
                </a:cubicBezTo>
                <a:cubicBezTo>
                  <a:pt x="1380" y="576"/>
                  <a:pt x="1382" y="574"/>
                  <a:pt x="1382" y="568"/>
                </a:cubicBezTo>
                <a:cubicBezTo>
                  <a:pt x="1382" y="567"/>
                  <a:pt x="1383" y="565"/>
                  <a:pt x="1384" y="563"/>
                </a:cubicBezTo>
                <a:cubicBezTo>
                  <a:pt x="1389" y="551"/>
                  <a:pt x="1398" y="544"/>
                  <a:pt x="1407" y="536"/>
                </a:cubicBezTo>
                <a:cubicBezTo>
                  <a:pt x="1416" y="528"/>
                  <a:pt x="1427" y="524"/>
                  <a:pt x="1433" y="514"/>
                </a:cubicBezTo>
                <a:cubicBezTo>
                  <a:pt x="1434" y="512"/>
                  <a:pt x="1436" y="511"/>
                  <a:pt x="1437" y="509"/>
                </a:cubicBezTo>
                <a:cubicBezTo>
                  <a:pt x="1449" y="498"/>
                  <a:pt x="1462" y="489"/>
                  <a:pt x="1473" y="477"/>
                </a:cubicBezTo>
                <a:cubicBezTo>
                  <a:pt x="1476" y="474"/>
                  <a:pt x="1478" y="475"/>
                  <a:pt x="1480" y="477"/>
                </a:cubicBezTo>
                <a:cubicBezTo>
                  <a:pt x="1489" y="487"/>
                  <a:pt x="1498" y="496"/>
                  <a:pt x="1506" y="505"/>
                </a:cubicBezTo>
                <a:cubicBezTo>
                  <a:pt x="1507" y="506"/>
                  <a:pt x="1509" y="508"/>
                  <a:pt x="1511" y="507"/>
                </a:cubicBezTo>
                <a:cubicBezTo>
                  <a:pt x="1512" y="506"/>
                  <a:pt x="1514" y="505"/>
                  <a:pt x="1514" y="503"/>
                </a:cubicBezTo>
                <a:cubicBezTo>
                  <a:pt x="1515" y="496"/>
                  <a:pt x="1515" y="488"/>
                  <a:pt x="1515" y="481"/>
                </a:cubicBezTo>
                <a:cubicBezTo>
                  <a:pt x="1515" y="478"/>
                  <a:pt x="1513" y="474"/>
                  <a:pt x="1510" y="473"/>
                </a:cubicBezTo>
                <a:cubicBezTo>
                  <a:pt x="1502" y="472"/>
                  <a:pt x="1494" y="462"/>
                  <a:pt x="1498" y="454"/>
                </a:cubicBezTo>
                <a:cubicBezTo>
                  <a:pt x="1502" y="447"/>
                  <a:pt x="1503" y="439"/>
                  <a:pt x="1506" y="431"/>
                </a:cubicBezTo>
                <a:cubicBezTo>
                  <a:pt x="1507" y="426"/>
                  <a:pt x="1509" y="420"/>
                  <a:pt x="1515" y="417"/>
                </a:cubicBezTo>
                <a:cubicBezTo>
                  <a:pt x="1527" y="409"/>
                  <a:pt x="1539" y="401"/>
                  <a:pt x="1551" y="394"/>
                </a:cubicBezTo>
                <a:cubicBezTo>
                  <a:pt x="1555" y="391"/>
                  <a:pt x="1560" y="389"/>
                  <a:pt x="1565" y="388"/>
                </a:cubicBezTo>
                <a:cubicBezTo>
                  <a:pt x="1574" y="387"/>
                  <a:pt x="1580" y="392"/>
                  <a:pt x="1583" y="400"/>
                </a:cubicBezTo>
                <a:cubicBezTo>
                  <a:pt x="1585" y="405"/>
                  <a:pt x="1585" y="411"/>
                  <a:pt x="1592" y="413"/>
                </a:cubicBezTo>
                <a:cubicBezTo>
                  <a:pt x="1596" y="414"/>
                  <a:pt x="1599" y="418"/>
                  <a:pt x="1598" y="423"/>
                </a:cubicBezTo>
                <a:cubicBezTo>
                  <a:pt x="1598" y="426"/>
                  <a:pt x="1599" y="428"/>
                  <a:pt x="1602" y="430"/>
                </a:cubicBezTo>
                <a:cubicBezTo>
                  <a:pt x="1609" y="435"/>
                  <a:pt x="1611" y="440"/>
                  <a:pt x="1607" y="448"/>
                </a:cubicBezTo>
                <a:cubicBezTo>
                  <a:pt x="1606" y="450"/>
                  <a:pt x="1605" y="452"/>
                  <a:pt x="1608" y="453"/>
                </a:cubicBezTo>
                <a:cubicBezTo>
                  <a:pt x="1612" y="454"/>
                  <a:pt x="1612" y="458"/>
                  <a:pt x="1613" y="461"/>
                </a:cubicBezTo>
                <a:cubicBezTo>
                  <a:pt x="1613" y="462"/>
                  <a:pt x="1613" y="462"/>
                  <a:pt x="1613" y="463"/>
                </a:cubicBezTo>
                <a:close/>
                <a:moveTo>
                  <a:pt x="336" y="819"/>
                </a:moveTo>
                <a:cubicBezTo>
                  <a:pt x="336" y="817"/>
                  <a:pt x="337" y="814"/>
                  <a:pt x="335" y="813"/>
                </a:cubicBezTo>
                <a:cubicBezTo>
                  <a:pt x="330" y="810"/>
                  <a:pt x="329" y="806"/>
                  <a:pt x="329" y="801"/>
                </a:cubicBezTo>
                <a:cubicBezTo>
                  <a:pt x="330" y="797"/>
                  <a:pt x="328" y="796"/>
                  <a:pt x="325" y="796"/>
                </a:cubicBezTo>
                <a:cubicBezTo>
                  <a:pt x="322" y="797"/>
                  <a:pt x="318" y="797"/>
                  <a:pt x="315" y="798"/>
                </a:cubicBezTo>
                <a:cubicBezTo>
                  <a:pt x="312" y="798"/>
                  <a:pt x="310" y="799"/>
                  <a:pt x="309" y="802"/>
                </a:cubicBezTo>
                <a:cubicBezTo>
                  <a:pt x="308" y="805"/>
                  <a:pt x="306" y="807"/>
                  <a:pt x="303" y="808"/>
                </a:cubicBezTo>
                <a:cubicBezTo>
                  <a:pt x="299" y="810"/>
                  <a:pt x="299" y="812"/>
                  <a:pt x="302" y="814"/>
                </a:cubicBezTo>
                <a:cubicBezTo>
                  <a:pt x="306" y="819"/>
                  <a:pt x="311" y="824"/>
                  <a:pt x="315" y="829"/>
                </a:cubicBezTo>
                <a:cubicBezTo>
                  <a:pt x="320" y="834"/>
                  <a:pt x="325" y="839"/>
                  <a:pt x="330" y="845"/>
                </a:cubicBezTo>
                <a:cubicBezTo>
                  <a:pt x="331" y="845"/>
                  <a:pt x="332" y="847"/>
                  <a:pt x="333" y="847"/>
                </a:cubicBezTo>
                <a:cubicBezTo>
                  <a:pt x="335" y="846"/>
                  <a:pt x="334" y="844"/>
                  <a:pt x="335" y="843"/>
                </a:cubicBezTo>
                <a:cubicBezTo>
                  <a:pt x="337" y="836"/>
                  <a:pt x="340" y="830"/>
                  <a:pt x="336" y="822"/>
                </a:cubicBezTo>
                <a:cubicBezTo>
                  <a:pt x="336" y="821"/>
                  <a:pt x="336" y="821"/>
                  <a:pt x="336" y="81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sz="2400">
              <a:solidFill>
                <a:srgbClr val="3F7EE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90687" y="3906264"/>
            <a:ext cx="800219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创新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意识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17307" y="4589065"/>
            <a:ext cx="646331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全局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思想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16374" y="3292949"/>
            <a:ext cx="59503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突破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自身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87346" y="2223876"/>
            <a:ext cx="646331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规划</a:t>
            </a:r>
          </a:p>
        </p:txBody>
      </p:sp>
      <p:cxnSp>
        <p:nvCxnSpPr>
          <p:cNvPr id="12" name="肘形连接符 11"/>
          <p:cNvCxnSpPr/>
          <p:nvPr/>
        </p:nvCxnSpPr>
        <p:spPr>
          <a:xfrm flipV="1">
            <a:off x="6758572" y="1855872"/>
            <a:ext cx="1712898" cy="864096"/>
          </a:xfrm>
          <a:prstGeom prst="bentConnector3">
            <a:avLst>
              <a:gd name="adj1" fmla="val 50000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none" w="med" len="me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肘形连接符 12"/>
          <p:cNvCxnSpPr/>
          <p:nvPr/>
        </p:nvCxnSpPr>
        <p:spPr>
          <a:xfrm flipV="1">
            <a:off x="5709595" y="3008000"/>
            <a:ext cx="2761875" cy="769346"/>
          </a:xfrm>
          <a:prstGeom prst="bentConnector3">
            <a:avLst>
              <a:gd name="adj1" fmla="val 50000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none" w="med" len="me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肘形连接符 13"/>
          <p:cNvCxnSpPr/>
          <p:nvPr/>
        </p:nvCxnSpPr>
        <p:spPr>
          <a:xfrm flipV="1">
            <a:off x="4535620" y="4088120"/>
            <a:ext cx="3935850" cy="774474"/>
          </a:xfrm>
          <a:prstGeom prst="bentConnector3">
            <a:avLst>
              <a:gd name="adj1" fmla="val 50000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none" w="med" len="me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肘形连接符 14"/>
          <p:cNvCxnSpPr/>
          <p:nvPr/>
        </p:nvCxnSpPr>
        <p:spPr>
          <a:xfrm flipV="1">
            <a:off x="1917374" y="5235396"/>
            <a:ext cx="6554096" cy="574798"/>
          </a:xfrm>
          <a:prstGeom prst="bentConnector3">
            <a:avLst>
              <a:gd name="adj1" fmla="val 50000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headEnd type="none" w="med" len="me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8615486" y="1471362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615486" y="2640159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615486" y="3711863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615486" y="4859139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47653134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6" dur="7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70800000">
                                      <p:cBhvr>
                                        <p:cTn id="8" dur="7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12800000">
                                      <p:cBhvr>
                                        <p:cTn id="10" dur="7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83400000">
                                      <p:cBhvr>
                                        <p:cTn id="12" dur="7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ac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6" grpId="0"/>
      <p:bldP spid="17" grpId="0"/>
      <p:bldP spid="18" grpId="0"/>
      <p:bldP spid="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84446" y="46738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具体改进措施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656747" y="2108957"/>
            <a:ext cx="2888257" cy="3096344"/>
            <a:chOff x="4656747" y="1844824"/>
            <a:chExt cx="2888257" cy="3096344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6106792" y="1844824"/>
              <a:ext cx="0" cy="309634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4656747" y="2554739"/>
              <a:ext cx="2884765" cy="16882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4661792" y="2554739"/>
              <a:ext cx="2883212" cy="16882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5689954" y="3176768"/>
            <a:ext cx="810504" cy="960726"/>
          </a:xfrm>
          <a:custGeom>
            <a:avLst/>
            <a:gdLst>
              <a:gd name="T0" fmla="*/ 206 w 601"/>
              <a:gd name="T1" fmla="*/ 282 h 712"/>
              <a:gd name="T2" fmla="*/ 305 w 601"/>
              <a:gd name="T3" fmla="*/ 352 h 712"/>
              <a:gd name="T4" fmla="*/ 395 w 601"/>
              <a:gd name="T5" fmla="*/ 282 h 712"/>
              <a:gd name="T6" fmla="*/ 436 w 601"/>
              <a:gd name="T7" fmla="*/ 211 h 712"/>
              <a:gd name="T8" fmla="*/ 433 w 601"/>
              <a:gd name="T9" fmla="*/ 130 h 712"/>
              <a:gd name="T10" fmla="*/ 382 w 601"/>
              <a:gd name="T11" fmla="*/ 27 h 712"/>
              <a:gd name="T12" fmla="*/ 256 w 601"/>
              <a:gd name="T13" fmla="*/ 9 h 712"/>
              <a:gd name="T14" fmla="*/ 170 w 601"/>
              <a:gd name="T15" fmla="*/ 103 h 712"/>
              <a:gd name="T16" fmla="*/ 166 w 601"/>
              <a:gd name="T17" fmla="*/ 211 h 712"/>
              <a:gd name="T18" fmla="*/ 206 w 601"/>
              <a:gd name="T19" fmla="*/ 282 h 712"/>
              <a:gd name="T20" fmla="*/ 341 w 601"/>
              <a:gd name="T21" fmla="*/ 121 h 712"/>
              <a:gd name="T22" fmla="*/ 397 w 601"/>
              <a:gd name="T23" fmla="*/ 164 h 712"/>
              <a:gd name="T24" fmla="*/ 337 w 601"/>
              <a:gd name="T25" fmla="*/ 314 h 712"/>
              <a:gd name="T26" fmla="*/ 256 w 601"/>
              <a:gd name="T27" fmla="*/ 305 h 712"/>
              <a:gd name="T28" fmla="*/ 206 w 601"/>
              <a:gd name="T29" fmla="*/ 179 h 712"/>
              <a:gd name="T30" fmla="*/ 341 w 601"/>
              <a:gd name="T31" fmla="*/ 121 h 712"/>
              <a:gd name="T32" fmla="*/ 536 w 601"/>
              <a:gd name="T33" fmla="*/ 411 h 712"/>
              <a:gd name="T34" fmla="*/ 393 w 601"/>
              <a:gd name="T35" fmla="*/ 335 h 712"/>
              <a:gd name="T36" fmla="*/ 404 w 601"/>
              <a:gd name="T37" fmla="*/ 368 h 712"/>
              <a:gd name="T38" fmla="*/ 334 w 601"/>
              <a:gd name="T39" fmla="*/ 601 h 712"/>
              <a:gd name="T40" fmla="*/ 326 w 601"/>
              <a:gd name="T41" fmla="*/ 601 h 712"/>
              <a:gd name="T42" fmla="*/ 319 w 601"/>
              <a:gd name="T43" fmla="*/ 453 h 712"/>
              <a:gd name="T44" fmla="*/ 285 w 601"/>
              <a:gd name="T45" fmla="*/ 455 h 712"/>
              <a:gd name="T46" fmla="*/ 275 w 601"/>
              <a:gd name="T47" fmla="*/ 601 h 712"/>
              <a:gd name="T48" fmla="*/ 268 w 601"/>
              <a:gd name="T49" fmla="*/ 601 h 712"/>
              <a:gd name="T50" fmla="*/ 200 w 601"/>
              <a:gd name="T51" fmla="*/ 368 h 712"/>
              <a:gd name="T52" fmla="*/ 220 w 601"/>
              <a:gd name="T53" fmla="*/ 355 h 712"/>
              <a:gd name="T54" fmla="*/ 207 w 601"/>
              <a:gd name="T55" fmla="*/ 333 h 712"/>
              <a:gd name="T56" fmla="*/ 115 w 601"/>
              <a:gd name="T57" fmla="*/ 370 h 712"/>
              <a:gd name="T58" fmla="*/ 7 w 601"/>
              <a:gd name="T59" fmla="*/ 578 h 712"/>
              <a:gd name="T60" fmla="*/ 21 w 601"/>
              <a:gd name="T61" fmla="*/ 601 h 712"/>
              <a:gd name="T62" fmla="*/ 19 w 601"/>
              <a:gd name="T63" fmla="*/ 601 h 712"/>
              <a:gd name="T64" fmla="*/ 66 w 601"/>
              <a:gd name="T65" fmla="*/ 641 h 712"/>
              <a:gd name="T66" fmla="*/ 299 w 601"/>
              <a:gd name="T67" fmla="*/ 712 h 712"/>
              <a:gd name="T68" fmla="*/ 533 w 601"/>
              <a:gd name="T69" fmla="*/ 641 h 712"/>
              <a:gd name="T70" fmla="*/ 565 w 601"/>
              <a:gd name="T71" fmla="*/ 614 h 712"/>
              <a:gd name="T72" fmla="*/ 595 w 601"/>
              <a:gd name="T73" fmla="*/ 587 h 712"/>
              <a:gd name="T74" fmla="*/ 536 w 601"/>
              <a:gd name="T75" fmla="*/ 411 h 712"/>
              <a:gd name="T76" fmla="*/ 478 w 601"/>
              <a:gd name="T77" fmla="*/ 555 h 712"/>
              <a:gd name="T78" fmla="*/ 460 w 601"/>
              <a:gd name="T79" fmla="*/ 575 h 712"/>
              <a:gd name="T80" fmla="*/ 382 w 601"/>
              <a:gd name="T81" fmla="*/ 584 h 712"/>
              <a:gd name="T82" fmla="*/ 375 w 601"/>
              <a:gd name="T83" fmla="*/ 571 h 712"/>
              <a:gd name="T84" fmla="*/ 478 w 601"/>
              <a:gd name="T85" fmla="*/ 555 h 712"/>
              <a:gd name="T86" fmla="*/ 324 w 601"/>
              <a:gd name="T87" fmla="*/ 397 h 712"/>
              <a:gd name="T88" fmla="*/ 320 w 601"/>
              <a:gd name="T89" fmla="*/ 441 h 712"/>
              <a:gd name="T90" fmla="*/ 280 w 601"/>
              <a:gd name="T91" fmla="*/ 441 h 712"/>
              <a:gd name="T92" fmla="*/ 275 w 601"/>
              <a:gd name="T93" fmla="*/ 397 h 712"/>
              <a:gd name="T94" fmla="*/ 324 w 601"/>
              <a:gd name="T95" fmla="*/ 397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01" h="712">
                <a:moveTo>
                  <a:pt x="206" y="282"/>
                </a:moveTo>
                <a:cubicBezTo>
                  <a:pt x="224" y="320"/>
                  <a:pt x="260" y="356"/>
                  <a:pt x="305" y="352"/>
                </a:cubicBezTo>
                <a:cubicBezTo>
                  <a:pt x="348" y="352"/>
                  <a:pt x="379" y="318"/>
                  <a:pt x="395" y="282"/>
                </a:cubicBezTo>
                <a:cubicBezTo>
                  <a:pt x="406" y="258"/>
                  <a:pt x="427" y="238"/>
                  <a:pt x="436" y="211"/>
                </a:cubicBezTo>
                <a:cubicBezTo>
                  <a:pt x="438" y="184"/>
                  <a:pt x="431" y="157"/>
                  <a:pt x="433" y="130"/>
                </a:cubicBezTo>
                <a:cubicBezTo>
                  <a:pt x="436" y="90"/>
                  <a:pt x="415" y="49"/>
                  <a:pt x="382" y="27"/>
                </a:cubicBezTo>
                <a:cubicBezTo>
                  <a:pt x="344" y="5"/>
                  <a:pt x="296" y="0"/>
                  <a:pt x="256" y="9"/>
                </a:cubicBezTo>
                <a:cubicBezTo>
                  <a:pt x="211" y="20"/>
                  <a:pt x="179" y="61"/>
                  <a:pt x="170" y="103"/>
                </a:cubicBezTo>
                <a:cubicBezTo>
                  <a:pt x="164" y="139"/>
                  <a:pt x="166" y="175"/>
                  <a:pt x="166" y="211"/>
                </a:cubicBezTo>
                <a:cubicBezTo>
                  <a:pt x="175" y="235"/>
                  <a:pt x="195" y="258"/>
                  <a:pt x="206" y="282"/>
                </a:cubicBezTo>
                <a:close/>
                <a:moveTo>
                  <a:pt x="341" y="121"/>
                </a:moveTo>
                <a:cubicBezTo>
                  <a:pt x="357" y="139"/>
                  <a:pt x="377" y="152"/>
                  <a:pt x="397" y="164"/>
                </a:cubicBezTo>
                <a:cubicBezTo>
                  <a:pt x="391" y="217"/>
                  <a:pt x="382" y="278"/>
                  <a:pt x="337" y="314"/>
                </a:cubicBezTo>
                <a:cubicBezTo>
                  <a:pt x="312" y="332"/>
                  <a:pt x="276" y="325"/>
                  <a:pt x="256" y="305"/>
                </a:cubicBezTo>
                <a:cubicBezTo>
                  <a:pt x="224" y="271"/>
                  <a:pt x="213" y="224"/>
                  <a:pt x="206" y="179"/>
                </a:cubicBezTo>
                <a:cubicBezTo>
                  <a:pt x="256" y="175"/>
                  <a:pt x="303" y="155"/>
                  <a:pt x="341" y="121"/>
                </a:cubicBezTo>
                <a:close/>
                <a:moveTo>
                  <a:pt x="536" y="411"/>
                </a:moveTo>
                <a:cubicBezTo>
                  <a:pt x="500" y="368"/>
                  <a:pt x="447" y="348"/>
                  <a:pt x="393" y="335"/>
                </a:cubicBezTo>
                <a:cubicBezTo>
                  <a:pt x="386" y="348"/>
                  <a:pt x="382" y="364"/>
                  <a:pt x="404" y="368"/>
                </a:cubicBezTo>
                <a:cubicBezTo>
                  <a:pt x="383" y="446"/>
                  <a:pt x="357" y="524"/>
                  <a:pt x="334" y="601"/>
                </a:cubicBezTo>
                <a:cubicBezTo>
                  <a:pt x="326" y="601"/>
                  <a:pt x="326" y="601"/>
                  <a:pt x="326" y="601"/>
                </a:cubicBezTo>
                <a:cubicBezTo>
                  <a:pt x="322" y="553"/>
                  <a:pt x="319" y="504"/>
                  <a:pt x="319" y="453"/>
                </a:cubicBezTo>
                <a:cubicBezTo>
                  <a:pt x="308" y="453"/>
                  <a:pt x="296" y="453"/>
                  <a:pt x="285" y="455"/>
                </a:cubicBezTo>
                <a:cubicBezTo>
                  <a:pt x="283" y="504"/>
                  <a:pt x="279" y="553"/>
                  <a:pt x="275" y="601"/>
                </a:cubicBezTo>
                <a:cubicBezTo>
                  <a:pt x="268" y="601"/>
                  <a:pt x="268" y="601"/>
                  <a:pt x="268" y="601"/>
                </a:cubicBezTo>
                <a:cubicBezTo>
                  <a:pt x="247" y="524"/>
                  <a:pt x="222" y="446"/>
                  <a:pt x="200" y="368"/>
                </a:cubicBezTo>
                <a:cubicBezTo>
                  <a:pt x="204" y="366"/>
                  <a:pt x="213" y="359"/>
                  <a:pt x="220" y="355"/>
                </a:cubicBezTo>
                <a:cubicBezTo>
                  <a:pt x="216" y="350"/>
                  <a:pt x="211" y="339"/>
                  <a:pt x="207" y="333"/>
                </a:cubicBezTo>
                <a:cubicBezTo>
                  <a:pt x="175" y="346"/>
                  <a:pt x="144" y="353"/>
                  <a:pt x="115" y="370"/>
                </a:cubicBezTo>
                <a:cubicBezTo>
                  <a:pt x="43" y="413"/>
                  <a:pt x="0" y="495"/>
                  <a:pt x="7" y="578"/>
                </a:cubicBezTo>
                <a:cubicBezTo>
                  <a:pt x="10" y="588"/>
                  <a:pt x="15" y="595"/>
                  <a:pt x="21" y="601"/>
                </a:cubicBezTo>
                <a:cubicBezTo>
                  <a:pt x="19" y="601"/>
                  <a:pt x="19" y="601"/>
                  <a:pt x="19" y="601"/>
                </a:cubicBezTo>
                <a:cubicBezTo>
                  <a:pt x="66" y="641"/>
                  <a:pt x="66" y="641"/>
                  <a:pt x="66" y="641"/>
                </a:cubicBezTo>
                <a:cubicBezTo>
                  <a:pt x="133" y="686"/>
                  <a:pt x="213" y="712"/>
                  <a:pt x="299" y="712"/>
                </a:cubicBezTo>
                <a:cubicBezTo>
                  <a:pt x="386" y="712"/>
                  <a:pt x="466" y="686"/>
                  <a:pt x="533" y="641"/>
                </a:cubicBezTo>
                <a:cubicBezTo>
                  <a:pt x="565" y="614"/>
                  <a:pt x="565" y="614"/>
                  <a:pt x="565" y="614"/>
                </a:cubicBezTo>
                <a:cubicBezTo>
                  <a:pt x="577" y="608"/>
                  <a:pt x="588" y="599"/>
                  <a:pt x="595" y="587"/>
                </a:cubicBezTo>
                <a:cubicBezTo>
                  <a:pt x="601" y="524"/>
                  <a:pt x="581" y="457"/>
                  <a:pt x="536" y="411"/>
                </a:cubicBezTo>
                <a:close/>
                <a:moveTo>
                  <a:pt x="478" y="555"/>
                </a:moveTo>
                <a:cubicBezTo>
                  <a:pt x="476" y="564"/>
                  <a:pt x="471" y="573"/>
                  <a:pt x="460" y="575"/>
                </a:cubicBezTo>
                <a:cubicBezTo>
                  <a:pt x="435" y="582"/>
                  <a:pt x="408" y="587"/>
                  <a:pt x="382" y="584"/>
                </a:cubicBezTo>
                <a:cubicBezTo>
                  <a:pt x="379" y="580"/>
                  <a:pt x="377" y="575"/>
                  <a:pt x="375" y="571"/>
                </a:cubicBezTo>
                <a:cubicBezTo>
                  <a:pt x="408" y="571"/>
                  <a:pt x="444" y="567"/>
                  <a:pt x="478" y="555"/>
                </a:cubicBezTo>
                <a:close/>
                <a:moveTo>
                  <a:pt x="324" y="397"/>
                </a:moveTo>
                <a:cubicBezTo>
                  <a:pt x="335" y="412"/>
                  <a:pt x="326" y="425"/>
                  <a:pt x="320" y="441"/>
                </a:cubicBezTo>
                <a:cubicBezTo>
                  <a:pt x="306" y="441"/>
                  <a:pt x="293" y="441"/>
                  <a:pt x="280" y="441"/>
                </a:cubicBezTo>
                <a:cubicBezTo>
                  <a:pt x="273" y="425"/>
                  <a:pt x="267" y="410"/>
                  <a:pt x="275" y="397"/>
                </a:cubicBezTo>
                <a:cubicBezTo>
                  <a:pt x="291" y="393"/>
                  <a:pt x="309" y="391"/>
                  <a:pt x="324" y="39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381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34694" y="1556792"/>
            <a:ext cx="3079051" cy="6567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9" name="矩形 8"/>
          <p:cNvSpPr/>
          <p:nvPr/>
        </p:nvSpPr>
        <p:spPr>
          <a:xfrm>
            <a:off x="8121241" y="2772282"/>
            <a:ext cx="3079051" cy="6567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0" name="矩形 9"/>
          <p:cNvSpPr/>
          <p:nvPr/>
        </p:nvSpPr>
        <p:spPr>
          <a:xfrm>
            <a:off x="8121241" y="4141486"/>
            <a:ext cx="3079051" cy="671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粘贴，并选择只保留文字。您的内容打在这里，或者通过复制您的文本后。</a:t>
            </a:r>
          </a:p>
        </p:txBody>
      </p:sp>
      <p:sp>
        <p:nvSpPr>
          <p:cNvPr id="11" name="矩形 10"/>
          <p:cNvSpPr/>
          <p:nvPr/>
        </p:nvSpPr>
        <p:spPr>
          <a:xfrm>
            <a:off x="2494806" y="5322248"/>
            <a:ext cx="3079051" cy="671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文字。您的内容打在这里，或者通过复制您的文本后。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054646" y="4141486"/>
            <a:ext cx="3079051" cy="671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3" name="矩形 12"/>
          <p:cNvSpPr/>
          <p:nvPr/>
        </p:nvSpPr>
        <p:spPr>
          <a:xfrm>
            <a:off x="1054646" y="2772282"/>
            <a:ext cx="3079051" cy="6567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</a:t>
            </a: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保留文字。您的内容打在这里，或者通过复制您的文本后。</a:t>
            </a:r>
          </a:p>
        </p:txBody>
      </p:sp>
      <p:sp>
        <p:nvSpPr>
          <p:cNvPr id="14" name="Freeform 12"/>
          <p:cNvSpPr>
            <a:spLocks noEditPoints="1"/>
          </p:cNvSpPr>
          <p:nvPr/>
        </p:nvSpPr>
        <p:spPr bwMode="auto">
          <a:xfrm>
            <a:off x="5050276" y="2622051"/>
            <a:ext cx="2089859" cy="2086542"/>
          </a:xfrm>
          <a:custGeom>
            <a:avLst/>
            <a:gdLst>
              <a:gd name="T0" fmla="*/ 800 w 800"/>
              <a:gd name="T1" fmla="*/ 428 h 799"/>
              <a:gd name="T2" fmla="*/ 766 w 800"/>
              <a:gd name="T3" fmla="*/ 365 h 799"/>
              <a:gd name="T4" fmla="*/ 725 w 800"/>
              <a:gd name="T5" fmla="*/ 303 h 799"/>
              <a:gd name="T6" fmla="*/ 781 w 800"/>
              <a:gd name="T7" fmla="*/ 273 h 799"/>
              <a:gd name="T8" fmla="*/ 725 w 800"/>
              <a:gd name="T9" fmla="*/ 229 h 799"/>
              <a:gd name="T10" fmla="*/ 663 w 800"/>
              <a:gd name="T11" fmla="*/ 186 h 799"/>
              <a:gd name="T12" fmla="*/ 704 w 800"/>
              <a:gd name="T13" fmla="*/ 136 h 799"/>
              <a:gd name="T14" fmla="*/ 636 w 800"/>
              <a:gd name="T15" fmla="*/ 117 h 799"/>
              <a:gd name="T16" fmla="*/ 561 w 800"/>
              <a:gd name="T17" fmla="*/ 102 h 799"/>
              <a:gd name="T18" fmla="*/ 580 w 800"/>
              <a:gd name="T19" fmla="*/ 41 h 799"/>
              <a:gd name="T20" fmla="*/ 509 w 800"/>
              <a:gd name="T21" fmla="*/ 49 h 799"/>
              <a:gd name="T22" fmla="*/ 436 w 800"/>
              <a:gd name="T23" fmla="*/ 64 h 799"/>
              <a:gd name="T24" fmla="*/ 430 w 800"/>
              <a:gd name="T25" fmla="*/ 0 h 799"/>
              <a:gd name="T26" fmla="*/ 366 w 800"/>
              <a:gd name="T27" fmla="*/ 35 h 799"/>
              <a:gd name="T28" fmla="*/ 304 w 800"/>
              <a:gd name="T29" fmla="*/ 76 h 799"/>
              <a:gd name="T30" fmla="*/ 274 w 800"/>
              <a:gd name="T31" fmla="*/ 20 h 799"/>
              <a:gd name="T32" fmla="*/ 230 w 800"/>
              <a:gd name="T33" fmla="*/ 76 h 799"/>
              <a:gd name="T34" fmla="*/ 188 w 800"/>
              <a:gd name="T35" fmla="*/ 138 h 799"/>
              <a:gd name="T36" fmla="*/ 138 w 800"/>
              <a:gd name="T37" fmla="*/ 97 h 799"/>
              <a:gd name="T38" fmla="*/ 118 w 800"/>
              <a:gd name="T39" fmla="*/ 165 h 799"/>
              <a:gd name="T40" fmla="*/ 103 w 800"/>
              <a:gd name="T41" fmla="*/ 239 h 799"/>
              <a:gd name="T42" fmla="*/ 43 w 800"/>
              <a:gd name="T43" fmla="*/ 220 h 799"/>
              <a:gd name="T44" fmla="*/ 50 w 800"/>
              <a:gd name="T45" fmla="*/ 292 h 799"/>
              <a:gd name="T46" fmla="*/ 64 w 800"/>
              <a:gd name="T47" fmla="*/ 365 h 799"/>
              <a:gd name="T48" fmla="*/ 0 w 800"/>
              <a:gd name="T49" fmla="*/ 371 h 799"/>
              <a:gd name="T50" fmla="*/ 37 w 800"/>
              <a:gd name="T51" fmla="*/ 435 h 799"/>
              <a:gd name="T52" fmla="*/ 77 w 800"/>
              <a:gd name="T53" fmla="*/ 497 h 799"/>
              <a:gd name="T54" fmla="*/ 20 w 800"/>
              <a:gd name="T55" fmla="*/ 527 h 799"/>
              <a:gd name="T56" fmla="*/ 77 w 800"/>
              <a:gd name="T57" fmla="*/ 571 h 799"/>
              <a:gd name="T58" fmla="*/ 139 w 800"/>
              <a:gd name="T59" fmla="*/ 613 h 799"/>
              <a:gd name="T60" fmla="*/ 99 w 800"/>
              <a:gd name="T61" fmla="*/ 663 h 799"/>
              <a:gd name="T62" fmla="*/ 167 w 800"/>
              <a:gd name="T63" fmla="*/ 683 h 799"/>
              <a:gd name="T64" fmla="*/ 241 w 800"/>
              <a:gd name="T65" fmla="*/ 698 h 799"/>
              <a:gd name="T66" fmla="*/ 221 w 800"/>
              <a:gd name="T67" fmla="*/ 758 h 799"/>
              <a:gd name="T68" fmla="*/ 292 w 800"/>
              <a:gd name="T69" fmla="*/ 751 h 799"/>
              <a:gd name="T70" fmla="*/ 366 w 800"/>
              <a:gd name="T71" fmla="*/ 736 h 799"/>
              <a:gd name="T72" fmla="*/ 372 w 800"/>
              <a:gd name="T73" fmla="*/ 799 h 799"/>
              <a:gd name="T74" fmla="*/ 436 w 800"/>
              <a:gd name="T75" fmla="*/ 764 h 799"/>
              <a:gd name="T76" fmla="*/ 498 w 800"/>
              <a:gd name="T77" fmla="*/ 724 h 799"/>
              <a:gd name="T78" fmla="*/ 528 w 800"/>
              <a:gd name="T79" fmla="*/ 781 h 799"/>
              <a:gd name="T80" fmla="*/ 572 w 800"/>
              <a:gd name="T81" fmla="*/ 724 h 799"/>
              <a:gd name="T82" fmla="*/ 614 w 800"/>
              <a:gd name="T83" fmla="*/ 662 h 799"/>
              <a:gd name="T84" fmla="*/ 664 w 800"/>
              <a:gd name="T85" fmla="*/ 702 h 799"/>
              <a:gd name="T86" fmla="*/ 684 w 800"/>
              <a:gd name="T87" fmla="*/ 634 h 799"/>
              <a:gd name="T88" fmla="*/ 699 w 800"/>
              <a:gd name="T89" fmla="*/ 560 h 799"/>
              <a:gd name="T90" fmla="*/ 760 w 800"/>
              <a:gd name="T91" fmla="*/ 580 h 799"/>
              <a:gd name="T92" fmla="*/ 751 w 800"/>
              <a:gd name="T93" fmla="*/ 507 h 799"/>
              <a:gd name="T94" fmla="*/ 737 w 800"/>
              <a:gd name="T95" fmla="*/ 435 h 799"/>
              <a:gd name="T96" fmla="*/ 400 w 800"/>
              <a:gd name="T97" fmla="*/ 650 h 799"/>
              <a:gd name="T98" fmla="*/ 400 w 800"/>
              <a:gd name="T99" fmla="*/ 149 h 799"/>
              <a:gd name="T100" fmla="*/ 400 w 800"/>
              <a:gd name="T101" fmla="*/ 65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00" h="799">
                <a:moveTo>
                  <a:pt x="766" y="435"/>
                </a:moveTo>
                <a:cubicBezTo>
                  <a:pt x="800" y="428"/>
                  <a:pt x="800" y="428"/>
                  <a:pt x="800" y="428"/>
                </a:cubicBezTo>
                <a:cubicBezTo>
                  <a:pt x="800" y="371"/>
                  <a:pt x="800" y="371"/>
                  <a:pt x="800" y="371"/>
                </a:cubicBezTo>
                <a:cubicBezTo>
                  <a:pt x="766" y="365"/>
                  <a:pt x="766" y="365"/>
                  <a:pt x="766" y="365"/>
                </a:cubicBezTo>
                <a:cubicBezTo>
                  <a:pt x="737" y="365"/>
                  <a:pt x="737" y="365"/>
                  <a:pt x="737" y="365"/>
                </a:cubicBezTo>
                <a:cubicBezTo>
                  <a:pt x="735" y="344"/>
                  <a:pt x="731" y="322"/>
                  <a:pt x="725" y="303"/>
                </a:cubicBezTo>
                <a:cubicBezTo>
                  <a:pt x="751" y="292"/>
                  <a:pt x="751" y="292"/>
                  <a:pt x="751" y="292"/>
                </a:cubicBezTo>
                <a:cubicBezTo>
                  <a:pt x="781" y="273"/>
                  <a:pt x="781" y="273"/>
                  <a:pt x="781" y="273"/>
                </a:cubicBezTo>
                <a:cubicBezTo>
                  <a:pt x="760" y="220"/>
                  <a:pt x="760" y="220"/>
                  <a:pt x="760" y="220"/>
                </a:cubicBezTo>
                <a:cubicBezTo>
                  <a:pt x="725" y="229"/>
                  <a:pt x="725" y="229"/>
                  <a:pt x="725" y="229"/>
                </a:cubicBezTo>
                <a:cubicBezTo>
                  <a:pt x="699" y="239"/>
                  <a:pt x="699" y="239"/>
                  <a:pt x="699" y="239"/>
                </a:cubicBezTo>
                <a:cubicBezTo>
                  <a:pt x="689" y="220"/>
                  <a:pt x="676" y="203"/>
                  <a:pt x="663" y="186"/>
                </a:cubicBezTo>
                <a:cubicBezTo>
                  <a:pt x="684" y="165"/>
                  <a:pt x="684" y="165"/>
                  <a:pt x="684" y="165"/>
                </a:cubicBezTo>
                <a:cubicBezTo>
                  <a:pt x="704" y="136"/>
                  <a:pt x="704" y="136"/>
                  <a:pt x="704" y="136"/>
                </a:cubicBezTo>
                <a:cubicBezTo>
                  <a:pt x="664" y="97"/>
                  <a:pt x="664" y="97"/>
                  <a:pt x="664" y="97"/>
                </a:cubicBezTo>
                <a:cubicBezTo>
                  <a:pt x="636" y="117"/>
                  <a:pt x="636" y="117"/>
                  <a:pt x="636" y="117"/>
                </a:cubicBezTo>
                <a:cubicBezTo>
                  <a:pt x="614" y="138"/>
                  <a:pt x="614" y="138"/>
                  <a:pt x="614" y="138"/>
                </a:cubicBezTo>
                <a:cubicBezTo>
                  <a:pt x="598" y="124"/>
                  <a:pt x="580" y="112"/>
                  <a:pt x="561" y="102"/>
                </a:cubicBezTo>
                <a:cubicBezTo>
                  <a:pt x="572" y="76"/>
                  <a:pt x="572" y="76"/>
                  <a:pt x="572" y="76"/>
                </a:cubicBezTo>
                <a:cubicBezTo>
                  <a:pt x="580" y="41"/>
                  <a:pt x="580" y="41"/>
                  <a:pt x="580" y="41"/>
                </a:cubicBezTo>
                <a:cubicBezTo>
                  <a:pt x="528" y="20"/>
                  <a:pt x="528" y="20"/>
                  <a:pt x="528" y="20"/>
                </a:cubicBezTo>
                <a:cubicBezTo>
                  <a:pt x="509" y="49"/>
                  <a:pt x="509" y="49"/>
                  <a:pt x="509" y="49"/>
                </a:cubicBezTo>
                <a:cubicBezTo>
                  <a:pt x="498" y="76"/>
                  <a:pt x="498" y="76"/>
                  <a:pt x="498" y="76"/>
                </a:cubicBezTo>
                <a:cubicBezTo>
                  <a:pt x="478" y="70"/>
                  <a:pt x="457" y="65"/>
                  <a:pt x="436" y="64"/>
                </a:cubicBezTo>
                <a:cubicBezTo>
                  <a:pt x="436" y="35"/>
                  <a:pt x="436" y="35"/>
                  <a:pt x="436" y="35"/>
                </a:cubicBezTo>
                <a:cubicBezTo>
                  <a:pt x="430" y="0"/>
                  <a:pt x="430" y="0"/>
                  <a:pt x="430" y="0"/>
                </a:cubicBezTo>
                <a:cubicBezTo>
                  <a:pt x="372" y="0"/>
                  <a:pt x="372" y="0"/>
                  <a:pt x="372" y="0"/>
                </a:cubicBezTo>
                <a:cubicBezTo>
                  <a:pt x="366" y="35"/>
                  <a:pt x="366" y="35"/>
                  <a:pt x="366" y="35"/>
                </a:cubicBezTo>
                <a:cubicBezTo>
                  <a:pt x="366" y="64"/>
                  <a:pt x="366" y="64"/>
                  <a:pt x="366" y="64"/>
                </a:cubicBezTo>
                <a:cubicBezTo>
                  <a:pt x="345" y="65"/>
                  <a:pt x="324" y="70"/>
                  <a:pt x="304" y="76"/>
                </a:cubicBezTo>
                <a:cubicBezTo>
                  <a:pt x="292" y="49"/>
                  <a:pt x="292" y="49"/>
                  <a:pt x="292" y="49"/>
                </a:cubicBezTo>
                <a:cubicBezTo>
                  <a:pt x="274" y="20"/>
                  <a:pt x="274" y="20"/>
                  <a:pt x="274" y="20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30" y="76"/>
                  <a:pt x="230" y="76"/>
                  <a:pt x="230" y="76"/>
                </a:cubicBezTo>
                <a:cubicBezTo>
                  <a:pt x="241" y="102"/>
                  <a:pt x="241" y="102"/>
                  <a:pt x="241" y="102"/>
                </a:cubicBezTo>
                <a:cubicBezTo>
                  <a:pt x="221" y="112"/>
                  <a:pt x="204" y="124"/>
                  <a:pt x="188" y="138"/>
                </a:cubicBezTo>
                <a:cubicBezTo>
                  <a:pt x="167" y="117"/>
                  <a:pt x="167" y="117"/>
                  <a:pt x="167" y="117"/>
                </a:cubicBezTo>
                <a:cubicBezTo>
                  <a:pt x="138" y="97"/>
                  <a:pt x="138" y="97"/>
                  <a:pt x="138" y="97"/>
                </a:cubicBezTo>
                <a:cubicBezTo>
                  <a:pt x="99" y="136"/>
                  <a:pt x="99" y="136"/>
                  <a:pt x="99" y="136"/>
                </a:cubicBezTo>
                <a:cubicBezTo>
                  <a:pt x="118" y="165"/>
                  <a:pt x="118" y="165"/>
                  <a:pt x="118" y="165"/>
                </a:cubicBezTo>
                <a:cubicBezTo>
                  <a:pt x="139" y="186"/>
                  <a:pt x="139" y="186"/>
                  <a:pt x="139" y="186"/>
                </a:cubicBezTo>
                <a:cubicBezTo>
                  <a:pt x="126" y="203"/>
                  <a:pt x="114" y="220"/>
                  <a:pt x="103" y="239"/>
                </a:cubicBezTo>
                <a:cubicBezTo>
                  <a:pt x="77" y="229"/>
                  <a:pt x="77" y="229"/>
                  <a:pt x="77" y="229"/>
                </a:cubicBezTo>
                <a:cubicBezTo>
                  <a:pt x="43" y="220"/>
                  <a:pt x="43" y="220"/>
                  <a:pt x="43" y="220"/>
                </a:cubicBezTo>
                <a:cubicBezTo>
                  <a:pt x="20" y="273"/>
                  <a:pt x="20" y="273"/>
                  <a:pt x="20" y="273"/>
                </a:cubicBezTo>
                <a:cubicBezTo>
                  <a:pt x="50" y="292"/>
                  <a:pt x="50" y="292"/>
                  <a:pt x="50" y="292"/>
                </a:cubicBezTo>
                <a:cubicBezTo>
                  <a:pt x="77" y="303"/>
                  <a:pt x="77" y="303"/>
                  <a:pt x="77" y="303"/>
                </a:cubicBezTo>
                <a:cubicBezTo>
                  <a:pt x="71" y="322"/>
                  <a:pt x="67" y="344"/>
                  <a:pt x="64" y="365"/>
                </a:cubicBezTo>
                <a:cubicBezTo>
                  <a:pt x="37" y="365"/>
                  <a:pt x="37" y="365"/>
                  <a:pt x="37" y="365"/>
                </a:cubicBezTo>
                <a:cubicBezTo>
                  <a:pt x="0" y="371"/>
                  <a:pt x="0" y="371"/>
                  <a:pt x="0" y="371"/>
                </a:cubicBezTo>
                <a:cubicBezTo>
                  <a:pt x="0" y="428"/>
                  <a:pt x="0" y="428"/>
                  <a:pt x="0" y="428"/>
                </a:cubicBezTo>
                <a:cubicBezTo>
                  <a:pt x="37" y="435"/>
                  <a:pt x="37" y="435"/>
                  <a:pt x="37" y="435"/>
                </a:cubicBezTo>
                <a:cubicBezTo>
                  <a:pt x="64" y="435"/>
                  <a:pt x="64" y="435"/>
                  <a:pt x="64" y="435"/>
                </a:cubicBezTo>
                <a:cubicBezTo>
                  <a:pt x="67" y="456"/>
                  <a:pt x="71" y="477"/>
                  <a:pt x="77" y="497"/>
                </a:cubicBezTo>
                <a:cubicBezTo>
                  <a:pt x="50" y="507"/>
                  <a:pt x="50" y="507"/>
                  <a:pt x="50" y="507"/>
                </a:cubicBezTo>
                <a:cubicBezTo>
                  <a:pt x="20" y="527"/>
                  <a:pt x="20" y="527"/>
                  <a:pt x="20" y="527"/>
                </a:cubicBezTo>
                <a:cubicBezTo>
                  <a:pt x="43" y="580"/>
                  <a:pt x="43" y="580"/>
                  <a:pt x="43" y="580"/>
                </a:cubicBezTo>
                <a:cubicBezTo>
                  <a:pt x="77" y="571"/>
                  <a:pt x="77" y="571"/>
                  <a:pt x="77" y="571"/>
                </a:cubicBezTo>
                <a:cubicBezTo>
                  <a:pt x="103" y="560"/>
                  <a:pt x="103" y="560"/>
                  <a:pt x="103" y="560"/>
                </a:cubicBezTo>
                <a:cubicBezTo>
                  <a:pt x="114" y="580"/>
                  <a:pt x="126" y="596"/>
                  <a:pt x="139" y="613"/>
                </a:cubicBezTo>
                <a:cubicBezTo>
                  <a:pt x="118" y="634"/>
                  <a:pt x="118" y="634"/>
                  <a:pt x="118" y="634"/>
                </a:cubicBezTo>
                <a:cubicBezTo>
                  <a:pt x="99" y="663"/>
                  <a:pt x="99" y="663"/>
                  <a:pt x="99" y="663"/>
                </a:cubicBezTo>
                <a:cubicBezTo>
                  <a:pt x="138" y="702"/>
                  <a:pt x="138" y="702"/>
                  <a:pt x="138" y="702"/>
                </a:cubicBezTo>
                <a:cubicBezTo>
                  <a:pt x="167" y="683"/>
                  <a:pt x="167" y="683"/>
                  <a:pt x="167" y="683"/>
                </a:cubicBezTo>
                <a:cubicBezTo>
                  <a:pt x="188" y="662"/>
                  <a:pt x="188" y="662"/>
                  <a:pt x="188" y="662"/>
                </a:cubicBezTo>
                <a:cubicBezTo>
                  <a:pt x="204" y="675"/>
                  <a:pt x="221" y="687"/>
                  <a:pt x="241" y="698"/>
                </a:cubicBezTo>
                <a:cubicBezTo>
                  <a:pt x="230" y="724"/>
                  <a:pt x="230" y="724"/>
                  <a:pt x="230" y="724"/>
                </a:cubicBezTo>
                <a:cubicBezTo>
                  <a:pt x="221" y="758"/>
                  <a:pt x="221" y="758"/>
                  <a:pt x="221" y="758"/>
                </a:cubicBezTo>
                <a:cubicBezTo>
                  <a:pt x="274" y="781"/>
                  <a:pt x="274" y="781"/>
                  <a:pt x="274" y="781"/>
                </a:cubicBezTo>
                <a:cubicBezTo>
                  <a:pt x="292" y="751"/>
                  <a:pt x="292" y="751"/>
                  <a:pt x="292" y="751"/>
                </a:cubicBezTo>
                <a:cubicBezTo>
                  <a:pt x="304" y="724"/>
                  <a:pt x="304" y="724"/>
                  <a:pt x="304" y="724"/>
                </a:cubicBezTo>
                <a:cubicBezTo>
                  <a:pt x="324" y="730"/>
                  <a:pt x="345" y="734"/>
                  <a:pt x="366" y="736"/>
                </a:cubicBezTo>
                <a:cubicBezTo>
                  <a:pt x="366" y="764"/>
                  <a:pt x="366" y="764"/>
                  <a:pt x="366" y="764"/>
                </a:cubicBezTo>
                <a:cubicBezTo>
                  <a:pt x="372" y="799"/>
                  <a:pt x="372" y="799"/>
                  <a:pt x="372" y="799"/>
                </a:cubicBezTo>
                <a:cubicBezTo>
                  <a:pt x="430" y="799"/>
                  <a:pt x="430" y="799"/>
                  <a:pt x="430" y="799"/>
                </a:cubicBezTo>
                <a:cubicBezTo>
                  <a:pt x="436" y="764"/>
                  <a:pt x="436" y="764"/>
                  <a:pt x="436" y="764"/>
                </a:cubicBezTo>
                <a:cubicBezTo>
                  <a:pt x="436" y="736"/>
                  <a:pt x="436" y="736"/>
                  <a:pt x="436" y="736"/>
                </a:cubicBezTo>
                <a:cubicBezTo>
                  <a:pt x="457" y="734"/>
                  <a:pt x="478" y="730"/>
                  <a:pt x="498" y="724"/>
                </a:cubicBezTo>
                <a:cubicBezTo>
                  <a:pt x="509" y="751"/>
                  <a:pt x="509" y="751"/>
                  <a:pt x="509" y="751"/>
                </a:cubicBezTo>
                <a:cubicBezTo>
                  <a:pt x="528" y="781"/>
                  <a:pt x="528" y="781"/>
                  <a:pt x="528" y="781"/>
                </a:cubicBezTo>
                <a:cubicBezTo>
                  <a:pt x="580" y="758"/>
                  <a:pt x="580" y="758"/>
                  <a:pt x="580" y="758"/>
                </a:cubicBezTo>
                <a:cubicBezTo>
                  <a:pt x="572" y="724"/>
                  <a:pt x="572" y="724"/>
                  <a:pt x="572" y="724"/>
                </a:cubicBezTo>
                <a:cubicBezTo>
                  <a:pt x="561" y="698"/>
                  <a:pt x="561" y="698"/>
                  <a:pt x="561" y="698"/>
                </a:cubicBezTo>
                <a:cubicBezTo>
                  <a:pt x="580" y="687"/>
                  <a:pt x="598" y="675"/>
                  <a:pt x="614" y="662"/>
                </a:cubicBezTo>
                <a:cubicBezTo>
                  <a:pt x="636" y="683"/>
                  <a:pt x="636" y="683"/>
                  <a:pt x="636" y="683"/>
                </a:cubicBezTo>
                <a:cubicBezTo>
                  <a:pt x="664" y="702"/>
                  <a:pt x="664" y="702"/>
                  <a:pt x="664" y="702"/>
                </a:cubicBezTo>
                <a:cubicBezTo>
                  <a:pt x="704" y="663"/>
                  <a:pt x="704" y="663"/>
                  <a:pt x="704" y="663"/>
                </a:cubicBezTo>
                <a:cubicBezTo>
                  <a:pt x="684" y="634"/>
                  <a:pt x="684" y="634"/>
                  <a:pt x="684" y="634"/>
                </a:cubicBezTo>
                <a:cubicBezTo>
                  <a:pt x="663" y="613"/>
                  <a:pt x="663" y="613"/>
                  <a:pt x="663" y="613"/>
                </a:cubicBezTo>
                <a:cubicBezTo>
                  <a:pt x="676" y="596"/>
                  <a:pt x="689" y="580"/>
                  <a:pt x="699" y="560"/>
                </a:cubicBezTo>
                <a:cubicBezTo>
                  <a:pt x="725" y="571"/>
                  <a:pt x="725" y="571"/>
                  <a:pt x="725" y="571"/>
                </a:cubicBezTo>
                <a:cubicBezTo>
                  <a:pt x="760" y="580"/>
                  <a:pt x="760" y="580"/>
                  <a:pt x="760" y="580"/>
                </a:cubicBezTo>
                <a:cubicBezTo>
                  <a:pt x="781" y="527"/>
                  <a:pt x="781" y="527"/>
                  <a:pt x="781" y="527"/>
                </a:cubicBezTo>
                <a:cubicBezTo>
                  <a:pt x="751" y="507"/>
                  <a:pt x="751" y="507"/>
                  <a:pt x="751" y="507"/>
                </a:cubicBezTo>
                <a:cubicBezTo>
                  <a:pt x="725" y="497"/>
                  <a:pt x="725" y="497"/>
                  <a:pt x="725" y="497"/>
                </a:cubicBezTo>
                <a:cubicBezTo>
                  <a:pt x="731" y="477"/>
                  <a:pt x="735" y="456"/>
                  <a:pt x="737" y="435"/>
                </a:cubicBezTo>
                <a:lnTo>
                  <a:pt x="766" y="435"/>
                </a:lnTo>
                <a:close/>
                <a:moveTo>
                  <a:pt x="400" y="650"/>
                </a:moveTo>
                <a:cubicBezTo>
                  <a:pt x="262" y="650"/>
                  <a:pt x="150" y="538"/>
                  <a:pt x="150" y="400"/>
                </a:cubicBezTo>
                <a:cubicBezTo>
                  <a:pt x="150" y="261"/>
                  <a:pt x="262" y="149"/>
                  <a:pt x="400" y="149"/>
                </a:cubicBezTo>
                <a:cubicBezTo>
                  <a:pt x="539" y="149"/>
                  <a:pt x="651" y="261"/>
                  <a:pt x="651" y="400"/>
                </a:cubicBezTo>
                <a:cubicBezTo>
                  <a:pt x="651" y="538"/>
                  <a:pt x="539" y="650"/>
                  <a:pt x="400" y="650"/>
                </a:cubicBezTo>
                <a:close/>
              </a:path>
            </a:pathLst>
          </a:cu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path path="circle">
              <a:fillToRect t="100000" r="100000"/>
            </a:path>
            <a:tileRect l="-100000" b="-100000"/>
          </a:gra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4300406" y="1653008"/>
            <a:ext cx="3602490" cy="4027132"/>
            <a:chOff x="4300406" y="1653008"/>
            <a:chExt cx="3602490" cy="4027132"/>
          </a:xfrm>
        </p:grpSpPr>
        <p:sp>
          <p:nvSpPr>
            <p:cNvPr id="33" name="椭圆 32"/>
            <p:cNvSpPr/>
            <p:nvPr/>
          </p:nvSpPr>
          <p:spPr>
            <a:xfrm>
              <a:off x="5737315" y="1653008"/>
              <a:ext cx="715783" cy="715783"/>
            </a:xfrm>
            <a:prstGeom prst="ellipse">
              <a:avLst/>
            </a:prstGeom>
            <a:solidFill>
              <a:srgbClr val="00B0F0"/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2800" dirty="0">
                  <a:solidFill>
                    <a:schemeClr val="bg1"/>
                  </a:solidFill>
                  <a:latin typeface="HelveticaNeueLT Pro 67 MdCn" pitchFamily="34" charset="0"/>
                  <a:ea typeface="微软雅黑" pitchFamily="34" charset="-122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5737314" y="4964357"/>
              <a:ext cx="715783" cy="715783"/>
            </a:xfrm>
            <a:prstGeom prst="ellipse">
              <a:avLst/>
            </a:prstGeom>
            <a:solidFill>
              <a:srgbClr val="00B0F0"/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2800" dirty="0">
                  <a:solidFill>
                    <a:schemeClr val="bg1"/>
                  </a:solidFill>
                  <a:latin typeface="HelveticaNeueLT Pro 67 MdCn" pitchFamily="34" charset="0"/>
                  <a:ea typeface="微软雅黑" pitchFamily="34" charset="-122"/>
                </a:rPr>
                <a:t>4</a:t>
              </a:r>
              <a:endParaRPr lang="zh-CN" altLang="en-US" sz="2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4303901" y="2460981"/>
              <a:ext cx="715783" cy="715783"/>
            </a:xfrm>
            <a:prstGeom prst="ellipse">
              <a:avLst/>
            </a:prstGeom>
            <a:solidFill>
              <a:srgbClr val="A8CF38"/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2800" dirty="0">
                  <a:solidFill>
                    <a:schemeClr val="bg1"/>
                  </a:solidFill>
                  <a:latin typeface="HelveticaNeueLT Pro 67 MdCn" pitchFamily="34" charset="0"/>
                  <a:ea typeface="微软雅黑" pitchFamily="34" charset="-122"/>
                </a:rPr>
                <a:t>6</a:t>
              </a:r>
              <a:endParaRPr lang="zh-CN" altLang="en-US" sz="2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4300406" y="4137494"/>
              <a:ext cx="715783" cy="715783"/>
            </a:xfrm>
            <a:prstGeom prst="ellipse">
              <a:avLst/>
            </a:prstGeom>
            <a:solidFill>
              <a:srgbClr val="49C1AD"/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2800" dirty="0">
                  <a:solidFill>
                    <a:schemeClr val="bg1"/>
                  </a:solidFill>
                  <a:latin typeface="HelveticaNeueLT Pro 67 MdCn" pitchFamily="34" charset="0"/>
                  <a:ea typeface="微软雅黑" pitchFamily="34" charset="-122"/>
                </a:rPr>
                <a:t>5</a:t>
              </a:r>
              <a:endParaRPr lang="zh-CN" altLang="en-US" sz="2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7187113" y="2473375"/>
              <a:ext cx="715783" cy="715783"/>
            </a:xfrm>
            <a:prstGeom prst="ellipse">
              <a:avLst/>
            </a:prstGeom>
            <a:solidFill>
              <a:srgbClr val="49C1AD"/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2800" dirty="0">
                  <a:solidFill>
                    <a:schemeClr val="bg1"/>
                  </a:solidFill>
                  <a:latin typeface="HelveticaNeueLT Pro 67 MdCn" pitchFamily="34" charset="0"/>
                  <a:ea typeface="微软雅黑" pitchFamily="34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7183620" y="4141486"/>
              <a:ext cx="715783" cy="715783"/>
            </a:xfrm>
            <a:prstGeom prst="ellipse">
              <a:avLst/>
            </a:prstGeom>
            <a:solidFill>
              <a:srgbClr val="A8CF38"/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2800" dirty="0">
                  <a:solidFill>
                    <a:schemeClr val="bg1"/>
                  </a:solidFill>
                  <a:latin typeface="HelveticaNeueLT Pro 67 MdCn" pitchFamily="34" charset="0"/>
                  <a:ea typeface="微软雅黑" pitchFamily="34" charset="-122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6634694" y="1245670"/>
            <a:ext cx="7216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计划</a:t>
            </a:r>
            <a:r>
              <a:rPr lang="en-US" altLang="zh-CN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6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121241" y="2452774"/>
            <a:ext cx="7216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计划</a:t>
            </a:r>
            <a:r>
              <a:rPr lang="en-US" altLang="zh-CN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6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121241" y="3798940"/>
            <a:ext cx="7216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计划</a:t>
            </a:r>
            <a:r>
              <a:rPr lang="en-US" altLang="zh-CN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6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494806" y="4964357"/>
            <a:ext cx="7216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计划</a:t>
            </a:r>
            <a:r>
              <a:rPr lang="en-US" altLang="zh-CN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6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54646" y="2452774"/>
            <a:ext cx="7216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计划</a:t>
            </a:r>
            <a:r>
              <a:rPr lang="en-US" altLang="zh-CN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16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054646" y="3798940"/>
            <a:ext cx="7216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计划</a:t>
            </a:r>
            <a:r>
              <a:rPr lang="en-US" altLang="zh-CN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16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121825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70800000">
                                      <p:cBhvr>
                                        <p:cTn id="14" dur="7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52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52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52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52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3" presetClass="entr" presetSubtype="52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4" grpId="1" animBg="1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平行四边形 17"/>
          <p:cNvSpPr/>
          <p:nvPr/>
        </p:nvSpPr>
        <p:spPr>
          <a:xfrm>
            <a:off x="6837127" y="1943663"/>
            <a:ext cx="4346312" cy="3531002"/>
          </a:xfrm>
          <a:prstGeom prst="parallelogram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65900" y="2561863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00B0F0"/>
                </a:solidFill>
                <a:latin typeface="HelveticaNeueLT Pro 67 MdCn" pitchFamily="34" charset="0"/>
                <a:ea typeface="微软雅黑" pitchFamily="34" charset="-122"/>
              </a:rPr>
              <a:t>明年工作计划</a:t>
            </a:r>
          </a:p>
        </p:txBody>
      </p:sp>
      <p:sp>
        <p:nvSpPr>
          <p:cNvPr id="15" name="矩形 14"/>
          <p:cNvSpPr/>
          <p:nvPr/>
        </p:nvSpPr>
        <p:spPr>
          <a:xfrm>
            <a:off x="1504029" y="3740532"/>
            <a:ext cx="4542391" cy="336540"/>
          </a:xfrm>
          <a:prstGeom prst="rect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明年工作战略目标及具体行动计划</a:t>
            </a:r>
          </a:p>
        </p:txBody>
      </p:sp>
      <p:sp>
        <p:nvSpPr>
          <p:cNvPr id="16" name="平行四边形 15"/>
          <p:cNvSpPr/>
          <p:nvPr/>
        </p:nvSpPr>
        <p:spPr>
          <a:xfrm>
            <a:off x="6527254" y="1663499"/>
            <a:ext cx="4346312" cy="3531002"/>
          </a:xfrm>
          <a:prstGeom prst="parallelogram">
            <a:avLst/>
          </a:prstGeom>
          <a:gradFill flip="none" rotWithShape="1">
            <a:gsLst>
              <a:gs pos="48000">
                <a:srgbClr val="49C1AD">
                  <a:alpha val="60000"/>
                </a:srgbClr>
              </a:gs>
              <a:gs pos="0">
                <a:srgbClr val="00B0F0">
                  <a:alpha val="60000"/>
                </a:srgbClr>
              </a:gs>
              <a:gs pos="100000">
                <a:srgbClr val="A8CF38">
                  <a:alpha val="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PART </a:t>
            </a:r>
            <a:r>
              <a:rPr lang="en-US" altLang="zh-CN" sz="150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5</a:t>
            </a:r>
            <a:endParaRPr lang="zh-CN" altLang="en-US" sz="150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667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00000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4" grpId="0"/>
          <p:bldP spid="15" grpId="0" animBg="1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4" grpId="0"/>
          <p:bldP spid="15" grpId="0" animBg="1"/>
          <p:bldP spid="16" grpId="0" animBg="1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84446" y="46738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数据归纳分析</a:t>
            </a:r>
          </a:p>
        </p:txBody>
      </p:sp>
      <p:sp>
        <p:nvSpPr>
          <p:cNvPr id="29" name="上箭头标注 28"/>
          <p:cNvSpPr/>
          <p:nvPr/>
        </p:nvSpPr>
        <p:spPr>
          <a:xfrm>
            <a:off x="4114986" y="3804791"/>
            <a:ext cx="3960440" cy="2128738"/>
          </a:xfrm>
          <a:prstGeom prst="upArrowCallout">
            <a:avLst>
              <a:gd name="adj1" fmla="val 24045"/>
              <a:gd name="adj2" fmla="val 20705"/>
              <a:gd name="adj3" fmla="val 14977"/>
              <a:gd name="adj4" fmla="val 80155"/>
            </a:avLst>
          </a:prstGeom>
          <a:solidFill>
            <a:schemeClr val="bg1">
              <a:lumMod val="65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834830" y="1833336"/>
            <a:ext cx="1494058" cy="1494058"/>
          </a:xfrm>
          <a:prstGeom prst="ellipse">
            <a:avLst/>
          </a:prstGeom>
          <a:solidFill>
            <a:srgbClr val="A8CF38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zh-CN" altLang="en-US" b="1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历史数据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6861525" y="1833336"/>
            <a:ext cx="1494058" cy="1494058"/>
          </a:xfrm>
          <a:prstGeom prst="ellipse">
            <a:avLst/>
          </a:prstGeom>
          <a:solidFill>
            <a:srgbClr val="00B0F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zh-CN" altLang="en-US" b="1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市场趋势</a:t>
            </a:r>
          </a:p>
        </p:txBody>
      </p:sp>
      <p:cxnSp>
        <p:nvCxnSpPr>
          <p:cNvPr id="41" name="直接连接符 40"/>
          <p:cNvCxnSpPr>
            <a:stCxn id="31" idx="6"/>
            <a:endCxn id="34" idx="2"/>
          </p:cNvCxnSpPr>
          <p:nvPr/>
        </p:nvCxnSpPr>
        <p:spPr>
          <a:xfrm>
            <a:off x="5328888" y="2580365"/>
            <a:ext cx="153263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图表 41"/>
          <p:cNvGraphicFramePr/>
          <p:nvPr>
            <p:extLst>
              <p:ext uri="{D42A27DB-BD31-4B8C-83A1-F6EECF244321}">
                <p14:modId xmlns:p14="http://schemas.microsoft.com/office/powerpoint/2010/main" val="3786451837"/>
              </p:ext>
            </p:extLst>
          </p:nvPr>
        </p:nvGraphicFramePr>
        <p:xfrm>
          <a:off x="766614" y="1586190"/>
          <a:ext cx="2923391" cy="1988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838622" y="3676526"/>
            <a:ext cx="2736304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</a:t>
            </a: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</a:t>
            </a: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选择粘贴，并选择只保留文字。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8774758" y="1710004"/>
            <a:ext cx="2164851" cy="1822505"/>
            <a:chOff x="550590" y="1340768"/>
            <a:chExt cx="5937251" cy="4994275"/>
          </a:xfrm>
          <a:solidFill>
            <a:schemeClr val="bg1">
              <a:lumMod val="75000"/>
            </a:schemeClr>
          </a:solidFill>
          <a:effectLst/>
        </p:grpSpPr>
        <p:sp>
          <p:nvSpPr>
            <p:cNvPr id="45" name="Freeform 67"/>
            <p:cNvSpPr>
              <a:spLocks/>
            </p:cNvSpPr>
            <p:nvPr/>
          </p:nvSpPr>
          <p:spPr bwMode="gray">
            <a:xfrm>
              <a:off x="550590" y="2066256"/>
              <a:ext cx="2373313" cy="1803400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68"/>
            <p:cNvSpPr>
              <a:spLocks/>
            </p:cNvSpPr>
            <p:nvPr/>
          </p:nvSpPr>
          <p:spPr bwMode="gray">
            <a:xfrm>
              <a:off x="550590" y="2066256"/>
              <a:ext cx="2373313" cy="1803400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gray">
            <a:xfrm>
              <a:off x="836340" y="3775993"/>
              <a:ext cx="2298700" cy="1239838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gray">
            <a:xfrm>
              <a:off x="836340" y="3775993"/>
              <a:ext cx="2298700" cy="1239838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71"/>
            <p:cNvSpPr>
              <a:spLocks/>
            </p:cNvSpPr>
            <p:nvPr/>
          </p:nvSpPr>
          <p:spPr bwMode="gray">
            <a:xfrm>
              <a:off x="2923903" y="4853906"/>
              <a:ext cx="1073150" cy="1101725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gray">
            <a:xfrm>
              <a:off x="2923903" y="4853906"/>
              <a:ext cx="1073150" cy="1101725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73"/>
            <p:cNvSpPr>
              <a:spLocks/>
            </p:cNvSpPr>
            <p:nvPr/>
          </p:nvSpPr>
          <p:spPr bwMode="gray">
            <a:xfrm>
              <a:off x="3781153" y="5198393"/>
              <a:ext cx="946150" cy="685800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74"/>
            <p:cNvSpPr>
              <a:spLocks/>
            </p:cNvSpPr>
            <p:nvPr/>
          </p:nvSpPr>
          <p:spPr bwMode="gray">
            <a:xfrm>
              <a:off x="3781153" y="5198393"/>
              <a:ext cx="946150" cy="685800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75"/>
            <p:cNvSpPr>
              <a:spLocks/>
            </p:cNvSpPr>
            <p:nvPr/>
          </p:nvSpPr>
          <p:spPr bwMode="gray">
            <a:xfrm>
              <a:off x="4354240" y="6061993"/>
              <a:ext cx="309563" cy="273050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76"/>
            <p:cNvSpPr>
              <a:spLocks/>
            </p:cNvSpPr>
            <p:nvPr/>
          </p:nvSpPr>
          <p:spPr bwMode="gray">
            <a:xfrm>
              <a:off x="4354240" y="6061993"/>
              <a:ext cx="309563" cy="273050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77"/>
            <p:cNvSpPr>
              <a:spLocks/>
            </p:cNvSpPr>
            <p:nvPr/>
          </p:nvSpPr>
          <p:spPr bwMode="gray">
            <a:xfrm>
              <a:off x="4468540" y="5277768"/>
              <a:ext cx="895350" cy="76200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78"/>
            <p:cNvSpPr>
              <a:spLocks/>
            </p:cNvSpPr>
            <p:nvPr/>
          </p:nvSpPr>
          <p:spPr bwMode="gray">
            <a:xfrm>
              <a:off x="4468540" y="5277768"/>
              <a:ext cx="895350" cy="76200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79"/>
            <p:cNvSpPr>
              <a:spLocks/>
            </p:cNvSpPr>
            <p:nvPr/>
          </p:nvSpPr>
          <p:spPr bwMode="gray">
            <a:xfrm>
              <a:off x="5179740" y="4817393"/>
              <a:ext cx="496888" cy="655638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80"/>
            <p:cNvSpPr>
              <a:spLocks/>
            </p:cNvSpPr>
            <p:nvPr/>
          </p:nvSpPr>
          <p:spPr bwMode="gray">
            <a:xfrm>
              <a:off x="5179740" y="4817393"/>
              <a:ext cx="496888" cy="655638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81"/>
            <p:cNvSpPr>
              <a:spLocks/>
            </p:cNvSpPr>
            <p:nvPr/>
          </p:nvSpPr>
          <p:spPr bwMode="gray">
            <a:xfrm>
              <a:off x="5354365" y="4412581"/>
              <a:ext cx="449263" cy="504825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82"/>
            <p:cNvSpPr>
              <a:spLocks/>
            </p:cNvSpPr>
            <p:nvPr/>
          </p:nvSpPr>
          <p:spPr bwMode="gray">
            <a:xfrm>
              <a:off x="5354365" y="4412581"/>
              <a:ext cx="449263" cy="504825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83"/>
            <p:cNvSpPr>
              <a:spLocks/>
            </p:cNvSpPr>
            <p:nvPr/>
          </p:nvSpPr>
          <p:spPr bwMode="gray">
            <a:xfrm>
              <a:off x="5157515" y="3906168"/>
              <a:ext cx="608013" cy="53975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84"/>
            <p:cNvSpPr>
              <a:spLocks/>
            </p:cNvSpPr>
            <p:nvPr/>
          </p:nvSpPr>
          <p:spPr bwMode="gray">
            <a:xfrm>
              <a:off x="5157515" y="3906168"/>
              <a:ext cx="608013" cy="53975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85"/>
            <p:cNvSpPr>
              <a:spLocks/>
            </p:cNvSpPr>
            <p:nvPr/>
          </p:nvSpPr>
          <p:spPr bwMode="gray">
            <a:xfrm>
              <a:off x="5516290" y="4303043"/>
              <a:ext cx="92075" cy="122238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86"/>
            <p:cNvSpPr>
              <a:spLocks/>
            </p:cNvSpPr>
            <p:nvPr/>
          </p:nvSpPr>
          <p:spPr bwMode="gray">
            <a:xfrm>
              <a:off x="5516290" y="4303043"/>
              <a:ext cx="92075" cy="122238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87"/>
            <p:cNvSpPr>
              <a:spLocks/>
            </p:cNvSpPr>
            <p:nvPr/>
          </p:nvSpPr>
          <p:spPr bwMode="gray">
            <a:xfrm>
              <a:off x="5303565" y="4131593"/>
              <a:ext cx="58738" cy="50800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88"/>
            <p:cNvSpPr>
              <a:spLocks/>
            </p:cNvSpPr>
            <p:nvPr/>
          </p:nvSpPr>
          <p:spPr bwMode="gray">
            <a:xfrm>
              <a:off x="5303565" y="4131593"/>
              <a:ext cx="58738" cy="50800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89"/>
            <p:cNvSpPr>
              <a:spLocks/>
            </p:cNvSpPr>
            <p:nvPr/>
          </p:nvSpPr>
          <p:spPr bwMode="gray">
            <a:xfrm>
              <a:off x="5389290" y="4158581"/>
              <a:ext cx="58738" cy="82550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90"/>
            <p:cNvSpPr>
              <a:spLocks/>
            </p:cNvSpPr>
            <p:nvPr/>
          </p:nvSpPr>
          <p:spPr bwMode="gray">
            <a:xfrm>
              <a:off x="5389290" y="4158581"/>
              <a:ext cx="58738" cy="82550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91"/>
            <p:cNvSpPr>
              <a:spLocks/>
            </p:cNvSpPr>
            <p:nvPr/>
          </p:nvSpPr>
          <p:spPr bwMode="gray">
            <a:xfrm>
              <a:off x="4886053" y="3512468"/>
              <a:ext cx="782638" cy="525463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92"/>
            <p:cNvSpPr>
              <a:spLocks/>
            </p:cNvSpPr>
            <p:nvPr/>
          </p:nvSpPr>
          <p:spPr bwMode="gray">
            <a:xfrm>
              <a:off x="4886053" y="3512468"/>
              <a:ext cx="782638" cy="525463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93"/>
            <p:cNvSpPr>
              <a:spLocks/>
            </p:cNvSpPr>
            <p:nvPr/>
          </p:nvSpPr>
          <p:spPr bwMode="gray">
            <a:xfrm>
              <a:off x="4681265" y="2926681"/>
              <a:ext cx="635000" cy="92075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94"/>
            <p:cNvSpPr>
              <a:spLocks/>
            </p:cNvSpPr>
            <p:nvPr/>
          </p:nvSpPr>
          <p:spPr bwMode="gray">
            <a:xfrm>
              <a:off x="4681265" y="2926681"/>
              <a:ext cx="635000" cy="92075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95"/>
            <p:cNvSpPr>
              <a:spLocks/>
            </p:cNvSpPr>
            <p:nvPr/>
          </p:nvSpPr>
          <p:spPr bwMode="gray">
            <a:xfrm>
              <a:off x="4868590" y="3160043"/>
              <a:ext cx="192088" cy="22225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96"/>
            <p:cNvSpPr>
              <a:spLocks/>
            </p:cNvSpPr>
            <p:nvPr/>
          </p:nvSpPr>
          <p:spPr bwMode="gray">
            <a:xfrm>
              <a:off x="4868590" y="3160043"/>
              <a:ext cx="192088" cy="22225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97"/>
            <p:cNvSpPr>
              <a:spLocks/>
            </p:cNvSpPr>
            <p:nvPr/>
          </p:nvSpPr>
          <p:spPr bwMode="gray">
            <a:xfrm>
              <a:off x="5006703" y="3294981"/>
              <a:ext cx="136525" cy="182563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98"/>
            <p:cNvSpPr>
              <a:spLocks/>
            </p:cNvSpPr>
            <p:nvPr/>
          </p:nvSpPr>
          <p:spPr bwMode="gray">
            <a:xfrm>
              <a:off x="5006703" y="3294981"/>
              <a:ext cx="136525" cy="182563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99"/>
            <p:cNvSpPr>
              <a:spLocks/>
            </p:cNvSpPr>
            <p:nvPr/>
          </p:nvSpPr>
          <p:spPr bwMode="gray">
            <a:xfrm>
              <a:off x="5190853" y="2706018"/>
              <a:ext cx="682625" cy="681038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100"/>
            <p:cNvSpPr>
              <a:spLocks/>
            </p:cNvSpPr>
            <p:nvPr/>
          </p:nvSpPr>
          <p:spPr bwMode="gray">
            <a:xfrm>
              <a:off x="5190853" y="2706018"/>
              <a:ext cx="682625" cy="681038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101"/>
            <p:cNvSpPr>
              <a:spLocks/>
            </p:cNvSpPr>
            <p:nvPr/>
          </p:nvSpPr>
          <p:spPr bwMode="gray">
            <a:xfrm>
              <a:off x="5341665" y="2323431"/>
              <a:ext cx="1000125" cy="684213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102"/>
            <p:cNvSpPr>
              <a:spLocks/>
            </p:cNvSpPr>
            <p:nvPr/>
          </p:nvSpPr>
          <p:spPr bwMode="gray">
            <a:xfrm>
              <a:off x="5341665" y="2323431"/>
              <a:ext cx="1000125" cy="684213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103"/>
            <p:cNvSpPr>
              <a:spLocks/>
            </p:cNvSpPr>
            <p:nvPr/>
          </p:nvSpPr>
          <p:spPr bwMode="gray">
            <a:xfrm>
              <a:off x="5121003" y="1340768"/>
              <a:ext cx="1366838" cy="1235075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104"/>
            <p:cNvSpPr>
              <a:spLocks/>
            </p:cNvSpPr>
            <p:nvPr/>
          </p:nvSpPr>
          <p:spPr bwMode="gray">
            <a:xfrm>
              <a:off x="5121003" y="1340768"/>
              <a:ext cx="1366838" cy="1235075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105"/>
            <p:cNvSpPr>
              <a:spLocks/>
            </p:cNvSpPr>
            <p:nvPr/>
          </p:nvSpPr>
          <p:spPr bwMode="gray">
            <a:xfrm>
              <a:off x="3001690" y="1412206"/>
              <a:ext cx="2605088" cy="2338388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106"/>
            <p:cNvSpPr>
              <a:spLocks/>
            </p:cNvSpPr>
            <p:nvPr/>
          </p:nvSpPr>
          <p:spPr bwMode="gray">
            <a:xfrm>
              <a:off x="3001690" y="1412206"/>
              <a:ext cx="2605088" cy="2338388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107"/>
            <p:cNvSpPr>
              <a:spLocks/>
            </p:cNvSpPr>
            <p:nvPr/>
          </p:nvSpPr>
          <p:spPr bwMode="gray">
            <a:xfrm>
              <a:off x="2607990" y="3023518"/>
              <a:ext cx="1598613" cy="1381125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108"/>
            <p:cNvSpPr>
              <a:spLocks/>
            </p:cNvSpPr>
            <p:nvPr/>
          </p:nvSpPr>
          <p:spPr bwMode="gray">
            <a:xfrm>
              <a:off x="2607990" y="3023518"/>
              <a:ext cx="1598613" cy="1381125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109"/>
            <p:cNvSpPr>
              <a:spLocks/>
            </p:cNvSpPr>
            <p:nvPr/>
          </p:nvSpPr>
          <p:spPr bwMode="gray">
            <a:xfrm>
              <a:off x="2096815" y="3464843"/>
              <a:ext cx="1485900" cy="1057275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110"/>
            <p:cNvSpPr>
              <a:spLocks/>
            </p:cNvSpPr>
            <p:nvPr/>
          </p:nvSpPr>
          <p:spPr bwMode="gray">
            <a:xfrm>
              <a:off x="2096815" y="3464843"/>
              <a:ext cx="1485900" cy="1057275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111"/>
            <p:cNvSpPr>
              <a:spLocks/>
            </p:cNvSpPr>
            <p:nvPr/>
          </p:nvSpPr>
          <p:spPr bwMode="gray">
            <a:xfrm>
              <a:off x="2965178" y="4191918"/>
              <a:ext cx="1446213" cy="1100138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112"/>
            <p:cNvSpPr>
              <a:spLocks/>
            </p:cNvSpPr>
            <p:nvPr/>
          </p:nvSpPr>
          <p:spPr bwMode="gray">
            <a:xfrm>
              <a:off x="2965178" y="4191918"/>
              <a:ext cx="1446213" cy="1100138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113"/>
            <p:cNvSpPr>
              <a:spLocks/>
            </p:cNvSpPr>
            <p:nvPr/>
          </p:nvSpPr>
          <p:spPr bwMode="gray">
            <a:xfrm>
              <a:off x="3670028" y="4842793"/>
              <a:ext cx="719138" cy="631825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114"/>
            <p:cNvSpPr>
              <a:spLocks/>
            </p:cNvSpPr>
            <p:nvPr/>
          </p:nvSpPr>
          <p:spPr bwMode="gray">
            <a:xfrm>
              <a:off x="3670028" y="4842793"/>
              <a:ext cx="719138" cy="631825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115"/>
            <p:cNvSpPr>
              <a:spLocks/>
            </p:cNvSpPr>
            <p:nvPr/>
          </p:nvSpPr>
          <p:spPr bwMode="gray">
            <a:xfrm>
              <a:off x="4319315" y="4691981"/>
              <a:ext cx="638175" cy="727075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116"/>
            <p:cNvSpPr>
              <a:spLocks/>
            </p:cNvSpPr>
            <p:nvPr/>
          </p:nvSpPr>
          <p:spPr bwMode="gray">
            <a:xfrm>
              <a:off x="4319315" y="4691981"/>
              <a:ext cx="638175" cy="727075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117"/>
            <p:cNvSpPr>
              <a:spLocks/>
            </p:cNvSpPr>
            <p:nvPr/>
          </p:nvSpPr>
          <p:spPr bwMode="gray">
            <a:xfrm>
              <a:off x="4862240" y="4618956"/>
              <a:ext cx="565150" cy="779463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118"/>
            <p:cNvSpPr>
              <a:spLocks/>
            </p:cNvSpPr>
            <p:nvPr/>
          </p:nvSpPr>
          <p:spPr bwMode="gray">
            <a:xfrm>
              <a:off x="4862240" y="4618956"/>
              <a:ext cx="565150" cy="779463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119"/>
            <p:cNvSpPr>
              <a:spLocks/>
            </p:cNvSpPr>
            <p:nvPr/>
          </p:nvSpPr>
          <p:spPr bwMode="gray">
            <a:xfrm>
              <a:off x="4927328" y="3972843"/>
              <a:ext cx="573088" cy="709613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120"/>
            <p:cNvSpPr>
              <a:spLocks/>
            </p:cNvSpPr>
            <p:nvPr/>
          </p:nvSpPr>
          <p:spPr bwMode="gray">
            <a:xfrm>
              <a:off x="4927328" y="3972843"/>
              <a:ext cx="573088" cy="709613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121"/>
            <p:cNvSpPr>
              <a:spLocks/>
            </p:cNvSpPr>
            <p:nvPr/>
          </p:nvSpPr>
          <p:spPr bwMode="gray">
            <a:xfrm>
              <a:off x="4224065" y="4272881"/>
              <a:ext cx="901700" cy="565150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122"/>
            <p:cNvSpPr>
              <a:spLocks/>
            </p:cNvSpPr>
            <p:nvPr/>
          </p:nvSpPr>
          <p:spPr bwMode="gray">
            <a:xfrm>
              <a:off x="4224065" y="4272881"/>
              <a:ext cx="901700" cy="565150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123"/>
            <p:cNvSpPr>
              <a:spLocks/>
            </p:cNvSpPr>
            <p:nvPr/>
          </p:nvSpPr>
          <p:spPr bwMode="gray">
            <a:xfrm>
              <a:off x="4392340" y="3828381"/>
              <a:ext cx="711200" cy="631825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Freeform 124"/>
            <p:cNvSpPr>
              <a:spLocks/>
            </p:cNvSpPr>
            <p:nvPr/>
          </p:nvSpPr>
          <p:spPr bwMode="gray">
            <a:xfrm>
              <a:off x="4392340" y="3828381"/>
              <a:ext cx="711200" cy="631825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125"/>
            <p:cNvSpPr>
              <a:spLocks/>
            </p:cNvSpPr>
            <p:nvPr/>
          </p:nvSpPr>
          <p:spPr bwMode="gray">
            <a:xfrm>
              <a:off x="4373290" y="3263231"/>
              <a:ext cx="398463" cy="835025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126"/>
            <p:cNvSpPr>
              <a:spLocks/>
            </p:cNvSpPr>
            <p:nvPr/>
          </p:nvSpPr>
          <p:spPr bwMode="gray">
            <a:xfrm>
              <a:off x="4373290" y="3263231"/>
              <a:ext cx="398463" cy="835025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127"/>
            <p:cNvSpPr>
              <a:spLocks/>
            </p:cNvSpPr>
            <p:nvPr/>
          </p:nvSpPr>
          <p:spPr bwMode="gray">
            <a:xfrm>
              <a:off x="3750990" y="3428331"/>
              <a:ext cx="736600" cy="1054100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128"/>
            <p:cNvSpPr>
              <a:spLocks/>
            </p:cNvSpPr>
            <p:nvPr/>
          </p:nvSpPr>
          <p:spPr bwMode="gray">
            <a:xfrm>
              <a:off x="5736953" y="5149181"/>
              <a:ext cx="192088" cy="484188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127"/>
            <p:cNvSpPr>
              <a:spLocks/>
            </p:cNvSpPr>
            <p:nvPr/>
          </p:nvSpPr>
          <p:spPr bwMode="gray">
            <a:xfrm>
              <a:off x="3750990" y="3428331"/>
              <a:ext cx="736600" cy="1054100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9" name="燕尾形 108"/>
          <p:cNvSpPr/>
          <p:nvPr/>
        </p:nvSpPr>
        <p:spPr>
          <a:xfrm rot="16200000">
            <a:off x="9046401" y="2497509"/>
            <a:ext cx="223607" cy="223606"/>
          </a:xfrm>
          <a:prstGeom prst="chevr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0" name="燕尾形 109"/>
          <p:cNvSpPr/>
          <p:nvPr/>
        </p:nvSpPr>
        <p:spPr>
          <a:xfrm rot="16200000">
            <a:off x="9046401" y="2667383"/>
            <a:ext cx="223607" cy="223606"/>
          </a:xfrm>
          <a:prstGeom prst="chevr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9270008" y="2232584"/>
            <a:ext cx="13740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HelveticaNeueLT Pro 67 MdCn" pitchFamily="34" charset="0"/>
              </a:rPr>
              <a:t>68%</a:t>
            </a:r>
            <a:endParaRPr lang="zh-CN" altLang="en-US" sz="5400" dirty="0">
              <a:solidFill>
                <a:schemeClr val="bg1"/>
              </a:solidFill>
              <a:latin typeface="HelveticaNeueLT Pro 67 MdCn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8445041" y="3676526"/>
            <a:ext cx="2736304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</a:t>
            </a: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通过复制您的文本后，在此框中选择粘贴，并选择只保留文字。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049409" y="1518109"/>
            <a:ext cx="2091594" cy="2091592"/>
            <a:chOff x="5049409" y="1518109"/>
            <a:chExt cx="2091594" cy="2091592"/>
          </a:xfrm>
        </p:grpSpPr>
        <p:sp>
          <p:nvSpPr>
            <p:cNvPr id="116" name="椭圆 115"/>
            <p:cNvSpPr/>
            <p:nvPr/>
          </p:nvSpPr>
          <p:spPr>
            <a:xfrm>
              <a:off x="5049409" y="1518109"/>
              <a:ext cx="2091594" cy="2091592"/>
            </a:xfrm>
            <a:prstGeom prst="ellipse">
              <a:avLst/>
            </a:prstGeom>
            <a:gradFill flip="none" rotWithShape="1">
              <a:gsLst>
                <a:gs pos="48000">
                  <a:srgbClr val="49C1AD"/>
                </a:gs>
                <a:gs pos="0">
                  <a:srgbClr val="00B0F0"/>
                </a:gs>
                <a:gs pos="100000">
                  <a:srgbClr val="A8CF38"/>
                </a:gs>
              </a:gsLst>
              <a:path path="circle">
                <a:fillToRect t="100000" r="100000"/>
              </a:path>
              <a:tileRect l="-100000" b="-100000"/>
            </a:gra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5" name="Freeform 6"/>
            <p:cNvSpPr>
              <a:spLocks noEditPoints="1"/>
            </p:cNvSpPr>
            <p:nvPr/>
          </p:nvSpPr>
          <p:spPr bwMode="auto">
            <a:xfrm>
              <a:off x="5767328" y="1909198"/>
              <a:ext cx="804394" cy="902562"/>
            </a:xfrm>
            <a:custGeom>
              <a:avLst/>
              <a:gdLst>
                <a:gd name="T0" fmla="*/ 602 w 697"/>
                <a:gd name="T1" fmla="*/ 267 h 782"/>
                <a:gd name="T2" fmla="*/ 298 w 697"/>
                <a:gd name="T3" fmla="*/ 0 h 782"/>
                <a:gd name="T4" fmla="*/ 82 w 697"/>
                <a:gd name="T5" fmla="*/ 533 h 782"/>
                <a:gd name="T6" fmla="*/ 433 w 697"/>
                <a:gd name="T7" fmla="*/ 674 h 782"/>
                <a:gd name="T8" fmla="*/ 563 w 697"/>
                <a:gd name="T9" fmla="*/ 673 h 782"/>
                <a:gd name="T10" fmla="*/ 595 w 697"/>
                <a:gd name="T11" fmla="*/ 577 h 782"/>
                <a:gd name="T12" fmla="*/ 570 w 697"/>
                <a:gd name="T13" fmla="*/ 554 h 782"/>
                <a:gd name="T14" fmla="*/ 595 w 697"/>
                <a:gd name="T15" fmla="*/ 527 h 782"/>
                <a:gd name="T16" fmla="*/ 78 w 697"/>
                <a:gd name="T17" fmla="*/ 265 h 782"/>
                <a:gd name="T18" fmla="*/ 141 w 697"/>
                <a:gd name="T19" fmla="*/ 329 h 782"/>
                <a:gd name="T20" fmla="*/ 101 w 697"/>
                <a:gd name="T21" fmla="*/ 426 h 782"/>
                <a:gd name="T22" fmla="*/ 189 w 697"/>
                <a:gd name="T23" fmla="*/ 514 h 782"/>
                <a:gd name="T24" fmla="*/ 352 w 697"/>
                <a:gd name="T25" fmla="*/ 95 h 782"/>
                <a:gd name="T26" fmla="*/ 376 w 697"/>
                <a:gd name="T27" fmla="*/ 315 h 782"/>
                <a:gd name="T28" fmla="*/ 332 w 697"/>
                <a:gd name="T29" fmla="*/ 331 h 782"/>
                <a:gd name="T30" fmla="*/ 350 w 697"/>
                <a:gd name="T31" fmla="*/ 291 h 782"/>
                <a:gd name="T32" fmla="*/ 409 w 697"/>
                <a:gd name="T33" fmla="*/ 156 h 782"/>
                <a:gd name="T34" fmla="*/ 406 w 697"/>
                <a:gd name="T35" fmla="*/ 208 h 782"/>
                <a:gd name="T36" fmla="*/ 375 w 697"/>
                <a:gd name="T37" fmla="*/ 240 h 782"/>
                <a:gd name="T38" fmla="*/ 364 w 697"/>
                <a:gd name="T39" fmla="*/ 263 h 782"/>
                <a:gd name="T40" fmla="*/ 330 w 697"/>
                <a:gd name="T41" fmla="*/ 276 h 782"/>
                <a:gd name="T42" fmla="*/ 328 w 697"/>
                <a:gd name="T43" fmla="*/ 247 h 782"/>
                <a:gd name="T44" fmla="*/ 347 w 697"/>
                <a:gd name="T45" fmla="*/ 219 h 782"/>
                <a:gd name="T46" fmla="*/ 368 w 697"/>
                <a:gd name="T47" fmla="*/ 195 h 782"/>
                <a:gd name="T48" fmla="*/ 363 w 697"/>
                <a:gd name="T49" fmla="*/ 171 h 782"/>
                <a:gd name="T50" fmla="*/ 324 w 697"/>
                <a:gd name="T51" fmla="*/ 170 h 782"/>
                <a:gd name="T52" fmla="*/ 325 w 697"/>
                <a:gd name="T53" fmla="*/ 131 h 782"/>
                <a:gd name="T54" fmla="*/ 396 w 697"/>
                <a:gd name="T55" fmla="*/ 140 h 782"/>
                <a:gd name="T56" fmla="*/ 204 w 697"/>
                <a:gd name="T57" fmla="*/ 479 h 782"/>
                <a:gd name="T58" fmla="*/ 176 w 697"/>
                <a:gd name="T59" fmla="*/ 490 h 782"/>
                <a:gd name="T60" fmla="*/ 187 w 697"/>
                <a:gd name="T61" fmla="*/ 465 h 782"/>
                <a:gd name="T62" fmla="*/ 227 w 697"/>
                <a:gd name="T63" fmla="*/ 395 h 782"/>
                <a:gd name="T64" fmla="*/ 216 w 697"/>
                <a:gd name="T65" fmla="*/ 421 h 782"/>
                <a:gd name="T66" fmla="*/ 199 w 697"/>
                <a:gd name="T67" fmla="*/ 437 h 782"/>
                <a:gd name="T68" fmla="*/ 196 w 697"/>
                <a:gd name="T69" fmla="*/ 452 h 782"/>
                <a:gd name="T70" fmla="*/ 173 w 697"/>
                <a:gd name="T71" fmla="*/ 450 h 782"/>
                <a:gd name="T72" fmla="*/ 176 w 697"/>
                <a:gd name="T73" fmla="*/ 431 h 782"/>
                <a:gd name="T74" fmla="*/ 191 w 697"/>
                <a:gd name="T75" fmla="*/ 415 h 782"/>
                <a:gd name="T76" fmla="*/ 199 w 697"/>
                <a:gd name="T77" fmla="*/ 399 h 782"/>
                <a:gd name="T78" fmla="*/ 191 w 697"/>
                <a:gd name="T79" fmla="*/ 387 h 782"/>
                <a:gd name="T80" fmla="*/ 157 w 697"/>
                <a:gd name="T81" fmla="*/ 398 h 782"/>
                <a:gd name="T82" fmla="*/ 188 w 697"/>
                <a:gd name="T83" fmla="*/ 363 h 782"/>
                <a:gd name="T84" fmla="*/ 224 w 697"/>
                <a:gd name="T85" fmla="*/ 381 h 782"/>
                <a:gd name="T86" fmla="*/ 116 w 697"/>
                <a:gd name="T87" fmla="*/ 243 h 782"/>
                <a:gd name="T88" fmla="*/ 139 w 697"/>
                <a:gd name="T89" fmla="*/ 218 h 782"/>
                <a:gd name="T90" fmla="*/ 166 w 697"/>
                <a:gd name="T91" fmla="*/ 231 h 782"/>
                <a:gd name="T92" fmla="*/ 164 w 697"/>
                <a:gd name="T93" fmla="*/ 255 h 782"/>
                <a:gd name="T94" fmla="*/ 150 w 697"/>
                <a:gd name="T95" fmla="*/ 269 h 782"/>
                <a:gd name="T96" fmla="*/ 145 w 697"/>
                <a:gd name="T97" fmla="*/ 280 h 782"/>
                <a:gd name="T98" fmla="*/ 129 w 697"/>
                <a:gd name="T99" fmla="*/ 286 h 782"/>
                <a:gd name="T100" fmla="*/ 128 w 697"/>
                <a:gd name="T101" fmla="*/ 273 h 782"/>
                <a:gd name="T102" fmla="*/ 137 w 697"/>
                <a:gd name="T103" fmla="*/ 260 h 782"/>
                <a:gd name="T104" fmla="*/ 146 w 697"/>
                <a:gd name="T105" fmla="*/ 249 h 782"/>
                <a:gd name="T106" fmla="*/ 144 w 697"/>
                <a:gd name="T107" fmla="*/ 237 h 782"/>
                <a:gd name="T108" fmla="*/ 147 w 697"/>
                <a:gd name="T109" fmla="*/ 312 h 782"/>
                <a:gd name="T110" fmla="*/ 126 w 697"/>
                <a:gd name="T111" fmla="*/ 304 h 782"/>
                <a:gd name="T112" fmla="*/ 147 w 697"/>
                <a:gd name="T113" fmla="*/ 296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97" h="782">
                  <a:moveTo>
                    <a:pt x="652" y="426"/>
                  </a:moveTo>
                  <a:cubicBezTo>
                    <a:pt x="636" y="408"/>
                    <a:pt x="611" y="388"/>
                    <a:pt x="601" y="366"/>
                  </a:cubicBezTo>
                  <a:cubicBezTo>
                    <a:pt x="587" y="333"/>
                    <a:pt x="603" y="301"/>
                    <a:pt x="602" y="267"/>
                  </a:cubicBezTo>
                  <a:cubicBezTo>
                    <a:pt x="602" y="240"/>
                    <a:pt x="594" y="207"/>
                    <a:pt x="585" y="182"/>
                  </a:cubicBezTo>
                  <a:cubicBezTo>
                    <a:pt x="570" y="141"/>
                    <a:pt x="543" y="107"/>
                    <a:pt x="509" y="80"/>
                  </a:cubicBezTo>
                  <a:cubicBezTo>
                    <a:pt x="455" y="31"/>
                    <a:pt x="380" y="0"/>
                    <a:pt x="298" y="0"/>
                  </a:cubicBezTo>
                  <a:cubicBezTo>
                    <a:pt x="133" y="0"/>
                    <a:pt x="0" y="122"/>
                    <a:pt x="0" y="273"/>
                  </a:cubicBezTo>
                  <a:cubicBezTo>
                    <a:pt x="0" y="283"/>
                    <a:pt x="0" y="293"/>
                    <a:pt x="1" y="302"/>
                  </a:cubicBezTo>
                  <a:cubicBezTo>
                    <a:pt x="3" y="368"/>
                    <a:pt x="23" y="446"/>
                    <a:pt x="82" y="533"/>
                  </a:cubicBezTo>
                  <a:cubicBezTo>
                    <a:pt x="82" y="533"/>
                    <a:pt x="164" y="697"/>
                    <a:pt x="0" y="781"/>
                  </a:cubicBezTo>
                  <a:cubicBezTo>
                    <a:pt x="361" y="782"/>
                    <a:pt x="361" y="782"/>
                    <a:pt x="361" y="782"/>
                  </a:cubicBezTo>
                  <a:cubicBezTo>
                    <a:pt x="361" y="782"/>
                    <a:pt x="389" y="674"/>
                    <a:pt x="433" y="674"/>
                  </a:cubicBezTo>
                  <a:cubicBezTo>
                    <a:pt x="470" y="674"/>
                    <a:pt x="508" y="677"/>
                    <a:pt x="545" y="675"/>
                  </a:cubicBezTo>
                  <a:cubicBezTo>
                    <a:pt x="552" y="676"/>
                    <a:pt x="558" y="675"/>
                    <a:pt x="563" y="673"/>
                  </a:cubicBezTo>
                  <a:cubicBezTo>
                    <a:pt x="563" y="673"/>
                    <a:pt x="563" y="673"/>
                    <a:pt x="563" y="673"/>
                  </a:cubicBezTo>
                  <a:cubicBezTo>
                    <a:pt x="563" y="673"/>
                    <a:pt x="563" y="673"/>
                    <a:pt x="563" y="673"/>
                  </a:cubicBezTo>
                  <a:cubicBezTo>
                    <a:pt x="589" y="660"/>
                    <a:pt x="571" y="601"/>
                    <a:pt x="571" y="601"/>
                  </a:cubicBezTo>
                  <a:cubicBezTo>
                    <a:pt x="586" y="595"/>
                    <a:pt x="595" y="585"/>
                    <a:pt x="595" y="577"/>
                  </a:cubicBezTo>
                  <a:cubicBezTo>
                    <a:pt x="595" y="575"/>
                    <a:pt x="595" y="575"/>
                    <a:pt x="595" y="575"/>
                  </a:cubicBezTo>
                  <a:cubicBezTo>
                    <a:pt x="595" y="565"/>
                    <a:pt x="581" y="557"/>
                    <a:pt x="560" y="554"/>
                  </a:cubicBezTo>
                  <a:cubicBezTo>
                    <a:pt x="570" y="554"/>
                    <a:pt x="570" y="554"/>
                    <a:pt x="570" y="554"/>
                  </a:cubicBezTo>
                  <a:cubicBezTo>
                    <a:pt x="585" y="554"/>
                    <a:pt x="598" y="546"/>
                    <a:pt x="598" y="536"/>
                  </a:cubicBezTo>
                  <a:cubicBezTo>
                    <a:pt x="598" y="535"/>
                    <a:pt x="598" y="535"/>
                    <a:pt x="598" y="535"/>
                  </a:cubicBezTo>
                  <a:cubicBezTo>
                    <a:pt x="598" y="532"/>
                    <a:pt x="597" y="529"/>
                    <a:pt x="595" y="527"/>
                  </a:cubicBezTo>
                  <a:cubicBezTo>
                    <a:pt x="598" y="514"/>
                    <a:pt x="608" y="461"/>
                    <a:pt x="611" y="461"/>
                  </a:cubicBezTo>
                  <a:cubicBezTo>
                    <a:pt x="697" y="457"/>
                    <a:pt x="652" y="426"/>
                    <a:pt x="652" y="426"/>
                  </a:cubicBezTo>
                  <a:close/>
                  <a:moveTo>
                    <a:pt x="78" y="265"/>
                  </a:moveTo>
                  <a:cubicBezTo>
                    <a:pt x="78" y="230"/>
                    <a:pt x="106" y="201"/>
                    <a:pt x="141" y="201"/>
                  </a:cubicBezTo>
                  <a:cubicBezTo>
                    <a:pt x="176" y="201"/>
                    <a:pt x="204" y="230"/>
                    <a:pt x="204" y="265"/>
                  </a:cubicBezTo>
                  <a:cubicBezTo>
                    <a:pt x="204" y="300"/>
                    <a:pt x="176" y="329"/>
                    <a:pt x="141" y="329"/>
                  </a:cubicBezTo>
                  <a:cubicBezTo>
                    <a:pt x="106" y="329"/>
                    <a:pt x="78" y="300"/>
                    <a:pt x="78" y="265"/>
                  </a:cubicBezTo>
                  <a:close/>
                  <a:moveTo>
                    <a:pt x="189" y="514"/>
                  </a:moveTo>
                  <a:cubicBezTo>
                    <a:pt x="140" y="514"/>
                    <a:pt x="101" y="474"/>
                    <a:pt x="101" y="426"/>
                  </a:cubicBezTo>
                  <a:cubicBezTo>
                    <a:pt x="101" y="377"/>
                    <a:pt x="140" y="337"/>
                    <a:pt x="189" y="337"/>
                  </a:cubicBezTo>
                  <a:cubicBezTo>
                    <a:pt x="237" y="337"/>
                    <a:pt x="276" y="377"/>
                    <a:pt x="276" y="426"/>
                  </a:cubicBezTo>
                  <a:cubicBezTo>
                    <a:pt x="276" y="474"/>
                    <a:pt x="237" y="514"/>
                    <a:pt x="189" y="514"/>
                  </a:cubicBezTo>
                  <a:close/>
                  <a:moveTo>
                    <a:pt x="352" y="371"/>
                  </a:moveTo>
                  <a:cubicBezTo>
                    <a:pt x="276" y="371"/>
                    <a:pt x="215" y="309"/>
                    <a:pt x="215" y="233"/>
                  </a:cubicBezTo>
                  <a:cubicBezTo>
                    <a:pt x="215" y="157"/>
                    <a:pt x="276" y="95"/>
                    <a:pt x="352" y="95"/>
                  </a:cubicBezTo>
                  <a:cubicBezTo>
                    <a:pt x="428" y="95"/>
                    <a:pt x="489" y="157"/>
                    <a:pt x="489" y="233"/>
                  </a:cubicBezTo>
                  <a:cubicBezTo>
                    <a:pt x="489" y="309"/>
                    <a:pt x="428" y="371"/>
                    <a:pt x="352" y="371"/>
                  </a:cubicBezTo>
                  <a:close/>
                  <a:moveTo>
                    <a:pt x="376" y="315"/>
                  </a:moveTo>
                  <a:cubicBezTo>
                    <a:pt x="376" y="321"/>
                    <a:pt x="374" y="327"/>
                    <a:pt x="369" y="331"/>
                  </a:cubicBezTo>
                  <a:cubicBezTo>
                    <a:pt x="364" y="336"/>
                    <a:pt x="358" y="338"/>
                    <a:pt x="350" y="338"/>
                  </a:cubicBezTo>
                  <a:cubicBezTo>
                    <a:pt x="343" y="338"/>
                    <a:pt x="337" y="336"/>
                    <a:pt x="332" y="331"/>
                  </a:cubicBezTo>
                  <a:cubicBezTo>
                    <a:pt x="327" y="327"/>
                    <a:pt x="324" y="321"/>
                    <a:pt x="324" y="315"/>
                  </a:cubicBezTo>
                  <a:cubicBezTo>
                    <a:pt x="324" y="308"/>
                    <a:pt x="327" y="302"/>
                    <a:pt x="332" y="298"/>
                  </a:cubicBezTo>
                  <a:cubicBezTo>
                    <a:pt x="337" y="294"/>
                    <a:pt x="343" y="291"/>
                    <a:pt x="350" y="291"/>
                  </a:cubicBezTo>
                  <a:cubicBezTo>
                    <a:pt x="358" y="291"/>
                    <a:pt x="364" y="294"/>
                    <a:pt x="369" y="298"/>
                  </a:cubicBezTo>
                  <a:cubicBezTo>
                    <a:pt x="374" y="302"/>
                    <a:pt x="376" y="308"/>
                    <a:pt x="376" y="315"/>
                  </a:cubicBezTo>
                  <a:close/>
                  <a:moveTo>
                    <a:pt x="409" y="156"/>
                  </a:moveTo>
                  <a:cubicBezTo>
                    <a:pt x="412" y="162"/>
                    <a:pt x="414" y="170"/>
                    <a:pt x="414" y="179"/>
                  </a:cubicBezTo>
                  <a:cubicBezTo>
                    <a:pt x="414" y="185"/>
                    <a:pt x="413" y="190"/>
                    <a:pt x="412" y="195"/>
                  </a:cubicBezTo>
                  <a:cubicBezTo>
                    <a:pt x="411" y="200"/>
                    <a:pt x="409" y="204"/>
                    <a:pt x="406" y="208"/>
                  </a:cubicBezTo>
                  <a:cubicBezTo>
                    <a:pt x="404" y="212"/>
                    <a:pt x="401" y="216"/>
                    <a:pt x="397" y="220"/>
                  </a:cubicBezTo>
                  <a:cubicBezTo>
                    <a:pt x="393" y="224"/>
                    <a:pt x="389" y="228"/>
                    <a:pt x="384" y="232"/>
                  </a:cubicBezTo>
                  <a:cubicBezTo>
                    <a:pt x="380" y="235"/>
                    <a:pt x="377" y="237"/>
                    <a:pt x="375" y="240"/>
                  </a:cubicBezTo>
                  <a:cubicBezTo>
                    <a:pt x="372" y="242"/>
                    <a:pt x="370" y="244"/>
                    <a:pt x="369" y="247"/>
                  </a:cubicBezTo>
                  <a:cubicBezTo>
                    <a:pt x="367" y="249"/>
                    <a:pt x="366" y="252"/>
                    <a:pt x="365" y="254"/>
                  </a:cubicBezTo>
                  <a:cubicBezTo>
                    <a:pt x="364" y="257"/>
                    <a:pt x="364" y="260"/>
                    <a:pt x="364" y="263"/>
                  </a:cubicBezTo>
                  <a:cubicBezTo>
                    <a:pt x="364" y="265"/>
                    <a:pt x="364" y="268"/>
                    <a:pt x="365" y="270"/>
                  </a:cubicBezTo>
                  <a:cubicBezTo>
                    <a:pt x="365" y="272"/>
                    <a:pt x="366" y="274"/>
                    <a:pt x="367" y="276"/>
                  </a:cubicBezTo>
                  <a:cubicBezTo>
                    <a:pt x="330" y="276"/>
                    <a:pt x="330" y="276"/>
                    <a:pt x="330" y="276"/>
                  </a:cubicBezTo>
                  <a:cubicBezTo>
                    <a:pt x="329" y="274"/>
                    <a:pt x="328" y="271"/>
                    <a:pt x="328" y="268"/>
                  </a:cubicBezTo>
                  <a:cubicBezTo>
                    <a:pt x="327" y="265"/>
                    <a:pt x="327" y="262"/>
                    <a:pt x="327" y="259"/>
                  </a:cubicBezTo>
                  <a:cubicBezTo>
                    <a:pt x="327" y="255"/>
                    <a:pt x="327" y="251"/>
                    <a:pt x="328" y="247"/>
                  </a:cubicBezTo>
                  <a:cubicBezTo>
                    <a:pt x="329" y="243"/>
                    <a:pt x="330" y="240"/>
                    <a:pt x="332" y="237"/>
                  </a:cubicBezTo>
                  <a:cubicBezTo>
                    <a:pt x="334" y="234"/>
                    <a:pt x="336" y="231"/>
                    <a:pt x="338" y="228"/>
                  </a:cubicBezTo>
                  <a:cubicBezTo>
                    <a:pt x="341" y="225"/>
                    <a:pt x="344" y="222"/>
                    <a:pt x="347" y="219"/>
                  </a:cubicBezTo>
                  <a:cubicBezTo>
                    <a:pt x="351" y="216"/>
                    <a:pt x="354" y="213"/>
                    <a:pt x="357" y="211"/>
                  </a:cubicBezTo>
                  <a:cubicBezTo>
                    <a:pt x="359" y="208"/>
                    <a:pt x="362" y="206"/>
                    <a:pt x="364" y="203"/>
                  </a:cubicBezTo>
                  <a:cubicBezTo>
                    <a:pt x="365" y="200"/>
                    <a:pt x="367" y="198"/>
                    <a:pt x="368" y="195"/>
                  </a:cubicBezTo>
                  <a:cubicBezTo>
                    <a:pt x="369" y="192"/>
                    <a:pt x="369" y="189"/>
                    <a:pt x="369" y="186"/>
                  </a:cubicBezTo>
                  <a:cubicBezTo>
                    <a:pt x="369" y="183"/>
                    <a:pt x="369" y="180"/>
                    <a:pt x="368" y="177"/>
                  </a:cubicBezTo>
                  <a:cubicBezTo>
                    <a:pt x="367" y="175"/>
                    <a:pt x="365" y="173"/>
                    <a:pt x="363" y="171"/>
                  </a:cubicBezTo>
                  <a:cubicBezTo>
                    <a:pt x="361" y="169"/>
                    <a:pt x="359" y="168"/>
                    <a:pt x="356" y="167"/>
                  </a:cubicBezTo>
                  <a:cubicBezTo>
                    <a:pt x="353" y="166"/>
                    <a:pt x="350" y="165"/>
                    <a:pt x="347" y="165"/>
                  </a:cubicBezTo>
                  <a:cubicBezTo>
                    <a:pt x="339" y="165"/>
                    <a:pt x="332" y="167"/>
                    <a:pt x="324" y="170"/>
                  </a:cubicBezTo>
                  <a:cubicBezTo>
                    <a:pt x="316" y="173"/>
                    <a:pt x="308" y="177"/>
                    <a:pt x="301" y="184"/>
                  </a:cubicBezTo>
                  <a:cubicBezTo>
                    <a:pt x="301" y="141"/>
                    <a:pt x="301" y="141"/>
                    <a:pt x="301" y="141"/>
                  </a:cubicBezTo>
                  <a:cubicBezTo>
                    <a:pt x="309" y="137"/>
                    <a:pt x="316" y="133"/>
                    <a:pt x="325" y="131"/>
                  </a:cubicBezTo>
                  <a:cubicBezTo>
                    <a:pt x="334" y="129"/>
                    <a:pt x="343" y="128"/>
                    <a:pt x="352" y="128"/>
                  </a:cubicBezTo>
                  <a:cubicBezTo>
                    <a:pt x="361" y="128"/>
                    <a:pt x="369" y="129"/>
                    <a:pt x="376" y="131"/>
                  </a:cubicBezTo>
                  <a:cubicBezTo>
                    <a:pt x="384" y="133"/>
                    <a:pt x="390" y="136"/>
                    <a:pt x="396" y="140"/>
                  </a:cubicBezTo>
                  <a:cubicBezTo>
                    <a:pt x="402" y="144"/>
                    <a:pt x="406" y="149"/>
                    <a:pt x="409" y="156"/>
                  </a:cubicBezTo>
                  <a:close/>
                  <a:moveTo>
                    <a:pt x="199" y="469"/>
                  </a:moveTo>
                  <a:cubicBezTo>
                    <a:pt x="202" y="472"/>
                    <a:pt x="204" y="475"/>
                    <a:pt x="204" y="479"/>
                  </a:cubicBezTo>
                  <a:cubicBezTo>
                    <a:pt x="204" y="483"/>
                    <a:pt x="202" y="487"/>
                    <a:pt x="199" y="490"/>
                  </a:cubicBezTo>
                  <a:cubicBezTo>
                    <a:pt x="196" y="492"/>
                    <a:pt x="192" y="494"/>
                    <a:pt x="187" y="494"/>
                  </a:cubicBezTo>
                  <a:cubicBezTo>
                    <a:pt x="183" y="494"/>
                    <a:pt x="179" y="492"/>
                    <a:pt x="176" y="490"/>
                  </a:cubicBezTo>
                  <a:cubicBezTo>
                    <a:pt x="173" y="487"/>
                    <a:pt x="171" y="483"/>
                    <a:pt x="171" y="479"/>
                  </a:cubicBezTo>
                  <a:cubicBezTo>
                    <a:pt x="171" y="475"/>
                    <a:pt x="173" y="472"/>
                    <a:pt x="176" y="469"/>
                  </a:cubicBezTo>
                  <a:cubicBezTo>
                    <a:pt x="179" y="466"/>
                    <a:pt x="183" y="465"/>
                    <a:pt x="187" y="465"/>
                  </a:cubicBezTo>
                  <a:cubicBezTo>
                    <a:pt x="192" y="465"/>
                    <a:pt x="196" y="466"/>
                    <a:pt x="199" y="469"/>
                  </a:cubicBezTo>
                  <a:close/>
                  <a:moveTo>
                    <a:pt x="224" y="381"/>
                  </a:moveTo>
                  <a:cubicBezTo>
                    <a:pt x="226" y="385"/>
                    <a:pt x="227" y="390"/>
                    <a:pt x="227" y="395"/>
                  </a:cubicBezTo>
                  <a:cubicBezTo>
                    <a:pt x="227" y="399"/>
                    <a:pt x="227" y="402"/>
                    <a:pt x="226" y="405"/>
                  </a:cubicBezTo>
                  <a:cubicBezTo>
                    <a:pt x="225" y="408"/>
                    <a:pt x="224" y="411"/>
                    <a:pt x="222" y="413"/>
                  </a:cubicBezTo>
                  <a:cubicBezTo>
                    <a:pt x="220" y="416"/>
                    <a:pt x="219" y="418"/>
                    <a:pt x="216" y="421"/>
                  </a:cubicBezTo>
                  <a:cubicBezTo>
                    <a:pt x="214" y="423"/>
                    <a:pt x="211" y="425"/>
                    <a:pt x="208" y="428"/>
                  </a:cubicBezTo>
                  <a:cubicBezTo>
                    <a:pt x="206" y="430"/>
                    <a:pt x="204" y="431"/>
                    <a:pt x="203" y="433"/>
                  </a:cubicBezTo>
                  <a:cubicBezTo>
                    <a:pt x="201" y="434"/>
                    <a:pt x="200" y="436"/>
                    <a:pt x="199" y="437"/>
                  </a:cubicBezTo>
                  <a:cubicBezTo>
                    <a:pt x="198" y="439"/>
                    <a:pt x="197" y="440"/>
                    <a:pt x="196" y="442"/>
                  </a:cubicBezTo>
                  <a:cubicBezTo>
                    <a:pt x="196" y="443"/>
                    <a:pt x="196" y="445"/>
                    <a:pt x="196" y="447"/>
                  </a:cubicBezTo>
                  <a:cubicBezTo>
                    <a:pt x="196" y="449"/>
                    <a:pt x="196" y="450"/>
                    <a:pt x="196" y="452"/>
                  </a:cubicBezTo>
                  <a:cubicBezTo>
                    <a:pt x="197" y="453"/>
                    <a:pt x="197" y="454"/>
                    <a:pt x="198" y="455"/>
                  </a:cubicBezTo>
                  <a:cubicBezTo>
                    <a:pt x="175" y="455"/>
                    <a:pt x="175" y="455"/>
                    <a:pt x="175" y="455"/>
                  </a:cubicBezTo>
                  <a:cubicBezTo>
                    <a:pt x="174" y="454"/>
                    <a:pt x="173" y="452"/>
                    <a:pt x="173" y="450"/>
                  </a:cubicBezTo>
                  <a:cubicBezTo>
                    <a:pt x="173" y="448"/>
                    <a:pt x="173" y="446"/>
                    <a:pt x="173" y="445"/>
                  </a:cubicBezTo>
                  <a:cubicBezTo>
                    <a:pt x="173" y="442"/>
                    <a:pt x="173" y="439"/>
                    <a:pt x="173" y="437"/>
                  </a:cubicBezTo>
                  <a:cubicBezTo>
                    <a:pt x="174" y="435"/>
                    <a:pt x="175" y="433"/>
                    <a:pt x="176" y="431"/>
                  </a:cubicBezTo>
                  <a:cubicBezTo>
                    <a:pt x="177" y="429"/>
                    <a:pt x="178" y="427"/>
                    <a:pt x="180" y="425"/>
                  </a:cubicBezTo>
                  <a:cubicBezTo>
                    <a:pt x="181" y="423"/>
                    <a:pt x="183" y="422"/>
                    <a:pt x="185" y="420"/>
                  </a:cubicBezTo>
                  <a:cubicBezTo>
                    <a:pt x="188" y="418"/>
                    <a:pt x="190" y="416"/>
                    <a:pt x="191" y="415"/>
                  </a:cubicBezTo>
                  <a:cubicBezTo>
                    <a:pt x="193" y="413"/>
                    <a:pt x="194" y="411"/>
                    <a:pt x="196" y="410"/>
                  </a:cubicBezTo>
                  <a:cubicBezTo>
                    <a:pt x="197" y="408"/>
                    <a:pt x="198" y="407"/>
                    <a:pt x="198" y="405"/>
                  </a:cubicBezTo>
                  <a:cubicBezTo>
                    <a:pt x="199" y="403"/>
                    <a:pt x="199" y="401"/>
                    <a:pt x="199" y="399"/>
                  </a:cubicBezTo>
                  <a:cubicBezTo>
                    <a:pt x="199" y="397"/>
                    <a:pt x="199" y="396"/>
                    <a:pt x="198" y="394"/>
                  </a:cubicBezTo>
                  <a:cubicBezTo>
                    <a:pt x="197" y="392"/>
                    <a:pt x="197" y="391"/>
                    <a:pt x="195" y="390"/>
                  </a:cubicBezTo>
                  <a:cubicBezTo>
                    <a:pt x="194" y="389"/>
                    <a:pt x="193" y="388"/>
                    <a:pt x="191" y="387"/>
                  </a:cubicBezTo>
                  <a:cubicBezTo>
                    <a:pt x="189" y="387"/>
                    <a:pt x="187" y="386"/>
                    <a:pt x="185" y="386"/>
                  </a:cubicBezTo>
                  <a:cubicBezTo>
                    <a:pt x="181" y="386"/>
                    <a:pt x="176" y="387"/>
                    <a:pt x="171" y="389"/>
                  </a:cubicBezTo>
                  <a:cubicBezTo>
                    <a:pt x="166" y="391"/>
                    <a:pt x="161" y="394"/>
                    <a:pt x="157" y="398"/>
                  </a:cubicBezTo>
                  <a:cubicBezTo>
                    <a:pt x="157" y="371"/>
                    <a:pt x="157" y="371"/>
                    <a:pt x="157" y="371"/>
                  </a:cubicBezTo>
                  <a:cubicBezTo>
                    <a:pt x="161" y="369"/>
                    <a:pt x="166" y="367"/>
                    <a:pt x="172" y="365"/>
                  </a:cubicBezTo>
                  <a:cubicBezTo>
                    <a:pt x="177" y="364"/>
                    <a:pt x="183" y="363"/>
                    <a:pt x="188" y="363"/>
                  </a:cubicBezTo>
                  <a:cubicBezTo>
                    <a:pt x="194" y="363"/>
                    <a:pt x="199" y="364"/>
                    <a:pt x="203" y="365"/>
                  </a:cubicBezTo>
                  <a:cubicBezTo>
                    <a:pt x="208" y="366"/>
                    <a:pt x="212" y="368"/>
                    <a:pt x="216" y="371"/>
                  </a:cubicBezTo>
                  <a:cubicBezTo>
                    <a:pt x="219" y="373"/>
                    <a:pt x="222" y="377"/>
                    <a:pt x="224" y="381"/>
                  </a:cubicBezTo>
                  <a:close/>
                  <a:moveTo>
                    <a:pt x="137" y="235"/>
                  </a:moveTo>
                  <a:cubicBezTo>
                    <a:pt x="133" y="235"/>
                    <a:pt x="130" y="235"/>
                    <a:pt x="126" y="237"/>
                  </a:cubicBezTo>
                  <a:cubicBezTo>
                    <a:pt x="122" y="238"/>
                    <a:pt x="119" y="241"/>
                    <a:pt x="116" y="243"/>
                  </a:cubicBezTo>
                  <a:cubicBezTo>
                    <a:pt x="116" y="224"/>
                    <a:pt x="116" y="224"/>
                    <a:pt x="116" y="224"/>
                  </a:cubicBezTo>
                  <a:cubicBezTo>
                    <a:pt x="119" y="222"/>
                    <a:pt x="123" y="220"/>
                    <a:pt x="127" y="219"/>
                  </a:cubicBezTo>
                  <a:cubicBezTo>
                    <a:pt x="131" y="218"/>
                    <a:pt x="135" y="218"/>
                    <a:pt x="139" y="218"/>
                  </a:cubicBezTo>
                  <a:cubicBezTo>
                    <a:pt x="143" y="218"/>
                    <a:pt x="147" y="218"/>
                    <a:pt x="150" y="219"/>
                  </a:cubicBezTo>
                  <a:cubicBezTo>
                    <a:pt x="154" y="220"/>
                    <a:pt x="157" y="221"/>
                    <a:pt x="160" y="223"/>
                  </a:cubicBezTo>
                  <a:cubicBezTo>
                    <a:pt x="162" y="225"/>
                    <a:pt x="164" y="228"/>
                    <a:pt x="166" y="231"/>
                  </a:cubicBezTo>
                  <a:cubicBezTo>
                    <a:pt x="167" y="234"/>
                    <a:pt x="168" y="237"/>
                    <a:pt x="168" y="241"/>
                  </a:cubicBezTo>
                  <a:cubicBezTo>
                    <a:pt x="168" y="244"/>
                    <a:pt x="168" y="246"/>
                    <a:pt x="167" y="249"/>
                  </a:cubicBezTo>
                  <a:cubicBezTo>
                    <a:pt x="166" y="251"/>
                    <a:pt x="166" y="253"/>
                    <a:pt x="164" y="255"/>
                  </a:cubicBezTo>
                  <a:cubicBezTo>
                    <a:pt x="163" y="257"/>
                    <a:pt x="162" y="259"/>
                    <a:pt x="160" y="260"/>
                  </a:cubicBezTo>
                  <a:cubicBezTo>
                    <a:pt x="158" y="262"/>
                    <a:pt x="156" y="264"/>
                    <a:pt x="154" y="266"/>
                  </a:cubicBezTo>
                  <a:cubicBezTo>
                    <a:pt x="152" y="267"/>
                    <a:pt x="151" y="268"/>
                    <a:pt x="150" y="269"/>
                  </a:cubicBezTo>
                  <a:cubicBezTo>
                    <a:pt x="149" y="271"/>
                    <a:pt x="148" y="272"/>
                    <a:pt x="147" y="273"/>
                  </a:cubicBezTo>
                  <a:cubicBezTo>
                    <a:pt x="146" y="274"/>
                    <a:pt x="146" y="275"/>
                    <a:pt x="145" y="276"/>
                  </a:cubicBezTo>
                  <a:cubicBezTo>
                    <a:pt x="145" y="277"/>
                    <a:pt x="145" y="279"/>
                    <a:pt x="145" y="280"/>
                  </a:cubicBezTo>
                  <a:cubicBezTo>
                    <a:pt x="145" y="281"/>
                    <a:pt x="145" y="282"/>
                    <a:pt x="145" y="283"/>
                  </a:cubicBezTo>
                  <a:cubicBezTo>
                    <a:pt x="145" y="285"/>
                    <a:pt x="146" y="285"/>
                    <a:pt x="146" y="286"/>
                  </a:cubicBezTo>
                  <a:cubicBezTo>
                    <a:pt x="129" y="286"/>
                    <a:pt x="129" y="286"/>
                    <a:pt x="129" y="286"/>
                  </a:cubicBezTo>
                  <a:cubicBezTo>
                    <a:pt x="128" y="285"/>
                    <a:pt x="128" y="284"/>
                    <a:pt x="128" y="282"/>
                  </a:cubicBezTo>
                  <a:cubicBezTo>
                    <a:pt x="128" y="281"/>
                    <a:pt x="127" y="280"/>
                    <a:pt x="127" y="278"/>
                  </a:cubicBezTo>
                  <a:cubicBezTo>
                    <a:pt x="127" y="276"/>
                    <a:pt x="128" y="274"/>
                    <a:pt x="128" y="273"/>
                  </a:cubicBezTo>
                  <a:cubicBezTo>
                    <a:pt x="128" y="271"/>
                    <a:pt x="129" y="270"/>
                    <a:pt x="130" y="268"/>
                  </a:cubicBezTo>
                  <a:cubicBezTo>
                    <a:pt x="131" y="267"/>
                    <a:pt x="132" y="265"/>
                    <a:pt x="133" y="264"/>
                  </a:cubicBezTo>
                  <a:cubicBezTo>
                    <a:pt x="134" y="263"/>
                    <a:pt x="135" y="261"/>
                    <a:pt x="137" y="260"/>
                  </a:cubicBezTo>
                  <a:cubicBezTo>
                    <a:pt x="139" y="258"/>
                    <a:pt x="140" y="257"/>
                    <a:pt x="141" y="256"/>
                  </a:cubicBezTo>
                  <a:cubicBezTo>
                    <a:pt x="143" y="255"/>
                    <a:pt x="144" y="254"/>
                    <a:pt x="144" y="252"/>
                  </a:cubicBezTo>
                  <a:cubicBezTo>
                    <a:pt x="145" y="251"/>
                    <a:pt x="146" y="250"/>
                    <a:pt x="146" y="249"/>
                  </a:cubicBezTo>
                  <a:cubicBezTo>
                    <a:pt x="147" y="247"/>
                    <a:pt x="147" y="246"/>
                    <a:pt x="147" y="244"/>
                  </a:cubicBezTo>
                  <a:cubicBezTo>
                    <a:pt x="147" y="243"/>
                    <a:pt x="147" y="242"/>
                    <a:pt x="146" y="240"/>
                  </a:cubicBezTo>
                  <a:cubicBezTo>
                    <a:pt x="146" y="239"/>
                    <a:pt x="145" y="238"/>
                    <a:pt x="144" y="237"/>
                  </a:cubicBezTo>
                  <a:cubicBezTo>
                    <a:pt x="143" y="237"/>
                    <a:pt x="142" y="236"/>
                    <a:pt x="141" y="236"/>
                  </a:cubicBezTo>
                  <a:cubicBezTo>
                    <a:pt x="140" y="235"/>
                    <a:pt x="138" y="235"/>
                    <a:pt x="137" y="235"/>
                  </a:cubicBezTo>
                  <a:close/>
                  <a:moveTo>
                    <a:pt x="147" y="312"/>
                  </a:moveTo>
                  <a:cubicBezTo>
                    <a:pt x="145" y="314"/>
                    <a:pt x="142" y="315"/>
                    <a:pt x="138" y="315"/>
                  </a:cubicBezTo>
                  <a:cubicBezTo>
                    <a:pt x="135" y="315"/>
                    <a:pt x="132" y="314"/>
                    <a:pt x="130" y="312"/>
                  </a:cubicBezTo>
                  <a:cubicBezTo>
                    <a:pt x="127" y="310"/>
                    <a:pt x="126" y="307"/>
                    <a:pt x="126" y="304"/>
                  </a:cubicBezTo>
                  <a:cubicBezTo>
                    <a:pt x="126" y="301"/>
                    <a:pt x="127" y="299"/>
                    <a:pt x="130" y="296"/>
                  </a:cubicBezTo>
                  <a:cubicBezTo>
                    <a:pt x="132" y="294"/>
                    <a:pt x="135" y="293"/>
                    <a:pt x="138" y="293"/>
                  </a:cubicBezTo>
                  <a:cubicBezTo>
                    <a:pt x="142" y="293"/>
                    <a:pt x="145" y="294"/>
                    <a:pt x="147" y="296"/>
                  </a:cubicBezTo>
                  <a:cubicBezTo>
                    <a:pt x="149" y="298"/>
                    <a:pt x="150" y="301"/>
                    <a:pt x="150" y="304"/>
                  </a:cubicBezTo>
                  <a:cubicBezTo>
                    <a:pt x="150" y="307"/>
                    <a:pt x="149" y="310"/>
                    <a:pt x="147" y="3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8" name="TextBox 117"/>
          <p:cNvSpPr txBox="1"/>
          <p:nvPr/>
        </p:nvSpPr>
        <p:spPr>
          <a:xfrm>
            <a:off x="4304458" y="4454727"/>
            <a:ext cx="358149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5541208" y="2817110"/>
            <a:ext cx="1107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理性思考</a:t>
            </a:r>
          </a:p>
        </p:txBody>
      </p:sp>
    </p:spTree>
    <p:extLst>
      <p:ext uri="{BB962C8B-B14F-4D97-AF65-F5344CB8AC3E}">
        <p14:creationId xmlns:p14="http://schemas.microsoft.com/office/powerpoint/2010/main" val="1213323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ac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6" presetClass="emp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1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65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4" grpId="0" animBg="1"/>
      <p:bldGraphic spid="42" grpId="0">
        <p:bldAsOne/>
      </p:bldGraphic>
      <p:bldP spid="43" grpId="0"/>
      <p:bldP spid="109" grpId="0" animBg="1"/>
      <p:bldP spid="110" grpId="0" animBg="1"/>
      <p:bldP spid="111" grpId="0"/>
      <p:bldP spid="112" grpId="0"/>
      <p:bldP spid="118" grpId="0"/>
      <p:bldP spid="1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desktop\图片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1456064" y="2756749"/>
            <a:ext cx="1069524" cy="120032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Nueva Std" pitchFamily="34" charset="0"/>
                <a:ea typeface="微软雅黑" pitchFamily="34" charset="-122"/>
              </a:defRPr>
            </a:lvl1pPr>
          </a:lstStyle>
          <a:p>
            <a:r>
              <a:rPr lang="en-US" altLang="zh-CN" sz="7200" dirty="0">
                <a:solidFill>
                  <a:schemeClr val="bg1">
                    <a:lumMod val="65000"/>
                  </a:schemeClr>
                </a:solidFill>
                <a:latin typeface="HelveticaNeueLT Pro 67 MdCn" pitchFamily="34" charset="0"/>
              </a:rPr>
              <a:t>01</a:t>
            </a:r>
            <a:endParaRPr lang="zh-CN" altLang="en-US" sz="7200" dirty="0">
              <a:solidFill>
                <a:schemeClr val="bg1">
                  <a:lumMod val="65000"/>
                </a:schemeClr>
              </a:solidFill>
              <a:latin typeface="HelveticaNeueLT Pro 67 MdCn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08254" y="1850261"/>
            <a:ext cx="1069524" cy="120032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Nueva Std" pitchFamily="34" charset="0"/>
                <a:ea typeface="微软雅黑" pitchFamily="34" charset="-122"/>
              </a:defRPr>
            </a:lvl1pPr>
          </a:lstStyle>
          <a:p>
            <a:r>
              <a:rPr lang="en-US" altLang="zh-CN" sz="7200" dirty="0">
                <a:solidFill>
                  <a:schemeClr val="bg1">
                    <a:lumMod val="65000"/>
                  </a:schemeClr>
                </a:solidFill>
                <a:latin typeface="HelveticaNeueLT Pro 67 MdCn" pitchFamily="34" charset="0"/>
              </a:rPr>
              <a:t>02</a:t>
            </a:r>
            <a:endParaRPr lang="zh-CN" altLang="en-US" sz="7200" dirty="0">
              <a:solidFill>
                <a:schemeClr val="bg1">
                  <a:lumMod val="65000"/>
                </a:schemeClr>
              </a:solidFill>
              <a:latin typeface="HelveticaNeueLT Pro 67 MdCn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612634" y="1850261"/>
            <a:ext cx="1069524" cy="120032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Nueva Std" pitchFamily="34" charset="0"/>
                <a:ea typeface="微软雅黑" pitchFamily="34" charset="-122"/>
              </a:defRPr>
            </a:lvl1pPr>
          </a:lstStyle>
          <a:p>
            <a:r>
              <a:rPr lang="en-US" altLang="zh-CN" sz="7200" dirty="0">
                <a:solidFill>
                  <a:schemeClr val="bg1">
                    <a:lumMod val="65000"/>
                  </a:schemeClr>
                </a:solidFill>
                <a:latin typeface="HelveticaNeueLT Pro 67 MdCn" pitchFamily="34" charset="0"/>
              </a:rPr>
              <a:t>04</a:t>
            </a:r>
            <a:endParaRPr lang="zh-CN" altLang="en-US" sz="7200" dirty="0">
              <a:solidFill>
                <a:schemeClr val="bg1">
                  <a:lumMod val="65000"/>
                </a:schemeClr>
              </a:solidFill>
              <a:latin typeface="HelveticaNeueLT Pro 67 MdCn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539606" y="1196040"/>
            <a:ext cx="1111202" cy="120032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Nueva Std" pitchFamily="34" charset="0"/>
                <a:ea typeface="微软雅黑" pitchFamily="34" charset="-122"/>
              </a:defRPr>
            </a:lvl1pPr>
          </a:lstStyle>
          <a:p>
            <a:r>
              <a:rPr lang="en-US" altLang="zh-CN" sz="7200" dirty="0">
                <a:solidFill>
                  <a:schemeClr val="bg1">
                    <a:lumMod val="65000"/>
                  </a:schemeClr>
                </a:solidFill>
                <a:latin typeface="HelveticaNeueLT Pro 67 MdCn" pitchFamily="34" charset="0"/>
              </a:rPr>
              <a:t>03</a:t>
            </a:r>
            <a:endParaRPr lang="zh-CN" altLang="en-US" sz="7200" dirty="0">
              <a:solidFill>
                <a:schemeClr val="bg1">
                  <a:lumMod val="65000"/>
                </a:schemeClr>
              </a:solidFill>
              <a:latin typeface="HelveticaNeueLT Pro 67 MdCn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664821" y="2756749"/>
            <a:ext cx="1069524" cy="120032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Nueva Std" pitchFamily="34" charset="0"/>
                <a:ea typeface="微软雅黑" pitchFamily="34" charset="-122"/>
              </a:defRPr>
            </a:lvl1pPr>
          </a:lstStyle>
          <a:p>
            <a:r>
              <a:rPr lang="en-US" altLang="zh-CN" sz="7200" dirty="0">
                <a:solidFill>
                  <a:schemeClr val="bg1">
                    <a:lumMod val="65000"/>
                  </a:schemeClr>
                </a:solidFill>
                <a:latin typeface="HelveticaNeueLT Pro 67 MdCn" pitchFamily="34" charset="0"/>
              </a:rPr>
              <a:t>05</a:t>
            </a:r>
            <a:endParaRPr lang="zh-CN" altLang="en-US" sz="7200" dirty="0">
              <a:solidFill>
                <a:schemeClr val="bg1">
                  <a:lumMod val="65000"/>
                </a:schemeClr>
              </a:solidFill>
              <a:latin typeface="HelveticaNeueLT Pro 67 MdCn" pitchFamily="34" charset="0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091511" y="2457599"/>
            <a:ext cx="1798632" cy="1798632"/>
          </a:xfrm>
          <a:prstGeom prst="ellipse">
            <a:avLst/>
          </a:prstGeom>
          <a:solidFill>
            <a:srgbClr val="00B0F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lvl="0"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38" name="椭圆 37"/>
          <p:cNvSpPr/>
          <p:nvPr/>
        </p:nvSpPr>
        <p:spPr>
          <a:xfrm>
            <a:off x="3143701" y="1551112"/>
            <a:ext cx="1798632" cy="1798632"/>
          </a:xfrm>
          <a:prstGeom prst="ellipse">
            <a:avLst/>
          </a:prstGeom>
          <a:solidFill>
            <a:srgbClr val="49C1AD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41" name="椭圆 40"/>
          <p:cNvSpPr/>
          <p:nvPr/>
        </p:nvSpPr>
        <p:spPr>
          <a:xfrm>
            <a:off x="5195891" y="896888"/>
            <a:ext cx="1798632" cy="1798632"/>
          </a:xfrm>
          <a:prstGeom prst="ellipse">
            <a:avLst/>
          </a:prstGeom>
          <a:solidFill>
            <a:srgbClr val="A8CF38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项目成果展示</a:t>
            </a:r>
          </a:p>
        </p:txBody>
      </p:sp>
      <p:sp>
        <p:nvSpPr>
          <p:cNvPr id="44" name="椭圆 43"/>
          <p:cNvSpPr/>
          <p:nvPr/>
        </p:nvSpPr>
        <p:spPr>
          <a:xfrm>
            <a:off x="7248081" y="1551111"/>
            <a:ext cx="1798632" cy="1798632"/>
          </a:xfrm>
          <a:prstGeom prst="ellipse">
            <a:avLst/>
          </a:prstGeom>
          <a:solidFill>
            <a:srgbClr val="49C1AD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工作不足之处</a:t>
            </a:r>
          </a:p>
        </p:txBody>
      </p:sp>
      <p:sp>
        <p:nvSpPr>
          <p:cNvPr id="47" name="椭圆 46"/>
          <p:cNvSpPr/>
          <p:nvPr/>
        </p:nvSpPr>
        <p:spPr>
          <a:xfrm>
            <a:off x="9300269" y="2457599"/>
            <a:ext cx="1798632" cy="1798632"/>
          </a:xfrm>
          <a:prstGeom prst="ellipse">
            <a:avLst/>
          </a:prstGeom>
          <a:solidFill>
            <a:srgbClr val="00B0F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  <p:sp>
        <p:nvSpPr>
          <p:cNvPr id="50" name="椭圆 49"/>
          <p:cNvSpPr/>
          <p:nvPr/>
        </p:nvSpPr>
        <p:spPr>
          <a:xfrm>
            <a:off x="5375126" y="3717032"/>
            <a:ext cx="1440160" cy="1440160"/>
          </a:xfrm>
          <a:prstGeom prst="ellipse">
            <a:avLst/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18900000" scaled="1"/>
            <a:tileRect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pic>
        <p:nvPicPr>
          <p:cNvPr id="51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063" y="8541568"/>
            <a:ext cx="1895475" cy="4543425"/>
          </a:xfrm>
          <a:prstGeom prst="rect">
            <a:avLst/>
          </a:prstGeom>
          <a:noFill/>
          <a:effectLst>
            <a:outerShdw blurRad="381000" dist="215900" dir="2700000" algn="tl" rotWithShape="0">
              <a:prstClr val="black">
                <a:alpha val="1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1675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2357 -0.04977 C -0.52357 -0.55787 -0.29336 -0.97176 -0.00938 -0.97176 C 0.27448 -0.97176 0.50312 -0.55787 0.50312 -0.04977 C 0.50312 0.45856 0.27448 0.87037 -0.00938 0.87037 C -0.29336 0.87037 -0.52357 0.45856 -0.52357 -0.04977 Z " pathEditMode="relative" rAng="16200000" ptsTypes="fffff">
                                      <p:cBhvr>
                                        <p:cTn id="6" dur="8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341" y="-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3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20" dur="100" fill="hold"/>
                                        <p:tgtEl>
                                          <p:spTgt spid="3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27" dur="100" fill="hold"/>
                                        <p:tgtEl>
                                          <p:spTgt spid="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4" dur="100" fill="hold"/>
                                        <p:tgtEl>
                                          <p:spTgt spid="4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41" dur="100" fill="hold"/>
                                        <p:tgtEl>
                                          <p:spTgt spid="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8" grpId="0" animBg="1"/>
      <p:bldP spid="38" grpId="1" animBg="1"/>
      <p:bldP spid="41" grpId="0" animBg="1"/>
      <p:bldP spid="41" grpId="1" animBg="1"/>
      <p:bldP spid="44" grpId="0" animBg="1"/>
      <p:bldP spid="44" grpId="1" animBg="1"/>
      <p:bldP spid="47" grpId="0" animBg="1"/>
      <p:bldP spid="47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84446" y="46738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形成战略目标</a:t>
            </a:r>
          </a:p>
        </p:txBody>
      </p:sp>
      <p:sp>
        <p:nvSpPr>
          <p:cNvPr id="113" name="Freeform 6"/>
          <p:cNvSpPr>
            <a:spLocks/>
          </p:cNvSpPr>
          <p:nvPr/>
        </p:nvSpPr>
        <p:spPr bwMode="auto">
          <a:xfrm>
            <a:off x="-45794" y="1268760"/>
            <a:ext cx="11175402" cy="5472608"/>
          </a:xfrm>
          <a:custGeom>
            <a:avLst/>
            <a:gdLst>
              <a:gd name="T0" fmla="*/ 0 w 2926"/>
              <a:gd name="T1" fmla="*/ 1135 h 2051"/>
              <a:gd name="T2" fmla="*/ 2430 w 2926"/>
              <a:gd name="T3" fmla="*/ 219 h 2051"/>
              <a:gd name="T4" fmla="*/ 2299 w 2926"/>
              <a:gd name="T5" fmla="*/ 184 h 2051"/>
              <a:gd name="T6" fmla="*/ 2830 w 2926"/>
              <a:gd name="T7" fmla="*/ 0 h 2051"/>
              <a:gd name="T8" fmla="*/ 2926 w 2926"/>
              <a:gd name="T9" fmla="*/ 347 h 2051"/>
              <a:gd name="T10" fmla="*/ 2759 w 2926"/>
              <a:gd name="T11" fmla="*/ 297 h 2051"/>
              <a:gd name="T12" fmla="*/ 0 w 2926"/>
              <a:gd name="T13" fmla="*/ 2051 h 2051"/>
              <a:gd name="T14" fmla="*/ 0 w 2926"/>
              <a:gd name="T15" fmla="*/ 1135 h 2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26" h="2051">
                <a:moveTo>
                  <a:pt x="0" y="1135"/>
                </a:moveTo>
                <a:cubicBezTo>
                  <a:pt x="0" y="1135"/>
                  <a:pt x="1636" y="928"/>
                  <a:pt x="2430" y="219"/>
                </a:cubicBezTo>
                <a:cubicBezTo>
                  <a:pt x="2299" y="184"/>
                  <a:pt x="2299" y="184"/>
                  <a:pt x="2299" y="184"/>
                </a:cubicBezTo>
                <a:cubicBezTo>
                  <a:pt x="2830" y="0"/>
                  <a:pt x="2830" y="0"/>
                  <a:pt x="2830" y="0"/>
                </a:cubicBezTo>
                <a:cubicBezTo>
                  <a:pt x="2926" y="347"/>
                  <a:pt x="2926" y="347"/>
                  <a:pt x="2926" y="347"/>
                </a:cubicBezTo>
                <a:cubicBezTo>
                  <a:pt x="2759" y="297"/>
                  <a:pt x="2759" y="297"/>
                  <a:pt x="2759" y="297"/>
                </a:cubicBezTo>
                <a:cubicBezTo>
                  <a:pt x="2759" y="297"/>
                  <a:pt x="2100" y="1316"/>
                  <a:pt x="0" y="2051"/>
                </a:cubicBezTo>
                <a:lnTo>
                  <a:pt x="0" y="1135"/>
                </a:lnTo>
                <a:close/>
              </a:path>
            </a:pathLst>
          </a:cu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1596105" y="4181326"/>
            <a:ext cx="1623940" cy="1623938"/>
          </a:xfrm>
          <a:prstGeom prst="ellipse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254000" dist="139700" dir="27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A8CF38"/>
                </a:solidFill>
                <a:latin typeface="HelveticaNeueLT Pro 67 MdCn" pitchFamily="34" charset="0"/>
                <a:ea typeface="微软雅黑" pitchFamily="34" charset="-122"/>
              </a:rPr>
              <a:t>开发新的市场</a:t>
            </a:r>
          </a:p>
        </p:txBody>
      </p:sp>
      <p:sp>
        <p:nvSpPr>
          <p:cNvPr id="122" name="椭圆 121"/>
          <p:cNvSpPr/>
          <p:nvPr/>
        </p:nvSpPr>
        <p:spPr>
          <a:xfrm>
            <a:off x="4774853" y="3280834"/>
            <a:ext cx="1625696" cy="1625694"/>
          </a:xfrm>
          <a:prstGeom prst="ellipse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254000" dist="139700" dir="27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b="1" dirty="0">
                <a:solidFill>
                  <a:srgbClr val="A8CF38"/>
                </a:solidFill>
                <a:latin typeface="HelveticaNeueLT Pro 67 MdCn" pitchFamily="34" charset="0"/>
                <a:ea typeface="微软雅黑" pitchFamily="34" charset="-122"/>
              </a:rPr>
              <a:t>提高消费频率</a:t>
            </a:r>
          </a:p>
        </p:txBody>
      </p:sp>
      <p:sp>
        <p:nvSpPr>
          <p:cNvPr id="125" name="椭圆 124"/>
          <p:cNvSpPr/>
          <p:nvPr/>
        </p:nvSpPr>
        <p:spPr>
          <a:xfrm>
            <a:off x="7774891" y="2052480"/>
            <a:ext cx="1625696" cy="1625694"/>
          </a:xfrm>
          <a:prstGeom prst="ellipse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254000" dist="139700" dir="27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b="1" dirty="0">
                <a:solidFill>
                  <a:srgbClr val="A8CF38"/>
                </a:solidFill>
                <a:latin typeface="HelveticaNeueLT Pro 67 MdCn" pitchFamily="34" charset="0"/>
                <a:ea typeface="微软雅黑" pitchFamily="34" charset="-122"/>
              </a:rPr>
              <a:t>争夺竞争品牌客户</a:t>
            </a:r>
          </a:p>
        </p:txBody>
      </p:sp>
      <p:cxnSp>
        <p:nvCxnSpPr>
          <p:cNvPr id="127" name="肘形连接符 126"/>
          <p:cNvCxnSpPr>
            <a:stCxn id="120" idx="0"/>
            <a:endCxn id="128" idx="3"/>
          </p:cNvCxnSpPr>
          <p:nvPr/>
        </p:nvCxnSpPr>
        <p:spPr>
          <a:xfrm rot="5400000" flipH="1" flipV="1">
            <a:off x="2236923" y="2543178"/>
            <a:ext cx="1809301" cy="1466996"/>
          </a:xfrm>
          <a:prstGeom prst="bentConnector4">
            <a:avLst>
              <a:gd name="adj1" fmla="val 39379"/>
              <a:gd name="adj2" fmla="val 115583"/>
            </a:avLst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矩形 127"/>
          <p:cNvSpPr/>
          <p:nvPr/>
        </p:nvSpPr>
        <p:spPr>
          <a:xfrm>
            <a:off x="1012044" y="1457351"/>
            <a:ext cx="2863027" cy="1829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just">
              <a:lnSpc>
                <a:spcPct val="114000"/>
              </a:lnSpc>
              <a:buFont typeface="+mj-ea"/>
              <a:buAutoNum type="circleNumDbPlain"/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28600" indent="-228600" algn="just">
              <a:lnSpc>
                <a:spcPct val="114000"/>
              </a:lnSpc>
              <a:buFont typeface="+mj-ea"/>
              <a:buAutoNum type="circleNumDbPlain"/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  <a:p>
            <a:pPr marL="228600" indent="-228600" algn="just">
              <a:lnSpc>
                <a:spcPct val="114000"/>
              </a:lnSpc>
              <a:buFont typeface="+mj-ea"/>
              <a:buAutoNum type="circleNumDbPlain"/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cxnSp>
        <p:nvCxnSpPr>
          <p:cNvPr id="129" name="肘形连接符 128"/>
          <p:cNvCxnSpPr>
            <a:stCxn id="122" idx="0"/>
            <a:endCxn id="130" idx="3"/>
          </p:cNvCxnSpPr>
          <p:nvPr/>
        </p:nvCxnSpPr>
        <p:spPr>
          <a:xfrm rot="5400000" flipH="1" flipV="1">
            <a:off x="5758342" y="1718881"/>
            <a:ext cx="1391313" cy="1732594"/>
          </a:xfrm>
          <a:prstGeom prst="bentConnector4">
            <a:avLst>
              <a:gd name="adj1" fmla="val 56742"/>
              <a:gd name="adj2" fmla="val 113194"/>
            </a:avLst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129"/>
          <p:cNvSpPr/>
          <p:nvPr/>
        </p:nvSpPr>
        <p:spPr>
          <a:xfrm>
            <a:off x="4457268" y="1457351"/>
            <a:ext cx="2863027" cy="864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cxnSp>
        <p:nvCxnSpPr>
          <p:cNvPr id="131" name="肘形连接符 130"/>
          <p:cNvCxnSpPr>
            <a:stCxn id="125" idx="4"/>
            <a:endCxn id="132" idx="1"/>
          </p:cNvCxnSpPr>
          <p:nvPr/>
        </p:nvCxnSpPr>
        <p:spPr>
          <a:xfrm rot="5400000">
            <a:off x="7345520" y="4077057"/>
            <a:ext cx="1641103" cy="843336"/>
          </a:xfrm>
          <a:prstGeom prst="bentConnector4">
            <a:avLst>
              <a:gd name="adj1" fmla="val 39002"/>
              <a:gd name="adj2" fmla="val 167225"/>
            </a:avLst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矩形 131"/>
          <p:cNvSpPr/>
          <p:nvPr/>
        </p:nvSpPr>
        <p:spPr>
          <a:xfrm>
            <a:off x="7744403" y="4501104"/>
            <a:ext cx="3312368" cy="1636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just">
              <a:lnSpc>
                <a:spcPct val="114000"/>
              </a:lnSpc>
              <a:buFont typeface="+mj-ea"/>
              <a:buAutoNum type="circleNumDbPlain"/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28600" indent="-228600" algn="just">
              <a:lnSpc>
                <a:spcPct val="114000"/>
              </a:lnSpc>
              <a:buFont typeface="+mj-ea"/>
              <a:buAutoNum type="circleNumDbPlain"/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  <a:p>
            <a:pPr marL="228600" indent="-228600" algn="just">
              <a:lnSpc>
                <a:spcPct val="114000"/>
              </a:lnSpc>
              <a:buFont typeface="+mj-ea"/>
              <a:buAutoNum type="circleNumDbPlain"/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28600" indent="-228600" algn="just">
              <a:lnSpc>
                <a:spcPct val="114000"/>
              </a:lnSpc>
              <a:buFont typeface="+mj-ea"/>
              <a:buAutoNum type="circleNumDbPlain"/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86192627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4" dur="200" fill="hold"/>
                                        <p:tgtEl>
                                          <p:spTgt spid="1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1" dur="200" fill="hold"/>
                                        <p:tgtEl>
                                          <p:spTgt spid="1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8" dur="200" fill="hold"/>
                                        <p:tgtEl>
                                          <p:spTgt spid="12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5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50"/>
                            </p:stCondLst>
                            <p:childTnLst>
                              <p:par>
                                <p:cTn id="3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45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950"/>
                            </p:stCondLst>
                            <p:childTnLst>
                              <p:par>
                                <p:cTn id="43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45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50"/>
                            </p:stCondLst>
                            <p:childTnLst>
                              <p:par>
                                <p:cTn id="52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120" grpId="0" animBg="1"/>
      <p:bldP spid="120" grpId="1" animBg="1"/>
      <p:bldP spid="122" grpId="0" animBg="1"/>
      <p:bldP spid="122" grpId="1" animBg="1"/>
      <p:bldP spid="125" grpId="0" animBg="1"/>
      <p:bldP spid="125" grpId="1" animBg="1"/>
      <p:bldP spid="128" grpId="0"/>
      <p:bldP spid="130" grpId="0"/>
      <p:bldP spid="13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84446" y="467380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制定行动方案（时间）</a:t>
            </a:r>
          </a:p>
        </p:txBody>
      </p:sp>
      <p:sp>
        <p:nvSpPr>
          <p:cNvPr id="3" name="右箭头 2"/>
          <p:cNvSpPr/>
          <p:nvPr/>
        </p:nvSpPr>
        <p:spPr>
          <a:xfrm>
            <a:off x="0" y="3418566"/>
            <a:ext cx="11999862" cy="514490"/>
          </a:xfrm>
          <a:prstGeom prst="rightArrow">
            <a:avLst/>
          </a:prstGeom>
          <a:solidFill>
            <a:schemeClr val="bg1">
              <a:lumMod val="75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Freeform 7"/>
          <p:cNvSpPr>
            <a:spLocks noEditPoints="1"/>
          </p:cNvSpPr>
          <p:nvPr/>
        </p:nvSpPr>
        <p:spPr bwMode="auto">
          <a:xfrm flipH="1">
            <a:off x="-386062" y="3594504"/>
            <a:ext cx="386062" cy="174044"/>
          </a:xfrm>
          <a:custGeom>
            <a:avLst/>
            <a:gdLst>
              <a:gd name="T0" fmla="*/ 11 w 155"/>
              <a:gd name="T1" fmla="*/ 56 h 70"/>
              <a:gd name="T2" fmla="*/ 15 w 155"/>
              <a:gd name="T3" fmla="*/ 57 h 70"/>
              <a:gd name="T4" fmla="*/ 15 w 155"/>
              <a:gd name="T5" fmla="*/ 57 h 70"/>
              <a:gd name="T6" fmla="*/ 27 w 155"/>
              <a:gd name="T7" fmla="*/ 70 h 70"/>
              <a:gd name="T8" fmla="*/ 40 w 155"/>
              <a:gd name="T9" fmla="*/ 57 h 70"/>
              <a:gd name="T10" fmla="*/ 40 w 155"/>
              <a:gd name="T11" fmla="*/ 57 h 70"/>
              <a:gd name="T12" fmla="*/ 104 w 155"/>
              <a:gd name="T13" fmla="*/ 57 h 70"/>
              <a:gd name="T14" fmla="*/ 104 w 155"/>
              <a:gd name="T15" fmla="*/ 57 h 70"/>
              <a:gd name="T16" fmla="*/ 117 w 155"/>
              <a:gd name="T17" fmla="*/ 70 h 70"/>
              <a:gd name="T18" fmla="*/ 130 w 155"/>
              <a:gd name="T19" fmla="*/ 57 h 70"/>
              <a:gd name="T20" fmla="*/ 130 w 155"/>
              <a:gd name="T21" fmla="*/ 57 h 70"/>
              <a:gd name="T22" fmla="*/ 134 w 155"/>
              <a:gd name="T23" fmla="*/ 57 h 70"/>
              <a:gd name="T24" fmla="*/ 137 w 155"/>
              <a:gd name="T25" fmla="*/ 57 h 70"/>
              <a:gd name="T26" fmla="*/ 155 w 155"/>
              <a:gd name="T27" fmla="*/ 24 h 70"/>
              <a:gd name="T28" fmla="*/ 155 w 155"/>
              <a:gd name="T29" fmla="*/ 24 h 70"/>
              <a:gd name="T30" fmla="*/ 155 w 155"/>
              <a:gd name="T31" fmla="*/ 24 h 70"/>
              <a:gd name="T32" fmla="*/ 155 w 155"/>
              <a:gd name="T33" fmla="*/ 24 h 70"/>
              <a:gd name="T34" fmla="*/ 155 w 155"/>
              <a:gd name="T35" fmla="*/ 24 h 70"/>
              <a:gd name="T36" fmla="*/ 140 w 155"/>
              <a:gd name="T37" fmla="*/ 24 h 70"/>
              <a:gd name="T38" fmla="*/ 96 w 155"/>
              <a:gd name="T39" fmla="*/ 0 h 70"/>
              <a:gd name="T40" fmla="*/ 88 w 155"/>
              <a:gd name="T41" fmla="*/ 0 h 70"/>
              <a:gd name="T42" fmla="*/ 79 w 155"/>
              <a:gd name="T43" fmla="*/ 0 h 70"/>
              <a:gd name="T44" fmla="*/ 35 w 155"/>
              <a:gd name="T45" fmla="*/ 24 h 70"/>
              <a:gd name="T46" fmla="*/ 25 w 155"/>
              <a:gd name="T47" fmla="*/ 24 h 70"/>
              <a:gd name="T48" fmla="*/ 0 w 155"/>
              <a:gd name="T49" fmla="*/ 56 h 70"/>
              <a:gd name="T50" fmla="*/ 0 w 155"/>
              <a:gd name="T51" fmla="*/ 57 h 70"/>
              <a:gd name="T52" fmla="*/ 1 w 155"/>
              <a:gd name="T53" fmla="*/ 56 h 70"/>
              <a:gd name="T54" fmla="*/ 11 w 155"/>
              <a:gd name="T55" fmla="*/ 56 h 70"/>
              <a:gd name="T56" fmla="*/ 85 w 155"/>
              <a:gd name="T57" fmla="*/ 8 h 70"/>
              <a:gd name="T58" fmla="*/ 85 w 155"/>
              <a:gd name="T59" fmla="*/ 23 h 70"/>
              <a:gd name="T60" fmla="*/ 47 w 155"/>
              <a:gd name="T61" fmla="*/ 23 h 70"/>
              <a:gd name="T62" fmla="*/ 47 w 155"/>
              <a:gd name="T63" fmla="*/ 23 h 70"/>
              <a:gd name="T64" fmla="*/ 80 w 155"/>
              <a:gd name="T65" fmla="*/ 8 h 70"/>
              <a:gd name="T66" fmla="*/ 85 w 155"/>
              <a:gd name="T67" fmla="*/ 8 h 70"/>
              <a:gd name="T68" fmla="*/ 90 w 155"/>
              <a:gd name="T69" fmla="*/ 23 h 70"/>
              <a:gd name="T70" fmla="*/ 89 w 155"/>
              <a:gd name="T71" fmla="*/ 7 h 70"/>
              <a:gd name="T72" fmla="*/ 95 w 155"/>
              <a:gd name="T73" fmla="*/ 8 h 70"/>
              <a:gd name="T74" fmla="*/ 128 w 155"/>
              <a:gd name="T75" fmla="*/ 23 h 70"/>
              <a:gd name="T76" fmla="*/ 90 w 155"/>
              <a:gd name="T77" fmla="*/ 23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5" h="70">
                <a:moveTo>
                  <a:pt x="11" y="56"/>
                </a:moveTo>
                <a:cubicBezTo>
                  <a:pt x="15" y="57"/>
                  <a:pt x="15" y="57"/>
                  <a:pt x="15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5" y="64"/>
                  <a:pt x="20" y="70"/>
                  <a:pt x="27" y="70"/>
                </a:cubicBezTo>
                <a:cubicBezTo>
                  <a:pt x="35" y="70"/>
                  <a:pt x="40" y="64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104" y="57"/>
                  <a:pt x="104" y="57"/>
                  <a:pt x="104" y="57"/>
                </a:cubicBezTo>
                <a:cubicBezTo>
                  <a:pt x="104" y="57"/>
                  <a:pt x="104" y="57"/>
                  <a:pt x="104" y="57"/>
                </a:cubicBezTo>
                <a:cubicBezTo>
                  <a:pt x="104" y="64"/>
                  <a:pt x="110" y="70"/>
                  <a:pt x="117" y="70"/>
                </a:cubicBezTo>
                <a:cubicBezTo>
                  <a:pt x="124" y="70"/>
                  <a:pt x="130" y="64"/>
                  <a:pt x="130" y="57"/>
                </a:cubicBezTo>
                <a:cubicBezTo>
                  <a:pt x="130" y="57"/>
                  <a:pt x="130" y="57"/>
                  <a:pt x="130" y="57"/>
                </a:cubicBezTo>
                <a:cubicBezTo>
                  <a:pt x="134" y="57"/>
                  <a:pt x="134" y="57"/>
                  <a:pt x="134" y="57"/>
                </a:cubicBezTo>
                <a:cubicBezTo>
                  <a:pt x="137" y="57"/>
                  <a:pt x="137" y="57"/>
                  <a:pt x="137" y="57"/>
                </a:cubicBezTo>
                <a:cubicBezTo>
                  <a:pt x="137" y="57"/>
                  <a:pt x="155" y="59"/>
                  <a:pt x="155" y="24"/>
                </a:cubicBezTo>
                <a:cubicBezTo>
                  <a:pt x="155" y="24"/>
                  <a:pt x="155" y="24"/>
                  <a:pt x="155" y="24"/>
                </a:cubicBezTo>
                <a:cubicBezTo>
                  <a:pt x="155" y="24"/>
                  <a:pt x="155" y="24"/>
                  <a:pt x="155" y="24"/>
                </a:cubicBezTo>
                <a:cubicBezTo>
                  <a:pt x="155" y="24"/>
                  <a:pt x="155" y="24"/>
                  <a:pt x="155" y="24"/>
                </a:cubicBezTo>
                <a:cubicBezTo>
                  <a:pt x="155" y="24"/>
                  <a:pt x="155" y="24"/>
                  <a:pt x="155" y="24"/>
                </a:cubicBezTo>
                <a:cubicBezTo>
                  <a:pt x="140" y="24"/>
                  <a:pt x="140" y="24"/>
                  <a:pt x="140" y="24"/>
                </a:cubicBezTo>
                <a:cubicBezTo>
                  <a:pt x="127" y="8"/>
                  <a:pt x="109" y="2"/>
                  <a:pt x="96" y="0"/>
                </a:cubicBezTo>
                <a:cubicBezTo>
                  <a:pt x="96" y="0"/>
                  <a:pt x="90" y="0"/>
                  <a:pt x="88" y="0"/>
                </a:cubicBezTo>
                <a:cubicBezTo>
                  <a:pt x="85" y="0"/>
                  <a:pt x="79" y="0"/>
                  <a:pt x="79" y="0"/>
                </a:cubicBezTo>
                <a:cubicBezTo>
                  <a:pt x="66" y="2"/>
                  <a:pt x="48" y="8"/>
                  <a:pt x="3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0" y="22"/>
                  <a:pt x="0" y="56"/>
                </a:cubicBezTo>
                <a:cubicBezTo>
                  <a:pt x="0" y="57"/>
                  <a:pt x="0" y="57"/>
                  <a:pt x="0" y="57"/>
                </a:cubicBezTo>
                <a:cubicBezTo>
                  <a:pt x="1" y="56"/>
                  <a:pt x="1" y="56"/>
                  <a:pt x="1" y="56"/>
                </a:cubicBezTo>
                <a:cubicBezTo>
                  <a:pt x="11" y="56"/>
                  <a:pt x="11" y="56"/>
                  <a:pt x="11" y="56"/>
                </a:cubicBezTo>
                <a:close/>
                <a:moveTo>
                  <a:pt x="85" y="8"/>
                </a:moveTo>
                <a:cubicBezTo>
                  <a:pt x="85" y="23"/>
                  <a:pt x="85" y="23"/>
                  <a:pt x="85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58" y="13"/>
                  <a:pt x="70" y="9"/>
                  <a:pt x="80" y="8"/>
                </a:cubicBezTo>
                <a:cubicBezTo>
                  <a:pt x="81" y="8"/>
                  <a:pt x="83" y="8"/>
                  <a:pt x="85" y="8"/>
                </a:cubicBezTo>
                <a:close/>
                <a:moveTo>
                  <a:pt x="90" y="23"/>
                </a:moveTo>
                <a:cubicBezTo>
                  <a:pt x="89" y="7"/>
                  <a:pt x="89" y="7"/>
                  <a:pt x="89" y="7"/>
                </a:cubicBezTo>
                <a:cubicBezTo>
                  <a:pt x="92" y="8"/>
                  <a:pt x="94" y="8"/>
                  <a:pt x="95" y="8"/>
                </a:cubicBezTo>
                <a:cubicBezTo>
                  <a:pt x="105" y="9"/>
                  <a:pt x="118" y="13"/>
                  <a:pt x="128" y="23"/>
                </a:cubicBezTo>
                <a:lnTo>
                  <a:pt x="90" y="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414687" y="3176448"/>
            <a:ext cx="1008112" cy="1008112"/>
          </a:xfrm>
          <a:prstGeom prst="ellipse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085272" y="3176448"/>
            <a:ext cx="1008112" cy="1008112"/>
          </a:xfrm>
          <a:prstGeom prst="ellipse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755857" y="3176448"/>
            <a:ext cx="1008112" cy="1008112"/>
          </a:xfrm>
          <a:prstGeom prst="ellipse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426442" y="3176448"/>
            <a:ext cx="1008112" cy="1008112"/>
          </a:xfrm>
          <a:prstGeom prst="ellipse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097027" y="3176448"/>
            <a:ext cx="1008112" cy="1008112"/>
          </a:xfrm>
          <a:prstGeom prst="ellipse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767614" y="3176448"/>
            <a:ext cx="1008112" cy="1008112"/>
          </a:xfrm>
          <a:prstGeom prst="ellipse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肘形连接符 10"/>
          <p:cNvCxnSpPr/>
          <p:nvPr/>
        </p:nvCxnSpPr>
        <p:spPr>
          <a:xfrm rot="5400000" flipH="1" flipV="1">
            <a:off x="1824287" y="2263489"/>
            <a:ext cx="936104" cy="802267"/>
          </a:xfrm>
          <a:prstGeom prst="bentConnector3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23909" y="1292813"/>
            <a:ext cx="2520280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cxnSp>
        <p:nvCxnSpPr>
          <p:cNvPr id="13" name="肘形连接符 12"/>
          <p:cNvCxnSpPr/>
          <p:nvPr/>
        </p:nvCxnSpPr>
        <p:spPr>
          <a:xfrm rot="16200000" flipH="1">
            <a:off x="3507696" y="4251479"/>
            <a:ext cx="936104" cy="802267"/>
          </a:xfrm>
          <a:prstGeom prst="bentConnector3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494494" y="5128735"/>
            <a:ext cx="2520280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cxnSp>
        <p:nvCxnSpPr>
          <p:cNvPr id="15" name="肘形连接符 14"/>
          <p:cNvCxnSpPr/>
          <p:nvPr/>
        </p:nvCxnSpPr>
        <p:spPr>
          <a:xfrm rot="5400000" flipH="1" flipV="1">
            <a:off x="5202729" y="2263489"/>
            <a:ext cx="936104" cy="802267"/>
          </a:xfrm>
          <a:prstGeom prst="bentConnector3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202351" y="1292813"/>
            <a:ext cx="2520280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cxnSp>
        <p:nvCxnSpPr>
          <p:cNvPr id="17" name="肘形连接符 16"/>
          <p:cNvCxnSpPr/>
          <p:nvPr/>
        </p:nvCxnSpPr>
        <p:spPr>
          <a:xfrm rot="16200000" flipH="1">
            <a:off x="6848866" y="4251479"/>
            <a:ext cx="936104" cy="802267"/>
          </a:xfrm>
          <a:prstGeom prst="bentConnector3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835664" y="5128735"/>
            <a:ext cx="2520280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cxnSp>
        <p:nvCxnSpPr>
          <p:cNvPr id="19" name="肘形连接符 18"/>
          <p:cNvCxnSpPr/>
          <p:nvPr/>
        </p:nvCxnSpPr>
        <p:spPr>
          <a:xfrm rot="5400000" flipH="1" flipV="1">
            <a:off x="8490841" y="2263489"/>
            <a:ext cx="936104" cy="802267"/>
          </a:xfrm>
          <a:prstGeom prst="bentConnector3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490463" y="1292813"/>
            <a:ext cx="2520280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cxnSp>
        <p:nvCxnSpPr>
          <p:cNvPr id="21" name="肘形连接符 20"/>
          <p:cNvCxnSpPr/>
          <p:nvPr/>
        </p:nvCxnSpPr>
        <p:spPr>
          <a:xfrm rot="16200000" flipH="1">
            <a:off x="10204752" y="4251480"/>
            <a:ext cx="936104" cy="802267"/>
          </a:xfrm>
          <a:prstGeom prst="bentConnector3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9191550" y="5128736"/>
            <a:ext cx="2520280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</p:spTree>
    <p:extLst>
      <p:ext uri="{BB962C8B-B14F-4D97-AF65-F5344CB8AC3E}">
        <p14:creationId xmlns:p14="http://schemas.microsoft.com/office/powerpoint/2010/main" val="232401375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3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3.33333E-6 L 0.97266 -3.33333E-6 " pathEditMode="relative" rAng="0" ptsTypes="AA">
                                      <p:cBhvr>
                                        <p:cTn id="10" dur="1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633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3" presetClass="entr" presetSubtype="28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3" presetClass="entr" presetSubtype="28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288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288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3" presetClass="entr" presetSubtype="288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/>
      <p:bldP spid="14" grpId="0"/>
      <p:bldP spid="16" grpId="0"/>
      <p:bldP spid="18" grpId="0"/>
      <p:bldP spid="20" grpId="0"/>
      <p:bldP spid="2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84446" y="467380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制定行动方案（人员）</a:t>
            </a:r>
          </a:p>
        </p:txBody>
      </p:sp>
      <p:sp>
        <p:nvSpPr>
          <p:cNvPr id="3" name="Freeform 10"/>
          <p:cNvSpPr>
            <a:spLocks/>
          </p:cNvSpPr>
          <p:nvPr/>
        </p:nvSpPr>
        <p:spPr bwMode="auto">
          <a:xfrm>
            <a:off x="5480545" y="2959065"/>
            <a:ext cx="1325254" cy="220128"/>
          </a:xfrm>
          <a:custGeom>
            <a:avLst/>
            <a:gdLst>
              <a:gd name="T0" fmla="*/ 0 w 295"/>
              <a:gd name="T1" fmla="*/ 0 h 49"/>
              <a:gd name="T2" fmla="*/ 206 w 295"/>
              <a:gd name="T3" fmla="*/ 0 h 49"/>
              <a:gd name="T4" fmla="*/ 295 w 295"/>
              <a:gd name="T5" fmla="*/ 49 h 49"/>
              <a:gd name="T6" fmla="*/ 90 w 295"/>
              <a:gd name="T7" fmla="*/ 49 h 49"/>
              <a:gd name="T8" fmla="*/ 0 w 295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49">
                <a:moveTo>
                  <a:pt x="0" y="0"/>
                </a:moveTo>
                <a:lnTo>
                  <a:pt x="206" y="0"/>
                </a:lnTo>
                <a:lnTo>
                  <a:pt x="295" y="49"/>
                </a:lnTo>
                <a:lnTo>
                  <a:pt x="90" y="49"/>
                </a:lnTo>
                <a:lnTo>
                  <a:pt x="0" y="0"/>
                </a:lnTo>
                <a:close/>
              </a:path>
            </a:pathLst>
          </a:custGeom>
          <a:solidFill>
            <a:srgbClr val="A8CF38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11"/>
          <p:cNvSpPr>
            <a:spLocks/>
          </p:cNvSpPr>
          <p:nvPr/>
        </p:nvSpPr>
        <p:spPr bwMode="auto">
          <a:xfrm>
            <a:off x="5067245" y="3668862"/>
            <a:ext cx="2156344" cy="224619"/>
          </a:xfrm>
          <a:custGeom>
            <a:avLst/>
            <a:gdLst>
              <a:gd name="T0" fmla="*/ 0 w 480"/>
              <a:gd name="T1" fmla="*/ 0 h 50"/>
              <a:gd name="T2" fmla="*/ 333 w 480"/>
              <a:gd name="T3" fmla="*/ 0 h 50"/>
              <a:gd name="T4" fmla="*/ 480 w 480"/>
              <a:gd name="T5" fmla="*/ 50 h 50"/>
              <a:gd name="T6" fmla="*/ 146 w 480"/>
              <a:gd name="T7" fmla="*/ 50 h 50"/>
              <a:gd name="T8" fmla="*/ 0 w 480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0" h="50">
                <a:moveTo>
                  <a:pt x="0" y="0"/>
                </a:moveTo>
                <a:lnTo>
                  <a:pt x="333" y="0"/>
                </a:lnTo>
                <a:lnTo>
                  <a:pt x="480" y="50"/>
                </a:lnTo>
                <a:lnTo>
                  <a:pt x="146" y="50"/>
                </a:lnTo>
                <a:lnTo>
                  <a:pt x="0" y="0"/>
                </a:lnTo>
                <a:close/>
              </a:path>
            </a:pathLst>
          </a:custGeom>
          <a:solidFill>
            <a:srgbClr val="A8CF38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12"/>
          <p:cNvSpPr>
            <a:spLocks/>
          </p:cNvSpPr>
          <p:nvPr/>
        </p:nvSpPr>
        <p:spPr bwMode="auto">
          <a:xfrm>
            <a:off x="4662931" y="4378659"/>
            <a:ext cx="2973957" cy="224619"/>
          </a:xfrm>
          <a:custGeom>
            <a:avLst/>
            <a:gdLst>
              <a:gd name="T0" fmla="*/ 0 w 662"/>
              <a:gd name="T1" fmla="*/ 0 h 50"/>
              <a:gd name="T2" fmla="*/ 461 w 662"/>
              <a:gd name="T3" fmla="*/ 0 h 50"/>
              <a:gd name="T4" fmla="*/ 662 w 662"/>
              <a:gd name="T5" fmla="*/ 50 h 50"/>
              <a:gd name="T6" fmla="*/ 201 w 662"/>
              <a:gd name="T7" fmla="*/ 50 h 50"/>
              <a:gd name="T8" fmla="*/ 0 w 662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2" h="50">
                <a:moveTo>
                  <a:pt x="0" y="0"/>
                </a:moveTo>
                <a:lnTo>
                  <a:pt x="461" y="0"/>
                </a:lnTo>
                <a:lnTo>
                  <a:pt x="662" y="50"/>
                </a:lnTo>
                <a:lnTo>
                  <a:pt x="201" y="50"/>
                </a:lnTo>
                <a:lnTo>
                  <a:pt x="0" y="0"/>
                </a:lnTo>
                <a:close/>
              </a:path>
            </a:pathLst>
          </a:custGeom>
          <a:solidFill>
            <a:srgbClr val="A8CF38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111432" y="4698045"/>
            <a:ext cx="3168350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7202" y="3799567"/>
            <a:ext cx="3168350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30146" y="3087526"/>
            <a:ext cx="3168350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06774" y="2101445"/>
            <a:ext cx="3168350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5480545" y="1916832"/>
            <a:ext cx="1199467" cy="1042233"/>
          </a:xfrm>
          <a:custGeom>
            <a:avLst/>
            <a:gdLst>
              <a:gd name="T0" fmla="*/ 0 w 267"/>
              <a:gd name="T1" fmla="*/ 232 h 232"/>
              <a:gd name="T2" fmla="*/ 135 w 267"/>
              <a:gd name="T3" fmla="*/ 0 h 232"/>
              <a:gd name="T4" fmla="*/ 267 w 267"/>
              <a:gd name="T5" fmla="*/ 232 h 232"/>
              <a:gd name="T6" fmla="*/ 0 w 267"/>
              <a:gd name="T7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7" h="232">
                <a:moveTo>
                  <a:pt x="0" y="232"/>
                </a:moveTo>
                <a:lnTo>
                  <a:pt x="135" y="0"/>
                </a:lnTo>
                <a:lnTo>
                  <a:pt x="267" y="232"/>
                </a:lnTo>
                <a:lnTo>
                  <a:pt x="0" y="232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rgbClr val="FEFEFE"/>
              </a:gs>
            </a:gsLst>
            <a:lin ang="18900000" scaled="1"/>
            <a:tileRect/>
          </a:gradFill>
          <a:ln w="19050">
            <a:solidFill>
              <a:schemeClr val="bg1">
                <a:lumMod val="95000"/>
              </a:schemeClr>
            </a:solidFill>
          </a:ln>
          <a:effectLst>
            <a:outerShdw blurRad="457200" dist="444500" dir="7800000" sx="89000" sy="89000" algn="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lvl="0"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项目经理</a:t>
            </a:r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5067245" y="3179194"/>
            <a:ext cx="2026066" cy="489671"/>
          </a:xfrm>
          <a:custGeom>
            <a:avLst/>
            <a:gdLst>
              <a:gd name="T0" fmla="*/ 0 w 451"/>
              <a:gd name="T1" fmla="*/ 109 h 109"/>
              <a:gd name="T2" fmla="*/ 64 w 451"/>
              <a:gd name="T3" fmla="*/ 0 h 109"/>
              <a:gd name="T4" fmla="*/ 387 w 451"/>
              <a:gd name="T5" fmla="*/ 0 h 109"/>
              <a:gd name="T6" fmla="*/ 451 w 451"/>
              <a:gd name="T7" fmla="*/ 109 h 109"/>
              <a:gd name="T8" fmla="*/ 0 w 451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109">
                <a:moveTo>
                  <a:pt x="0" y="109"/>
                </a:moveTo>
                <a:lnTo>
                  <a:pt x="64" y="0"/>
                </a:lnTo>
                <a:lnTo>
                  <a:pt x="387" y="0"/>
                </a:lnTo>
                <a:lnTo>
                  <a:pt x="451" y="109"/>
                </a:lnTo>
                <a:lnTo>
                  <a:pt x="0" y="109"/>
                </a:lnTo>
                <a:close/>
              </a:path>
            </a:pathLst>
          </a:cu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path path="circle">
              <a:fillToRect t="100000" r="100000"/>
            </a:path>
            <a:tileRect l="-100000" b="-100000"/>
          </a:gradFill>
          <a:ln w="19050">
            <a:noFill/>
          </a:ln>
          <a:effectLst>
            <a:outerShdw blurRad="457200" dist="444500" dir="7800000" sx="89000" sy="89000" algn="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6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区域经理</a:t>
            </a:r>
          </a:p>
        </p:txBody>
      </p:sp>
      <p:sp>
        <p:nvSpPr>
          <p:cNvPr id="12" name="Freeform 8"/>
          <p:cNvSpPr>
            <a:spLocks/>
          </p:cNvSpPr>
          <p:nvPr/>
        </p:nvSpPr>
        <p:spPr bwMode="auto">
          <a:xfrm>
            <a:off x="4662931" y="3893481"/>
            <a:ext cx="2843679" cy="485178"/>
          </a:xfrm>
          <a:custGeom>
            <a:avLst/>
            <a:gdLst>
              <a:gd name="T0" fmla="*/ 0 w 633"/>
              <a:gd name="T1" fmla="*/ 108 h 108"/>
              <a:gd name="T2" fmla="*/ 62 w 633"/>
              <a:gd name="T3" fmla="*/ 0 h 108"/>
              <a:gd name="T4" fmla="*/ 570 w 633"/>
              <a:gd name="T5" fmla="*/ 0 h 108"/>
              <a:gd name="T6" fmla="*/ 633 w 633"/>
              <a:gd name="T7" fmla="*/ 108 h 108"/>
              <a:gd name="T8" fmla="*/ 0 w 633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3" h="108">
                <a:moveTo>
                  <a:pt x="0" y="108"/>
                </a:moveTo>
                <a:lnTo>
                  <a:pt x="62" y="0"/>
                </a:lnTo>
                <a:lnTo>
                  <a:pt x="570" y="0"/>
                </a:lnTo>
                <a:lnTo>
                  <a:pt x="633" y="108"/>
                </a:lnTo>
                <a:lnTo>
                  <a:pt x="0" y="108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rgbClr val="FEFEFE"/>
              </a:gs>
            </a:gsLst>
            <a:lin ang="18900000" scaled="1"/>
            <a:tileRect/>
          </a:gradFill>
          <a:ln w="19050">
            <a:solidFill>
              <a:schemeClr val="bg1">
                <a:lumMod val="95000"/>
              </a:schemeClr>
            </a:solidFill>
          </a:ln>
          <a:effectLst>
            <a:outerShdw blurRad="457200" dist="444500" dir="7800000" sx="89000" sy="89000" algn="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NeueLT Pro 67 MdCn" pitchFamily="34" charset="0"/>
                <a:ea typeface="微软雅黑" pitchFamily="34" charset="-122"/>
              </a:rPr>
              <a:t>销售主管</a:t>
            </a:r>
          </a:p>
        </p:txBody>
      </p:sp>
      <p:sp>
        <p:nvSpPr>
          <p:cNvPr id="13" name="Freeform 9"/>
          <p:cNvSpPr>
            <a:spLocks/>
          </p:cNvSpPr>
          <p:nvPr/>
        </p:nvSpPr>
        <p:spPr bwMode="auto">
          <a:xfrm>
            <a:off x="4038488" y="4603278"/>
            <a:ext cx="4097053" cy="862538"/>
          </a:xfrm>
          <a:custGeom>
            <a:avLst/>
            <a:gdLst>
              <a:gd name="T0" fmla="*/ 0 w 912"/>
              <a:gd name="T1" fmla="*/ 192 h 192"/>
              <a:gd name="T2" fmla="*/ 111 w 912"/>
              <a:gd name="T3" fmla="*/ 0 h 192"/>
              <a:gd name="T4" fmla="*/ 801 w 912"/>
              <a:gd name="T5" fmla="*/ 0 h 192"/>
              <a:gd name="T6" fmla="*/ 912 w 912"/>
              <a:gd name="T7" fmla="*/ 192 h 192"/>
              <a:gd name="T8" fmla="*/ 0 w 912"/>
              <a:gd name="T9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2" h="192">
                <a:moveTo>
                  <a:pt x="0" y="192"/>
                </a:moveTo>
                <a:lnTo>
                  <a:pt x="111" y="0"/>
                </a:lnTo>
                <a:lnTo>
                  <a:pt x="801" y="0"/>
                </a:lnTo>
                <a:lnTo>
                  <a:pt x="912" y="192"/>
                </a:lnTo>
                <a:lnTo>
                  <a:pt x="0" y="192"/>
                </a:lnTo>
                <a:close/>
              </a:path>
            </a:pathLst>
          </a:cu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path path="circle">
              <a:fillToRect t="100000" r="100000"/>
            </a:path>
            <a:tileRect l="-100000" b="-100000"/>
          </a:gradFill>
          <a:ln w="19050">
            <a:noFill/>
          </a:ln>
          <a:effectLst>
            <a:outerShdw blurRad="457200" dist="444500" dir="7800000" sx="89000" sy="89000" algn="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b="1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销售人员</a:t>
            </a:r>
          </a:p>
        </p:txBody>
      </p:sp>
    </p:spTree>
    <p:extLst>
      <p:ext uri="{BB962C8B-B14F-4D97-AF65-F5344CB8AC3E}">
        <p14:creationId xmlns:p14="http://schemas.microsoft.com/office/powerpoint/2010/main" val="34823365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 animBg="1"/>
      <p:bldP spid="11" grpId="0" animBg="1"/>
      <p:bldP spid="12" grpId="0" animBg="1"/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84446" y="467380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制定行动方案（资源）</a:t>
            </a: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2516340101"/>
              </p:ext>
            </p:extLst>
          </p:nvPr>
        </p:nvGraphicFramePr>
        <p:xfrm>
          <a:off x="4006974" y="1628800"/>
          <a:ext cx="4176464" cy="4168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04321" y="2018269"/>
            <a:ext cx="10679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9C1AD"/>
                </a:solidFill>
                <a:latin typeface="HelveticaNeueLT Pro 67 MdCn" pitchFamily="34" charset="0"/>
              </a:rPr>
              <a:t>12%</a:t>
            </a:r>
            <a:endParaRPr lang="zh-CN" altLang="en-US" sz="4000" dirty="0">
              <a:solidFill>
                <a:srgbClr val="49C1AD"/>
              </a:solidFill>
              <a:latin typeface="HelveticaNeueLT Pro 67 MdCn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67414" y="2018269"/>
            <a:ext cx="8210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A8CF38"/>
                </a:solidFill>
                <a:latin typeface="HelveticaNeueLT Pro 67 MdCn" pitchFamily="34" charset="0"/>
              </a:rPr>
              <a:t>8%</a:t>
            </a:r>
            <a:endParaRPr lang="zh-CN" altLang="en-US" sz="4000" dirty="0">
              <a:solidFill>
                <a:srgbClr val="A8CF38"/>
              </a:solidFill>
              <a:latin typeface="HelveticaNeueLT Pro 67 MdCn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04321" y="4408666"/>
            <a:ext cx="10679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00B0F0"/>
                </a:solidFill>
                <a:latin typeface="HelveticaNeueLT Pro 67 MdCn" pitchFamily="34" charset="0"/>
              </a:rPr>
              <a:t>20%</a:t>
            </a:r>
            <a:endParaRPr lang="zh-CN" altLang="en-US" sz="4000" dirty="0">
              <a:solidFill>
                <a:srgbClr val="00B0F0"/>
              </a:solidFill>
              <a:latin typeface="HelveticaNeueLT Pro 67 MdCn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67414" y="4408666"/>
            <a:ext cx="10679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NeueLT Pro 67 MdCn" pitchFamily="34" charset="0"/>
              </a:rPr>
              <a:t>60%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HelveticaNeueLT Pro 67 MdCn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69287" y="2446613"/>
            <a:ext cx="2332503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只保留文字。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69287" y="2058715"/>
            <a:ext cx="1955836" cy="32585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图表工具编辑数据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952858" y="2446613"/>
            <a:ext cx="2332503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框中选择粘贴，并选择只保留文字。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952858" y="2058715"/>
            <a:ext cx="1955836" cy="369332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图表工具编辑数据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69287" y="4848718"/>
            <a:ext cx="2332503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此框中选择粘贴，并选择只保留文字。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869287" y="4460820"/>
            <a:ext cx="1955836" cy="32585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图表工具编辑数据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952858" y="4848718"/>
            <a:ext cx="2332503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952858" y="4460820"/>
            <a:ext cx="1955836" cy="32585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图表工具编辑数据</a:t>
            </a:r>
          </a:p>
        </p:txBody>
      </p:sp>
      <p:sp>
        <p:nvSpPr>
          <p:cNvPr id="16" name="椭圆 15"/>
          <p:cNvSpPr/>
          <p:nvPr/>
        </p:nvSpPr>
        <p:spPr>
          <a:xfrm>
            <a:off x="4871070" y="2488875"/>
            <a:ext cx="2448272" cy="2448270"/>
          </a:xfrm>
          <a:prstGeom prst="ellipse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Pro 67 MdCn" pitchFamily="34" charset="0"/>
                <a:ea typeface="微软雅黑" pitchFamily="34" charset="-122"/>
              </a:rPr>
              <a:t>资源配备</a:t>
            </a:r>
          </a:p>
        </p:txBody>
      </p:sp>
    </p:spTree>
    <p:extLst>
      <p:ext uri="{BB962C8B-B14F-4D97-AF65-F5344CB8AC3E}">
        <p14:creationId xmlns:p14="http://schemas.microsoft.com/office/powerpoint/2010/main" val="243187753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" dur="20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5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4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 animBg="1"/>
      <p:bldP spid="16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84446" y="46738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财务预算概况</a:t>
            </a:r>
          </a:p>
        </p:txBody>
      </p:sp>
      <p:sp>
        <p:nvSpPr>
          <p:cNvPr id="3" name="文本框 13"/>
          <p:cNvSpPr txBox="1"/>
          <p:nvPr/>
        </p:nvSpPr>
        <p:spPr>
          <a:xfrm>
            <a:off x="985114" y="1412776"/>
            <a:ext cx="2375792" cy="144346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984642" y="2924944"/>
            <a:ext cx="2376264" cy="2880320"/>
            <a:chOff x="984642" y="2924944"/>
            <a:chExt cx="2376264" cy="2880320"/>
          </a:xfrm>
        </p:grpSpPr>
        <p:sp>
          <p:nvSpPr>
            <p:cNvPr id="5" name="圆角矩形 4"/>
            <p:cNvSpPr/>
            <p:nvPr/>
          </p:nvSpPr>
          <p:spPr>
            <a:xfrm>
              <a:off x="984642" y="2924944"/>
              <a:ext cx="2376264" cy="2880320"/>
            </a:xfrm>
            <a:prstGeom prst="roundRect">
              <a:avLst>
                <a:gd name="adj" fmla="val 7850"/>
              </a:avLst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2700000" scaled="1"/>
            </a:gradFill>
            <a:ln w="1270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984642" y="3573016"/>
              <a:ext cx="2376264" cy="792088"/>
            </a:xfrm>
            <a:prstGeom prst="rect">
              <a:avLst/>
            </a:prstGeom>
            <a:gradFill>
              <a:gsLst>
                <a:gs pos="48000">
                  <a:srgbClr val="49C1AD"/>
                </a:gs>
                <a:gs pos="0">
                  <a:srgbClr val="00B0F0"/>
                </a:gs>
                <a:gs pos="100000">
                  <a:srgbClr val="A8CF38"/>
                </a:gs>
              </a:gsLst>
            </a:gra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47506" y="312676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投入类别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994802" y="3584340"/>
              <a:ext cx="125386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HelveticaNeueLT Pro 67 MdCn" pitchFamily="34" charset="0"/>
                </a:rPr>
                <a:t>500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万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208778" y="3958456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作用概括</a:t>
              </a: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200666" y="5082362"/>
              <a:ext cx="542132" cy="540544"/>
            </a:xfrm>
            <a:custGeom>
              <a:avLst/>
              <a:gdLst>
                <a:gd name="T0" fmla="*/ 271 w 289"/>
                <a:gd name="T1" fmla="*/ 0 h 288"/>
                <a:gd name="T2" fmla="*/ 271 w 289"/>
                <a:gd name="T3" fmla="*/ 0 h 288"/>
                <a:gd name="T4" fmla="*/ 235 w 289"/>
                <a:gd name="T5" fmla="*/ 0 h 288"/>
                <a:gd name="T6" fmla="*/ 217 w 289"/>
                <a:gd name="T7" fmla="*/ 14 h 288"/>
                <a:gd name="T8" fmla="*/ 213 w 289"/>
                <a:gd name="T9" fmla="*/ 36 h 288"/>
                <a:gd name="T10" fmla="*/ 19 w 289"/>
                <a:gd name="T11" fmla="*/ 36 h 288"/>
                <a:gd name="T12" fmla="*/ 3 w 289"/>
                <a:gd name="T13" fmla="*/ 44 h 288"/>
                <a:gd name="T14" fmla="*/ 2 w 289"/>
                <a:gd name="T15" fmla="*/ 62 h 288"/>
                <a:gd name="T16" fmla="*/ 57 w 289"/>
                <a:gd name="T17" fmla="*/ 170 h 288"/>
                <a:gd name="T18" fmla="*/ 73 w 289"/>
                <a:gd name="T19" fmla="*/ 180 h 288"/>
                <a:gd name="T20" fmla="*/ 187 w 289"/>
                <a:gd name="T21" fmla="*/ 180 h 288"/>
                <a:gd name="T22" fmla="*/ 184 w 289"/>
                <a:gd name="T23" fmla="*/ 198 h 288"/>
                <a:gd name="T24" fmla="*/ 91 w 289"/>
                <a:gd name="T25" fmla="*/ 198 h 288"/>
                <a:gd name="T26" fmla="*/ 73 w 289"/>
                <a:gd name="T27" fmla="*/ 216 h 288"/>
                <a:gd name="T28" fmla="*/ 91 w 289"/>
                <a:gd name="T29" fmla="*/ 234 h 288"/>
                <a:gd name="T30" fmla="*/ 199 w 289"/>
                <a:gd name="T31" fmla="*/ 234 h 288"/>
                <a:gd name="T32" fmla="*/ 217 w 289"/>
                <a:gd name="T33" fmla="*/ 219 h 288"/>
                <a:gd name="T34" fmla="*/ 250 w 289"/>
                <a:gd name="T35" fmla="*/ 36 h 288"/>
                <a:gd name="T36" fmla="*/ 271 w 289"/>
                <a:gd name="T37" fmla="*/ 36 h 288"/>
                <a:gd name="T38" fmla="*/ 289 w 289"/>
                <a:gd name="T39" fmla="*/ 18 h 288"/>
                <a:gd name="T40" fmla="*/ 271 w 289"/>
                <a:gd name="T41" fmla="*/ 0 h 288"/>
                <a:gd name="T42" fmla="*/ 194 w 289"/>
                <a:gd name="T43" fmla="*/ 144 h 288"/>
                <a:gd name="T44" fmla="*/ 84 w 289"/>
                <a:gd name="T45" fmla="*/ 144 h 288"/>
                <a:gd name="T46" fmla="*/ 48 w 289"/>
                <a:gd name="T47" fmla="*/ 72 h 288"/>
                <a:gd name="T48" fmla="*/ 207 w 289"/>
                <a:gd name="T49" fmla="*/ 72 h 288"/>
                <a:gd name="T50" fmla="*/ 194 w 289"/>
                <a:gd name="T51" fmla="*/ 144 h 288"/>
                <a:gd name="T52" fmla="*/ 127 w 289"/>
                <a:gd name="T53" fmla="*/ 270 h 288"/>
                <a:gd name="T54" fmla="*/ 109 w 289"/>
                <a:gd name="T55" fmla="*/ 288 h 288"/>
                <a:gd name="T56" fmla="*/ 91 w 289"/>
                <a:gd name="T57" fmla="*/ 270 h 288"/>
                <a:gd name="T58" fmla="*/ 109 w 289"/>
                <a:gd name="T59" fmla="*/ 252 h 288"/>
                <a:gd name="T60" fmla="*/ 127 w 289"/>
                <a:gd name="T61" fmla="*/ 270 h 288"/>
                <a:gd name="T62" fmla="*/ 199 w 289"/>
                <a:gd name="T63" fmla="*/ 270 h 288"/>
                <a:gd name="T64" fmla="*/ 181 w 289"/>
                <a:gd name="T65" fmla="*/ 288 h 288"/>
                <a:gd name="T66" fmla="*/ 163 w 289"/>
                <a:gd name="T67" fmla="*/ 270 h 288"/>
                <a:gd name="T68" fmla="*/ 181 w 289"/>
                <a:gd name="T69" fmla="*/ 252 h 288"/>
                <a:gd name="T70" fmla="*/ 199 w 289"/>
                <a:gd name="T71" fmla="*/ 27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9" h="288">
                  <a:moveTo>
                    <a:pt x="271" y="0"/>
                  </a:moveTo>
                  <a:cubicBezTo>
                    <a:pt x="271" y="0"/>
                    <a:pt x="271" y="0"/>
                    <a:pt x="271" y="0"/>
                  </a:cubicBezTo>
                  <a:cubicBezTo>
                    <a:pt x="235" y="0"/>
                    <a:pt x="235" y="0"/>
                    <a:pt x="235" y="0"/>
                  </a:cubicBezTo>
                  <a:cubicBezTo>
                    <a:pt x="226" y="0"/>
                    <a:pt x="219" y="6"/>
                    <a:pt x="217" y="14"/>
                  </a:cubicBezTo>
                  <a:cubicBezTo>
                    <a:pt x="213" y="36"/>
                    <a:pt x="213" y="36"/>
                    <a:pt x="213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2" y="36"/>
                    <a:pt x="7" y="39"/>
                    <a:pt x="3" y="44"/>
                  </a:cubicBezTo>
                  <a:cubicBezTo>
                    <a:pt x="0" y="50"/>
                    <a:pt x="0" y="56"/>
                    <a:pt x="2" y="62"/>
                  </a:cubicBezTo>
                  <a:cubicBezTo>
                    <a:pt x="57" y="170"/>
                    <a:pt x="57" y="170"/>
                    <a:pt x="57" y="170"/>
                  </a:cubicBezTo>
                  <a:cubicBezTo>
                    <a:pt x="60" y="176"/>
                    <a:pt x="66" y="180"/>
                    <a:pt x="73" y="180"/>
                  </a:cubicBezTo>
                  <a:cubicBezTo>
                    <a:pt x="187" y="180"/>
                    <a:pt x="187" y="180"/>
                    <a:pt x="187" y="180"/>
                  </a:cubicBezTo>
                  <a:cubicBezTo>
                    <a:pt x="184" y="198"/>
                    <a:pt x="184" y="198"/>
                    <a:pt x="184" y="198"/>
                  </a:cubicBezTo>
                  <a:cubicBezTo>
                    <a:pt x="91" y="198"/>
                    <a:pt x="91" y="198"/>
                    <a:pt x="91" y="198"/>
                  </a:cubicBezTo>
                  <a:cubicBezTo>
                    <a:pt x="81" y="198"/>
                    <a:pt x="73" y="206"/>
                    <a:pt x="73" y="216"/>
                  </a:cubicBezTo>
                  <a:cubicBezTo>
                    <a:pt x="73" y="226"/>
                    <a:pt x="81" y="234"/>
                    <a:pt x="91" y="234"/>
                  </a:cubicBezTo>
                  <a:cubicBezTo>
                    <a:pt x="199" y="234"/>
                    <a:pt x="199" y="234"/>
                    <a:pt x="199" y="234"/>
                  </a:cubicBezTo>
                  <a:cubicBezTo>
                    <a:pt x="208" y="234"/>
                    <a:pt x="215" y="228"/>
                    <a:pt x="217" y="219"/>
                  </a:cubicBezTo>
                  <a:cubicBezTo>
                    <a:pt x="250" y="36"/>
                    <a:pt x="250" y="36"/>
                    <a:pt x="250" y="36"/>
                  </a:cubicBezTo>
                  <a:cubicBezTo>
                    <a:pt x="271" y="36"/>
                    <a:pt x="271" y="36"/>
                    <a:pt x="271" y="36"/>
                  </a:cubicBezTo>
                  <a:cubicBezTo>
                    <a:pt x="281" y="36"/>
                    <a:pt x="289" y="28"/>
                    <a:pt x="289" y="18"/>
                  </a:cubicBezTo>
                  <a:cubicBezTo>
                    <a:pt x="289" y="8"/>
                    <a:pt x="281" y="0"/>
                    <a:pt x="271" y="0"/>
                  </a:cubicBezTo>
                  <a:close/>
                  <a:moveTo>
                    <a:pt x="194" y="144"/>
                  </a:moveTo>
                  <a:cubicBezTo>
                    <a:pt x="84" y="144"/>
                    <a:pt x="84" y="144"/>
                    <a:pt x="84" y="144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207" y="72"/>
                    <a:pt x="207" y="72"/>
                    <a:pt x="207" y="72"/>
                  </a:cubicBezTo>
                  <a:lnTo>
                    <a:pt x="194" y="144"/>
                  </a:lnTo>
                  <a:close/>
                  <a:moveTo>
                    <a:pt x="127" y="270"/>
                  </a:moveTo>
                  <a:cubicBezTo>
                    <a:pt x="127" y="280"/>
                    <a:pt x="119" y="288"/>
                    <a:pt x="109" y="288"/>
                  </a:cubicBezTo>
                  <a:cubicBezTo>
                    <a:pt x="99" y="288"/>
                    <a:pt x="91" y="280"/>
                    <a:pt x="91" y="270"/>
                  </a:cubicBezTo>
                  <a:cubicBezTo>
                    <a:pt x="91" y="260"/>
                    <a:pt x="99" y="252"/>
                    <a:pt x="109" y="252"/>
                  </a:cubicBezTo>
                  <a:cubicBezTo>
                    <a:pt x="119" y="252"/>
                    <a:pt x="127" y="260"/>
                    <a:pt x="127" y="270"/>
                  </a:cubicBezTo>
                  <a:close/>
                  <a:moveTo>
                    <a:pt x="199" y="270"/>
                  </a:moveTo>
                  <a:cubicBezTo>
                    <a:pt x="199" y="280"/>
                    <a:pt x="191" y="288"/>
                    <a:pt x="181" y="288"/>
                  </a:cubicBezTo>
                  <a:cubicBezTo>
                    <a:pt x="171" y="288"/>
                    <a:pt x="163" y="280"/>
                    <a:pt x="163" y="270"/>
                  </a:cubicBezTo>
                  <a:cubicBezTo>
                    <a:pt x="163" y="260"/>
                    <a:pt x="171" y="252"/>
                    <a:pt x="181" y="252"/>
                  </a:cubicBezTo>
                  <a:cubicBezTo>
                    <a:pt x="191" y="252"/>
                    <a:pt x="199" y="260"/>
                    <a:pt x="199" y="27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599597" y="2924944"/>
            <a:ext cx="2376264" cy="2880320"/>
            <a:chOff x="3599597" y="2924944"/>
            <a:chExt cx="2376264" cy="2880320"/>
          </a:xfrm>
        </p:grpSpPr>
        <p:sp>
          <p:nvSpPr>
            <p:cNvPr id="12" name="圆角矩形 11"/>
            <p:cNvSpPr/>
            <p:nvPr/>
          </p:nvSpPr>
          <p:spPr>
            <a:xfrm>
              <a:off x="3599597" y="2924944"/>
              <a:ext cx="2376264" cy="2880320"/>
            </a:xfrm>
            <a:prstGeom prst="roundRect">
              <a:avLst>
                <a:gd name="adj" fmla="val 7850"/>
              </a:avLst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2700000" scaled="1"/>
            </a:gradFill>
            <a:ln w="1270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600069" y="3573016"/>
              <a:ext cx="2375792" cy="792088"/>
            </a:xfrm>
            <a:prstGeom prst="rect">
              <a:avLst/>
            </a:prstGeom>
            <a:gradFill>
              <a:gsLst>
                <a:gs pos="48000">
                  <a:srgbClr val="49C1AD"/>
                </a:gs>
                <a:gs pos="0">
                  <a:srgbClr val="00B0F0"/>
                </a:gs>
                <a:gs pos="100000">
                  <a:srgbClr val="A8CF38"/>
                </a:gs>
              </a:gsLst>
            </a:gra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662461" y="312676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投入类别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609757" y="3584340"/>
              <a:ext cx="125386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HelveticaNeueLT Pro 67 MdCn" pitchFamily="34" charset="0"/>
                </a:rPr>
                <a:t>200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万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823733" y="3958456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作用概括</a:t>
              </a:r>
            </a:p>
          </p:txBody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3799779" y="5082362"/>
              <a:ext cx="472282" cy="540544"/>
            </a:xfrm>
            <a:custGeom>
              <a:avLst/>
              <a:gdLst>
                <a:gd name="T0" fmla="*/ 216 w 252"/>
                <a:gd name="T1" fmla="*/ 0 h 288"/>
                <a:gd name="T2" fmla="*/ 36 w 252"/>
                <a:gd name="T3" fmla="*/ 0 h 288"/>
                <a:gd name="T4" fmla="*/ 0 w 252"/>
                <a:gd name="T5" fmla="*/ 36 h 288"/>
                <a:gd name="T6" fmla="*/ 0 w 252"/>
                <a:gd name="T7" fmla="*/ 252 h 288"/>
                <a:gd name="T8" fmla="*/ 36 w 252"/>
                <a:gd name="T9" fmla="*/ 288 h 288"/>
                <a:gd name="T10" fmla="*/ 216 w 252"/>
                <a:gd name="T11" fmla="*/ 288 h 288"/>
                <a:gd name="T12" fmla="*/ 252 w 252"/>
                <a:gd name="T13" fmla="*/ 252 h 288"/>
                <a:gd name="T14" fmla="*/ 252 w 252"/>
                <a:gd name="T15" fmla="*/ 36 h 288"/>
                <a:gd name="T16" fmla="*/ 216 w 252"/>
                <a:gd name="T17" fmla="*/ 0 h 288"/>
                <a:gd name="T18" fmla="*/ 126 w 252"/>
                <a:gd name="T19" fmla="*/ 279 h 288"/>
                <a:gd name="T20" fmla="*/ 108 w 252"/>
                <a:gd name="T21" fmla="*/ 261 h 288"/>
                <a:gd name="T22" fmla="*/ 126 w 252"/>
                <a:gd name="T23" fmla="*/ 243 h 288"/>
                <a:gd name="T24" fmla="*/ 144 w 252"/>
                <a:gd name="T25" fmla="*/ 261 h 288"/>
                <a:gd name="T26" fmla="*/ 126 w 252"/>
                <a:gd name="T27" fmla="*/ 279 h 288"/>
                <a:gd name="T28" fmla="*/ 216 w 252"/>
                <a:gd name="T29" fmla="*/ 234 h 288"/>
                <a:gd name="T30" fmla="*/ 36 w 252"/>
                <a:gd name="T31" fmla="*/ 234 h 288"/>
                <a:gd name="T32" fmla="*/ 36 w 252"/>
                <a:gd name="T33" fmla="*/ 36 h 288"/>
                <a:gd name="T34" fmla="*/ 216 w 252"/>
                <a:gd name="T35" fmla="*/ 36 h 288"/>
                <a:gd name="T36" fmla="*/ 216 w 252"/>
                <a:gd name="T37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88">
                  <a:moveTo>
                    <a:pt x="21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72"/>
                    <a:pt x="16" y="288"/>
                    <a:pt x="36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36" y="288"/>
                    <a:pt x="252" y="272"/>
                    <a:pt x="252" y="252"/>
                  </a:cubicBezTo>
                  <a:cubicBezTo>
                    <a:pt x="252" y="36"/>
                    <a:pt x="252" y="36"/>
                    <a:pt x="252" y="36"/>
                  </a:cubicBezTo>
                  <a:cubicBezTo>
                    <a:pt x="252" y="16"/>
                    <a:pt x="236" y="0"/>
                    <a:pt x="216" y="0"/>
                  </a:cubicBezTo>
                  <a:close/>
                  <a:moveTo>
                    <a:pt x="126" y="279"/>
                  </a:moveTo>
                  <a:cubicBezTo>
                    <a:pt x="116" y="279"/>
                    <a:pt x="108" y="271"/>
                    <a:pt x="108" y="261"/>
                  </a:cubicBezTo>
                  <a:cubicBezTo>
                    <a:pt x="108" y="251"/>
                    <a:pt x="116" y="243"/>
                    <a:pt x="126" y="243"/>
                  </a:cubicBezTo>
                  <a:cubicBezTo>
                    <a:pt x="136" y="243"/>
                    <a:pt x="144" y="251"/>
                    <a:pt x="144" y="261"/>
                  </a:cubicBezTo>
                  <a:cubicBezTo>
                    <a:pt x="144" y="271"/>
                    <a:pt x="136" y="279"/>
                    <a:pt x="126" y="279"/>
                  </a:cubicBezTo>
                  <a:close/>
                  <a:moveTo>
                    <a:pt x="216" y="234"/>
                  </a:moveTo>
                  <a:cubicBezTo>
                    <a:pt x="36" y="234"/>
                    <a:pt x="36" y="234"/>
                    <a:pt x="36" y="23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216" y="36"/>
                    <a:pt x="216" y="36"/>
                    <a:pt x="216" y="36"/>
                  </a:cubicBezTo>
                  <a:lnTo>
                    <a:pt x="216" y="23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14552" y="2924944"/>
            <a:ext cx="2376264" cy="2880320"/>
            <a:chOff x="6214552" y="2924944"/>
            <a:chExt cx="2376264" cy="2880320"/>
          </a:xfrm>
        </p:grpSpPr>
        <p:sp>
          <p:nvSpPr>
            <p:cNvPr id="19" name="圆角矩形 18"/>
            <p:cNvSpPr/>
            <p:nvPr/>
          </p:nvSpPr>
          <p:spPr>
            <a:xfrm>
              <a:off x="6214552" y="2924944"/>
              <a:ext cx="2376264" cy="2880320"/>
            </a:xfrm>
            <a:prstGeom prst="roundRect">
              <a:avLst>
                <a:gd name="adj" fmla="val 7850"/>
              </a:avLst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2700000" scaled="1"/>
            </a:gradFill>
            <a:ln w="1270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214552" y="3573016"/>
              <a:ext cx="2376264" cy="792088"/>
            </a:xfrm>
            <a:prstGeom prst="rect">
              <a:avLst/>
            </a:prstGeom>
            <a:gradFill>
              <a:gsLst>
                <a:gs pos="48000">
                  <a:srgbClr val="49C1AD"/>
                </a:gs>
                <a:gs pos="0">
                  <a:srgbClr val="00B0F0"/>
                </a:gs>
                <a:gs pos="100000">
                  <a:srgbClr val="A8CF38"/>
                </a:gs>
              </a:gsLst>
            </a:gra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277416" y="312676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投入类别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224712" y="3584340"/>
              <a:ext cx="125386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HelveticaNeueLT Pro 67 MdCn" pitchFamily="34" charset="0"/>
                </a:rPr>
                <a:t>200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万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438688" y="3971156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作用概括</a:t>
              </a:r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6430576" y="5097840"/>
              <a:ext cx="508000" cy="509588"/>
            </a:xfrm>
            <a:custGeom>
              <a:avLst/>
              <a:gdLst>
                <a:gd name="T0" fmla="*/ 261 w 271"/>
                <a:gd name="T1" fmla="*/ 246 h 272"/>
                <a:gd name="T2" fmla="*/ 242 w 271"/>
                <a:gd name="T3" fmla="*/ 266 h 272"/>
                <a:gd name="T4" fmla="*/ 228 w 271"/>
                <a:gd name="T5" fmla="*/ 271 h 272"/>
                <a:gd name="T6" fmla="*/ 66 w 271"/>
                <a:gd name="T7" fmla="*/ 205 h 272"/>
                <a:gd name="T8" fmla="*/ 0 w 271"/>
                <a:gd name="T9" fmla="*/ 43 h 272"/>
                <a:gd name="T10" fmla="*/ 6 w 271"/>
                <a:gd name="T11" fmla="*/ 30 h 272"/>
                <a:gd name="T12" fmla="*/ 25 w 271"/>
                <a:gd name="T13" fmla="*/ 11 h 272"/>
                <a:gd name="T14" fmla="*/ 55 w 271"/>
                <a:gd name="T15" fmla="*/ 4 h 272"/>
                <a:gd name="T16" fmla="*/ 59 w 271"/>
                <a:gd name="T17" fmla="*/ 5 h 272"/>
                <a:gd name="T18" fmla="*/ 81 w 271"/>
                <a:gd name="T19" fmla="*/ 28 h 272"/>
                <a:gd name="T20" fmla="*/ 90 w 271"/>
                <a:gd name="T21" fmla="*/ 63 h 272"/>
                <a:gd name="T22" fmla="*/ 82 w 271"/>
                <a:gd name="T23" fmla="*/ 94 h 272"/>
                <a:gd name="T24" fmla="*/ 70 w 271"/>
                <a:gd name="T25" fmla="*/ 106 h 272"/>
                <a:gd name="T26" fmla="*/ 165 w 271"/>
                <a:gd name="T27" fmla="*/ 202 h 272"/>
                <a:gd name="T28" fmla="*/ 178 w 271"/>
                <a:gd name="T29" fmla="*/ 189 h 272"/>
                <a:gd name="T30" fmla="*/ 208 w 271"/>
                <a:gd name="T31" fmla="*/ 181 h 272"/>
                <a:gd name="T32" fmla="*/ 243 w 271"/>
                <a:gd name="T33" fmla="*/ 191 h 272"/>
                <a:gd name="T34" fmla="*/ 266 w 271"/>
                <a:gd name="T35" fmla="*/ 213 h 272"/>
                <a:gd name="T36" fmla="*/ 268 w 271"/>
                <a:gd name="T37" fmla="*/ 217 h 272"/>
                <a:gd name="T38" fmla="*/ 268 w 271"/>
                <a:gd name="T39" fmla="*/ 217 h 272"/>
                <a:gd name="T40" fmla="*/ 261 w 271"/>
                <a:gd name="T41" fmla="*/ 24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1" h="272">
                  <a:moveTo>
                    <a:pt x="261" y="246"/>
                  </a:moveTo>
                  <a:cubicBezTo>
                    <a:pt x="242" y="266"/>
                    <a:pt x="242" y="266"/>
                    <a:pt x="242" y="266"/>
                  </a:cubicBezTo>
                  <a:cubicBezTo>
                    <a:pt x="238" y="269"/>
                    <a:pt x="228" y="271"/>
                    <a:pt x="228" y="271"/>
                  </a:cubicBezTo>
                  <a:cubicBezTo>
                    <a:pt x="167" y="272"/>
                    <a:pt x="109" y="248"/>
                    <a:pt x="66" y="205"/>
                  </a:cubicBezTo>
                  <a:cubicBezTo>
                    <a:pt x="23" y="162"/>
                    <a:pt x="0" y="104"/>
                    <a:pt x="0" y="43"/>
                  </a:cubicBezTo>
                  <a:cubicBezTo>
                    <a:pt x="0" y="43"/>
                    <a:pt x="2" y="33"/>
                    <a:pt x="6" y="3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32" y="4"/>
                    <a:pt x="45" y="0"/>
                    <a:pt x="55" y="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68" y="8"/>
                    <a:pt x="78" y="18"/>
                    <a:pt x="81" y="28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3" y="73"/>
                    <a:pt x="89" y="87"/>
                    <a:pt x="82" y="94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82" y="153"/>
                    <a:pt x="119" y="189"/>
                    <a:pt x="165" y="202"/>
                  </a:cubicBezTo>
                  <a:cubicBezTo>
                    <a:pt x="178" y="189"/>
                    <a:pt x="178" y="189"/>
                    <a:pt x="178" y="189"/>
                  </a:cubicBezTo>
                  <a:cubicBezTo>
                    <a:pt x="185" y="182"/>
                    <a:pt x="198" y="178"/>
                    <a:pt x="208" y="181"/>
                  </a:cubicBezTo>
                  <a:cubicBezTo>
                    <a:pt x="243" y="191"/>
                    <a:pt x="243" y="191"/>
                    <a:pt x="243" y="191"/>
                  </a:cubicBezTo>
                  <a:cubicBezTo>
                    <a:pt x="253" y="193"/>
                    <a:pt x="263" y="203"/>
                    <a:pt x="266" y="213"/>
                  </a:cubicBezTo>
                  <a:cubicBezTo>
                    <a:pt x="268" y="217"/>
                    <a:pt x="268" y="217"/>
                    <a:pt x="268" y="217"/>
                  </a:cubicBezTo>
                  <a:cubicBezTo>
                    <a:pt x="268" y="217"/>
                    <a:pt x="268" y="217"/>
                    <a:pt x="268" y="217"/>
                  </a:cubicBezTo>
                  <a:cubicBezTo>
                    <a:pt x="271" y="226"/>
                    <a:pt x="268" y="239"/>
                    <a:pt x="261" y="24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829507" y="2924944"/>
            <a:ext cx="2376264" cy="2880320"/>
            <a:chOff x="8829507" y="2924944"/>
            <a:chExt cx="2376264" cy="2880320"/>
          </a:xfrm>
        </p:grpSpPr>
        <p:sp>
          <p:nvSpPr>
            <p:cNvPr id="26" name="圆角矩形 25"/>
            <p:cNvSpPr/>
            <p:nvPr/>
          </p:nvSpPr>
          <p:spPr>
            <a:xfrm>
              <a:off x="8829507" y="2924944"/>
              <a:ext cx="2376264" cy="2880320"/>
            </a:xfrm>
            <a:prstGeom prst="roundRect">
              <a:avLst>
                <a:gd name="adj" fmla="val 7850"/>
              </a:avLst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2700000" scaled="1"/>
            </a:gradFill>
            <a:ln w="1270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829507" y="3573016"/>
              <a:ext cx="2376264" cy="792088"/>
            </a:xfrm>
            <a:prstGeom prst="rect">
              <a:avLst/>
            </a:prstGeom>
            <a:gradFill>
              <a:gsLst>
                <a:gs pos="48000">
                  <a:srgbClr val="49C1AD"/>
                </a:gs>
                <a:gs pos="0">
                  <a:srgbClr val="00B0F0"/>
                </a:gs>
                <a:gs pos="100000">
                  <a:srgbClr val="A8CF38"/>
                </a:gs>
              </a:gsLst>
            </a:gra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892371" y="312676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投入类别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839667" y="3584340"/>
              <a:ext cx="125386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HelveticaNeueLT Pro 67 MdCn" pitchFamily="34" charset="0"/>
                </a:rPr>
                <a:t>100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万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0053643" y="3978776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作用概括</a:t>
              </a:r>
            </a:p>
          </p:txBody>
        </p:sp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9026388" y="5067678"/>
              <a:ext cx="539750" cy="539750"/>
            </a:xfrm>
            <a:custGeom>
              <a:avLst/>
              <a:gdLst>
                <a:gd name="T0" fmla="*/ 153 w 288"/>
                <a:gd name="T1" fmla="*/ 0 h 288"/>
                <a:gd name="T2" fmla="*/ 153 w 288"/>
                <a:gd name="T3" fmla="*/ 134 h 288"/>
                <a:gd name="T4" fmla="*/ 288 w 288"/>
                <a:gd name="T5" fmla="*/ 134 h 288"/>
                <a:gd name="T6" fmla="*/ 153 w 288"/>
                <a:gd name="T7" fmla="*/ 0 h 288"/>
                <a:gd name="T8" fmla="*/ 171 w 288"/>
                <a:gd name="T9" fmla="*/ 20 h 288"/>
                <a:gd name="T10" fmla="*/ 267 w 288"/>
                <a:gd name="T11" fmla="*/ 116 h 288"/>
                <a:gd name="T12" fmla="*/ 171 w 288"/>
                <a:gd name="T13" fmla="*/ 116 h 288"/>
                <a:gd name="T14" fmla="*/ 171 w 288"/>
                <a:gd name="T15" fmla="*/ 20 h 288"/>
                <a:gd name="T16" fmla="*/ 136 w 288"/>
                <a:gd name="T17" fmla="*/ 148 h 288"/>
                <a:gd name="T18" fmla="*/ 208 w 288"/>
                <a:gd name="T19" fmla="*/ 272 h 288"/>
                <a:gd name="T20" fmla="*/ 144 w 288"/>
                <a:gd name="T21" fmla="*/ 288 h 288"/>
                <a:gd name="T22" fmla="*/ 0 w 288"/>
                <a:gd name="T23" fmla="*/ 143 h 288"/>
                <a:gd name="T24" fmla="*/ 135 w 288"/>
                <a:gd name="T25" fmla="*/ 0 h 288"/>
                <a:gd name="T26" fmla="*/ 135 w 288"/>
                <a:gd name="T27" fmla="*/ 143 h 288"/>
                <a:gd name="T28" fmla="*/ 136 w 288"/>
                <a:gd name="T29" fmla="*/ 148 h 288"/>
                <a:gd name="T30" fmla="*/ 159 w 288"/>
                <a:gd name="T31" fmla="*/ 152 h 288"/>
                <a:gd name="T32" fmla="*/ 288 w 288"/>
                <a:gd name="T33" fmla="*/ 152 h 288"/>
                <a:gd name="T34" fmla="*/ 224 w 288"/>
                <a:gd name="T35" fmla="*/ 264 h 288"/>
                <a:gd name="T36" fmla="*/ 159 w 288"/>
                <a:gd name="T37" fmla="*/ 15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8" h="288">
                  <a:moveTo>
                    <a:pt x="153" y="0"/>
                  </a:moveTo>
                  <a:cubicBezTo>
                    <a:pt x="153" y="134"/>
                    <a:pt x="153" y="134"/>
                    <a:pt x="153" y="134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3" y="62"/>
                    <a:pt x="225" y="4"/>
                    <a:pt x="153" y="0"/>
                  </a:cubicBezTo>
                  <a:close/>
                  <a:moveTo>
                    <a:pt x="171" y="20"/>
                  </a:moveTo>
                  <a:cubicBezTo>
                    <a:pt x="219" y="31"/>
                    <a:pt x="256" y="69"/>
                    <a:pt x="267" y="116"/>
                  </a:cubicBezTo>
                  <a:cubicBezTo>
                    <a:pt x="171" y="116"/>
                    <a:pt x="171" y="116"/>
                    <a:pt x="171" y="116"/>
                  </a:cubicBezTo>
                  <a:lnTo>
                    <a:pt x="171" y="20"/>
                  </a:lnTo>
                  <a:close/>
                  <a:moveTo>
                    <a:pt x="136" y="148"/>
                  </a:moveTo>
                  <a:cubicBezTo>
                    <a:pt x="208" y="272"/>
                    <a:pt x="208" y="272"/>
                    <a:pt x="208" y="272"/>
                  </a:cubicBezTo>
                  <a:cubicBezTo>
                    <a:pt x="189" y="282"/>
                    <a:pt x="167" y="288"/>
                    <a:pt x="144" y="288"/>
                  </a:cubicBezTo>
                  <a:cubicBezTo>
                    <a:pt x="64" y="288"/>
                    <a:pt x="0" y="223"/>
                    <a:pt x="0" y="143"/>
                  </a:cubicBezTo>
                  <a:cubicBezTo>
                    <a:pt x="0" y="67"/>
                    <a:pt x="59" y="4"/>
                    <a:pt x="135" y="0"/>
                  </a:cubicBezTo>
                  <a:cubicBezTo>
                    <a:pt x="135" y="143"/>
                    <a:pt x="135" y="143"/>
                    <a:pt x="135" y="143"/>
                  </a:cubicBezTo>
                  <a:cubicBezTo>
                    <a:pt x="135" y="145"/>
                    <a:pt x="135" y="147"/>
                    <a:pt x="136" y="148"/>
                  </a:cubicBezTo>
                  <a:close/>
                  <a:moveTo>
                    <a:pt x="159" y="152"/>
                  </a:moveTo>
                  <a:cubicBezTo>
                    <a:pt x="288" y="152"/>
                    <a:pt x="288" y="152"/>
                    <a:pt x="288" y="152"/>
                  </a:cubicBezTo>
                  <a:cubicBezTo>
                    <a:pt x="285" y="199"/>
                    <a:pt x="260" y="239"/>
                    <a:pt x="224" y="264"/>
                  </a:cubicBezTo>
                  <a:lnTo>
                    <a:pt x="159" y="152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文本框 13"/>
          <p:cNvSpPr txBox="1"/>
          <p:nvPr/>
        </p:nvSpPr>
        <p:spPr>
          <a:xfrm>
            <a:off x="3599597" y="1412776"/>
            <a:ext cx="2375792" cy="122340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34" name="文本框 13"/>
          <p:cNvSpPr txBox="1"/>
          <p:nvPr/>
        </p:nvSpPr>
        <p:spPr>
          <a:xfrm>
            <a:off x="6231092" y="1412776"/>
            <a:ext cx="2375792" cy="144346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35" name="文本框 13"/>
          <p:cNvSpPr txBox="1"/>
          <p:nvPr/>
        </p:nvSpPr>
        <p:spPr>
          <a:xfrm>
            <a:off x="8839667" y="1412776"/>
            <a:ext cx="2375792" cy="122340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</p:spTree>
    <p:extLst>
      <p:ext uri="{BB962C8B-B14F-4D97-AF65-F5344CB8AC3E}">
        <p14:creationId xmlns:p14="http://schemas.microsoft.com/office/powerpoint/2010/main" val="144428030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"/>
                            </p:stCondLst>
                            <p:childTnLst>
                              <p:par>
                                <p:cTn id="35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600"/>
                            </p:stCondLst>
                            <p:childTnLst>
                              <p:par>
                                <p:cTn id="45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3" grpId="0"/>
      <p:bldP spid="34" grpId="0"/>
      <p:bldP spid="3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84446" y="4673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项目协调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82638" y="1052736"/>
            <a:ext cx="1022513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2941443" y="2567046"/>
            <a:ext cx="1354112" cy="1351403"/>
          </a:xfrm>
          <a:custGeom>
            <a:avLst/>
            <a:gdLst>
              <a:gd name="T0" fmla="*/ 635 w 635"/>
              <a:gd name="T1" fmla="*/ 345 h 634"/>
              <a:gd name="T2" fmla="*/ 600 w 635"/>
              <a:gd name="T3" fmla="*/ 283 h 634"/>
              <a:gd name="T4" fmla="*/ 553 w 635"/>
              <a:gd name="T5" fmla="*/ 220 h 634"/>
              <a:gd name="T6" fmla="*/ 606 w 635"/>
              <a:gd name="T7" fmla="*/ 184 h 634"/>
              <a:gd name="T8" fmla="*/ 544 w 635"/>
              <a:gd name="T9" fmla="*/ 146 h 634"/>
              <a:gd name="T10" fmla="*/ 473 w 635"/>
              <a:gd name="T11" fmla="*/ 116 h 634"/>
              <a:gd name="T12" fmla="*/ 501 w 635"/>
              <a:gd name="T13" fmla="*/ 57 h 634"/>
              <a:gd name="T14" fmla="*/ 430 w 635"/>
              <a:gd name="T15" fmla="*/ 56 h 634"/>
              <a:gd name="T16" fmla="*/ 351 w 635"/>
              <a:gd name="T17" fmla="*/ 65 h 634"/>
              <a:gd name="T18" fmla="*/ 345 w 635"/>
              <a:gd name="T19" fmla="*/ 0 h 634"/>
              <a:gd name="T20" fmla="*/ 284 w 635"/>
              <a:gd name="T21" fmla="*/ 35 h 634"/>
              <a:gd name="T22" fmla="*/ 220 w 635"/>
              <a:gd name="T23" fmla="*/ 82 h 634"/>
              <a:gd name="T24" fmla="*/ 184 w 635"/>
              <a:gd name="T25" fmla="*/ 29 h 634"/>
              <a:gd name="T26" fmla="*/ 148 w 635"/>
              <a:gd name="T27" fmla="*/ 91 h 634"/>
              <a:gd name="T28" fmla="*/ 116 w 635"/>
              <a:gd name="T29" fmla="*/ 161 h 634"/>
              <a:gd name="T30" fmla="*/ 58 w 635"/>
              <a:gd name="T31" fmla="*/ 134 h 634"/>
              <a:gd name="T32" fmla="*/ 56 w 635"/>
              <a:gd name="T33" fmla="*/ 205 h 634"/>
              <a:gd name="T34" fmla="*/ 65 w 635"/>
              <a:gd name="T35" fmla="*/ 283 h 634"/>
              <a:gd name="T36" fmla="*/ 0 w 635"/>
              <a:gd name="T37" fmla="*/ 289 h 634"/>
              <a:gd name="T38" fmla="*/ 36 w 635"/>
              <a:gd name="T39" fmla="*/ 351 h 634"/>
              <a:gd name="T40" fmla="*/ 82 w 635"/>
              <a:gd name="T41" fmla="*/ 413 h 634"/>
              <a:gd name="T42" fmla="*/ 29 w 635"/>
              <a:gd name="T43" fmla="*/ 450 h 634"/>
              <a:gd name="T44" fmla="*/ 91 w 635"/>
              <a:gd name="T45" fmla="*/ 487 h 634"/>
              <a:gd name="T46" fmla="*/ 162 w 635"/>
              <a:gd name="T47" fmla="*/ 518 h 634"/>
              <a:gd name="T48" fmla="*/ 134 w 635"/>
              <a:gd name="T49" fmla="*/ 577 h 634"/>
              <a:gd name="T50" fmla="*/ 207 w 635"/>
              <a:gd name="T51" fmla="*/ 578 h 634"/>
              <a:gd name="T52" fmla="*/ 284 w 635"/>
              <a:gd name="T53" fmla="*/ 569 h 634"/>
              <a:gd name="T54" fmla="*/ 290 w 635"/>
              <a:gd name="T55" fmla="*/ 634 h 634"/>
              <a:gd name="T56" fmla="*/ 351 w 635"/>
              <a:gd name="T57" fmla="*/ 598 h 634"/>
              <a:gd name="T58" fmla="*/ 415 w 635"/>
              <a:gd name="T59" fmla="*/ 553 h 634"/>
              <a:gd name="T60" fmla="*/ 451 w 635"/>
              <a:gd name="T61" fmla="*/ 605 h 634"/>
              <a:gd name="T62" fmla="*/ 489 w 635"/>
              <a:gd name="T63" fmla="*/ 544 h 634"/>
              <a:gd name="T64" fmla="*/ 519 w 635"/>
              <a:gd name="T65" fmla="*/ 473 h 634"/>
              <a:gd name="T66" fmla="*/ 577 w 635"/>
              <a:gd name="T67" fmla="*/ 500 h 634"/>
              <a:gd name="T68" fmla="*/ 579 w 635"/>
              <a:gd name="T69" fmla="*/ 428 h 634"/>
              <a:gd name="T70" fmla="*/ 570 w 635"/>
              <a:gd name="T71" fmla="*/ 351 h 634"/>
              <a:gd name="T72" fmla="*/ 600 w 635"/>
              <a:gd name="T73" fmla="*/ 351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35" h="634">
                <a:moveTo>
                  <a:pt x="600" y="351"/>
                </a:moveTo>
                <a:cubicBezTo>
                  <a:pt x="635" y="345"/>
                  <a:pt x="635" y="345"/>
                  <a:pt x="635" y="345"/>
                </a:cubicBezTo>
                <a:cubicBezTo>
                  <a:pt x="635" y="289"/>
                  <a:pt x="635" y="289"/>
                  <a:pt x="635" y="289"/>
                </a:cubicBezTo>
                <a:cubicBezTo>
                  <a:pt x="600" y="283"/>
                  <a:pt x="600" y="283"/>
                  <a:pt x="600" y="283"/>
                </a:cubicBezTo>
                <a:cubicBezTo>
                  <a:pt x="570" y="283"/>
                  <a:pt x="570" y="283"/>
                  <a:pt x="570" y="283"/>
                </a:cubicBezTo>
                <a:cubicBezTo>
                  <a:pt x="567" y="261"/>
                  <a:pt x="561" y="240"/>
                  <a:pt x="553" y="220"/>
                </a:cubicBezTo>
                <a:cubicBezTo>
                  <a:pt x="579" y="205"/>
                  <a:pt x="579" y="205"/>
                  <a:pt x="579" y="205"/>
                </a:cubicBezTo>
                <a:cubicBezTo>
                  <a:pt x="606" y="184"/>
                  <a:pt x="606" y="184"/>
                  <a:pt x="606" y="184"/>
                </a:cubicBezTo>
                <a:cubicBezTo>
                  <a:pt x="577" y="134"/>
                  <a:pt x="577" y="134"/>
                  <a:pt x="577" y="134"/>
                </a:cubicBezTo>
                <a:cubicBezTo>
                  <a:pt x="544" y="146"/>
                  <a:pt x="544" y="146"/>
                  <a:pt x="544" y="146"/>
                </a:cubicBezTo>
                <a:cubicBezTo>
                  <a:pt x="519" y="161"/>
                  <a:pt x="519" y="161"/>
                  <a:pt x="519" y="161"/>
                </a:cubicBezTo>
                <a:cubicBezTo>
                  <a:pt x="507" y="145"/>
                  <a:pt x="490" y="128"/>
                  <a:pt x="473" y="116"/>
                </a:cubicBezTo>
                <a:cubicBezTo>
                  <a:pt x="489" y="91"/>
                  <a:pt x="489" y="91"/>
                  <a:pt x="489" y="91"/>
                </a:cubicBezTo>
                <a:cubicBezTo>
                  <a:pt x="501" y="57"/>
                  <a:pt x="501" y="57"/>
                  <a:pt x="501" y="57"/>
                </a:cubicBezTo>
                <a:cubicBezTo>
                  <a:pt x="451" y="29"/>
                  <a:pt x="451" y="29"/>
                  <a:pt x="451" y="29"/>
                </a:cubicBezTo>
                <a:cubicBezTo>
                  <a:pt x="430" y="56"/>
                  <a:pt x="430" y="56"/>
                  <a:pt x="430" y="56"/>
                </a:cubicBezTo>
                <a:cubicBezTo>
                  <a:pt x="415" y="82"/>
                  <a:pt x="415" y="82"/>
                  <a:pt x="415" y="82"/>
                </a:cubicBezTo>
                <a:cubicBezTo>
                  <a:pt x="395" y="74"/>
                  <a:pt x="374" y="68"/>
                  <a:pt x="351" y="65"/>
                </a:cubicBezTo>
                <a:cubicBezTo>
                  <a:pt x="351" y="35"/>
                  <a:pt x="351" y="35"/>
                  <a:pt x="351" y="35"/>
                </a:cubicBezTo>
                <a:cubicBezTo>
                  <a:pt x="345" y="0"/>
                  <a:pt x="345" y="0"/>
                  <a:pt x="345" y="0"/>
                </a:cubicBezTo>
                <a:cubicBezTo>
                  <a:pt x="290" y="0"/>
                  <a:pt x="290" y="0"/>
                  <a:pt x="290" y="0"/>
                </a:cubicBezTo>
                <a:cubicBezTo>
                  <a:pt x="284" y="35"/>
                  <a:pt x="284" y="35"/>
                  <a:pt x="284" y="35"/>
                </a:cubicBezTo>
                <a:cubicBezTo>
                  <a:pt x="284" y="65"/>
                  <a:pt x="284" y="65"/>
                  <a:pt x="284" y="65"/>
                </a:cubicBezTo>
                <a:cubicBezTo>
                  <a:pt x="261" y="68"/>
                  <a:pt x="241" y="74"/>
                  <a:pt x="220" y="82"/>
                </a:cubicBezTo>
                <a:cubicBezTo>
                  <a:pt x="207" y="56"/>
                  <a:pt x="207" y="56"/>
                  <a:pt x="207" y="56"/>
                </a:cubicBezTo>
                <a:cubicBezTo>
                  <a:pt x="184" y="29"/>
                  <a:pt x="184" y="29"/>
                  <a:pt x="184" y="29"/>
                </a:cubicBezTo>
                <a:cubicBezTo>
                  <a:pt x="134" y="57"/>
                  <a:pt x="134" y="57"/>
                  <a:pt x="134" y="57"/>
                </a:cubicBezTo>
                <a:cubicBezTo>
                  <a:pt x="148" y="91"/>
                  <a:pt x="148" y="91"/>
                  <a:pt x="148" y="91"/>
                </a:cubicBezTo>
                <a:cubicBezTo>
                  <a:pt x="162" y="116"/>
                  <a:pt x="162" y="116"/>
                  <a:pt x="162" y="116"/>
                </a:cubicBezTo>
                <a:cubicBezTo>
                  <a:pt x="145" y="128"/>
                  <a:pt x="130" y="145"/>
                  <a:pt x="116" y="161"/>
                </a:cubicBezTo>
                <a:cubicBezTo>
                  <a:pt x="91" y="146"/>
                  <a:pt x="91" y="146"/>
                  <a:pt x="91" y="146"/>
                </a:cubicBezTo>
                <a:cubicBezTo>
                  <a:pt x="58" y="134"/>
                  <a:pt x="58" y="134"/>
                  <a:pt x="58" y="134"/>
                </a:cubicBezTo>
                <a:cubicBezTo>
                  <a:pt x="29" y="184"/>
                  <a:pt x="29" y="184"/>
                  <a:pt x="29" y="184"/>
                </a:cubicBezTo>
                <a:cubicBezTo>
                  <a:pt x="56" y="205"/>
                  <a:pt x="56" y="205"/>
                  <a:pt x="56" y="205"/>
                </a:cubicBezTo>
                <a:cubicBezTo>
                  <a:pt x="82" y="220"/>
                  <a:pt x="82" y="220"/>
                  <a:pt x="82" y="220"/>
                </a:cubicBezTo>
                <a:cubicBezTo>
                  <a:pt x="74" y="240"/>
                  <a:pt x="68" y="261"/>
                  <a:pt x="65" y="283"/>
                </a:cubicBezTo>
                <a:cubicBezTo>
                  <a:pt x="36" y="283"/>
                  <a:pt x="36" y="283"/>
                  <a:pt x="36" y="283"/>
                </a:cubicBezTo>
                <a:cubicBezTo>
                  <a:pt x="0" y="289"/>
                  <a:pt x="0" y="289"/>
                  <a:pt x="0" y="289"/>
                </a:cubicBezTo>
                <a:cubicBezTo>
                  <a:pt x="0" y="345"/>
                  <a:pt x="0" y="345"/>
                  <a:pt x="0" y="345"/>
                </a:cubicBezTo>
                <a:cubicBezTo>
                  <a:pt x="36" y="351"/>
                  <a:pt x="36" y="351"/>
                  <a:pt x="36" y="351"/>
                </a:cubicBezTo>
                <a:cubicBezTo>
                  <a:pt x="65" y="351"/>
                  <a:pt x="65" y="351"/>
                  <a:pt x="65" y="351"/>
                </a:cubicBezTo>
                <a:cubicBezTo>
                  <a:pt x="68" y="372"/>
                  <a:pt x="74" y="393"/>
                  <a:pt x="82" y="413"/>
                </a:cubicBezTo>
                <a:cubicBezTo>
                  <a:pt x="56" y="428"/>
                  <a:pt x="56" y="428"/>
                  <a:pt x="56" y="428"/>
                </a:cubicBezTo>
                <a:cubicBezTo>
                  <a:pt x="29" y="450"/>
                  <a:pt x="29" y="450"/>
                  <a:pt x="29" y="450"/>
                </a:cubicBezTo>
                <a:cubicBezTo>
                  <a:pt x="58" y="500"/>
                  <a:pt x="58" y="500"/>
                  <a:pt x="58" y="500"/>
                </a:cubicBezTo>
                <a:cubicBezTo>
                  <a:pt x="91" y="487"/>
                  <a:pt x="91" y="487"/>
                  <a:pt x="91" y="487"/>
                </a:cubicBezTo>
                <a:cubicBezTo>
                  <a:pt x="116" y="473"/>
                  <a:pt x="116" y="473"/>
                  <a:pt x="116" y="473"/>
                </a:cubicBezTo>
                <a:cubicBezTo>
                  <a:pt x="130" y="490"/>
                  <a:pt x="145" y="505"/>
                  <a:pt x="162" y="518"/>
                </a:cubicBezTo>
                <a:cubicBezTo>
                  <a:pt x="148" y="544"/>
                  <a:pt x="148" y="544"/>
                  <a:pt x="148" y="544"/>
                </a:cubicBezTo>
                <a:cubicBezTo>
                  <a:pt x="134" y="577"/>
                  <a:pt x="134" y="577"/>
                  <a:pt x="134" y="577"/>
                </a:cubicBezTo>
                <a:cubicBezTo>
                  <a:pt x="184" y="605"/>
                  <a:pt x="184" y="605"/>
                  <a:pt x="184" y="605"/>
                </a:cubicBezTo>
                <a:cubicBezTo>
                  <a:pt x="207" y="578"/>
                  <a:pt x="207" y="578"/>
                  <a:pt x="207" y="578"/>
                </a:cubicBezTo>
                <a:cubicBezTo>
                  <a:pt x="220" y="553"/>
                  <a:pt x="220" y="553"/>
                  <a:pt x="220" y="553"/>
                </a:cubicBezTo>
                <a:cubicBezTo>
                  <a:pt x="241" y="560"/>
                  <a:pt x="261" y="566"/>
                  <a:pt x="284" y="569"/>
                </a:cubicBezTo>
                <a:cubicBezTo>
                  <a:pt x="284" y="598"/>
                  <a:pt x="284" y="598"/>
                  <a:pt x="284" y="598"/>
                </a:cubicBezTo>
                <a:cubicBezTo>
                  <a:pt x="290" y="634"/>
                  <a:pt x="290" y="634"/>
                  <a:pt x="290" y="634"/>
                </a:cubicBezTo>
                <a:cubicBezTo>
                  <a:pt x="345" y="634"/>
                  <a:pt x="345" y="634"/>
                  <a:pt x="345" y="634"/>
                </a:cubicBezTo>
                <a:cubicBezTo>
                  <a:pt x="351" y="598"/>
                  <a:pt x="351" y="598"/>
                  <a:pt x="351" y="598"/>
                </a:cubicBezTo>
                <a:cubicBezTo>
                  <a:pt x="351" y="569"/>
                  <a:pt x="351" y="569"/>
                  <a:pt x="351" y="569"/>
                </a:cubicBezTo>
                <a:cubicBezTo>
                  <a:pt x="374" y="566"/>
                  <a:pt x="395" y="560"/>
                  <a:pt x="415" y="553"/>
                </a:cubicBezTo>
                <a:cubicBezTo>
                  <a:pt x="430" y="578"/>
                  <a:pt x="430" y="578"/>
                  <a:pt x="430" y="578"/>
                </a:cubicBezTo>
                <a:cubicBezTo>
                  <a:pt x="451" y="605"/>
                  <a:pt x="451" y="605"/>
                  <a:pt x="451" y="605"/>
                </a:cubicBezTo>
                <a:cubicBezTo>
                  <a:pt x="501" y="577"/>
                  <a:pt x="501" y="577"/>
                  <a:pt x="501" y="577"/>
                </a:cubicBezTo>
                <a:cubicBezTo>
                  <a:pt x="489" y="544"/>
                  <a:pt x="489" y="544"/>
                  <a:pt x="489" y="544"/>
                </a:cubicBezTo>
                <a:cubicBezTo>
                  <a:pt x="473" y="518"/>
                  <a:pt x="473" y="518"/>
                  <a:pt x="473" y="518"/>
                </a:cubicBezTo>
                <a:cubicBezTo>
                  <a:pt x="490" y="505"/>
                  <a:pt x="507" y="490"/>
                  <a:pt x="519" y="473"/>
                </a:cubicBezTo>
                <a:cubicBezTo>
                  <a:pt x="544" y="487"/>
                  <a:pt x="544" y="487"/>
                  <a:pt x="544" y="487"/>
                </a:cubicBezTo>
                <a:cubicBezTo>
                  <a:pt x="577" y="500"/>
                  <a:pt x="577" y="500"/>
                  <a:pt x="577" y="500"/>
                </a:cubicBezTo>
                <a:cubicBezTo>
                  <a:pt x="606" y="450"/>
                  <a:pt x="606" y="450"/>
                  <a:pt x="606" y="450"/>
                </a:cubicBezTo>
                <a:cubicBezTo>
                  <a:pt x="579" y="428"/>
                  <a:pt x="579" y="428"/>
                  <a:pt x="579" y="428"/>
                </a:cubicBezTo>
                <a:cubicBezTo>
                  <a:pt x="553" y="413"/>
                  <a:pt x="553" y="413"/>
                  <a:pt x="553" y="413"/>
                </a:cubicBezTo>
                <a:cubicBezTo>
                  <a:pt x="561" y="393"/>
                  <a:pt x="567" y="372"/>
                  <a:pt x="570" y="351"/>
                </a:cubicBezTo>
                <a:cubicBezTo>
                  <a:pt x="600" y="351"/>
                  <a:pt x="600" y="351"/>
                  <a:pt x="600" y="351"/>
                </a:cubicBezTo>
                <a:cubicBezTo>
                  <a:pt x="600" y="351"/>
                  <a:pt x="600" y="351"/>
                  <a:pt x="600" y="351"/>
                </a:cubicBezTo>
                <a:close/>
              </a:path>
            </a:pathLst>
          </a:cu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3802674" y="3426284"/>
            <a:ext cx="1699861" cy="1695348"/>
          </a:xfrm>
          <a:custGeom>
            <a:avLst/>
            <a:gdLst>
              <a:gd name="T0" fmla="*/ 797 w 797"/>
              <a:gd name="T1" fmla="*/ 426 h 795"/>
              <a:gd name="T2" fmla="*/ 762 w 797"/>
              <a:gd name="T3" fmla="*/ 363 h 795"/>
              <a:gd name="T4" fmla="*/ 721 w 797"/>
              <a:gd name="T5" fmla="*/ 301 h 795"/>
              <a:gd name="T6" fmla="*/ 777 w 797"/>
              <a:gd name="T7" fmla="*/ 271 h 795"/>
              <a:gd name="T8" fmla="*/ 721 w 797"/>
              <a:gd name="T9" fmla="*/ 227 h 795"/>
              <a:gd name="T10" fmla="*/ 660 w 797"/>
              <a:gd name="T11" fmla="*/ 185 h 795"/>
              <a:gd name="T12" fmla="*/ 700 w 797"/>
              <a:gd name="T13" fmla="*/ 135 h 795"/>
              <a:gd name="T14" fmla="*/ 633 w 797"/>
              <a:gd name="T15" fmla="*/ 116 h 795"/>
              <a:gd name="T16" fmla="*/ 559 w 797"/>
              <a:gd name="T17" fmla="*/ 100 h 795"/>
              <a:gd name="T18" fmla="*/ 577 w 797"/>
              <a:gd name="T19" fmla="*/ 40 h 795"/>
              <a:gd name="T20" fmla="*/ 506 w 797"/>
              <a:gd name="T21" fmla="*/ 48 h 795"/>
              <a:gd name="T22" fmla="*/ 434 w 797"/>
              <a:gd name="T23" fmla="*/ 63 h 795"/>
              <a:gd name="T24" fmla="*/ 428 w 797"/>
              <a:gd name="T25" fmla="*/ 0 h 795"/>
              <a:gd name="T26" fmla="*/ 365 w 797"/>
              <a:gd name="T27" fmla="*/ 34 h 795"/>
              <a:gd name="T28" fmla="*/ 303 w 797"/>
              <a:gd name="T29" fmla="*/ 75 h 795"/>
              <a:gd name="T30" fmla="*/ 273 w 797"/>
              <a:gd name="T31" fmla="*/ 19 h 795"/>
              <a:gd name="T32" fmla="*/ 229 w 797"/>
              <a:gd name="T33" fmla="*/ 75 h 795"/>
              <a:gd name="T34" fmla="*/ 187 w 797"/>
              <a:gd name="T35" fmla="*/ 137 h 795"/>
              <a:gd name="T36" fmla="*/ 137 w 797"/>
              <a:gd name="T37" fmla="*/ 96 h 795"/>
              <a:gd name="T38" fmla="*/ 118 w 797"/>
              <a:gd name="T39" fmla="*/ 164 h 795"/>
              <a:gd name="T40" fmla="*/ 103 w 797"/>
              <a:gd name="T41" fmla="*/ 238 h 795"/>
              <a:gd name="T42" fmla="*/ 42 w 797"/>
              <a:gd name="T43" fmla="*/ 218 h 795"/>
              <a:gd name="T44" fmla="*/ 50 w 797"/>
              <a:gd name="T45" fmla="*/ 290 h 795"/>
              <a:gd name="T46" fmla="*/ 63 w 797"/>
              <a:gd name="T47" fmla="*/ 363 h 795"/>
              <a:gd name="T48" fmla="*/ 0 w 797"/>
              <a:gd name="T49" fmla="*/ 369 h 795"/>
              <a:gd name="T50" fmla="*/ 36 w 797"/>
              <a:gd name="T51" fmla="*/ 432 h 795"/>
              <a:gd name="T52" fmla="*/ 77 w 797"/>
              <a:gd name="T53" fmla="*/ 494 h 795"/>
              <a:gd name="T54" fmla="*/ 20 w 797"/>
              <a:gd name="T55" fmla="*/ 524 h 795"/>
              <a:gd name="T56" fmla="*/ 77 w 797"/>
              <a:gd name="T57" fmla="*/ 567 h 795"/>
              <a:gd name="T58" fmla="*/ 139 w 797"/>
              <a:gd name="T59" fmla="*/ 610 h 795"/>
              <a:gd name="T60" fmla="*/ 98 w 797"/>
              <a:gd name="T61" fmla="*/ 659 h 795"/>
              <a:gd name="T62" fmla="*/ 166 w 797"/>
              <a:gd name="T63" fmla="*/ 679 h 795"/>
              <a:gd name="T64" fmla="*/ 240 w 797"/>
              <a:gd name="T65" fmla="*/ 694 h 795"/>
              <a:gd name="T66" fmla="*/ 220 w 797"/>
              <a:gd name="T67" fmla="*/ 754 h 795"/>
              <a:gd name="T68" fmla="*/ 291 w 797"/>
              <a:gd name="T69" fmla="*/ 747 h 795"/>
              <a:gd name="T70" fmla="*/ 365 w 797"/>
              <a:gd name="T71" fmla="*/ 731 h 795"/>
              <a:gd name="T72" fmla="*/ 371 w 797"/>
              <a:gd name="T73" fmla="*/ 795 h 795"/>
              <a:gd name="T74" fmla="*/ 434 w 797"/>
              <a:gd name="T75" fmla="*/ 760 h 795"/>
              <a:gd name="T76" fmla="*/ 495 w 797"/>
              <a:gd name="T77" fmla="*/ 719 h 795"/>
              <a:gd name="T78" fmla="*/ 526 w 797"/>
              <a:gd name="T79" fmla="*/ 777 h 795"/>
              <a:gd name="T80" fmla="*/ 569 w 797"/>
              <a:gd name="T81" fmla="*/ 719 h 795"/>
              <a:gd name="T82" fmla="*/ 611 w 797"/>
              <a:gd name="T83" fmla="*/ 658 h 795"/>
              <a:gd name="T84" fmla="*/ 661 w 797"/>
              <a:gd name="T85" fmla="*/ 698 h 795"/>
              <a:gd name="T86" fmla="*/ 681 w 797"/>
              <a:gd name="T87" fmla="*/ 631 h 795"/>
              <a:gd name="T88" fmla="*/ 696 w 797"/>
              <a:gd name="T89" fmla="*/ 557 h 795"/>
              <a:gd name="T90" fmla="*/ 756 w 797"/>
              <a:gd name="T91" fmla="*/ 576 h 795"/>
              <a:gd name="T92" fmla="*/ 747 w 797"/>
              <a:gd name="T93" fmla="*/ 504 h 795"/>
              <a:gd name="T94" fmla="*/ 733 w 797"/>
              <a:gd name="T95" fmla="*/ 432 h 795"/>
              <a:gd name="T96" fmla="*/ 762 w 797"/>
              <a:gd name="T97" fmla="*/ 432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97" h="795">
                <a:moveTo>
                  <a:pt x="762" y="432"/>
                </a:moveTo>
                <a:cubicBezTo>
                  <a:pt x="797" y="426"/>
                  <a:pt x="797" y="426"/>
                  <a:pt x="797" y="426"/>
                </a:cubicBezTo>
                <a:cubicBezTo>
                  <a:pt x="797" y="369"/>
                  <a:pt x="797" y="369"/>
                  <a:pt x="797" y="369"/>
                </a:cubicBezTo>
                <a:cubicBezTo>
                  <a:pt x="762" y="363"/>
                  <a:pt x="762" y="363"/>
                  <a:pt x="762" y="363"/>
                </a:cubicBezTo>
                <a:cubicBezTo>
                  <a:pt x="733" y="363"/>
                  <a:pt x="733" y="363"/>
                  <a:pt x="733" y="363"/>
                </a:cubicBezTo>
                <a:cubicBezTo>
                  <a:pt x="732" y="341"/>
                  <a:pt x="727" y="320"/>
                  <a:pt x="721" y="301"/>
                </a:cubicBezTo>
                <a:cubicBezTo>
                  <a:pt x="747" y="290"/>
                  <a:pt x="747" y="290"/>
                  <a:pt x="747" y="290"/>
                </a:cubicBezTo>
                <a:cubicBezTo>
                  <a:pt x="777" y="271"/>
                  <a:pt x="777" y="271"/>
                  <a:pt x="777" y="271"/>
                </a:cubicBezTo>
                <a:cubicBezTo>
                  <a:pt x="756" y="218"/>
                  <a:pt x="756" y="218"/>
                  <a:pt x="756" y="218"/>
                </a:cubicBezTo>
                <a:cubicBezTo>
                  <a:pt x="721" y="227"/>
                  <a:pt x="721" y="227"/>
                  <a:pt x="721" y="227"/>
                </a:cubicBezTo>
                <a:cubicBezTo>
                  <a:pt x="696" y="238"/>
                  <a:pt x="696" y="238"/>
                  <a:pt x="696" y="238"/>
                </a:cubicBezTo>
                <a:cubicBezTo>
                  <a:pt x="685" y="218"/>
                  <a:pt x="673" y="201"/>
                  <a:pt x="660" y="185"/>
                </a:cubicBezTo>
                <a:cubicBezTo>
                  <a:pt x="681" y="164"/>
                  <a:pt x="681" y="164"/>
                  <a:pt x="681" y="164"/>
                </a:cubicBezTo>
                <a:cubicBezTo>
                  <a:pt x="700" y="135"/>
                  <a:pt x="700" y="135"/>
                  <a:pt x="700" y="135"/>
                </a:cubicBezTo>
                <a:cubicBezTo>
                  <a:pt x="661" y="96"/>
                  <a:pt x="661" y="96"/>
                  <a:pt x="661" y="96"/>
                </a:cubicBezTo>
                <a:cubicBezTo>
                  <a:pt x="633" y="116"/>
                  <a:pt x="633" y="116"/>
                  <a:pt x="633" y="116"/>
                </a:cubicBezTo>
                <a:cubicBezTo>
                  <a:pt x="611" y="137"/>
                  <a:pt x="611" y="137"/>
                  <a:pt x="611" y="137"/>
                </a:cubicBezTo>
                <a:cubicBezTo>
                  <a:pt x="595" y="123"/>
                  <a:pt x="577" y="111"/>
                  <a:pt x="559" y="100"/>
                </a:cubicBezTo>
                <a:cubicBezTo>
                  <a:pt x="569" y="75"/>
                  <a:pt x="569" y="75"/>
                  <a:pt x="569" y="75"/>
                </a:cubicBezTo>
                <a:cubicBezTo>
                  <a:pt x="577" y="40"/>
                  <a:pt x="577" y="40"/>
                  <a:pt x="577" y="40"/>
                </a:cubicBezTo>
                <a:cubicBezTo>
                  <a:pt x="526" y="19"/>
                  <a:pt x="526" y="19"/>
                  <a:pt x="526" y="19"/>
                </a:cubicBezTo>
                <a:cubicBezTo>
                  <a:pt x="506" y="48"/>
                  <a:pt x="506" y="48"/>
                  <a:pt x="506" y="48"/>
                </a:cubicBezTo>
                <a:cubicBezTo>
                  <a:pt x="495" y="75"/>
                  <a:pt x="495" y="75"/>
                  <a:pt x="495" y="75"/>
                </a:cubicBezTo>
                <a:cubicBezTo>
                  <a:pt x="476" y="69"/>
                  <a:pt x="455" y="64"/>
                  <a:pt x="434" y="63"/>
                </a:cubicBezTo>
                <a:cubicBezTo>
                  <a:pt x="434" y="34"/>
                  <a:pt x="434" y="34"/>
                  <a:pt x="434" y="34"/>
                </a:cubicBezTo>
                <a:cubicBezTo>
                  <a:pt x="428" y="0"/>
                  <a:pt x="428" y="0"/>
                  <a:pt x="428" y="0"/>
                </a:cubicBezTo>
                <a:cubicBezTo>
                  <a:pt x="371" y="0"/>
                  <a:pt x="371" y="0"/>
                  <a:pt x="371" y="0"/>
                </a:cubicBezTo>
                <a:cubicBezTo>
                  <a:pt x="365" y="34"/>
                  <a:pt x="365" y="34"/>
                  <a:pt x="365" y="34"/>
                </a:cubicBezTo>
                <a:cubicBezTo>
                  <a:pt x="365" y="63"/>
                  <a:pt x="365" y="63"/>
                  <a:pt x="365" y="63"/>
                </a:cubicBezTo>
                <a:cubicBezTo>
                  <a:pt x="343" y="64"/>
                  <a:pt x="322" y="69"/>
                  <a:pt x="303" y="75"/>
                </a:cubicBezTo>
                <a:cubicBezTo>
                  <a:pt x="291" y="48"/>
                  <a:pt x="291" y="48"/>
                  <a:pt x="291" y="48"/>
                </a:cubicBezTo>
                <a:cubicBezTo>
                  <a:pt x="273" y="19"/>
                  <a:pt x="273" y="19"/>
                  <a:pt x="273" y="19"/>
                </a:cubicBezTo>
                <a:cubicBezTo>
                  <a:pt x="220" y="40"/>
                  <a:pt x="220" y="40"/>
                  <a:pt x="220" y="40"/>
                </a:cubicBezTo>
                <a:cubicBezTo>
                  <a:pt x="229" y="75"/>
                  <a:pt x="229" y="75"/>
                  <a:pt x="229" y="75"/>
                </a:cubicBezTo>
                <a:cubicBezTo>
                  <a:pt x="240" y="100"/>
                  <a:pt x="240" y="100"/>
                  <a:pt x="240" y="100"/>
                </a:cubicBezTo>
                <a:cubicBezTo>
                  <a:pt x="220" y="111"/>
                  <a:pt x="203" y="123"/>
                  <a:pt x="187" y="137"/>
                </a:cubicBezTo>
                <a:cubicBezTo>
                  <a:pt x="166" y="116"/>
                  <a:pt x="166" y="116"/>
                  <a:pt x="166" y="116"/>
                </a:cubicBezTo>
                <a:cubicBezTo>
                  <a:pt x="137" y="96"/>
                  <a:pt x="137" y="96"/>
                  <a:pt x="137" y="96"/>
                </a:cubicBezTo>
                <a:cubicBezTo>
                  <a:pt x="98" y="135"/>
                  <a:pt x="98" y="135"/>
                  <a:pt x="98" y="135"/>
                </a:cubicBezTo>
                <a:cubicBezTo>
                  <a:pt x="118" y="164"/>
                  <a:pt x="118" y="164"/>
                  <a:pt x="118" y="164"/>
                </a:cubicBezTo>
                <a:cubicBezTo>
                  <a:pt x="139" y="185"/>
                  <a:pt x="139" y="185"/>
                  <a:pt x="139" y="185"/>
                </a:cubicBezTo>
                <a:cubicBezTo>
                  <a:pt x="125" y="201"/>
                  <a:pt x="113" y="218"/>
                  <a:pt x="103" y="238"/>
                </a:cubicBezTo>
                <a:cubicBezTo>
                  <a:pt x="77" y="227"/>
                  <a:pt x="77" y="227"/>
                  <a:pt x="77" y="227"/>
                </a:cubicBezTo>
                <a:cubicBezTo>
                  <a:pt x="42" y="218"/>
                  <a:pt x="42" y="218"/>
                  <a:pt x="42" y="218"/>
                </a:cubicBezTo>
                <a:cubicBezTo>
                  <a:pt x="20" y="271"/>
                  <a:pt x="20" y="271"/>
                  <a:pt x="20" y="271"/>
                </a:cubicBezTo>
                <a:cubicBezTo>
                  <a:pt x="50" y="290"/>
                  <a:pt x="50" y="290"/>
                  <a:pt x="50" y="290"/>
                </a:cubicBezTo>
                <a:cubicBezTo>
                  <a:pt x="77" y="301"/>
                  <a:pt x="77" y="301"/>
                  <a:pt x="77" y="301"/>
                </a:cubicBezTo>
                <a:cubicBezTo>
                  <a:pt x="71" y="320"/>
                  <a:pt x="66" y="341"/>
                  <a:pt x="63" y="363"/>
                </a:cubicBezTo>
                <a:cubicBezTo>
                  <a:pt x="36" y="363"/>
                  <a:pt x="36" y="363"/>
                  <a:pt x="36" y="363"/>
                </a:cubicBezTo>
                <a:cubicBezTo>
                  <a:pt x="0" y="369"/>
                  <a:pt x="0" y="369"/>
                  <a:pt x="0" y="369"/>
                </a:cubicBezTo>
                <a:cubicBezTo>
                  <a:pt x="0" y="426"/>
                  <a:pt x="0" y="426"/>
                  <a:pt x="0" y="426"/>
                </a:cubicBezTo>
                <a:cubicBezTo>
                  <a:pt x="36" y="432"/>
                  <a:pt x="36" y="432"/>
                  <a:pt x="36" y="432"/>
                </a:cubicBezTo>
                <a:cubicBezTo>
                  <a:pt x="63" y="432"/>
                  <a:pt x="63" y="432"/>
                  <a:pt x="63" y="432"/>
                </a:cubicBezTo>
                <a:cubicBezTo>
                  <a:pt x="66" y="453"/>
                  <a:pt x="71" y="474"/>
                  <a:pt x="77" y="494"/>
                </a:cubicBezTo>
                <a:cubicBezTo>
                  <a:pt x="50" y="504"/>
                  <a:pt x="50" y="504"/>
                  <a:pt x="50" y="504"/>
                </a:cubicBezTo>
                <a:cubicBezTo>
                  <a:pt x="20" y="524"/>
                  <a:pt x="20" y="524"/>
                  <a:pt x="20" y="524"/>
                </a:cubicBezTo>
                <a:cubicBezTo>
                  <a:pt x="42" y="576"/>
                  <a:pt x="42" y="576"/>
                  <a:pt x="42" y="576"/>
                </a:cubicBezTo>
                <a:cubicBezTo>
                  <a:pt x="77" y="567"/>
                  <a:pt x="77" y="567"/>
                  <a:pt x="77" y="567"/>
                </a:cubicBezTo>
                <a:cubicBezTo>
                  <a:pt x="103" y="557"/>
                  <a:pt x="103" y="557"/>
                  <a:pt x="103" y="557"/>
                </a:cubicBezTo>
                <a:cubicBezTo>
                  <a:pt x="113" y="576"/>
                  <a:pt x="125" y="593"/>
                  <a:pt x="139" y="610"/>
                </a:cubicBezTo>
                <a:cubicBezTo>
                  <a:pt x="118" y="631"/>
                  <a:pt x="118" y="631"/>
                  <a:pt x="118" y="631"/>
                </a:cubicBezTo>
                <a:cubicBezTo>
                  <a:pt x="98" y="659"/>
                  <a:pt x="98" y="659"/>
                  <a:pt x="98" y="659"/>
                </a:cubicBezTo>
                <a:cubicBezTo>
                  <a:pt x="137" y="698"/>
                  <a:pt x="137" y="698"/>
                  <a:pt x="137" y="698"/>
                </a:cubicBezTo>
                <a:cubicBezTo>
                  <a:pt x="166" y="679"/>
                  <a:pt x="166" y="679"/>
                  <a:pt x="166" y="679"/>
                </a:cubicBezTo>
                <a:cubicBezTo>
                  <a:pt x="187" y="658"/>
                  <a:pt x="187" y="658"/>
                  <a:pt x="187" y="658"/>
                </a:cubicBezTo>
                <a:cubicBezTo>
                  <a:pt x="203" y="671"/>
                  <a:pt x="220" y="683"/>
                  <a:pt x="240" y="694"/>
                </a:cubicBezTo>
                <a:cubicBezTo>
                  <a:pt x="229" y="719"/>
                  <a:pt x="229" y="719"/>
                  <a:pt x="229" y="719"/>
                </a:cubicBezTo>
                <a:cubicBezTo>
                  <a:pt x="220" y="754"/>
                  <a:pt x="220" y="754"/>
                  <a:pt x="220" y="754"/>
                </a:cubicBezTo>
                <a:cubicBezTo>
                  <a:pt x="273" y="777"/>
                  <a:pt x="273" y="777"/>
                  <a:pt x="273" y="777"/>
                </a:cubicBezTo>
                <a:cubicBezTo>
                  <a:pt x="291" y="747"/>
                  <a:pt x="291" y="747"/>
                  <a:pt x="291" y="747"/>
                </a:cubicBezTo>
                <a:cubicBezTo>
                  <a:pt x="303" y="719"/>
                  <a:pt x="303" y="719"/>
                  <a:pt x="303" y="719"/>
                </a:cubicBezTo>
                <a:cubicBezTo>
                  <a:pt x="322" y="725"/>
                  <a:pt x="343" y="730"/>
                  <a:pt x="365" y="731"/>
                </a:cubicBezTo>
                <a:cubicBezTo>
                  <a:pt x="365" y="760"/>
                  <a:pt x="365" y="760"/>
                  <a:pt x="365" y="760"/>
                </a:cubicBezTo>
                <a:cubicBezTo>
                  <a:pt x="371" y="795"/>
                  <a:pt x="371" y="795"/>
                  <a:pt x="371" y="795"/>
                </a:cubicBezTo>
                <a:cubicBezTo>
                  <a:pt x="428" y="795"/>
                  <a:pt x="428" y="795"/>
                  <a:pt x="428" y="795"/>
                </a:cubicBezTo>
                <a:cubicBezTo>
                  <a:pt x="434" y="760"/>
                  <a:pt x="434" y="760"/>
                  <a:pt x="434" y="760"/>
                </a:cubicBezTo>
                <a:cubicBezTo>
                  <a:pt x="434" y="731"/>
                  <a:pt x="434" y="731"/>
                  <a:pt x="434" y="731"/>
                </a:cubicBezTo>
                <a:cubicBezTo>
                  <a:pt x="455" y="730"/>
                  <a:pt x="476" y="725"/>
                  <a:pt x="495" y="719"/>
                </a:cubicBezTo>
                <a:cubicBezTo>
                  <a:pt x="506" y="747"/>
                  <a:pt x="506" y="747"/>
                  <a:pt x="506" y="747"/>
                </a:cubicBezTo>
                <a:cubicBezTo>
                  <a:pt x="526" y="777"/>
                  <a:pt x="526" y="777"/>
                  <a:pt x="526" y="777"/>
                </a:cubicBezTo>
                <a:cubicBezTo>
                  <a:pt x="577" y="754"/>
                  <a:pt x="577" y="754"/>
                  <a:pt x="577" y="754"/>
                </a:cubicBezTo>
                <a:cubicBezTo>
                  <a:pt x="569" y="719"/>
                  <a:pt x="569" y="719"/>
                  <a:pt x="569" y="719"/>
                </a:cubicBezTo>
                <a:cubicBezTo>
                  <a:pt x="559" y="694"/>
                  <a:pt x="559" y="694"/>
                  <a:pt x="559" y="694"/>
                </a:cubicBezTo>
                <a:cubicBezTo>
                  <a:pt x="577" y="683"/>
                  <a:pt x="595" y="671"/>
                  <a:pt x="611" y="658"/>
                </a:cubicBezTo>
                <a:cubicBezTo>
                  <a:pt x="633" y="679"/>
                  <a:pt x="633" y="679"/>
                  <a:pt x="633" y="679"/>
                </a:cubicBezTo>
                <a:cubicBezTo>
                  <a:pt x="661" y="698"/>
                  <a:pt x="661" y="698"/>
                  <a:pt x="661" y="698"/>
                </a:cubicBezTo>
                <a:cubicBezTo>
                  <a:pt x="700" y="659"/>
                  <a:pt x="700" y="659"/>
                  <a:pt x="700" y="659"/>
                </a:cubicBezTo>
                <a:cubicBezTo>
                  <a:pt x="681" y="631"/>
                  <a:pt x="681" y="631"/>
                  <a:pt x="681" y="631"/>
                </a:cubicBezTo>
                <a:cubicBezTo>
                  <a:pt x="660" y="610"/>
                  <a:pt x="660" y="610"/>
                  <a:pt x="660" y="610"/>
                </a:cubicBezTo>
                <a:cubicBezTo>
                  <a:pt x="673" y="593"/>
                  <a:pt x="685" y="576"/>
                  <a:pt x="696" y="557"/>
                </a:cubicBezTo>
                <a:cubicBezTo>
                  <a:pt x="721" y="567"/>
                  <a:pt x="721" y="567"/>
                  <a:pt x="721" y="567"/>
                </a:cubicBezTo>
                <a:cubicBezTo>
                  <a:pt x="756" y="576"/>
                  <a:pt x="756" y="576"/>
                  <a:pt x="756" y="576"/>
                </a:cubicBezTo>
                <a:cubicBezTo>
                  <a:pt x="777" y="524"/>
                  <a:pt x="777" y="524"/>
                  <a:pt x="777" y="524"/>
                </a:cubicBezTo>
                <a:cubicBezTo>
                  <a:pt x="747" y="504"/>
                  <a:pt x="747" y="504"/>
                  <a:pt x="747" y="504"/>
                </a:cubicBezTo>
                <a:cubicBezTo>
                  <a:pt x="721" y="494"/>
                  <a:pt x="721" y="494"/>
                  <a:pt x="721" y="494"/>
                </a:cubicBezTo>
                <a:cubicBezTo>
                  <a:pt x="727" y="474"/>
                  <a:pt x="732" y="453"/>
                  <a:pt x="733" y="432"/>
                </a:cubicBezTo>
                <a:cubicBezTo>
                  <a:pt x="762" y="432"/>
                  <a:pt x="762" y="432"/>
                  <a:pt x="762" y="432"/>
                </a:cubicBezTo>
                <a:cubicBezTo>
                  <a:pt x="762" y="432"/>
                  <a:pt x="762" y="432"/>
                  <a:pt x="762" y="432"/>
                </a:cubicBezTo>
                <a:close/>
              </a:path>
            </a:pathLst>
          </a:cu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5299100" y="3076234"/>
            <a:ext cx="1113079" cy="1130232"/>
          </a:xfrm>
          <a:custGeom>
            <a:avLst/>
            <a:gdLst>
              <a:gd name="T0" fmla="*/ 465 w 522"/>
              <a:gd name="T1" fmla="*/ 265 h 530"/>
              <a:gd name="T2" fmla="*/ 491 w 522"/>
              <a:gd name="T3" fmla="*/ 226 h 530"/>
              <a:gd name="T4" fmla="*/ 504 w 522"/>
              <a:gd name="T5" fmla="*/ 155 h 530"/>
              <a:gd name="T6" fmla="*/ 442 w 522"/>
              <a:gd name="T7" fmla="*/ 170 h 530"/>
              <a:gd name="T8" fmla="*/ 424 w 522"/>
              <a:gd name="T9" fmla="*/ 98 h 530"/>
              <a:gd name="T10" fmla="*/ 394 w 522"/>
              <a:gd name="T11" fmla="*/ 33 h 530"/>
              <a:gd name="T12" fmla="*/ 352 w 522"/>
              <a:gd name="T13" fmla="*/ 81 h 530"/>
              <a:gd name="T14" fmla="*/ 295 w 522"/>
              <a:gd name="T15" fmla="*/ 35 h 530"/>
              <a:gd name="T16" fmla="*/ 233 w 522"/>
              <a:gd name="T17" fmla="*/ 0 h 530"/>
              <a:gd name="T18" fmla="*/ 227 w 522"/>
              <a:gd name="T19" fmla="*/ 63 h 530"/>
              <a:gd name="T20" fmla="*/ 153 w 522"/>
              <a:gd name="T21" fmla="*/ 59 h 530"/>
              <a:gd name="T22" fmla="*/ 83 w 522"/>
              <a:gd name="T23" fmla="*/ 66 h 530"/>
              <a:gd name="T24" fmla="*/ 116 w 522"/>
              <a:gd name="T25" fmla="*/ 122 h 530"/>
              <a:gd name="T26" fmla="*/ 53 w 522"/>
              <a:gd name="T27" fmla="*/ 161 h 530"/>
              <a:gd name="T28" fmla="*/ 0 w 522"/>
              <a:gd name="T29" fmla="*/ 209 h 530"/>
              <a:gd name="T30" fmla="*/ 59 w 522"/>
              <a:gd name="T31" fmla="*/ 235 h 530"/>
              <a:gd name="T32" fmla="*/ 59 w 522"/>
              <a:gd name="T33" fmla="*/ 294 h 530"/>
              <a:gd name="T34" fmla="*/ 0 w 522"/>
              <a:gd name="T35" fmla="*/ 319 h 530"/>
              <a:gd name="T36" fmla="*/ 53 w 522"/>
              <a:gd name="T37" fmla="*/ 367 h 530"/>
              <a:gd name="T38" fmla="*/ 116 w 522"/>
              <a:gd name="T39" fmla="*/ 408 h 530"/>
              <a:gd name="T40" fmla="*/ 83 w 522"/>
              <a:gd name="T41" fmla="*/ 462 h 530"/>
              <a:gd name="T42" fmla="*/ 153 w 522"/>
              <a:gd name="T43" fmla="*/ 471 h 530"/>
              <a:gd name="T44" fmla="*/ 227 w 522"/>
              <a:gd name="T45" fmla="*/ 465 h 530"/>
              <a:gd name="T46" fmla="*/ 233 w 522"/>
              <a:gd name="T47" fmla="*/ 530 h 530"/>
              <a:gd name="T48" fmla="*/ 295 w 522"/>
              <a:gd name="T49" fmla="*/ 495 h 530"/>
              <a:gd name="T50" fmla="*/ 352 w 522"/>
              <a:gd name="T51" fmla="*/ 447 h 530"/>
              <a:gd name="T52" fmla="*/ 394 w 522"/>
              <a:gd name="T53" fmla="*/ 495 h 530"/>
              <a:gd name="T54" fmla="*/ 424 w 522"/>
              <a:gd name="T55" fmla="*/ 431 h 530"/>
              <a:gd name="T56" fmla="*/ 442 w 522"/>
              <a:gd name="T57" fmla="*/ 360 h 530"/>
              <a:gd name="T58" fmla="*/ 504 w 522"/>
              <a:gd name="T59" fmla="*/ 373 h 530"/>
              <a:gd name="T60" fmla="*/ 491 w 522"/>
              <a:gd name="T61" fmla="*/ 303 h 530"/>
              <a:gd name="T62" fmla="*/ 463 w 522"/>
              <a:gd name="T63" fmla="*/ 294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22" h="530">
                <a:moveTo>
                  <a:pt x="463" y="294"/>
                </a:moveTo>
                <a:cubicBezTo>
                  <a:pt x="465" y="285"/>
                  <a:pt x="465" y="274"/>
                  <a:pt x="465" y="265"/>
                </a:cubicBezTo>
                <a:cubicBezTo>
                  <a:pt x="465" y="254"/>
                  <a:pt x="465" y="244"/>
                  <a:pt x="463" y="235"/>
                </a:cubicBezTo>
                <a:cubicBezTo>
                  <a:pt x="491" y="226"/>
                  <a:pt x="491" y="226"/>
                  <a:pt x="491" y="226"/>
                </a:cubicBezTo>
                <a:cubicBezTo>
                  <a:pt x="522" y="209"/>
                  <a:pt x="522" y="209"/>
                  <a:pt x="522" y="209"/>
                </a:cubicBezTo>
                <a:cubicBezTo>
                  <a:pt x="504" y="155"/>
                  <a:pt x="504" y="155"/>
                  <a:pt x="504" y="155"/>
                </a:cubicBezTo>
                <a:cubicBezTo>
                  <a:pt x="470" y="161"/>
                  <a:pt x="470" y="161"/>
                  <a:pt x="470" y="161"/>
                </a:cubicBezTo>
                <a:cubicBezTo>
                  <a:pt x="442" y="170"/>
                  <a:pt x="442" y="170"/>
                  <a:pt x="442" y="170"/>
                </a:cubicBezTo>
                <a:cubicBezTo>
                  <a:pt x="433" y="152"/>
                  <a:pt x="421" y="136"/>
                  <a:pt x="408" y="122"/>
                </a:cubicBezTo>
                <a:cubicBezTo>
                  <a:pt x="424" y="98"/>
                  <a:pt x="424" y="98"/>
                  <a:pt x="424" y="98"/>
                </a:cubicBezTo>
                <a:cubicBezTo>
                  <a:pt x="439" y="66"/>
                  <a:pt x="439" y="66"/>
                  <a:pt x="439" y="66"/>
                </a:cubicBezTo>
                <a:cubicBezTo>
                  <a:pt x="394" y="33"/>
                  <a:pt x="394" y="33"/>
                  <a:pt x="394" y="33"/>
                </a:cubicBezTo>
                <a:cubicBezTo>
                  <a:pt x="369" y="59"/>
                  <a:pt x="369" y="59"/>
                  <a:pt x="369" y="59"/>
                </a:cubicBezTo>
                <a:cubicBezTo>
                  <a:pt x="352" y="81"/>
                  <a:pt x="352" y="81"/>
                  <a:pt x="352" y="81"/>
                </a:cubicBezTo>
                <a:cubicBezTo>
                  <a:pt x="334" y="72"/>
                  <a:pt x="316" y="66"/>
                  <a:pt x="295" y="63"/>
                </a:cubicBezTo>
                <a:cubicBezTo>
                  <a:pt x="295" y="35"/>
                  <a:pt x="295" y="35"/>
                  <a:pt x="295" y="35"/>
                </a:cubicBezTo>
                <a:cubicBezTo>
                  <a:pt x="289" y="0"/>
                  <a:pt x="289" y="0"/>
                  <a:pt x="289" y="0"/>
                </a:cubicBezTo>
                <a:cubicBezTo>
                  <a:pt x="233" y="0"/>
                  <a:pt x="233" y="0"/>
                  <a:pt x="233" y="0"/>
                </a:cubicBezTo>
                <a:cubicBezTo>
                  <a:pt x="227" y="35"/>
                  <a:pt x="227" y="35"/>
                  <a:pt x="227" y="35"/>
                </a:cubicBezTo>
                <a:cubicBezTo>
                  <a:pt x="227" y="63"/>
                  <a:pt x="227" y="63"/>
                  <a:pt x="227" y="63"/>
                </a:cubicBezTo>
                <a:cubicBezTo>
                  <a:pt x="208" y="66"/>
                  <a:pt x="188" y="72"/>
                  <a:pt x="170" y="81"/>
                </a:cubicBezTo>
                <a:cubicBezTo>
                  <a:pt x="153" y="59"/>
                  <a:pt x="153" y="59"/>
                  <a:pt x="153" y="59"/>
                </a:cubicBezTo>
                <a:cubicBezTo>
                  <a:pt x="128" y="33"/>
                  <a:pt x="128" y="33"/>
                  <a:pt x="128" y="33"/>
                </a:cubicBezTo>
                <a:cubicBezTo>
                  <a:pt x="83" y="66"/>
                  <a:pt x="83" y="66"/>
                  <a:pt x="83" y="66"/>
                </a:cubicBezTo>
                <a:cubicBezTo>
                  <a:pt x="98" y="98"/>
                  <a:pt x="98" y="98"/>
                  <a:pt x="98" y="98"/>
                </a:cubicBezTo>
                <a:cubicBezTo>
                  <a:pt x="116" y="122"/>
                  <a:pt x="116" y="122"/>
                  <a:pt x="116" y="122"/>
                </a:cubicBezTo>
                <a:cubicBezTo>
                  <a:pt x="101" y="136"/>
                  <a:pt x="90" y="152"/>
                  <a:pt x="80" y="170"/>
                </a:cubicBezTo>
                <a:cubicBezTo>
                  <a:pt x="53" y="161"/>
                  <a:pt x="53" y="161"/>
                  <a:pt x="53" y="161"/>
                </a:cubicBezTo>
                <a:cubicBezTo>
                  <a:pt x="18" y="155"/>
                  <a:pt x="18" y="155"/>
                  <a:pt x="18" y="155"/>
                </a:cubicBezTo>
                <a:cubicBezTo>
                  <a:pt x="0" y="209"/>
                  <a:pt x="0" y="209"/>
                  <a:pt x="0" y="209"/>
                </a:cubicBezTo>
                <a:cubicBezTo>
                  <a:pt x="32" y="226"/>
                  <a:pt x="32" y="226"/>
                  <a:pt x="32" y="226"/>
                </a:cubicBezTo>
                <a:cubicBezTo>
                  <a:pt x="59" y="235"/>
                  <a:pt x="59" y="235"/>
                  <a:pt x="59" y="235"/>
                </a:cubicBezTo>
                <a:cubicBezTo>
                  <a:pt x="57" y="244"/>
                  <a:pt x="57" y="254"/>
                  <a:pt x="57" y="265"/>
                </a:cubicBezTo>
                <a:cubicBezTo>
                  <a:pt x="57" y="274"/>
                  <a:pt x="57" y="285"/>
                  <a:pt x="59" y="294"/>
                </a:cubicBezTo>
                <a:cubicBezTo>
                  <a:pt x="32" y="303"/>
                  <a:pt x="32" y="303"/>
                  <a:pt x="32" y="303"/>
                </a:cubicBezTo>
                <a:cubicBezTo>
                  <a:pt x="0" y="319"/>
                  <a:pt x="0" y="319"/>
                  <a:pt x="0" y="319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53" y="367"/>
                  <a:pt x="53" y="367"/>
                  <a:pt x="53" y="367"/>
                </a:cubicBezTo>
                <a:cubicBezTo>
                  <a:pt x="80" y="360"/>
                  <a:pt x="80" y="360"/>
                  <a:pt x="80" y="360"/>
                </a:cubicBezTo>
                <a:cubicBezTo>
                  <a:pt x="90" y="376"/>
                  <a:pt x="101" y="393"/>
                  <a:pt x="116" y="408"/>
                </a:cubicBezTo>
                <a:cubicBezTo>
                  <a:pt x="98" y="431"/>
                  <a:pt x="98" y="431"/>
                  <a:pt x="98" y="431"/>
                </a:cubicBezTo>
                <a:cubicBezTo>
                  <a:pt x="83" y="462"/>
                  <a:pt x="83" y="462"/>
                  <a:pt x="83" y="462"/>
                </a:cubicBezTo>
                <a:cubicBezTo>
                  <a:pt x="128" y="495"/>
                  <a:pt x="128" y="495"/>
                  <a:pt x="128" y="495"/>
                </a:cubicBezTo>
                <a:cubicBezTo>
                  <a:pt x="153" y="471"/>
                  <a:pt x="153" y="471"/>
                  <a:pt x="153" y="471"/>
                </a:cubicBezTo>
                <a:cubicBezTo>
                  <a:pt x="170" y="447"/>
                  <a:pt x="170" y="447"/>
                  <a:pt x="170" y="447"/>
                </a:cubicBezTo>
                <a:cubicBezTo>
                  <a:pt x="188" y="456"/>
                  <a:pt x="208" y="462"/>
                  <a:pt x="227" y="465"/>
                </a:cubicBezTo>
                <a:cubicBezTo>
                  <a:pt x="227" y="495"/>
                  <a:pt x="227" y="495"/>
                  <a:pt x="227" y="495"/>
                </a:cubicBezTo>
                <a:cubicBezTo>
                  <a:pt x="233" y="530"/>
                  <a:pt x="233" y="530"/>
                  <a:pt x="233" y="530"/>
                </a:cubicBezTo>
                <a:cubicBezTo>
                  <a:pt x="289" y="530"/>
                  <a:pt x="289" y="530"/>
                  <a:pt x="289" y="530"/>
                </a:cubicBezTo>
                <a:cubicBezTo>
                  <a:pt x="295" y="495"/>
                  <a:pt x="295" y="495"/>
                  <a:pt x="295" y="495"/>
                </a:cubicBezTo>
                <a:cubicBezTo>
                  <a:pt x="295" y="465"/>
                  <a:pt x="295" y="465"/>
                  <a:pt x="295" y="465"/>
                </a:cubicBezTo>
                <a:cubicBezTo>
                  <a:pt x="316" y="462"/>
                  <a:pt x="334" y="456"/>
                  <a:pt x="352" y="447"/>
                </a:cubicBezTo>
                <a:cubicBezTo>
                  <a:pt x="369" y="471"/>
                  <a:pt x="369" y="471"/>
                  <a:pt x="369" y="471"/>
                </a:cubicBezTo>
                <a:cubicBezTo>
                  <a:pt x="394" y="495"/>
                  <a:pt x="394" y="495"/>
                  <a:pt x="394" y="495"/>
                </a:cubicBezTo>
                <a:cubicBezTo>
                  <a:pt x="439" y="462"/>
                  <a:pt x="439" y="462"/>
                  <a:pt x="439" y="462"/>
                </a:cubicBezTo>
                <a:cubicBezTo>
                  <a:pt x="424" y="431"/>
                  <a:pt x="424" y="431"/>
                  <a:pt x="424" y="431"/>
                </a:cubicBezTo>
                <a:cubicBezTo>
                  <a:pt x="408" y="408"/>
                  <a:pt x="408" y="408"/>
                  <a:pt x="408" y="408"/>
                </a:cubicBezTo>
                <a:cubicBezTo>
                  <a:pt x="421" y="393"/>
                  <a:pt x="433" y="376"/>
                  <a:pt x="442" y="360"/>
                </a:cubicBezTo>
                <a:cubicBezTo>
                  <a:pt x="470" y="367"/>
                  <a:pt x="470" y="367"/>
                  <a:pt x="470" y="367"/>
                </a:cubicBezTo>
                <a:cubicBezTo>
                  <a:pt x="504" y="373"/>
                  <a:pt x="504" y="373"/>
                  <a:pt x="504" y="373"/>
                </a:cubicBezTo>
                <a:cubicBezTo>
                  <a:pt x="522" y="319"/>
                  <a:pt x="522" y="319"/>
                  <a:pt x="522" y="319"/>
                </a:cubicBezTo>
                <a:cubicBezTo>
                  <a:pt x="491" y="303"/>
                  <a:pt x="491" y="303"/>
                  <a:pt x="491" y="303"/>
                </a:cubicBezTo>
                <a:cubicBezTo>
                  <a:pt x="463" y="294"/>
                  <a:pt x="463" y="294"/>
                  <a:pt x="463" y="294"/>
                </a:cubicBezTo>
                <a:cubicBezTo>
                  <a:pt x="463" y="294"/>
                  <a:pt x="463" y="294"/>
                  <a:pt x="463" y="294"/>
                </a:cubicBezTo>
                <a:close/>
              </a:path>
            </a:pathLst>
          </a:cu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46630" y="298113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环节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29438" y="3950793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>
                <a:gradFill>
                  <a:gsLst>
                    <a:gs pos="30000">
                      <a:srgbClr val="E9DAB8"/>
                    </a:gs>
                    <a:gs pos="100000">
                      <a:srgbClr val="C29F67"/>
                    </a:gs>
                    <a:gs pos="0">
                      <a:srgbClr val="C29F67"/>
                    </a:gs>
                    <a:gs pos="66000">
                      <a:srgbClr val="99763C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800" b="1" dirty="0">
                <a:solidFill>
                  <a:schemeClr val="bg1"/>
                </a:solidFill>
                <a:effectLst/>
              </a:rPr>
              <a:t>关键</a:t>
            </a:r>
          </a:p>
          <a:p>
            <a:pPr algn="ctr"/>
            <a:r>
              <a:rPr lang="zh-CN" altLang="en-US" sz="1800" b="1" dirty="0">
                <a:solidFill>
                  <a:schemeClr val="bg1"/>
                </a:solidFill>
                <a:effectLst/>
              </a:rPr>
              <a:t>环节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609418" y="3410518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</a:t>
            </a:r>
          </a:p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环节</a:t>
            </a: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6290827" y="2637363"/>
            <a:ext cx="1354112" cy="1351403"/>
          </a:xfrm>
          <a:custGeom>
            <a:avLst/>
            <a:gdLst>
              <a:gd name="T0" fmla="*/ 635 w 635"/>
              <a:gd name="T1" fmla="*/ 345 h 634"/>
              <a:gd name="T2" fmla="*/ 600 w 635"/>
              <a:gd name="T3" fmla="*/ 283 h 634"/>
              <a:gd name="T4" fmla="*/ 553 w 635"/>
              <a:gd name="T5" fmla="*/ 220 h 634"/>
              <a:gd name="T6" fmla="*/ 606 w 635"/>
              <a:gd name="T7" fmla="*/ 184 h 634"/>
              <a:gd name="T8" fmla="*/ 544 w 635"/>
              <a:gd name="T9" fmla="*/ 146 h 634"/>
              <a:gd name="T10" fmla="*/ 473 w 635"/>
              <a:gd name="T11" fmla="*/ 116 h 634"/>
              <a:gd name="T12" fmla="*/ 501 w 635"/>
              <a:gd name="T13" fmla="*/ 57 h 634"/>
              <a:gd name="T14" fmla="*/ 430 w 635"/>
              <a:gd name="T15" fmla="*/ 56 h 634"/>
              <a:gd name="T16" fmla="*/ 351 w 635"/>
              <a:gd name="T17" fmla="*/ 65 h 634"/>
              <a:gd name="T18" fmla="*/ 345 w 635"/>
              <a:gd name="T19" fmla="*/ 0 h 634"/>
              <a:gd name="T20" fmla="*/ 284 w 635"/>
              <a:gd name="T21" fmla="*/ 35 h 634"/>
              <a:gd name="T22" fmla="*/ 220 w 635"/>
              <a:gd name="T23" fmla="*/ 82 h 634"/>
              <a:gd name="T24" fmla="*/ 184 w 635"/>
              <a:gd name="T25" fmla="*/ 29 h 634"/>
              <a:gd name="T26" fmla="*/ 148 w 635"/>
              <a:gd name="T27" fmla="*/ 91 h 634"/>
              <a:gd name="T28" fmla="*/ 116 w 635"/>
              <a:gd name="T29" fmla="*/ 161 h 634"/>
              <a:gd name="T30" fmla="*/ 58 w 635"/>
              <a:gd name="T31" fmla="*/ 134 h 634"/>
              <a:gd name="T32" fmla="*/ 56 w 635"/>
              <a:gd name="T33" fmla="*/ 205 h 634"/>
              <a:gd name="T34" fmla="*/ 65 w 635"/>
              <a:gd name="T35" fmla="*/ 283 h 634"/>
              <a:gd name="T36" fmla="*/ 0 w 635"/>
              <a:gd name="T37" fmla="*/ 289 h 634"/>
              <a:gd name="T38" fmla="*/ 36 w 635"/>
              <a:gd name="T39" fmla="*/ 351 h 634"/>
              <a:gd name="T40" fmla="*/ 82 w 635"/>
              <a:gd name="T41" fmla="*/ 413 h 634"/>
              <a:gd name="T42" fmla="*/ 29 w 635"/>
              <a:gd name="T43" fmla="*/ 450 h 634"/>
              <a:gd name="T44" fmla="*/ 91 w 635"/>
              <a:gd name="T45" fmla="*/ 487 h 634"/>
              <a:gd name="T46" fmla="*/ 162 w 635"/>
              <a:gd name="T47" fmla="*/ 518 h 634"/>
              <a:gd name="T48" fmla="*/ 134 w 635"/>
              <a:gd name="T49" fmla="*/ 577 h 634"/>
              <a:gd name="T50" fmla="*/ 207 w 635"/>
              <a:gd name="T51" fmla="*/ 578 h 634"/>
              <a:gd name="T52" fmla="*/ 284 w 635"/>
              <a:gd name="T53" fmla="*/ 569 h 634"/>
              <a:gd name="T54" fmla="*/ 290 w 635"/>
              <a:gd name="T55" fmla="*/ 634 h 634"/>
              <a:gd name="T56" fmla="*/ 351 w 635"/>
              <a:gd name="T57" fmla="*/ 598 h 634"/>
              <a:gd name="T58" fmla="*/ 415 w 635"/>
              <a:gd name="T59" fmla="*/ 553 h 634"/>
              <a:gd name="T60" fmla="*/ 451 w 635"/>
              <a:gd name="T61" fmla="*/ 605 h 634"/>
              <a:gd name="T62" fmla="*/ 489 w 635"/>
              <a:gd name="T63" fmla="*/ 544 h 634"/>
              <a:gd name="T64" fmla="*/ 519 w 635"/>
              <a:gd name="T65" fmla="*/ 473 h 634"/>
              <a:gd name="T66" fmla="*/ 577 w 635"/>
              <a:gd name="T67" fmla="*/ 500 h 634"/>
              <a:gd name="T68" fmla="*/ 579 w 635"/>
              <a:gd name="T69" fmla="*/ 428 h 634"/>
              <a:gd name="T70" fmla="*/ 570 w 635"/>
              <a:gd name="T71" fmla="*/ 351 h 634"/>
              <a:gd name="T72" fmla="*/ 600 w 635"/>
              <a:gd name="T73" fmla="*/ 351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35" h="634">
                <a:moveTo>
                  <a:pt x="600" y="351"/>
                </a:moveTo>
                <a:cubicBezTo>
                  <a:pt x="635" y="345"/>
                  <a:pt x="635" y="345"/>
                  <a:pt x="635" y="345"/>
                </a:cubicBezTo>
                <a:cubicBezTo>
                  <a:pt x="635" y="289"/>
                  <a:pt x="635" y="289"/>
                  <a:pt x="635" y="289"/>
                </a:cubicBezTo>
                <a:cubicBezTo>
                  <a:pt x="600" y="283"/>
                  <a:pt x="600" y="283"/>
                  <a:pt x="600" y="283"/>
                </a:cubicBezTo>
                <a:cubicBezTo>
                  <a:pt x="570" y="283"/>
                  <a:pt x="570" y="283"/>
                  <a:pt x="570" y="283"/>
                </a:cubicBezTo>
                <a:cubicBezTo>
                  <a:pt x="567" y="261"/>
                  <a:pt x="561" y="240"/>
                  <a:pt x="553" y="220"/>
                </a:cubicBezTo>
                <a:cubicBezTo>
                  <a:pt x="579" y="205"/>
                  <a:pt x="579" y="205"/>
                  <a:pt x="579" y="205"/>
                </a:cubicBezTo>
                <a:cubicBezTo>
                  <a:pt x="606" y="184"/>
                  <a:pt x="606" y="184"/>
                  <a:pt x="606" y="184"/>
                </a:cubicBezTo>
                <a:cubicBezTo>
                  <a:pt x="577" y="134"/>
                  <a:pt x="577" y="134"/>
                  <a:pt x="577" y="134"/>
                </a:cubicBezTo>
                <a:cubicBezTo>
                  <a:pt x="544" y="146"/>
                  <a:pt x="544" y="146"/>
                  <a:pt x="544" y="146"/>
                </a:cubicBezTo>
                <a:cubicBezTo>
                  <a:pt x="519" y="161"/>
                  <a:pt x="519" y="161"/>
                  <a:pt x="519" y="161"/>
                </a:cubicBezTo>
                <a:cubicBezTo>
                  <a:pt x="507" y="145"/>
                  <a:pt x="490" y="128"/>
                  <a:pt x="473" y="116"/>
                </a:cubicBezTo>
                <a:cubicBezTo>
                  <a:pt x="489" y="91"/>
                  <a:pt x="489" y="91"/>
                  <a:pt x="489" y="91"/>
                </a:cubicBezTo>
                <a:cubicBezTo>
                  <a:pt x="501" y="57"/>
                  <a:pt x="501" y="57"/>
                  <a:pt x="501" y="57"/>
                </a:cubicBezTo>
                <a:cubicBezTo>
                  <a:pt x="451" y="29"/>
                  <a:pt x="451" y="29"/>
                  <a:pt x="451" y="29"/>
                </a:cubicBezTo>
                <a:cubicBezTo>
                  <a:pt x="430" y="56"/>
                  <a:pt x="430" y="56"/>
                  <a:pt x="430" y="56"/>
                </a:cubicBezTo>
                <a:cubicBezTo>
                  <a:pt x="415" y="82"/>
                  <a:pt x="415" y="82"/>
                  <a:pt x="415" y="82"/>
                </a:cubicBezTo>
                <a:cubicBezTo>
                  <a:pt x="395" y="74"/>
                  <a:pt x="374" y="68"/>
                  <a:pt x="351" y="65"/>
                </a:cubicBezTo>
                <a:cubicBezTo>
                  <a:pt x="351" y="35"/>
                  <a:pt x="351" y="35"/>
                  <a:pt x="351" y="35"/>
                </a:cubicBezTo>
                <a:cubicBezTo>
                  <a:pt x="345" y="0"/>
                  <a:pt x="345" y="0"/>
                  <a:pt x="345" y="0"/>
                </a:cubicBezTo>
                <a:cubicBezTo>
                  <a:pt x="290" y="0"/>
                  <a:pt x="290" y="0"/>
                  <a:pt x="290" y="0"/>
                </a:cubicBezTo>
                <a:cubicBezTo>
                  <a:pt x="284" y="35"/>
                  <a:pt x="284" y="35"/>
                  <a:pt x="284" y="35"/>
                </a:cubicBezTo>
                <a:cubicBezTo>
                  <a:pt x="284" y="65"/>
                  <a:pt x="284" y="65"/>
                  <a:pt x="284" y="65"/>
                </a:cubicBezTo>
                <a:cubicBezTo>
                  <a:pt x="261" y="68"/>
                  <a:pt x="241" y="74"/>
                  <a:pt x="220" y="82"/>
                </a:cubicBezTo>
                <a:cubicBezTo>
                  <a:pt x="207" y="56"/>
                  <a:pt x="207" y="56"/>
                  <a:pt x="207" y="56"/>
                </a:cubicBezTo>
                <a:cubicBezTo>
                  <a:pt x="184" y="29"/>
                  <a:pt x="184" y="29"/>
                  <a:pt x="184" y="29"/>
                </a:cubicBezTo>
                <a:cubicBezTo>
                  <a:pt x="134" y="57"/>
                  <a:pt x="134" y="57"/>
                  <a:pt x="134" y="57"/>
                </a:cubicBezTo>
                <a:cubicBezTo>
                  <a:pt x="148" y="91"/>
                  <a:pt x="148" y="91"/>
                  <a:pt x="148" y="91"/>
                </a:cubicBezTo>
                <a:cubicBezTo>
                  <a:pt x="162" y="116"/>
                  <a:pt x="162" y="116"/>
                  <a:pt x="162" y="116"/>
                </a:cubicBezTo>
                <a:cubicBezTo>
                  <a:pt x="145" y="128"/>
                  <a:pt x="130" y="145"/>
                  <a:pt x="116" y="161"/>
                </a:cubicBezTo>
                <a:cubicBezTo>
                  <a:pt x="91" y="146"/>
                  <a:pt x="91" y="146"/>
                  <a:pt x="91" y="146"/>
                </a:cubicBezTo>
                <a:cubicBezTo>
                  <a:pt x="58" y="134"/>
                  <a:pt x="58" y="134"/>
                  <a:pt x="58" y="134"/>
                </a:cubicBezTo>
                <a:cubicBezTo>
                  <a:pt x="29" y="184"/>
                  <a:pt x="29" y="184"/>
                  <a:pt x="29" y="184"/>
                </a:cubicBezTo>
                <a:cubicBezTo>
                  <a:pt x="56" y="205"/>
                  <a:pt x="56" y="205"/>
                  <a:pt x="56" y="205"/>
                </a:cubicBezTo>
                <a:cubicBezTo>
                  <a:pt x="82" y="220"/>
                  <a:pt x="82" y="220"/>
                  <a:pt x="82" y="220"/>
                </a:cubicBezTo>
                <a:cubicBezTo>
                  <a:pt x="74" y="240"/>
                  <a:pt x="68" y="261"/>
                  <a:pt x="65" y="283"/>
                </a:cubicBezTo>
                <a:cubicBezTo>
                  <a:pt x="36" y="283"/>
                  <a:pt x="36" y="283"/>
                  <a:pt x="36" y="283"/>
                </a:cubicBezTo>
                <a:cubicBezTo>
                  <a:pt x="0" y="289"/>
                  <a:pt x="0" y="289"/>
                  <a:pt x="0" y="289"/>
                </a:cubicBezTo>
                <a:cubicBezTo>
                  <a:pt x="0" y="345"/>
                  <a:pt x="0" y="345"/>
                  <a:pt x="0" y="345"/>
                </a:cubicBezTo>
                <a:cubicBezTo>
                  <a:pt x="36" y="351"/>
                  <a:pt x="36" y="351"/>
                  <a:pt x="36" y="351"/>
                </a:cubicBezTo>
                <a:cubicBezTo>
                  <a:pt x="65" y="351"/>
                  <a:pt x="65" y="351"/>
                  <a:pt x="65" y="351"/>
                </a:cubicBezTo>
                <a:cubicBezTo>
                  <a:pt x="68" y="372"/>
                  <a:pt x="74" y="393"/>
                  <a:pt x="82" y="413"/>
                </a:cubicBezTo>
                <a:cubicBezTo>
                  <a:pt x="56" y="428"/>
                  <a:pt x="56" y="428"/>
                  <a:pt x="56" y="428"/>
                </a:cubicBezTo>
                <a:cubicBezTo>
                  <a:pt x="29" y="450"/>
                  <a:pt x="29" y="450"/>
                  <a:pt x="29" y="450"/>
                </a:cubicBezTo>
                <a:cubicBezTo>
                  <a:pt x="58" y="500"/>
                  <a:pt x="58" y="500"/>
                  <a:pt x="58" y="500"/>
                </a:cubicBezTo>
                <a:cubicBezTo>
                  <a:pt x="91" y="487"/>
                  <a:pt x="91" y="487"/>
                  <a:pt x="91" y="487"/>
                </a:cubicBezTo>
                <a:cubicBezTo>
                  <a:pt x="116" y="473"/>
                  <a:pt x="116" y="473"/>
                  <a:pt x="116" y="473"/>
                </a:cubicBezTo>
                <a:cubicBezTo>
                  <a:pt x="130" y="490"/>
                  <a:pt x="145" y="505"/>
                  <a:pt x="162" y="518"/>
                </a:cubicBezTo>
                <a:cubicBezTo>
                  <a:pt x="148" y="544"/>
                  <a:pt x="148" y="544"/>
                  <a:pt x="148" y="544"/>
                </a:cubicBezTo>
                <a:cubicBezTo>
                  <a:pt x="134" y="577"/>
                  <a:pt x="134" y="577"/>
                  <a:pt x="134" y="577"/>
                </a:cubicBezTo>
                <a:cubicBezTo>
                  <a:pt x="184" y="605"/>
                  <a:pt x="184" y="605"/>
                  <a:pt x="184" y="605"/>
                </a:cubicBezTo>
                <a:cubicBezTo>
                  <a:pt x="207" y="578"/>
                  <a:pt x="207" y="578"/>
                  <a:pt x="207" y="578"/>
                </a:cubicBezTo>
                <a:cubicBezTo>
                  <a:pt x="220" y="553"/>
                  <a:pt x="220" y="553"/>
                  <a:pt x="220" y="553"/>
                </a:cubicBezTo>
                <a:cubicBezTo>
                  <a:pt x="241" y="560"/>
                  <a:pt x="261" y="566"/>
                  <a:pt x="284" y="569"/>
                </a:cubicBezTo>
                <a:cubicBezTo>
                  <a:pt x="284" y="598"/>
                  <a:pt x="284" y="598"/>
                  <a:pt x="284" y="598"/>
                </a:cubicBezTo>
                <a:cubicBezTo>
                  <a:pt x="290" y="634"/>
                  <a:pt x="290" y="634"/>
                  <a:pt x="290" y="634"/>
                </a:cubicBezTo>
                <a:cubicBezTo>
                  <a:pt x="345" y="634"/>
                  <a:pt x="345" y="634"/>
                  <a:pt x="345" y="634"/>
                </a:cubicBezTo>
                <a:cubicBezTo>
                  <a:pt x="351" y="598"/>
                  <a:pt x="351" y="598"/>
                  <a:pt x="351" y="598"/>
                </a:cubicBezTo>
                <a:cubicBezTo>
                  <a:pt x="351" y="569"/>
                  <a:pt x="351" y="569"/>
                  <a:pt x="351" y="569"/>
                </a:cubicBezTo>
                <a:cubicBezTo>
                  <a:pt x="374" y="566"/>
                  <a:pt x="395" y="560"/>
                  <a:pt x="415" y="553"/>
                </a:cubicBezTo>
                <a:cubicBezTo>
                  <a:pt x="430" y="578"/>
                  <a:pt x="430" y="578"/>
                  <a:pt x="430" y="578"/>
                </a:cubicBezTo>
                <a:cubicBezTo>
                  <a:pt x="451" y="605"/>
                  <a:pt x="451" y="605"/>
                  <a:pt x="451" y="605"/>
                </a:cubicBezTo>
                <a:cubicBezTo>
                  <a:pt x="501" y="577"/>
                  <a:pt x="501" y="577"/>
                  <a:pt x="501" y="577"/>
                </a:cubicBezTo>
                <a:cubicBezTo>
                  <a:pt x="489" y="544"/>
                  <a:pt x="489" y="544"/>
                  <a:pt x="489" y="544"/>
                </a:cubicBezTo>
                <a:cubicBezTo>
                  <a:pt x="473" y="518"/>
                  <a:pt x="473" y="518"/>
                  <a:pt x="473" y="518"/>
                </a:cubicBezTo>
                <a:cubicBezTo>
                  <a:pt x="490" y="505"/>
                  <a:pt x="507" y="490"/>
                  <a:pt x="519" y="473"/>
                </a:cubicBezTo>
                <a:cubicBezTo>
                  <a:pt x="544" y="487"/>
                  <a:pt x="544" y="487"/>
                  <a:pt x="544" y="487"/>
                </a:cubicBezTo>
                <a:cubicBezTo>
                  <a:pt x="577" y="500"/>
                  <a:pt x="577" y="500"/>
                  <a:pt x="577" y="500"/>
                </a:cubicBezTo>
                <a:cubicBezTo>
                  <a:pt x="606" y="450"/>
                  <a:pt x="606" y="450"/>
                  <a:pt x="606" y="450"/>
                </a:cubicBezTo>
                <a:cubicBezTo>
                  <a:pt x="579" y="428"/>
                  <a:pt x="579" y="428"/>
                  <a:pt x="579" y="428"/>
                </a:cubicBezTo>
                <a:cubicBezTo>
                  <a:pt x="553" y="413"/>
                  <a:pt x="553" y="413"/>
                  <a:pt x="553" y="413"/>
                </a:cubicBezTo>
                <a:cubicBezTo>
                  <a:pt x="561" y="393"/>
                  <a:pt x="567" y="372"/>
                  <a:pt x="570" y="351"/>
                </a:cubicBezTo>
                <a:cubicBezTo>
                  <a:pt x="600" y="351"/>
                  <a:pt x="600" y="351"/>
                  <a:pt x="600" y="351"/>
                </a:cubicBezTo>
                <a:cubicBezTo>
                  <a:pt x="600" y="351"/>
                  <a:pt x="600" y="351"/>
                  <a:pt x="600" y="351"/>
                </a:cubicBezTo>
                <a:close/>
              </a:path>
            </a:pathLst>
          </a:cu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96014" y="305145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</a:t>
            </a:r>
          </a:p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环节</a:t>
            </a:r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7347673" y="3237444"/>
            <a:ext cx="1699861" cy="1695348"/>
          </a:xfrm>
          <a:custGeom>
            <a:avLst/>
            <a:gdLst>
              <a:gd name="T0" fmla="*/ 797 w 797"/>
              <a:gd name="T1" fmla="*/ 426 h 795"/>
              <a:gd name="T2" fmla="*/ 762 w 797"/>
              <a:gd name="T3" fmla="*/ 363 h 795"/>
              <a:gd name="T4" fmla="*/ 721 w 797"/>
              <a:gd name="T5" fmla="*/ 301 h 795"/>
              <a:gd name="T6" fmla="*/ 777 w 797"/>
              <a:gd name="T7" fmla="*/ 271 h 795"/>
              <a:gd name="T8" fmla="*/ 721 w 797"/>
              <a:gd name="T9" fmla="*/ 227 h 795"/>
              <a:gd name="T10" fmla="*/ 660 w 797"/>
              <a:gd name="T11" fmla="*/ 185 h 795"/>
              <a:gd name="T12" fmla="*/ 700 w 797"/>
              <a:gd name="T13" fmla="*/ 135 h 795"/>
              <a:gd name="T14" fmla="*/ 633 w 797"/>
              <a:gd name="T15" fmla="*/ 116 h 795"/>
              <a:gd name="T16" fmla="*/ 559 w 797"/>
              <a:gd name="T17" fmla="*/ 100 h 795"/>
              <a:gd name="T18" fmla="*/ 577 w 797"/>
              <a:gd name="T19" fmla="*/ 40 h 795"/>
              <a:gd name="T20" fmla="*/ 506 w 797"/>
              <a:gd name="T21" fmla="*/ 48 h 795"/>
              <a:gd name="T22" fmla="*/ 434 w 797"/>
              <a:gd name="T23" fmla="*/ 63 h 795"/>
              <a:gd name="T24" fmla="*/ 428 w 797"/>
              <a:gd name="T25" fmla="*/ 0 h 795"/>
              <a:gd name="T26" fmla="*/ 365 w 797"/>
              <a:gd name="T27" fmla="*/ 34 h 795"/>
              <a:gd name="T28" fmla="*/ 303 w 797"/>
              <a:gd name="T29" fmla="*/ 75 h 795"/>
              <a:gd name="T30" fmla="*/ 273 w 797"/>
              <a:gd name="T31" fmla="*/ 19 h 795"/>
              <a:gd name="T32" fmla="*/ 229 w 797"/>
              <a:gd name="T33" fmla="*/ 75 h 795"/>
              <a:gd name="T34" fmla="*/ 187 w 797"/>
              <a:gd name="T35" fmla="*/ 137 h 795"/>
              <a:gd name="T36" fmla="*/ 137 w 797"/>
              <a:gd name="T37" fmla="*/ 96 h 795"/>
              <a:gd name="T38" fmla="*/ 118 w 797"/>
              <a:gd name="T39" fmla="*/ 164 h 795"/>
              <a:gd name="T40" fmla="*/ 103 w 797"/>
              <a:gd name="T41" fmla="*/ 238 h 795"/>
              <a:gd name="T42" fmla="*/ 42 w 797"/>
              <a:gd name="T43" fmla="*/ 218 h 795"/>
              <a:gd name="T44" fmla="*/ 50 w 797"/>
              <a:gd name="T45" fmla="*/ 290 h 795"/>
              <a:gd name="T46" fmla="*/ 63 w 797"/>
              <a:gd name="T47" fmla="*/ 363 h 795"/>
              <a:gd name="T48" fmla="*/ 0 w 797"/>
              <a:gd name="T49" fmla="*/ 369 h 795"/>
              <a:gd name="T50" fmla="*/ 36 w 797"/>
              <a:gd name="T51" fmla="*/ 432 h 795"/>
              <a:gd name="T52" fmla="*/ 77 w 797"/>
              <a:gd name="T53" fmla="*/ 494 h 795"/>
              <a:gd name="T54" fmla="*/ 20 w 797"/>
              <a:gd name="T55" fmla="*/ 524 h 795"/>
              <a:gd name="T56" fmla="*/ 77 w 797"/>
              <a:gd name="T57" fmla="*/ 567 h 795"/>
              <a:gd name="T58" fmla="*/ 139 w 797"/>
              <a:gd name="T59" fmla="*/ 610 h 795"/>
              <a:gd name="T60" fmla="*/ 98 w 797"/>
              <a:gd name="T61" fmla="*/ 659 h 795"/>
              <a:gd name="T62" fmla="*/ 166 w 797"/>
              <a:gd name="T63" fmla="*/ 679 h 795"/>
              <a:gd name="T64" fmla="*/ 240 w 797"/>
              <a:gd name="T65" fmla="*/ 694 h 795"/>
              <a:gd name="T66" fmla="*/ 220 w 797"/>
              <a:gd name="T67" fmla="*/ 754 h 795"/>
              <a:gd name="T68" fmla="*/ 291 w 797"/>
              <a:gd name="T69" fmla="*/ 747 h 795"/>
              <a:gd name="T70" fmla="*/ 365 w 797"/>
              <a:gd name="T71" fmla="*/ 731 h 795"/>
              <a:gd name="T72" fmla="*/ 371 w 797"/>
              <a:gd name="T73" fmla="*/ 795 h 795"/>
              <a:gd name="T74" fmla="*/ 434 w 797"/>
              <a:gd name="T75" fmla="*/ 760 h 795"/>
              <a:gd name="T76" fmla="*/ 495 w 797"/>
              <a:gd name="T77" fmla="*/ 719 h 795"/>
              <a:gd name="T78" fmla="*/ 526 w 797"/>
              <a:gd name="T79" fmla="*/ 777 h 795"/>
              <a:gd name="T80" fmla="*/ 569 w 797"/>
              <a:gd name="T81" fmla="*/ 719 h 795"/>
              <a:gd name="T82" fmla="*/ 611 w 797"/>
              <a:gd name="T83" fmla="*/ 658 h 795"/>
              <a:gd name="T84" fmla="*/ 661 w 797"/>
              <a:gd name="T85" fmla="*/ 698 h 795"/>
              <a:gd name="T86" fmla="*/ 681 w 797"/>
              <a:gd name="T87" fmla="*/ 631 h 795"/>
              <a:gd name="T88" fmla="*/ 696 w 797"/>
              <a:gd name="T89" fmla="*/ 557 h 795"/>
              <a:gd name="T90" fmla="*/ 756 w 797"/>
              <a:gd name="T91" fmla="*/ 576 h 795"/>
              <a:gd name="T92" fmla="*/ 747 w 797"/>
              <a:gd name="T93" fmla="*/ 504 h 795"/>
              <a:gd name="T94" fmla="*/ 733 w 797"/>
              <a:gd name="T95" fmla="*/ 432 h 795"/>
              <a:gd name="T96" fmla="*/ 762 w 797"/>
              <a:gd name="T97" fmla="*/ 432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97" h="795">
                <a:moveTo>
                  <a:pt x="762" y="432"/>
                </a:moveTo>
                <a:cubicBezTo>
                  <a:pt x="797" y="426"/>
                  <a:pt x="797" y="426"/>
                  <a:pt x="797" y="426"/>
                </a:cubicBezTo>
                <a:cubicBezTo>
                  <a:pt x="797" y="369"/>
                  <a:pt x="797" y="369"/>
                  <a:pt x="797" y="369"/>
                </a:cubicBezTo>
                <a:cubicBezTo>
                  <a:pt x="762" y="363"/>
                  <a:pt x="762" y="363"/>
                  <a:pt x="762" y="363"/>
                </a:cubicBezTo>
                <a:cubicBezTo>
                  <a:pt x="733" y="363"/>
                  <a:pt x="733" y="363"/>
                  <a:pt x="733" y="363"/>
                </a:cubicBezTo>
                <a:cubicBezTo>
                  <a:pt x="732" y="341"/>
                  <a:pt x="727" y="320"/>
                  <a:pt x="721" y="301"/>
                </a:cubicBezTo>
                <a:cubicBezTo>
                  <a:pt x="747" y="290"/>
                  <a:pt x="747" y="290"/>
                  <a:pt x="747" y="290"/>
                </a:cubicBezTo>
                <a:cubicBezTo>
                  <a:pt x="777" y="271"/>
                  <a:pt x="777" y="271"/>
                  <a:pt x="777" y="271"/>
                </a:cubicBezTo>
                <a:cubicBezTo>
                  <a:pt x="756" y="218"/>
                  <a:pt x="756" y="218"/>
                  <a:pt x="756" y="218"/>
                </a:cubicBezTo>
                <a:cubicBezTo>
                  <a:pt x="721" y="227"/>
                  <a:pt x="721" y="227"/>
                  <a:pt x="721" y="227"/>
                </a:cubicBezTo>
                <a:cubicBezTo>
                  <a:pt x="696" y="238"/>
                  <a:pt x="696" y="238"/>
                  <a:pt x="696" y="238"/>
                </a:cubicBezTo>
                <a:cubicBezTo>
                  <a:pt x="685" y="218"/>
                  <a:pt x="673" y="201"/>
                  <a:pt x="660" y="185"/>
                </a:cubicBezTo>
                <a:cubicBezTo>
                  <a:pt x="681" y="164"/>
                  <a:pt x="681" y="164"/>
                  <a:pt x="681" y="164"/>
                </a:cubicBezTo>
                <a:cubicBezTo>
                  <a:pt x="700" y="135"/>
                  <a:pt x="700" y="135"/>
                  <a:pt x="700" y="135"/>
                </a:cubicBezTo>
                <a:cubicBezTo>
                  <a:pt x="661" y="96"/>
                  <a:pt x="661" y="96"/>
                  <a:pt x="661" y="96"/>
                </a:cubicBezTo>
                <a:cubicBezTo>
                  <a:pt x="633" y="116"/>
                  <a:pt x="633" y="116"/>
                  <a:pt x="633" y="116"/>
                </a:cubicBezTo>
                <a:cubicBezTo>
                  <a:pt x="611" y="137"/>
                  <a:pt x="611" y="137"/>
                  <a:pt x="611" y="137"/>
                </a:cubicBezTo>
                <a:cubicBezTo>
                  <a:pt x="595" y="123"/>
                  <a:pt x="577" y="111"/>
                  <a:pt x="559" y="100"/>
                </a:cubicBezTo>
                <a:cubicBezTo>
                  <a:pt x="569" y="75"/>
                  <a:pt x="569" y="75"/>
                  <a:pt x="569" y="75"/>
                </a:cubicBezTo>
                <a:cubicBezTo>
                  <a:pt x="577" y="40"/>
                  <a:pt x="577" y="40"/>
                  <a:pt x="577" y="40"/>
                </a:cubicBezTo>
                <a:cubicBezTo>
                  <a:pt x="526" y="19"/>
                  <a:pt x="526" y="19"/>
                  <a:pt x="526" y="19"/>
                </a:cubicBezTo>
                <a:cubicBezTo>
                  <a:pt x="506" y="48"/>
                  <a:pt x="506" y="48"/>
                  <a:pt x="506" y="48"/>
                </a:cubicBezTo>
                <a:cubicBezTo>
                  <a:pt x="495" y="75"/>
                  <a:pt x="495" y="75"/>
                  <a:pt x="495" y="75"/>
                </a:cubicBezTo>
                <a:cubicBezTo>
                  <a:pt x="476" y="69"/>
                  <a:pt x="455" y="64"/>
                  <a:pt x="434" y="63"/>
                </a:cubicBezTo>
                <a:cubicBezTo>
                  <a:pt x="434" y="34"/>
                  <a:pt x="434" y="34"/>
                  <a:pt x="434" y="34"/>
                </a:cubicBezTo>
                <a:cubicBezTo>
                  <a:pt x="428" y="0"/>
                  <a:pt x="428" y="0"/>
                  <a:pt x="428" y="0"/>
                </a:cubicBezTo>
                <a:cubicBezTo>
                  <a:pt x="371" y="0"/>
                  <a:pt x="371" y="0"/>
                  <a:pt x="371" y="0"/>
                </a:cubicBezTo>
                <a:cubicBezTo>
                  <a:pt x="365" y="34"/>
                  <a:pt x="365" y="34"/>
                  <a:pt x="365" y="34"/>
                </a:cubicBezTo>
                <a:cubicBezTo>
                  <a:pt x="365" y="63"/>
                  <a:pt x="365" y="63"/>
                  <a:pt x="365" y="63"/>
                </a:cubicBezTo>
                <a:cubicBezTo>
                  <a:pt x="343" y="64"/>
                  <a:pt x="322" y="69"/>
                  <a:pt x="303" y="75"/>
                </a:cubicBezTo>
                <a:cubicBezTo>
                  <a:pt x="291" y="48"/>
                  <a:pt x="291" y="48"/>
                  <a:pt x="291" y="48"/>
                </a:cubicBezTo>
                <a:cubicBezTo>
                  <a:pt x="273" y="19"/>
                  <a:pt x="273" y="19"/>
                  <a:pt x="273" y="19"/>
                </a:cubicBezTo>
                <a:cubicBezTo>
                  <a:pt x="220" y="40"/>
                  <a:pt x="220" y="40"/>
                  <a:pt x="220" y="40"/>
                </a:cubicBezTo>
                <a:cubicBezTo>
                  <a:pt x="229" y="75"/>
                  <a:pt x="229" y="75"/>
                  <a:pt x="229" y="75"/>
                </a:cubicBezTo>
                <a:cubicBezTo>
                  <a:pt x="240" y="100"/>
                  <a:pt x="240" y="100"/>
                  <a:pt x="240" y="100"/>
                </a:cubicBezTo>
                <a:cubicBezTo>
                  <a:pt x="220" y="111"/>
                  <a:pt x="203" y="123"/>
                  <a:pt x="187" y="137"/>
                </a:cubicBezTo>
                <a:cubicBezTo>
                  <a:pt x="166" y="116"/>
                  <a:pt x="166" y="116"/>
                  <a:pt x="166" y="116"/>
                </a:cubicBezTo>
                <a:cubicBezTo>
                  <a:pt x="137" y="96"/>
                  <a:pt x="137" y="96"/>
                  <a:pt x="137" y="96"/>
                </a:cubicBezTo>
                <a:cubicBezTo>
                  <a:pt x="98" y="135"/>
                  <a:pt x="98" y="135"/>
                  <a:pt x="98" y="135"/>
                </a:cubicBezTo>
                <a:cubicBezTo>
                  <a:pt x="118" y="164"/>
                  <a:pt x="118" y="164"/>
                  <a:pt x="118" y="164"/>
                </a:cubicBezTo>
                <a:cubicBezTo>
                  <a:pt x="139" y="185"/>
                  <a:pt x="139" y="185"/>
                  <a:pt x="139" y="185"/>
                </a:cubicBezTo>
                <a:cubicBezTo>
                  <a:pt x="125" y="201"/>
                  <a:pt x="113" y="218"/>
                  <a:pt x="103" y="238"/>
                </a:cubicBezTo>
                <a:cubicBezTo>
                  <a:pt x="77" y="227"/>
                  <a:pt x="77" y="227"/>
                  <a:pt x="77" y="227"/>
                </a:cubicBezTo>
                <a:cubicBezTo>
                  <a:pt x="42" y="218"/>
                  <a:pt x="42" y="218"/>
                  <a:pt x="42" y="218"/>
                </a:cubicBezTo>
                <a:cubicBezTo>
                  <a:pt x="20" y="271"/>
                  <a:pt x="20" y="271"/>
                  <a:pt x="20" y="271"/>
                </a:cubicBezTo>
                <a:cubicBezTo>
                  <a:pt x="50" y="290"/>
                  <a:pt x="50" y="290"/>
                  <a:pt x="50" y="290"/>
                </a:cubicBezTo>
                <a:cubicBezTo>
                  <a:pt x="77" y="301"/>
                  <a:pt x="77" y="301"/>
                  <a:pt x="77" y="301"/>
                </a:cubicBezTo>
                <a:cubicBezTo>
                  <a:pt x="71" y="320"/>
                  <a:pt x="66" y="341"/>
                  <a:pt x="63" y="363"/>
                </a:cubicBezTo>
                <a:cubicBezTo>
                  <a:pt x="36" y="363"/>
                  <a:pt x="36" y="363"/>
                  <a:pt x="36" y="363"/>
                </a:cubicBezTo>
                <a:cubicBezTo>
                  <a:pt x="0" y="369"/>
                  <a:pt x="0" y="369"/>
                  <a:pt x="0" y="369"/>
                </a:cubicBezTo>
                <a:cubicBezTo>
                  <a:pt x="0" y="426"/>
                  <a:pt x="0" y="426"/>
                  <a:pt x="0" y="426"/>
                </a:cubicBezTo>
                <a:cubicBezTo>
                  <a:pt x="36" y="432"/>
                  <a:pt x="36" y="432"/>
                  <a:pt x="36" y="432"/>
                </a:cubicBezTo>
                <a:cubicBezTo>
                  <a:pt x="63" y="432"/>
                  <a:pt x="63" y="432"/>
                  <a:pt x="63" y="432"/>
                </a:cubicBezTo>
                <a:cubicBezTo>
                  <a:pt x="66" y="453"/>
                  <a:pt x="71" y="474"/>
                  <a:pt x="77" y="494"/>
                </a:cubicBezTo>
                <a:cubicBezTo>
                  <a:pt x="50" y="504"/>
                  <a:pt x="50" y="504"/>
                  <a:pt x="50" y="504"/>
                </a:cubicBezTo>
                <a:cubicBezTo>
                  <a:pt x="20" y="524"/>
                  <a:pt x="20" y="524"/>
                  <a:pt x="20" y="524"/>
                </a:cubicBezTo>
                <a:cubicBezTo>
                  <a:pt x="42" y="576"/>
                  <a:pt x="42" y="576"/>
                  <a:pt x="42" y="576"/>
                </a:cubicBezTo>
                <a:cubicBezTo>
                  <a:pt x="77" y="567"/>
                  <a:pt x="77" y="567"/>
                  <a:pt x="77" y="567"/>
                </a:cubicBezTo>
                <a:cubicBezTo>
                  <a:pt x="103" y="557"/>
                  <a:pt x="103" y="557"/>
                  <a:pt x="103" y="557"/>
                </a:cubicBezTo>
                <a:cubicBezTo>
                  <a:pt x="113" y="576"/>
                  <a:pt x="125" y="593"/>
                  <a:pt x="139" y="610"/>
                </a:cubicBezTo>
                <a:cubicBezTo>
                  <a:pt x="118" y="631"/>
                  <a:pt x="118" y="631"/>
                  <a:pt x="118" y="631"/>
                </a:cubicBezTo>
                <a:cubicBezTo>
                  <a:pt x="98" y="659"/>
                  <a:pt x="98" y="659"/>
                  <a:pt x="98" y="659"/>
                </a:cubicBezTo>
                <a:cubicBezTo>
                  <a:pt x="137" y="698"/>
                  <a:pt x="137" y="698"/>
                  <a:pt x="137" y="698"/>
                </a:cubicBezTo>
                <a:cubicBezTo>
                  <a:pt x="166" y="679"/>
                  <a:pt x="166" y="679"/>
                  <a:pt x="166" y="679"/>
                </a:cubicBezTo>
                <a:cubicBezTo>
                  <a:pt x="187" y="658"/>
                  <a:pt x="187" y="658"/>
                  <a:pt x="187" y="658"/>
                </a:cubicBezTo>
                <a:cubicBezTo>
                  <a:pt x="203" y="671"/>
                  <a:pt x="220" y="683"/>
                  <a:pt x="240" y="694"/>
                </a:cubicBezTo>
                <a:cubicBezTo>
                  <a:pt x="229" y="719"/>
                  <a:pt x="229" y="719"/>
                  <a:pt x="229" y="719"/>
                </a:cubicBezTo>
                <a:cubicBezTo>
                  <a:pt x="220" y="754"/>
                  <a:pt x="220" y="754"/>
                  <a:pt x="220" y="754"/>
                </a:cubicBezTo>
                <a:cubicBezTo>
                  <a:pt x="273" y="777"/>
                  <a:pt x="273" y="777"/>
                  <a:pt x="273" y="777"/>
                </a:cubicBezTo>
                <a:cubicBezTo>
                  <a:pt x="291" y="747"/>
                  <a:pt x="291" y="747"/>
                  <a:pt x="291" y="747"/>
                </a:cubicBezTo>
                <a:cubicBezTo>
                  <a:pt x="303" y="719"/>
                  <a:pt x="303" y="719"/>
                  <a:pt x="303" y="719"/>
                </a:cubicBezTo>
                <a:cubicBezTo>
                  <a:pt x="322" y="725"/>
                  <a:pt x="343" y="730"/>
                  <a:pt x="365" y="731"/>
                </a:cubicBezTo>
                <a:cubicBezTo>
                  <a:pt x="365" y="760"/>
                  <a:pt x="365" y="760"/>
                  <a:pt x="365" y="760"/>
                </a:cubicBezTo>
                <a:cubicBezTo>
                  <a:pt x="371" y="795"/>
                  <a:pt x="371" y="795"/>
                  <a:pt x="371" y="795"/>
                </a:cubicBezTo>
                <a:cubicBezTo>
                  <a:pt x="428" y="795"/>
                  <a:pt x="428" y="795"/>
                  <a:pt x="428" y="795"/>
                </a:cubicBezTo>
                <a:cubicBezTo>
                  <a:pt x="434" y="760"/>
                  <a:pt x="434" y="760"/>
                  <a:pt x="434" y="760"/>
                </a:cubicBezTo>
                <a:cubicBezTo>
                  <a:pt x="434" y="731"/>
                  <a:pt x="434" y="731"/>
                  <a:pt x="434" y="731"/>
                </a:cubicBezTo>
                <a:cubicBezTo>
                  <a:pt x="455" y="730"/>
                  <a:pt x="476" y="725"/>
                  <a:pt x="495" y="719"/>
                </a:cubicBezTo>
                <a:cubicBezTo>
                  <a:pt x="506" y="747"/>
                  <a:pt x="506" y="747"/>
                  <a:pt x="506" y="747"/>
                </a:cubicBezTo>
                <a:cubicBezTo>
                  <a:pt x="526" y="777"/>
                  <a:pt x="526" y="777"/>
                  <a:pt x="526" y="777"/>
                </a:cubicBezTo>
                <a:cubicBezTo>
                  <a:pt x="577" y="754"/>
                  <a:pt x="577" y="754"/>
                  <a:pt x="577" y="754"/>
                </a:cubicBezTo>
                <a:cubicBezTo>
                  <a:pt x="569" y="719"/>
                  <a:pt x="569" y="719"/>
                  <a:pt x="569" y="719"/>
                </a:cubicBezTo>
                <a:cubicBezTo>
                  <a:pt x="559" y="694"/>
                  <a:pt x="559" y="694"/>
                  <a:pt x="559" y="694"/>
                </a:cubicBezTo>
                <a:cubicBezTo>
                  <a:pt x="577" y="683"/>
                  <a:pt x="595" y="671"/>
                  <a:pt x="611" y="658"/>
                </a:cubicBezTo>
                <a:cubicBezTo>
                  <a:pt x="633" y="679"/>
                  <a:pt x="633" y="679"/>
                  <a:pt x="633" y="679"/>
                </a:cubicBezTo>
                <a:cubicBezTo>
                  <a:pt x="661" y="698"/>
                  <a:pt x="661" y="698"/>
                  <a:pt x="661" y="698"/>
                </a:cubicBezTo>
                <a:cubicBezTo>
                  <a:pt x="700" y="659"/>
                  <a:pt x="700" y="659"/>
                  <a:pt x="700" y="659"/>
                </a:cubicBezTo>
                <a:cubicBezTo>
                  <a:pt x="681" y="631"/>
                  <a:pt x="681" y="631"/>
                  <a:pt x="681" y="631"/>
                </a:cubicBezTo>
                <a:cubicBezTo>
                  <a:pt x="660" y="610"/>
                  <a:pt x="660" y="610"/>
                  <a:pt x="660" y="610"/>
                </a:cubicBezTo>
                <a:cubicBezTo>
                  <a:pt x="673" y="593"/>
                  <a:pt x="685" y="576"/>
                  <a:pt x="696" y="557"/>
                </a:cubicBezTo>
                <a:cubicBezTo>
                  <a:pt x="721" y="567"/>
                  <a:pt x="721" y="567"/>
                  <a:pt x="721" y="567"/>
                </a:cubicBezTo>
                <a:cubicBezTo>
                  <a:pt x="756" y="576"/>
                  <a:pt x="756" y="576"/>
                  <a:pt x="756" y="576"/>
                </a:cubicBezTo>
                <a:cubicBezTo>
                  <a:pt x="777" y="524"/>
                  <a:pt x="777" y="524"/>
                  <a:pt x="777" y="524"/>
                </a:cubicBezTo>
                <a:cubicBezTo>
                  <a:pt x="747" y="504"/>
                  <a:pt x="747" y="504"/>
                  <a:pt x="747" y="504"/>
                </a:cubicBezTo>
                <a:cubicBezTo>
                  <a:pt x="721" y="494"/>
                  <a:pt x="721" y="494"/>
                  <a:pt x="721" y="494"/>
                </a:cubicBezTo>
                <a:cubicBezTo>
                  <a:pt x="727" y="474"/>
                  <a:pt x="732" y="453"/>
                  <a:pt x="733" y="432"/>
                </a:cubicBezTo>
                <a:cubicBezTo>
                  <a:pt x="762" y="432"/>
                  <a:pt x="762" y="432"/>
                  <a:pt x="762" y="432"/>
                </a:cubicBezTo>
                <a:cubicBezTo>
                  <a:pt x="762" y="432"/>
                  <a:pt x="762" y="432"/>
                  <a:pt x="762" y="432"/>
                </a:cubicBezTo>
                <a:close/>
              </a:path>
            </a:pathLst>
          </a:cu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74437" y="3761953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>
                <a:gradFill>
                  <a:gsLst>
                    <a:gs pos="30000">
                      <a:srgbClr val="E9DAB8"/>
                    </a:gs>
                    <a:gs pos="100000">
                      <a:srgbClr val="C29F67"/>
                    </a:gs>
                    <a:gs pos="0">
                      <a:srgbClr val="C29F67"/>
                    </a:gs>
                    <a:gs pos="66000">
                      <a:srgbClr val="99763C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800" b="1" dirty="0">
                <a:solidFill>
                  <a:schemeClr val="bg1"/>
                </a:solidFill>
                <a:effectLst/>
              </a:rPr>
              <a:t>关键</a:t>
            </a:r>
          </a:p>
          <a:p>
            <a:pPr algn="ctr"/>
            <a:r>
              <a:rPr lang="zh-CN" altLang="en-US" sz="1800" b="1" dirty="0">
                <a:solidFill>
                  <a:schemeClr val="bg1"/>
                </a:solidFill>
                <a:effectLst/>
              </a:rPr>
              <a:t>环节</a:t>
            </a:r>
          </a:p>
        </p:txBody>
      </p:sp>
      <p:cxnSp>
        <p:nvCxnSpPr>
          <p:cNvPr id="14" name="肘形连接符 13"/>
          <p:cNvCxnSpPr/>
          <p:nvPr/>
        </p:nvCxnSpPr>
        <p:spPr>
          <a:xfrm rot="10800000" flipV="1">
            <a:off x="748821" y="3237441"/>
            <a:ext cx="2188193" cy="634742"/>
          </a:xfrm>
          <a:prstGeom prst="bentConnector3">
            <a:avLst>
              <a:gd name="adj1" fmla="val 12855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48820" y="2567046"/>
            <a:ext cx="1890002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cxnSp>
        <p:nvCxnSpPr>
          <p:cNvPr id="16" name="肘形连接符 15"/>
          <p:cNvCxnSpPr/>
          <p:nvPr/>
        </p:nvCxnSpPr>
        <p:spPr>
          <a:xfrm rot="10800000" flipV="1">
            <a:off x="748822" y="4275204"/>
            <a:ext cx="2992895" cy="1195172"/>
          </a:xfrm>
          <a:prstGeom prst="bentConnector3">
            <a:avLst>
              <a:gd name="adj1" fmla="val 16392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48820" y="4385424"/>
            <a:ext cx="2418274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cxnSp>
        <p:nvCxnSpPr>
          <p:cNvPr id="18" name="肘形连接符 17"/>
          <p:cNvCxnSpPr/>
          <p:nvPr/>
        </p:nvCxnSpPr>
        <p:spPr>
          <a:xfrm rot="16200000" flipH="1">
            <a:off x="5839617" y="4289979"/>
            <a:ext cx="847674" cy="815631"/>
          </a:xfrm>
          <a:prstGeom prst="bentConnector3">
            <a:avLst>
              <a:gd name="adj1" fmla="val 50000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052868" y="5125805"/>
            <a:ext cx="3830030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只保留文字。您的内容打在这里，或者通过复制您的文本后，在此框中选择粘贴，并选择只保留文字。</a:t>
            </a:r>
          </a:p>
        </p:txBody>
      </p:sp>
      <p:cxnSp>
        <p:nvCxnSpPr>
          <p:cNvPr id="20" name="肘形连接符 19"/>
          <p:cNvCxnSpPr/>
          <p:nvPr/>
        </p:nvCxnSpPr>
        <p:spPr>
          <a:xfrm rot="10800000">
            <a:off x="7330075" y="2658909"/>
            <a:ext cx="3742039" cy="322231"/>
          </a:xfrm>
          <a:prstGeom prst="bentConnector3">
            <a:avLst>
              <a:gd name="adj1" fmla="val 78237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8191793" y="2262819"/>
            <a:ext cx="2880320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中选择粘贴，并选择只保留文字。您的内容打在这里，或者通过复制您的文本后。</a:t>
            </a:r>
          </a:p>
        </p:txBody>
      </p:sp>
      <p:cxnSp>
        <p:nvCxnSpPr>
          <p:cNvPr id="22" name="肘形连接符 21"/>
          <p:cNvCxnSpPr/>
          <p:nvPr/>
        </p:nvCxnSpPr>
        <p:spPr>
          <a:xfrm rot="10800000">
            <a:off x="9047538" y="4045352"/>
            <a:ext cx="2160237" cy="1425025"/>
          </a:xfrm>
          <a:prstGeom prst="bentConnector3">
            <a:avLst>
              <a:gd name="adj1" fmla="val 85979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9372626" y="4143402"/>
            <a:ext cx="2051172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84664533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13" dur="8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27" dur="7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41" dur="7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8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55" dur="6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76680000">
                                      <p:cBhvr>
                                        <p:cTn id="69" dur="6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/>
      <p:bldP spid="8" grpId="0"/>
      <p:bldP spid="9" grpId="0"/>
      <p:bldP spid="10" grpId="0" animBg="1"/>
      <p:bldP spid="10" grpId="1" animBg="1"/>
      <p:bldP spid="11" grpId="0"/>
      <p:bldP spid="12" grpId="0" animBg="1"/>
      <p:bldP spid="12" grpId="1" animBg="1"/>
      <p:bldP spid="13" grpId="0"/>
      <p:bldP spid="15" grpId="0" build="p"/>
      <p:bldP spid="17" grpId="0" build="p"/>
      <p:bldP spid="19" grpId="0" build="p"/>
      <p:bldP spid="21" grpId="0" build="p"/>
      <p:bldP spid="2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desktop\图片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1198662" y="980728"/>
            <a:ext cx="5400600" cy="4896544"/>
            <a:chOff x="1198662" y="1190837"/>
            <a:chExt cx="5400600" cy="4896544"/>
          </a:xfrm>
        </p:grpSpPr>
        <p:sp>
          <p:nvSpPr>
            <p:cNvPr id="3" name="圆角矩形 2"/>
            <p:cNvSpPr/>
            <p:nvPr/>
          </p:nvSpPr>
          <p:spPr>
            <a:xfrm>
              <a:off x="1198662" y="1190837"/>
              <a:ext cx="5400600" cy="4896544"/>
            </a:xfrm>
            <a:prstGeom prst="roundRect">
              <a:avLst>
                <a:gd name="adj" fmla="val 6915"/>
              </a:avLst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2700000" scaled="1"/>
            </a:gradFill>
            <a:ln w="1270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198662" y="1550877"/>
              <a:ext cx="5400600" cy="432048"/>
            </a:xfrm>
            <a:prstGeom prst="rect">
              <a:avLst/>
            </a:prstGeom>
            <a:gradFill>
              <a:gsLst>
                <a:gs pos="48000">
                  <a:srgbClr val="49C1AD"/>
                </a:gs>
                <a:gs pos="0">
                  <a:srgbClr val="00B0F0"/>
                </a:gs>
                <a:gs pos="100000">
                  <a:srgbClr val="A8CF38"/>
                </a:gs>
              </a:gsLst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总结回顾与未来展望</a:t>
              </a: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1757690" y="1869049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赢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49578" y="1833249"/>
            <a:ext cx="3038011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0000" dirty="0">
                <a:solidFill>
                  <a:schemeClr val="bg1">
                    <a:lumMod val="50000"/>
                  </a:schemeClr>
                </a:solidFill>
                <a:latin typeface="HelveticaNeueLT Pro 67 MdCn" pitchFamily="34" charset="0"/>
                <a:ea typeface="微软雅黑" pitchFamily="34" charset="-122"/>
              </a:rPr>
              <a:t>2020</a:t>
            </a:r>
            <a:endParaRPr lang="zh-CN" altLang="en-US" sz="10000" dirty="0">
              <a:solidFill>
                <a:schemeClr val="bg1">
                  <a:lumMod val="50000"/>
                </a:schemeClr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07041" y="255865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战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7" name="文本框 13"/>
          <p:cNvSpPr txBox="1"/>
          <p:nvPr/>
        </p:nvSpPr>
        <p:spPr>
          <a:xfrm>
            <a:off x="1774726" y="3356992"/>
            <a:ext cx="4321730" cy="201606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 indent="288000" algn="just">
              <a:lnSpc>
                <a:spcPct val="130000"/>
              </a:lnSpc>
              <a:spcBef>
                <a:spcPts val="600"/>
              </a:spcBef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 indent="288000" algn="just">
              <a:lnSpc>
                <a:spcPct val="130000"/>
              </a:lnSpc>
              <a:spcBef>
                <a:spcPts val="600"/>
              </a:spcBef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pic>
        <p:nvPicPr>
          <p:cNvPr id="2050" name="Picture 2" descr="D:\desktop\JIANTOU 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142" y="692696"/>
            <a:ext cx="540067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1418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3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3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400"/>
                            </p:stCondLst>
                            <p:childTnLst>
                              <p:par>
                                <p:cTn id="31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过程 6"/>
          <p:cNvSpPr/>
          <p:nvPr/>
        </p:nvSpPr>
        <p:spPr>
          <a:xfrm>
            <a:off x="4222998" y="1268760"/>
            <a:ext cx="7967415" cy="432048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2034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2034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2034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2034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1556792"/>
            <a:ext cx="6984776" cy="3744416"/>
          </a:xfrm>
          <a:custGeom>
            <a:avLst/>
            <a:gdLst>
              <a:gd name="connsiteX0" fmla="*/ 0 w 6984776"/>
              <a:gd name="connsiteY0" fmla="*/ 0 h 3744416"/>
              <a:gd name="connsiteX1" fmla="*/ 6984776 w 6984776"/>
              <a:gd name="connsiteY1" fmla="*/ 0 h 3744416"/>
              <a:gd name="connsiteX2" fmla="*/ 6984776 w 6984776"/>
              <a:gd name="connsiteY2" fmla="*/ 3744416 h 3744416"/>
              <a:gd name="connsiteX3" fmla="*/ 0 w 6984776"/>
              <a:gd name="connsiteY3" fmla="*/ 3744416 h 3744416"/>
              <a:gd name="connsiteX4" fmla="*/ 0 w 6984776"/>
              <a:gd name="connsiteY4" fmla="*/ 0 h 3744416"/>
              <a:gd name="connsiteX0" fmla="*/ 0 w 6984776"/>
              <a:gd name="connsiteY0" fmla="*/ 0 h 3744416"/>
              <a:gd name="connsiteX1" fmla="*/ 6984776 w 6984776"/>
              <a:gd name="connsiteY1" fmla="*/ 0 h 3744416"/>
              <a:gd name="connsiteX2" fmla="*/ 5607389 w 6984776"/>
              <a:gd name="connsiteY2" fmla="*/ 3744416 h 3744416"/>
              <a:gd name="connsiteX3" fmla="*/ 0 w 6984776"/>
              <a:gd name="connsiteY3" fmla="*/ 3744416 h 3744416"/>
              <a:gd name="connsiteX4" fmla="*/ 0 w 6984776"/>
              <a:gd name="connsiteY4" fmla="*/ 0 h 374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4776" h="3744416">
                <a:moveTo>
                  <a:pt x="0" y="0"/>
                </a:moveTo>
                <a:lnTo>
                  <a:pt x="6984776" y="0"/>
                </a:lnTo>
                <a:lnTo>
                  <a:pt x="5607389" y="3744416"/>
                </a:lnTo>
                <a:lnTo>
                  <a:pt x="0" y="374441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48000">
                <a:srgbClr val="49C1AD">
                  <a:alpha val="80000"/>
                </a:srgbClr>
              </a:gs>
              <a:gs pos="0">
                <a:srgbClr val="00B0F0">
                  <a:alpha val="80000"/>
                </a:srgbClr>
              </a:gs>
              <a:gs pos="100000">
                <a:srgbClr val="A8CF38">
                  <a:alpha val="8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4110" y="2918554"/>
            <a:ext cx="373692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HelveticaNeueLT Pro 67 MdCn" pitchFamily="34" charset="0"/>
              </a:rPr>
              <a:t>THANKS</a:t>
            </a:r>
          </a:p>
        </p:txBody>
      </p:sp>
      <p:sp>
        <p:nvSpPr>
          <p:cNvPr id="13" name="直角三角形 12"/>
          <p:cNvSpPr/>
          <p:nvPr/>
        </p:nvSpPr>
        <p:spPr>
          <a:xfrm>
            <a:off x="5736688" y="1270666"/>
            <a:ext cx="1248087" cy="288032"/>
          </a:xfrm>
          <a:custGeom>
            <a:avLst/>
            <a:gdLst>
              <a:gd name="connsiteX0" fmla="*/ 0 w 1177602"/>
              <a:gd name="connsiteY0" fmla="*/ 288032 h 288032"/>
              <a:gd name="connsiteX1" fmla="*/ 0 w 1177602"/>
              <a:gd name="connsiteY1" fmla="*/ 0 h 288032"/>
              <a:gd name="connsiteX2" fmla="*/ 1177602 w 1177602"/>
              <a:gd name="connsiteY2" fmla="*/ 288032 h 288032"/>
              <a:gd name="connsiteX3" fmla="*/ 0 w 1177602"/>
              <a:gd name="connsiteY3" fmla="*/ 288032 h 288032"/>
              <a:gd name="connsiteX0" fmla="*/ 0 w 1248087"/>
              <a:gd name="connsiteY0" fmla="*/ 289937 h 289937"/>
              <a:gd name="connsiteX1" fmla="*/ 70485 w 1248087"/>
              <a:gd name="connsiteY1" fmla="*/ 0 h 289937"/>
              <a:gd name="connsiteX2" fmla="*/ 1248087 w 1248087"/>
              <a:gd name="connsiteY2" fmla="*/ 288032 h 289937"/>
              <a:gd name="connsiteX3" fmla="*/ 0 w 1248087"/>
              <a:gd name="connsiteY3" fmla="*/ 289937 h 289937"/>
              <a:gd name="connsiteX0" fmla="*/ 0 w 1248087"/>
              <a:gd name="connsiteY0" fmla="*/ 288032 h 288032"/>
              <a:gd name="connsiteX1" fmla="*/ 104775 w 1248087"/>
              <a:gd name="connsiteY1" fmla="*/ 0 h 288032"/>
              <a:gd name="connsiteX2" fmla="*/ 1248087 w 1248087"/>
              <a:gd name="connsiteY2" fmla="*/ 286127 h 288032"/>
              <a:gd name="connsiteX3" fmla="*/ 0 w 1248087"/>
              <a:gd name="connsiteY3" fmla="*/ 288032 h 288032"/>
              <a:gd name="connsiteX0" fmla="*/ 0 w 1131882"/>
              <a:gd name="connsiteY0" fmla="*/ 288032 h 288032"/>
              <a:gd name="connsiteX1" fmla="*/ 104775 w 1131882"/>
              <a:gd name="connsiteY1" fmla="*/ 0 h 288032"/>
              <a:gd name="connsiteX2" fmla="*/ 1131882 w 1131882"/>
              <a:gd name="connsiteY2" fmla="*/ 228977 h 288032"/>
              <a:gd name="connsiteX3" fmla="*/ 0 w 1131882"/>
              <a:gd name="connsiteY3" fmla="*/ 288032 h 288032"/>
              <a:gd name="connsiteX0" fmla="*/ 0 w 1248087"/>
              <a:gd name="connsiteY0" fmla="*/ 288032 h 288032"/>
              <a:gd name="connsiteX1" fmla="*/ 104775 w 1248087"/>
              <a:gd name="connsiteY1" fmla="*/ 0 h 288032"/>
              <a:gd name="connsiteX2" fmla="*/ 1248087 w 1248087"/>
              <a:gd name="connsiteY2" fmla="*/ 288032 h 288032"/>
              <a:gd name="connsiteX3" fmla="*/ 0 w 1248087"/>
              <a:gd name="connsiteY3" fmla="*/ 288032 h 28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8087" h="288032">
                <a:moveTo>
                  <a:pt x="0" y="288032"/>
                </a:moveTo>
                <a:lnTo>
                  <a:pt x="104775" y="0"/>
                </a:lnTo>
                <a:lnTo>
                  <a:pt x="1248087" y="288032"/>
                </a:lnTo>
                <a:lnTo>
                  <a:pt x="0" y="28803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直角三角形 12"/>
          <p:cNvSpPr/>
          <p:nvPr/>
        </p:nvSpPr>
        <p:spPr>
          <a:xfrm>
            <a:off x="4222999" y="5301208"/>
            <a:ext cx="1383342" cy="288032"/>
          </a:xfrm>
          <a:custGeom>
            <a:avLst/>
            <a:gdLst>
              <a:gd name="connsiteX0" fmla="*/ 0 w 1177602"/>
              <a:gd name="connsiteY0" fmla="*/ 288032 h 288032"/>
              <a:gd name="connsiteX1" fmla="*/ 0 w 1177602"/>
              <a:gd name="connsiteY1" fmla="*/ 0 h 288032"/>
              <a:gd name="connsiteX2" fmla="*/ 1177602 w 1177602"/>
              <a:gd name="connsiteY2" fmla="*/ 288032 h 288032"/>
              <a:gd name="connsiteX3" fmla="*/ 0 w 1177602"/>
              <a:gd name="connsiteY3" fmla="*/ 288032 h 288032"/>
              <a:gd name="connsiteX0" fmla="*/ 0 w 1248087"/>
              <a:gd name="connsiteY0" fmla="*/ 289937 h 289937"/>
              <a:gd name="connsiteX1" fmla="*/ 70485 w 1248087"/>
              <a:gd name="connsiteY1" fmla="*/ 0 h 289937"/>
              <a:gd name="connsiteX2" fmla="*/ 1248087 w 1248087"/>
              <a:gd name="connsiteY2" fmla="*/ 288032 h 289937"/>
              <a:gd name="connsiteX3" fmla="*/ 0 w 1248087"/>
              <a:gd name="connsiteY3" fmla="*/ 289937 h 289937"/>
              <a:gd name="connsiteX0" fmla="*/ 0 w 1248087"/>
              <a:gd name="connsiteY0" fmla="*/ 288032 h 288032"/>
              <a:gd name="connsiteX1" fmla="*/ 104775 w 1248087"/>
              <a:gd name="connsiteY1" fmla="*/ 0 h 288032"/>
              <a:gd name="connsiteX2" fmla="*/ 1248087 w 1248087"/>
              <a:gd name="connsiteY2" fmla="*/ 286127 h 288032"/>
              <a:gd name="connsiteX3" fmla="*/ 0 w 1248087"/>
              <a:gd name="connsiteY3" fmla="*/ 288032 h 288032"/>
              <a:gd name="connsiteX0" fmla="*/ 0 w 1131882"/>
              <a:gd name="connsiteY0" fmla="*/ 288032 h 288032"/>
              <a:gd name="connsiteX1" fmla="*/ 104775 w 1131882"/>
              <a:gd name="connsiteY1" fmla="*/ 0 h 288032"/>
              <a:gd name="connsiteX2" fmla="*/ 1131882 w 1131882"/>
              <a:gd name="connsiteY2" fmla="*/ 228977 h 288032"/>
              <a:gd name="connsiteX3" fmla="*/ 0 w 1131882"/>
              <a:gd name="connsiteY3" fmla="*/ 288032 h 288032"/>
              <a:gd name="connsiteX0" fmla="*/ 0 w 1248087"/>
              <a:gd name="connsiteY0" fmla="*/ 288032 h 288032"/>
              <a:gd name="connsiteX1" fmla="*/ 104775 w 1248087"/>
              <a:gd name="connsiteY1" fmla="*/ 0 h 288032"/>
              <a:gd name="connsiteX2" fmla="*/ 1248087 w 1248087"/>
              <a:gd name="connsiteY2" fmla="*/ 288032 h 288032"/>
              <a:gd name="connsiteX3" fmla="*/ 0 w 1248087"/>
              <a:gd name="connsiteY3" fmla="*/ 288032 h 288032"/>
              <a:gd name="connsiteX0" fmla="*/ 0 w 1383342"/>
              <a:gd name="connsiteY0" fmla="*/ 288032 h 288032"/>
              <a:gd name="connsiteX1" fmla="*/ 104775 w 1383342"/>
              <a:gd name="connsiteY1" fmla="*/ 0 h 288032"/>
              <a:gd name="connsiteX2" fmla="*/ 1383342 w 1383342"/>
              <a:gd name="connsiteY2" fmla="*/ 377 h 288032"/>
              <a:gd name="connsiteX3" fmla="*/ 0 w 1383342"/>
              <a:gd name="connsiteY3" fmla="*/ 288032 h 28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3342" h="288032">
                <a:moveTo>
                  <a:pt x="0" y="288032"/>
                </a:moveTo>
                <a:lnTo>
                  <a:pt x="104775" y="0"/>
                </a:lnTo>
                <a:lnTo>
                  <a:pt x="1383342" y="377"/>
                </a:lnTo>
                <a:lnTo>
                  <a:pt x="0" y="288032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774110" y="2276361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谢谢观看</a:t>
            </a:r>
          </a:p>
        </p:txBody>
      </p:sp>
      <p:sp>
        <p:nvSpPr>
          <p:cNvPr id="8" name="平行四边形 7"/>
          <p:cNvSpPr/>
          <p:nvPr/>
        </p:nvSpPr>
        <p:spPr>
          <a:xfrm>
            <a:off x="7858685" y="620688"/>
            <a:ext cx="950543" cy="296875"/>
          </a:xfrm>
          <a:prstGeom prst="parallelogram">
            <a:avLst>
              <a:gd name="adj" fmla="val 37346"/>
            </a:avLst>
          </a:prstGeom>
          <a:solidFill>
            <a:srgbClr val="A8CF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开拓</a:t>
            </a:r>
          </a:p>
        </p:txBody>
      </p:sp>
      <p:sp>
        <p:nvSpPr>
          <p:cNvPr id="10" name="平行四边形 9"/>
          <p:cNvSpPr/>
          <p:nvPr/>
        </p:nvSpPr>
        <p:spPr>
          <a:xfrm>
            <a:off x="8809228" y="620688"/>
            <a:ext cx="950543" cy="296875"/>
          </a:xfrm>
          <a:prstGeom prst="parallelogram">
            <a:avLst>
              <a:gd name="adj" fmla="val 37346"/>
            </a:avLst>
          </a:prstGeom>
          <a:solidFill>
            <a:srgbClr val="49C1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创新</a:t>
            </a:r>
          </a:p>
        </p:txBody>
      </p:sp>
      <p:sp>
        <p:nvSpPr>
          <p:cNvPr id="12" name="平行四边形 11"/>
          <p:cNvSpPr/>
          <p:nvPr/>
        </p:nvSpPr>
        <p:spPr>
          <a:xfrm>
            <a:off x="9759771" y="620688"/>
            <a:ext cx="950543" cy="296875"/>
          </a:xfrm>
          <a:prstGeom prst="parallelogram">
            <a:avLst>
              <a:gd name="adj" fmla="val 37346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共赢</a:t>
            </a:r>
          </a:p>
        </p:txBody>
      </p:sp>
      <p:sp>
        <p:nvSpPr>
          <p:cNvPr id="14" name="平行四边形 13"/>
          <p:cNvSpPr/>
          <p:nvPr/>
        </p:nvSpPr>
        <p:spPr>
          <a:xfrm>
            <a:off x="10703718" y="620688"/>
            <a:ext cx="950543" cy="296875"/>
          </a:xfrm>
          <a:prstGeom prst="parallelogram">
            <a:avLst>
              <a:gd name="adj" fmla="val 37346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引领</a:t>
            </a:r>
          </a:p>
        </p:txBody>
      </p:sp>
    </p:spTree>
    <p:extLst>
      <p:ext uri="{BB962C8B-B14F-4D97-AF65-F5344CB8AC3E}">
        <p14:creationId xmlns:p14="http://schemas.microsoft.com/office/powerpoint/2010/main" val="2587891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00"/>
                            </p:stCondLst>
                            <p:childTnLst>
                              <p:par>
                                <p:cTn id="27" presetID="2" presetClass="entr" presetSubtype="2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"/>
                            </p:stCondLst>
                            <p:childTnLst>
                              <p:par>
                                <p:cTn id="32" presetID="2" presetClass="entr" presetSubtype="2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ac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/>
      <p:bldP spid="13" grpId="0" animBg="1"/>
      <p:bldP spid="19" grpId="0" animBg="1"/>
      <p:bldP spid="20" grpId="0"/>
      <p:bldP spid="8" grpId="0" animBg="1"/>
      <p:bldP spid="10" grpId="0" animBg="1"/>
      <p:bldP spid="12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平行四边形 17"/>
          <p:cNvSpPr/>
          <p:nvPr/>
        </p:nvSpPr>
        <p:spPr>
          <a:xfrm>
            <a:off x="6837127" y="1943663"/>
            <a:ext cx="4346312" cy="3531002"/>
          </a:xfrm>
          <a:prstGeom prst="parallelogram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65900" y="2561863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00B0F0"/>
                </a:solidFill>
                <a:latin typeface="HelveticaNeueLT Pro 67 MdCn" pitchFamily="34" charset="0"/>
                <a:ea typeface="微软雅黑" pitchFamily="34" charset="-122"/>
              </a:rPr>
              <a:t>年度工作概述</a:t>
            </a:r>
          </a:p>
        </p:txBody>
      </p:sp>
      <p:sp>
        <p:nvSpPr>
          <p:cNvPr id="15" name="矩形 14"/>
          <p:cNvSpPr/>
          <p:nvPr/>
        </p:nvSpPr>
        <p:spPr>
          <a:xfrm>
            <a:off x="1504029" y="3740532"/>
            <a:ext cx="4542391" cy="336540"/>
          </a:xfrm>
          <a:prstGeom prst="rect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年度工作总体回顾</a:t>
            </a:r>
          </a:p>
        </p:txBody>
      </p:sp>
      <p:sp>
        <p:nvSpPr>
          <p:cNvPr id="16" name="平行四边形 15"/>
          <p:cNvSpPr/>
          <p:nvPr/>
        </p:nvSpPr>
        <p:spPr>
          <a:xfrm>
            <a:off x="6527254" y="1663499"/>
            <a:ext cx="4346312" cy="3531002"/>
          </a:xfrm>
          <a:prstGeom prst="parallelogram">
            <a:avLst/>
          </a:prstGeom>
          <a:gradFill flip="none" rotWithShape="1">
            <a:gsLst>
              <a:gs pos="48000">
                <a:srgbClr val="49C1AD">
                  <a:alpha val="60000"/>
                </a:srgbClr>
              </a:gs>
              <a:gs pos="0">
                <a:srgbClr val="00B0F0">
                  <a:alpha val="60000"/>
                </a:srgbClr>
              </a:gs>
              <a:gs pos="100000">
                <a:srgbClr val="A8CF38">
                  <a:alpha val="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PART </a:t>
            </a:r>
            <a:r>
              <a:rPr lang="en-US" altLang="zh-CN" sz="150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1</a:t>
            </a:r>
            <a:endParaRPr lang="zh-CN" altLang="en-US" sz="150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3734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00000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4" grpId="0"/>
          <p:bldP spid="15" grpId="0" animBg="1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4" grpId="0"/>
          <p:bldP spid="15" grpId="0" animBg="1"/>
          <p:bldP spid="16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椭圆 54"/>
          <p:cNvSpPr/>
          <p:nvPr/>
        </p:nvSpPr>
        <p:spPr>
          <a:xfrm>
            <a:off x="6391509" y="4526437"/>
            <a:ext cx="775546" cy="775546"/>
          </a:xfrm>
          <a:prstGeom prst="ellipse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6391509" y="3122281"/>
            <a:ext cx="775546" cy="775546"/>
          </a:xfrm>
          <a:prstGeom prst="ellipse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6391509" y="1709079"/>
            <a:ext cx="775546" cy="775546"/>
          </a:xfrm>
          <a:prstGeom prst="ellipse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684446" y="46738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年度总体概述</a:t>
            </a:r>
          </a:p>
        </p:txBody>
      </p:sp>
      <p:pic>
        <p:nvPicPr>
          <p:cNvPr id="42" name="Picture 2" descr="D:\desktop\28ae5e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664" y="1628800"/>
            <a:ext cx="4460857" cy="2498080"/>
          </a:xfrm>
          <a:prstGeom prst="rect">
            <a:avLst/>
          </a:prstGeom>
          <a:ln>
            <a:noFill/>
          </a:ln>
          <a:effectLst/>
          <a:extLst/>
        </p:spPr>
      </p:pic>
      <p:sp>
        <p:nvSpPr>
          <p:cNvPr id="43" name="TextBox 42"/>
          <p:cNvSpPr txBox="1"/>
          <p:nvPr/>
        </p:nvSpPr>
        <p:spPr>
          <a:xfrm>
            <a:off x="1053622" y="4443198"/>
            <a:ext cx="4460857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88000"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nic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。您的内容打在这里，或者通过复制您的文本后，在此框中选择粘贴，并选择只保留文字。</a:t>
            </a:r>
          </a:p>
        </p:txBody>
      </p:sp>
      <p:sp>
        <p:nvSpPr>
          <p:cNvPr id="44" name="Freeform 8"/>
          <p:cNvSpPr>
            <a:spLocks noEditPoints="1"/>
          </p:cNvSpPr>
          <p:nvPr/>
        </p:nvSpPr>
        <p:spPr bwMode="auto">
          <a:xfrm>
            <a:off x="6548436" y="3279208"/>
            <a:ext cx="461692" cy="461692"/>
          </a:xfrm>
          <a:custGeom>
            <a:avLst/>
            <a:gdLst>
              <a:gd name="T0" fmla="*/ 43 w 280"/>
              <a:gd name="T1" fmla="*/ 91 h 280"/>
              <a:gd name="T2" fmla="*/ 32 w 280"/>
              <a:gd name="T3" fmla="*/ 101 h 280"/>
              <a:gd name="T4" fmla="*/ 134 w 280"/>
              <a:gd name="T5" fmla="*/ 26 h 280"/>
              <a:gd name="T6" fmla="*/ 134 w 280"/>
              <a:gd name="T7" fmla="*/ 0 h 280"/>
              <a:gd name="T8" fmla="*/ 177 w 280"/>
              <a:gd name="T9" fmla="*/ 43 h 280"/>
              <a:gd name="T10" fmla="*/ 134 w 280"/>
              <a:gd name="T11" fmla="*/ 86 h 280"/>
              <a:gd name="T12" fmla="*/ 134 w 280"/>
              <a:gd name="T13" fmla="*/ 61 h 280"/>
              <a:gd name="T14" fmla="*/ 65 w 280"/>
              <a:gd name="T15" fmla="*/ 113 h 280"/>
              <a:gd name="T16" fmla="*/ 65 w 280"/>
              <a:gd name="T17" fmla="*/ 113 h 280"/>
              <a:gd name="T18" fmla="*/ 43 w 280"/>
              <a:gd name="T19" fmla="*/ 91 h 280"/>
              <a:gd name="T20" fmla="*/ 87 w 280"/>
              <a:gd name="T21" fmla="*/ 140 h 280"/>
              <a:gd name="T22" fmla="*/ 140 w 280"/>
              <a:gd name="T23" fmla="*/ 193 h 280"/>
              <a:gd name="T24" fmla="*/ 193 w 280"/>
              <a:gd name="T25" fmla="*/ 140 h 280"/>
              <a:gd name="T26" fmla="*/ 140 w 280"/>
              <a:gd name="T27" fmla="*/ 87 h 280"/>
              <a:gd name="T28" fmla="*/ 87 w 280"/>
              <a:gd name="T29" fmla="*/ 140 h 280"/>
              <a:gd name="T30" fmla="*/ 190 w 280"/>
              <a:gd name="T31" fmla="*/ 43 h 280"/>
              <a:gd name="T32" fmla="*/ 167 w 280"/>
              <a:gd name="T33" fmla="*/ 66 h 280"/>
              <a:gd name="T34" fmla="*/ 219 w 280"/>
              <a:gd name="T35" fmla="*/ 135 h 280"/>
              <a:gd name="T36" fmla="*/ 194 w 280"/>
              <a:gd name="T37" fmla="*/ 135 h 280"/>
              <a:gd name="T38" fmla="*/ 237 w 280"/>
              <a:gd name="T39" fmla="*/ 177 h 280"/>
              <a:gd name="T40" fmla="*/ 280 w 280"/>
              <a:gd name="T41" fmla="*/ 135 h 280"/>
              <a:gd name="T42" fmla="*/ 255 w 280"/>
              <a:gd name="T43" fmla="*/ 135 h 280"/>
              <a:gd name="T44" fmla="*/ 179 w 280"/>
              <a:gd name="T45" fmla="*/ 32 h 280"/>
              <a:gd name="T46" fmla="*/ 190 w 280"/>
              <a:gd name="T47" fmla="*/ 43 h 280"/>
              <a:gd name="T48" fmla="*/ 214 w 280"/>
              <a:gd name="T49" fmla="*/ 167 h 280"/>
              <a:gd name="T50" fmla="*/ 214 w 280"/>
              <a:gd name="T51" fmla="*/ 167 h 280"/>
              <a:gd name="T52" fmla="*/ 146 w 280"/>
              <a:gd name="T53" fmla="*/ 219 h 280"/>
              <a:gd name="T54" fmla="*/ 146 w 280"/>
              <a:gd name="T55" fmla="*/ 195 h 280"/>
              <a:gd name="T56" fmla="*/ 103 w 280"/>
              <a:gd name="T57" fmla="*/ 238 h 280"/>
              <a:gd name="T58" fmla="*/ 146 w 280"/>
              <a:gd name="T59" fmla="*/ 280 h 280"/>
              <a:gd name="T60" fmla="*/ 146 w 280"/>
              <a:gd name="T61" fmla="*/ 255 h 280"/>
              <a:gd name="T62" fmla="*/ 248 w 280"/>
              <a:gd name="T63" fmla="*/ 179 h 280"/>
              <a:gd name="T64" fmla="*/ 237 w 280"/>
              <a:gd name="T65" fmla="*/ 190 h 280"/>
              <a:gd name="T66" fmla="*/ 214 w 280"/>
              <a:gd name="T67" fmla="*/ 167 h 280"/>
              <a:gd name="T68" fmla="*/ 113 w 280"/>
              <a:gd name="T69" fmla="*/ 215 h 280"/>
              <a:gd name="T70" fmla="*/ 113 w 280"/>
              <a:gd name="T71" fmla="*/ 215 h 280"/>
              <a:gd name="T72" fmla="*/ 61 w 280"/>
              <a:gd name="T73" fmla="*/ 146 h 280"/>
              <a:gd name="T74" fmla="*/ 86 w 280"/>
              <a:gd name="T75" fmla="*/ 146 h 280"/>
              <a:gd name="T76" fmla="*/ 43 w 280"/>
              <a:gd name="T77" fmla="*/ 103 h 280"/>
              <a:gd name="T78" fmla="*/ 0 w 280"/>
              <a:gd name="T79" fmla="*/ 146 h 280"/>
              <a:gd name="T80" fmla="*/ 25 w 280"/>
              <a:gd name="T81" fmla="*/ 146 h 280"/>
              <a:gd name="T82" fmla="*/ 101 w 280"/>
              <a:gd name="T83" fmla="*/ 248 h 280"/>
              <a:gd name="T84" fmla="*/ 90 w 280"/>
              <a:gd name="T85" fmla="*/ 238 h 280"/>
              <a:gd name="T86" fmla="*/ 113 w 280"/>
              <a:gd name="T87" fmla="*/ 215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0">
                <a:moveTo>
                  <a:pt x="43" y="91"/>
                </a:moveTo>
                <a:cubicBezTo>
                  <a:pt x="32" y="101"/>
                  <a:pt x="32" y="101"/>
                  <a:pt x="32" y="101"/>
                </a:cubicBezTo>
                <a:cubicBezTo>
                  <a:pt x="47" y="59"/>
                  <a:pt x="87" y="28"/>
                  <a:pt x="134" y="26"/>
                </a:cubicBezTo>
                <a:cubicBezTo>
                  <a:pt x="134" y="0"/>
                  <a:pt x="134" y="0"/>
                  <a:pt x="134" y="0"/>
                </a:cubicBezTo>
                <a:cubicBezTo>
                  <a:pt x="177" y="43"/>
                  <a:pt x="177" y="43"/>
                  <a:pt x="177" y="43"/>
                </a:cubicBezTo>
                <a:cubicBezTo>
                  <a:pt x="134" y="86"/>
                  <a:pt x="134" y="86"/>
                  <a:pt x="134" y="86"/>
                </a:cubicBezTo>
                <a:cubicBezTo>
                  <a:pt x="134" y="61"/>
                  <a:pt x="134" y="61"/>
                  <a:pt x="134" y="61"/>
                </a:cubicBezTo>
                <a:cubicBezTo>
                  <a:pt x="102" y="64"/>
                  <a:pt x="76" y="85"/>
                  <a:pt x="65" y="113"/>
                </a:cubicBezTo>
                <a:cubicBezTo>
                  <a:pt x="65" y="113"/>
                  <a:pt x="65" y="113"/>
                  <a:pt x="65" y="113"/>
                </a:cubicBezTo>
                <a:lnTo>
                  <a:pt x="43" y="91"/>
                </a:lnTo>
                <a:close/>
                <a:moveTo>
                  <a:pt x="87" y="140"/>
                </a:moveTo>
                <a:cubicBezTo>
                  <a:pt x="87" y="170"/>
                  <a:pt x="111" y="193"/>
                  <a:pt x="140" y="193"/>
                </a:cubicBezTo>
                <a:cubicBezTo>
                  <a:pt x="169" y="193"/>
                  <a:pt x="193" y="170"/>
                  <a:pt x="193" y="140"/>
                </a:cubicBezTo>
                <a:cubicBezTo>
                  <a:pt x="193" y="111"/>
                  <a:pt x="169" y="87"/>
                  <a:pt x="140" y="87"/>
                </a:cubicBezTo>
                <a:cubicBezTo>
                  <a:pt x="111" y="87"/>
                  <a:pt x="87" y="111"/>
                  <a:pt x="87" y="140"/>
                </a:cubicBezTo>
                <a:close/>
                <a:moveTo>
                  <a:pt x="190" y="43"/>
                </a:moveTo>
                <a:cubicBezTo>
                  <a:pt x="167" y="66"/>
                  <a:pt x="167" y="66"/>
                  <a:pt x="167" y="66"/>
                </a:cubicBezTo>
                <a:cubicBezTo>
                  <a:pt x="196" y="76"/>
                  <a:pt x="217" y="103"/>
                  <a:pt x="219" y="135"/>
                </a:cubicBezTo>
                <a:cubicBezTo>
                  <a:pt x="194" y="135"/>
                  <a:pt x="194" y="135"/>
                  <a:pt x="194" y="135"/>
                </a:cubicBezTo>
                <a:cubicBezTo>
                  <a:pt x="237" y="177"/>
                  <a:pt x="237" y="177"/>
                  <a:pt x="237" y="177"/>
                </a:cubicBezTo>
                <a:cubicBezTo>
                  <a:pt x="280" y="135"/>
                  <a:pt x="280" y="135"/>
                  <a:pt x="280" y="135"/>
                </a:cubicBezTo>
                <a:cubicBezTo>
                  <a:pt x="255" y="135"/>
                  <a:pt x="255" y="135"/>
                  <a:pt x="255" y="135"/>
                </a:cubicBezTo>
                <a:cubicBezTo>
                  <a:pt x="252" y="87"/>
                  <a:pt x="221" y="48"/>
                  <a:pt x="179" y="32"/>
                </a:cubicBezTo>
                <a:cubicBezTo>
                  <a:pt x="190" y="43"/>
                  <a:pt x="190" y="43"/>
                  <a:pt x="190" y="43"/>
                </a:cubicBezTo>
                <a:close/>
                <a:moveTo>
                  <a:pt x="214" y="167"/>
                </a:moveTo>
                <a:cubicBezTo>
                  <a:pt x="214" y="167"/>
                  <a:pt x="214" y="167"/>
                  <a:pt x="214" y="167"/>
                </a:cubicBezTo>
                <a:cubicBezTo>
                  <a:pt x="204" y="196"/>
                  <a:pt x="177" y="217"/>
                  <a:pt x="146" y="219"/>
                </a:cubicBezTo>
                <a:cubicBezTo>
                  <a:pt x="146" y="195"/>
                  <a:pt x="146" y="195"/>
                  <a:pt x="146" y="195"/>
                </a:cubicBezTo>
                <a:cubicBezTo>
                  <a:pt x="103" y="238"/>
                  <a:pt x="103" y="238"/>
                  <a:pt x="103" y="238"/>
                </a:cubicBezTo>
                <a:cubicBezTo>
                  <a:pt x="146" y="280"/>
                  <a:pt x="146" y="280"/>
                  <a:pt x="146" y="280"/>
                </a:cubicBezTo>
                <a:cubicBezTo>
                  <a:pt x="146" y="255"/>
                  <a:pt x="146" y="255"/>
                  <a:pt x="146" y="255"/>
                </a:cubicBezTo>
                <a:cubicBezTo>
                  <a:pt x="193" y="253"/>
                  <a:pt x="232" y="222"/>
                  <a:pt x="248" y="179"/>
                </a:cubicBezTo>
                <a:cubicBezTo>
                  <a:pt x="237" y="190"/>
                  <a:pt x="237" y="190"/>
                  <a:pt x="237" y="190"/>
                </a:cubicBezTo>
                <a:lnTo>
                  <a:pt x="214" y="167"/>
                </a:lnTo>
                <a:close/>
                <a:moveTo>
                  <a:pt x="113" y="215"/>
                </a:moveTo>
                <a:cubicBezTo>
                  <a:pt x="113" y="215"/>
                  <a:pt x="113" y="215"/>
                  <a:pt x="113" y="215"/>
                </a:cubicBezTo>
                <a:cubicBezTo>
                  <a:pt x="84" y="204"/>
                  <a:pt x="63" y="178"/>
                  <a:pt x="61" y="146"/>
                </a:cubicBezTo>
                <a:cubicBezTo>
                  <a:pt x="86" y="146"/>
                  <a:pt x="86" y="146"/>
                  <a:pt x="86" y="146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0" y="146"/>
                  <a:pt x="0" y="146"/>
                  <a:pt x="0" y="146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28" y="193"/>
                  <a:pt x="59" y="233"/>
                  <a:pt x="101" y="248"/>
                </a:cubicBezTo>
                <a:cubicBezTo>
                  <a:pt x="90" y="238"/>
                  <a:pt x="90" y="238"/>
                  <a:pt x="90" y="238"/>
                </a:cubicBezTo>
                <a:lnTo>
                  <a:pt x="113" y="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9"/>
          <p:cNvSpPr>
            <a:spLocks/>
          </p:cNvSpPr>
          <p:nvPr/>
        </p:nvSpPr>
        <p:spPr bwMode="auto">
          <a:xfrm>
            <a:off x="6569041" y="4726320"/>
            <a:ext cx="420482" cy="375780"/>
          </a:xfrm>
          <a:custGeom>
            <a:avLst/>
            <a:gdLst>
              <a:gd name="T0" fmla="*/ 255 w 255"/>
              <a:gd name="T1" fmla="*/ 228 h 228"/>
              <a:gd name="T2" fmla="*/ 0 w 255"/>
              <a:gd name="T3" fmla="*/ 228 h 228"/>
              <a:gd name="T4" fmla="*/ 7 w 255"/>
              <a:gd name="T5" fmla="*/ 191 h 228"/>
              <a:gd name="T6" fmla="*/ 24 w 255"/>
              <a:gd name="T7" fmla="*/ 176 h 228"/>
              <a:gd name="T8" fmla="*/ 67 w 255"/>
              <a:gd name="T9" fmla="*/ 159 h 228"/>
              <a:gd name="T10" fmla="*/ 68 w 255"/>
              <a:gd name="T11" fmla="*/ 158 h 228"/>
              <a:gd name="T12" fmla="*/ 69 w 255"/>
              <a:gd name="T13" fmla="*/ 158 h 228"/>
              <a:gd name="T14" fmla="*/ 69 w 255"/>
              <a:gd name="T15" fmla="*/ 158 h 228"/>
              <a:gd name="T16" fmla="*/ 69 w 255"/>
              <a:gd name="T17" fmla="*/ 157 h 228"/>
              <a:gd name="T18" fmla="*/ 86 w 255"/>
              <a:gd name="T19" fmla="*/ 145 h 228"/>
              <a:gd name="T20" fmla="*/ 90 w 255"/>
              <a:gd name="T21" fmla="*/ 143 h 228"/>
              <a:gd name="T22" fmla="*/ 91 w 255"/>
              <a:gd name="T23" fmla="*/ 143 h 228"/>
              <a:gd name="T24" fmla="*/ 94 w 255"/>
              <a:gd name="T25" fmla="*/ 132 h 228"/>
              <a:gd name="T26" fmla="*/ 96 w 255"/>
              <a:gd name="T27" fmla="*/ 133 h 228"/>
              <a:gd name="T28" fmla="*/ 95 w 255"/>
              <a:gd name="T29" fmla="*/ 129 h 228"/>
              <a:gd name="T30" fmla="*/ 94 w 255"/>
              <a:gd name="T31" fmla="*/ 122 h 228"/>
              <a:gd name="T32" fmla="*/ 92 w 255"/>
              <a:gd name="T33" fmla="*/ 120 h 228"/>
              <a:gd name="T34" fmla="*/ 88 w 255"/>
              <a:gd name="T35" fmla="*/ 107 h 228"/>
              <a:gd name="T36" fmla="*/ 81 w 255"/>
              <a:gd name="T37" fmla="*/ 95 h 228"/>
              <a:gd name="T38" fmla="*/ 78 w 255"/>
              <a:gd name="T39" fmla="*/ 71 h 228"/>
              <a:gd name="T40" fmla="*/ 80 w 255"/>
              <a:gd name="T41" fmla="*/ 72 h 228"/>
              <a:gd name="T42" fmla="*/ 79 w 255"/>
              <a:gd name="T43" fmla="*/ 68 h 228"/>
              <a:gd name="T44" fmla="*/ 76 w 255"/>
              <a:gd name="T45" fmla="*/ 56 h 228"/>
              <a:gd name="T46" fmla="*/ 82 w 255"/>
              <a:gd name="T47" fmla="*/ 19 h 228"/>
              <a:gd name="T48" fmla="*/ 103 w 255"/>
              <a:gd name="T49" fmla="*/ 3 h 228"/>
              <a:gd name="T50" fmla="*/ 145 w 255"/>
              <a:gd name="T51" fmla="*/ 3 h 228"/>
              <a:gd name="T52" fmla="*/ 154 w 255"/>
              <a:gd name="T53" fmla="*/ 9 h 228"/>
              <a:gd name="T54" fmla="*/ 168 w 255"/>
              <a:gd name="T55" fmla="*/ 21 h 228"/>
              <a:gd name="T56" fmla="*/ 173 w 255"/>
              <a:gd name="T57" fmla="*/ 56 h 228"/>
              <a:gd name="T58" fmla="*/ 171 w 255"/>
              <a:gd name="T59" fmla="*/ 73 h 228"/>
              <a:gd name="T60" fmla="*/ 173 w 255"/>
              <a:gd name="T61" fmla="*/ 71 h 228"/>
              <a:gd name="T62" fmla="*/ 171 w 255"/>
              <a:gd name="T63" fmla="*/ 95 h 228"/>
              <a:gd name="T64" fmla="*/ 164 w 255"/>
              <a:gd name="T65" fmla="*/ 107 h 228"/>
              <a:gd name="T66" fmla="*/ 160 w 255"/>
              <a:gd name="T67" fmla="*/ 120 h 228"/>
              <a:gd name="T68" fmla="*/ 158 w 255"/>
              <a:gd name="T69" fmla="*/ 122 h 228"/>
              <a:gd name="T70" fmla="*/ 157 w 255"/>
              <a:gd name="T71" fmla="*/ 130 h 228"/>
              <a:gd name="T72" fmla="*/ 159 w 255"/>
              <a:gd name="T73" fmla="*/ 132 h 228"/>
              <a:gd name="T74" fmla="*/ 162 w 255"/>
              <a:gd name="T75" fmla="*/ 142 h 228"/>
              <a:gd name="T76" fmla="*/ 163 w 255"/>
              <a:gd name="T77" fmla="*/ 143 h 228"/>
              <a:gd name="T78" fmla="*/ 163 w 255"/>
              <a:gd name="T79" fmla="*/ 143 h 228"/>
              <a:gd name="T80" fmla="*/ 163 w 255"/>
              <a:gd name="T81" fmla="*/ 143 h 228"/>
              <a:gd name="T82" fmla="*/ 163 w 255"/>
              <a:gd name="T83" fmla="*/ 143 h 228"/>
              <a:gd name="T84" fmla="*/ 163 w 255"/>
              <a:gd name="T85" fmla="*/ 143 h 228"/>
              <a:gd name="T86" fmla="*/ 163 w 255"/>
              <a:gd name="T87" fmla="*/ 143 h 228"/>
              <a:gd name="T88" fmla="*/ 164 w 255"/>
              <a:gd name="T89" fmla="*/ 143 h 228"/>
              <a:gd name="T90" fmla="*/ 167 w 255"/>
              <a:gd name="T91" fmla="*/ 145 h 228"/>
              <a:gd name="T92" fmla="*/ 167 w 255"/>
              <a:gd name="T93" fmla="*/ 145 h 228"/>
              <a:gd name="T94" fmla="*/ 167 w 255"/>
              <a:gd name="T95" fmla="*/ 146 h 228"/>
              <a:gd name="T96" fmla="*/ 167 w 255"/>
              <a:gd name="T97" fmla="*/ 146 h 228"/>
              <a:gd name="T98" fmla="*/ 167 w 255"/>
              <a:gd name="T99" fmla="*/ 146 h 228"/>
              <a:gd name="T100" fmla="*/ 167 w 255"/>
              <a:gd name="T101" fmla="*/ 146 h 228"/>
              <a:gd name="T102" fmla="*/ 167 w 255"/>
              <a:gd name="T103" fmla="*/ 146 h 228"/>
              <a:gd name="T104" fmla="*/ 167 w 255"/>
              <a:gd name="T105" fmla="*/ 147 h 228"/>
              <a:gd name="T106" fmla="*/ 184 w 255"/>
              <a:gd name="T107" fmla="*/ 158 h 228"/>
              <a:gd name="T108" fmla="*/ 184 w 255"/>
              <a:gd name="T109" fmla="*/ 158 h 228"/>
              <a:gd name="T110" fmla="*/ 186 w 255"/>
              <a:gd name="T111" fmla="*/ 159 h 228"/>
              <a:gd name="T112" fmla="*/ 229 w 255"/>
              <a:gd name="T113" fmla="*/ 176 h 228"/>
              <a:gd name="T114" fmla="*/ 246 w 255"/>
              <a:gd name="T115" fmla="*/ 191 h 228"/>
              <a:gd name="T116" fmla="*/ 246 w 255"/>
              <a:gd name="T117" fmla="*/ 191 h 228"/>
              <a:gd name="T118" fmla="*/ 255 w 255"/>
              <a:gd name="T119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5" h="228">
                <a:moveTo>
                  <a:pt x="255" y="228"/>
                </a:moveTo>
                <a:cubicBezTo>
                  <a:pt x="0" y="228"/>
                  <a:pt x="0" y="228"/>
                  <a:pt x="0" y="228"/>
                </a:cubicBezTo>
                <a:cubicBezTo>
                  <a:pt x="7" y="191"/>
                  <a:pt x="7" y="191"/>
                  <a:pt x="7" y="191"/>
                </a:cubicBezTo>
                <a:cubicBezTo>
                  <a:pt x="7" y="180"/>
                  <a:pt x="15" y="180"/>
                  <a:pt x="24" y="176"/>
                </a:cubicBezTo>
                <a:cubicBezTo>
                  <a:pt x="67" y="159"/>
                  <a:pt x="67" y="159"/>
                  <a:pt x="67" y="159"/>
                </a:cubicBezTo>
                <a:cubicBezTo>
                  <a:pt x="67" y="159"/>
                  <a:pt x="68" y="159"/>
                  <a:pt x="68" y="158"/>
                </a:cubicBezTo>
                <a:cubicBezTo>
                  <a:pt x="69" y="158"/>
                  <a:pt x="69" y="158"/>
                  <a:pt x="69" y="158"/>
                </a:cubicBezTo>
                <a:cubicBezTo>
                  <a:pt x="69" y="158"/>
                  <a:pt x="69" y="158"/>
                  <a:pt x="69" y="158"/>
                </a:cubicBezTo>
                <a:cubicBezTo>
                  <a:pt x="69" y="157"/>
                  <a:pt x="69" y="157"/>
                  <a:pt x="69" y="157"/>
                </a:cubicBezTo>
                <a:cubicBezTo>
                  <a:pt x="77" y="154"/>
                  <a:pt x="84" y="149"/>
                  <a:pt x="86" y="145"/>
                </a:cubicBezTo>
                <a:cubicBezTo>
                  <a:pt x="87" y="143"/>
                  <a:pt x="89" y="142"/>
                  <a:pt x="90" y="143"/>
                </a:cubicBezTo>
                <a:cubicBezTo>
                  <a:pt x="90" y="143"/>
                  <a:pt x="90" y="143"/>
                  <a:pt x="91" y="143"/>
                </a:cubicBezTo>
                <a:cubicBezTo>
                  <a:pt x="92" y="139"/>
                  <a:pt x="93" y="136"/>
                  <a:pt x="94" y="132"/>
                </a:cubicBezTo>
                <a:cubicBezTo>
                  <a:pt x="94" y="131"/>
                  <a:pt x="95" y="132"/>
                  <a:pt x="96" y="133"/>
                </a:cubicBezTo>
                <a:cubicBezTo>
                  <a:pt x="95" y="129"/>
                  <a:pt x="95" y="129"/>
                  <a:pt x="95" y="129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93" y="121"/>
                  <a:pt x="93" y="121"/>
                  <a:pt x="92" y="120"/>
                </a:cubicBezTo>
                <a:cubicBezTo>
                  <a:pt x="90" y="117"/>
                  <a:pt x="89" y="109"/>
                  <a:pt x="88" y="107"/>
                </a:cubicBezTo>
                <a:cubicBezTo>
                  <a:pt x="87" y="105"/>
                  <a:pt x="84" y="104"/>
                  <a:pt x="81" y="95"/>
                </a:cubicBezTo>
                <a:cubicBezTo>
                  <a:pt x="78" y="85"/>
                  <a:pt x="75" y="72"/>
                  <a:pt x="78" y="71"/>
                </a:cubicBezTo>
                <a:cubicBezTo>
                  <a:pt x="79" y="71"/>
                  <a:pt x="79" y="71"/>
                  <a:pt x="80" y="72"/>
                </a:cubicBezTo>
                <a:cubicBezTo>
                  <a:pt x="79" y="70"/>
                  <a:pt x="79" y="70"/>
                  <a:pt x="79" y="68"/>
                </a:cubicBezTo>
                <a:cubicBezTo>
                  <a:pt x="78" y="65"/>
                  <a:pt x="76" y="59"/>
                  <a:pt x="76" y="56"/>
                </a:cubicBezTo>
                <a:cubicBezTo>
                  <a:pt x="76" y="48"/>
                  <a:pt x="78" y="26"/>
                  <a:pt x="82" y="19"/>
                </a:cubicBezTo>
                <a:cubicBezTo>
                  <a:pt x="86" y="12"/>
                  <a:pt x="93" y="6"/>
                  <a:pt x="103" y="3"/>
                </a:cubicBezTo>
                <a:cubicBezTo>
                  <a:pt x="111" y="2"/>
                  <a:pt x="137" y="0"/>
                  <a:pt x="145" y="3"/>
                </a:cubicBezTo>
                <a:cubicBezTo>
                  <a:pt x="147" y="5"/>
                  <a:pt x="150" y="6"/>
                  <a:pt x="154" y="9"/>
                </a:cubicBezTo>
                <a:cubicBezTo>
                  <a:pt x="159" y="12"/>
                  <a:pt x="165" y="16"/>
                  <a:pt x="168" y="21"/>
                </a:cubicBezTo>
                <a:cubicBezTo>
                  <a:pt x="172" y="28"/>
                  <a:pt x="173" y="48"/>
                  <a:pt x="173" y="56"/>
                </a:cubicBezTo>
                <a:cubicBezTo>
                  <a:pt x="172" y="61"/>
                  <a:pt x="171" y="69"/>
                  <a:pt x="171" y="73"/>
                </a:cubicBezTo>
                <a:cubicBezTo>
                  <a:pt x="172" y="72"/>
                  <a:pt x="173" y="71"/>
                  <a:pt x="173" y="71"/>
                </a:cubicBezTo>
                <a:cubicBezTo>
                  <a:pt x="177" y="72"/>
                  <a:pt x="174" y="85"/>
                  <a:pt x="171" y="95"/>
                </a:cubicBezTo>
                <a:cubicBezTo>
                  <a:pt x="168" y="104"/>
                  <a:pt x="165" y="105"/>
                  <a:pt x="164" y="107"/>
                </a:cubicBezTo>
                <a:cubicBezTo>
                  <a:pt x="162" y="109"/>
                  <a:pt x="162" y="117"/>
                  <a:pt x="160" y="120"/>
                </a:cubicBezTo>
                <a:cubicBezTo>
                  <a:pt x="159" y="121"/>
                  <a:pt x="158" y="121"/>
                  <a:pt x="158" y="122"/>
                </a:cubicBezTo>
                <a:cubicBezTo>
                  <a:pt x="157" y="130"/>
                  <a:pt x="157" y="130"/>
                  <a:pt x="157" y="130"/>
                </a:cubicBezTo>
                <a:cubicBezTo>
                  <a:pt x="157" y="135"/>
                  <a:pt x="158" y="131"/>
                  <a:pt x="159" y="132"/>
                </a:cubicBezTo>
                <a:cubicBezTo>
                  <a:pt x="159" y="133"/>
                  <a:pt x="161" y="139"/>
                  <a:pt x="162" y="142"/>
                </a:cubicBezTo>
                <a:cubicBezTo>
                  <a:pt x="162" y="143"/>
                  <a:pt x="162" y="144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4" y="143"/>
                  <a:pt x="164" y="143"/>
                  <a:pt x="164" y="143"/>
                </a:cubicBezTo>
                <a:cubicBezTo>
                  <a:pt x="164" y="143"/>
                  <a:pt x="166" y="144"/>
                  <a:pt x="167" y="145"/>
                </a:cubicBezTo>
                <a:cubicBezTo>
                  <a:pt x="167" y="145"/>
                  <a:pt x="167" y="145"/>
                  <a:pt x="167" y="145"/>
                </a:cubicBezTo>
                <a:cubicBezTo>
                  <a:pt x="167" y="146"/>
                  <a:pt x="167" y="146"/>
                  <a:pt x="167" y="146"/>
                </a:cubicBezTo>
                <a:cubicBezTo>
                  <a:pt x="167" y="146"/>
                  <a:pt x="167" y="146"/>
                  <a:pt x="167" y="146"/>
                </a:cubicBezTo>
                <a:cubicBezTo>
                  <a:pt x="167" y="146"/>
                  <a:pt x="167" y="146"/>
                  <a:pt x="167" y="146"/>
                </a:cubicBezTo>
                <a:cubicBezTo>
                  <a:pt x="167" y="146"/>
                  <a:pt x="167" y="146"/>
                  <a:pt x="167" y="146"/>
                </a:cubicBezTo>
                <a:cubicBezTo>
                  <a:pt x="167" y="146"/>
                  <a:pt x="167" y="146"/>
                  <a:pt x="167" y="146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70" y="150"/>
                  <a:pt x="177" y="155"/>
                  <a:pt x="184" y="158"/>
                </a:cubicBezTo>
                <a:cubicBezTo>
                  <a:pt x="184" y="158"/>
                  <a:pt x="184" y="158"/>
                  <a:pt x="184" y="158"/>
                </a:cubicBezTo>
                <a:cubicBezTo>
                  <a:pt x="185" y="158"/>
                  <a:pt x="186" y="159"/>
                  <a:pt x="186" y="159"/>
                </a:cubicBezTo>
                <a:cubicBezTo>
                  <a:pt x="229" y="176"/>
                  <a:pt x="229" y="176"/>
                  <a:pt x="229" y="176"/>
                </a:cubicBezTo>
                <a:cubicBezTo>
                  <a:pt x="238" y="180"/>
                  <a:pt x="245" y="180"/>
                  <a:pt x="246" y="191"/>
                </a:cubicBezTo>
                <a:cubicBezTo>
                  <a:pt x="246" y="191"/>
                  <a:pt x="246" y="191"/>
                  <a:pt x="246" y="191"/>
                </a:cubicBezTo>
                <a:lnTo>
                  <a:pt x="255" y="2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10"/>
          <p:cNvSpPr>
            <a:spLocks noEditPoints="1"/>
          </p:cNvSpPr>
          <p:nvPr/>
        </p:nvSpPr>
        <p:spPr bwMode="auto">
          <a:xfrm>
            <a:off x="6573931" y="1897787"/>
            <a:ext cx="410702" cy="398131"/>
          </a:xfrm>
          <a:custGeom>
            <a:avLst/>
            <a:gdLst>
              <a:gd name="T0" fmla="*/ 172 w 249"/>
              <a:gd name="T1" fmla="*/ 108 h 241"/>
              <a:gd name="T2" fmla="*/ 173 w 249"/>
              <a:gd name="T3" fmla="*/ 179 h 241"/>
              <a:gd name="T4" fmla="*/ 166 w 249"/>
              <a:gd name="T5" fmla="*/ 210 h 241"/>
              <a:gd name="T6" fmla="*/ 148 w 249"/>
              <a:gd name="T7" fmla="*/ 226 h 241"/>
              <a:gd name="T8" fmla="*/ 118 w 249"/>
              <a:gd name="T9" fmla="*/ 236 h 241"/>
              <a:gd name="T10" fmla="*/ 118 w 249"/>
              <a:gd name="T11" fmla="*/ 236 h 241"/>
              <a:gd name="T12" fmla="*/ 37 w 249"/>
              <a:gd name="T13" fmla="*/ 236 h 241"/>
              <a:gd name="T14" fmla="*/ 15 w 249"/>
              <a:gd name="T15" fmla="*/ 217 h 241"/>
              <a:gd name="T16" fmla="*/ 1 w 249"/>
              <a:gd name="T17" fmla="*/ 171 h 241"/>
              <a:gd name="T18" fmla="*/ 8 w 249"/>
              <a:gd name="T19" fmla="*/ 113 h 241"/>
              <a:gd name="T20" fmla="*/ 18 w 249"/>
              <a:gd name="T21" fmla="*/ 98 h 241"/>
              <a:gd name="T22" fmla="*/ 43 w 249"/>
              <a:gd name="T23" fmla="*/ 92 h 241"/>
              <a:gd name="T24" fmla="*/ 85 w 249"/>
              <a:gd name="T25" fmla="*/ 97 h 241"/>
              <a:gd name="T26" fmla="*/ 71 w 249"/>
              <a:gd name="T27" fmla="*/ 62 h 241"/>
              <a:gd name="T28" fmla="*/ 71 w 249"/>
              <a:gd name="T29" fmla="*/ 25 h 241"/>
              <a:gd name="T30" fmla="*/ 74 w 249"/>
              <a:gd name="T31" fmla="*/ 13 h 241"/>
              <a:gd name="T32" fmla="*/ 103 w 249"/>
              <a:gd name="T33" fmla="*/ 3 h 241"/>
              <a:gd name="T34" fmla="*/ 141 w 249"/>
              <a:gd name="T35" fmla="*/ 82 h 241"/>
              <a:gd name="T36" fmla="*/ 172 w 249"/>
              <a:gd name="T37" fmla="*/ 108 h 241"/>
              <a:gd name="T38" fmla="*/ 216 w 249"/>
              <a:gd name="T39" fmla="*/ 99 h 241"/>
              <a:gd name="T40" fmla="*/ 183 w 249"/>
              <a:gd name="T41" fmla="*/ 133 h 241"/>
              <a:gd name="T42" fmla="*/ 183 w 249"/>
              <a:gd name="T43" fmla="*/ 200 h 241"/>
              <a:gd name="T44" fmla="*/ 216 w 249"/>
              <a:gd name="T45" fmla="*/ 233 h 241"/>
              <a:gd name="T46" fmla="*/ 249 w 249"/>
              <a:gd name="T47" fmla="*/ 233 h 241"/>
              <a:gd name="T48" fmla="*/ 249 w 249"/>
              <a:gd name="T49" fmla="*/ 99 h 241"/>
              <a:gd name="T50" fmla="*/ 216 w 249"/>
              <a:gd name="T51" fmla="*/ 99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49" h="241">
                <a:moveTo>
                  <a:pt x="172" y="108"/>
                </a:moveTo>
                <a:cubicBezTo>
                  <a:pt x="177" y="131"/>
                  <a:pt x="177" y="156"/>
                  <a:pt x="173" y="179"/>
                </a:cubicBezTo>
                <a:cubicBezTo>
                  <a:pt x="172" y="190"/>
                  <a:pt x="171" y="201"/>
                  <a:pt x="166" y="210"/>
                </a:cubicBezTo>
                <a:cubicBezTo>
                  <a:pt x="162" y="217"/>
                  <a:pt x="155" y="223"/>
                  <a:pt x="148" y="226"/>
                </a:cubicBezTo>
                <a:cubicBezTo>
                  <a:pt x="139" y="231"/>
                  <a:pt x="128" y="234"/>
                  <a:pt x="118" y="236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94" y="240"/>
                  <a:pt x="50" y="241"/>
                  <a:pt x="37" y="236"/>
                </a:cubicBezTo>
                <a:cubicBezTo>
                  <a:pt x="28" y="232"/>
                  <a:pt x="21" y="225"/>
                  <a:pt x="15" y="217"/>
                </a:cubicBezTo>
                <a:cubicBezTo>
                  <a:pt x="6" y="204"/>
                  <a:pt x="2" y="187"/>
                  <a:pt x="1" y="171"/>
                </a:cubicBezTo>
                <a:cubicBezTo>
                  <a:pt x="0" y="151"/>
                  <a:pt x="3" y="132"/>
                  <a:pt x="8" y="113"/>
                </a:cubicBezTo>
                <a:cubicBezTo>
                  <a:pt x="9" y="107"/>
                  <a:pt x="13" y="102"/>
                  <a:pt x="18" y="98"/>
                </a:cubicBezTo>
                <a:cubicBezTo>
                  <a:pt x="25" y="94"/>
                  <a:pt x="34" y="92"/>
                  <a:pt x="43" y="92"/>
                </a:cubicBezTo>
                <a:cubicBezTo>
                  <a:pt x="57" y="91"/>
                  <a:pt x="72" y="94"/>
                  <a:pt x="85" y="97"/>
                </a:cubicBezTo>
                <a:cubicBezTo>
                  <a:pt x="77" y="87"/>
                  <a:pt x="73" y="75"/>
                  <a:pt x="71" y="62"/>
                </a:cubicBezTo>
                <a:cubicBezTo>
                  <a:pt x="70" y="50"/>
                  <a:pt x="70" y="37"/>
                  <a:pt x="71" y="25"/>
                </a:cubicBezTo>
                <a:cubicBezTo>
                  <a:pt x="71" y="21"/>
                  <a:pt x="72" y="17"/>
                  <a:pt x="74" y="13"/>
                </a:cubicBezTo>
                <a:cubicBezTo>
                  <a:pt x="81" y="5"/>
                  <a:pt x="96" y="0"/>
                  <a:pt x="103" y="3"/>
                </a:cubicBezTo>
                <a:cubicBezTo>
                  <a:pt x="109" y="7"/>
                  <a:pt x="116" y="57"/>
                  <a:pt x="141" y="82"/>
                </a:cubicBezTo>
                <a:cubicBezTo>
                  <a:pt x="151" y="91"/>
                  <a:pt x="161" y="100"/>
                  <a:pt x="172" y="108"/>
                </a:cubicBezTo>
                <a:close/>
                <a:moveTo>
                  <a:pt x="216" y="99"/>
                </a:moveTo>
                <a:cubicBezTo>
                  <a:pt x="198" y="99"/>
                  <a:pt x="183" y="114"/>
                  <a:pt x="183" y="133"/>
                </a:cubicBezTo>
                <a:cubicBezTo>
                  <a:pt x="183" y="200"/>
                  <a:pt x="183" y="200"/>
                  <a:pt x="183" y="200"/>
                </a:cubicBezTo>
                <a:cubicBezTo>
                  <a:pt x="183" y="218"/>
                  <a:pt x="198" y="233"/>
                  <a:pt x="216" y="233"/>
                </a:cubicBezTo>
                <a:cubicBezTo>
                  <a:pt x="249" y="233"/>
                  <a:pt x="249" y="233"/>
                  <a:pt x="249" y="233"/>
                </a:cubicBezTo>
                <a:cubicBezTo>
                  <a:pt x="249" y="99"/>
                  <a:pt x="249" y="99"/>
                  <a:pt x="249" y="99"/>
                </a:cubicBezTo>
                <a:lnTo>
                  <a:pt x="216" y="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7463358" y="1628800"/>
            <a:ext cx="2520280" cy="32585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年度规划达标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7429316" y="1954943"/>
            <a:ext cx="3744416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463358" y="3029726"/>
            <a:ext cx="2520280" cy="32585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工作目标明确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7429316" y="3355869"/>
            <a:ext cx="3744416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463358" y="4443198"/>
            <a:ext cx="2520280" cy="32585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人力资源安排妥善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429316" y="4769341"/>
            <a:ext cx="3744416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</p:spTree>
    <p:extLst>
      <p:ext uri="{BB962C8B-B14F-4D97-AF65-F5344CB8AC3E}">
        <p14:creationId xmlns:p14="http://schemas.microsoft.com/office/powerpoint/2010/main" val="38695949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"/>
                            </p:stCondLst>
                            <p:childTnLst>
                              <p:par>
                                <p:cTn id="36" presetID="2" presetClass="entr" presetSubtype="2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ac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ac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3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4" grpId="0" animBg="1"/>
      <p:bldP spid="53" grpId="0" animBg="1"/>
      <p:bldP spid="43" grpId="0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84446" y="46738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年度重大工作任务</a:t>
            </a:r>
          </a:p>
        </p:txBody>
      </p:sp>
      <p:sp>
        <p:nvSpPr>
          <p:cNvPr id="18" name="六边形 17"/>
          <p:cNvSpPr/>
          <p:nvPr/>
        </p:nvSpPr>
        <p:spPr>
          <a:xfrm>
            <a:off x="8564918" y="2618630"/>
            <a:ext cx="1670586" cy="1440160"/>
          </a:xfrm>
          <a:prstGeom prst="hexagon">
            <a:avLst/>
          </a:prstGeom>
          <a:solidFill>
            <a:srgbClr val="A8CF38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</a:t>
            </a:r>
            <a:endParaRPr lang="en-US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/>
            <a:r>
              <a:rPr lang="en-US" altLang="zh-CN" sz="4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6</a:t>
            </a:r>
            <a:endParaRPr lang="zh-CN" altLang="en-US" sz="48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21" name="六边形 20"/>
          <p:cNvSpPr/>
          <p:nvPr/>
        </p:nvSpPr>
        <p:spPr>
          <a:xfrm>
            <a:off x="7245401" y="3338710"/>
            <a:ext cx="1670586" cy="1440160"/>
          </a:xfrm>
          <a:prstGeom prst="hexagon">
            <a:avLst/>
          </a:prstGeom>
          <a:solidFill>
            <a:srgbClr val="49C1AD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</a:t>
            </a:r>
            <a:endParaRPr lang="en-US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/>
            <a:r>
              <a:rPr lang="en-US" altLang="zh-CN" sz="4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5</a:t>
            </a:r>
            <a:endParaRPr lang="zh-CN" altLang="en-US" sz="48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5915525" y="2618630"/>
            <a:ext cx="1670586" cy="1440160"/>
          </a:xfrm>
          <a:prstGeom prst="hexagon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</a:t>
            </a:r>
            <a:endParaRPr lang="en-US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/>
            <a:r>
              <a:rPr lang="en-US" altLang="zh-CN" sz="4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4</a:t>
            </a:r>
            <a:endParaRPr lang="zh-CN" altLang="en-US" sz="48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27" name="六边形 26"/>
          <p:cNvSpPr/>
          <p:nvPr/>
        </p:nvSpPr>
        <p:spPr>
          <a:xfrm>
            <a:off x="4595970" y="3338710"/>
            <a:ext cx="1670586" cy="1440160"/>
          </a:xfrm>
          <a:prstGeom prst="hexagon">
            <a:avLst/>
          </a:prstGeom>
          <a:solidFill>
            <a:srgbClr val="A8CF38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</a:t>
            </a:r>
            <a:endParaRPr lang="en-US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/>
            <a:r>
              <a:rPr lang="en-US" altLang="zh-CN" sz="4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3</a:t>
            </a:r>
            <a:endParaRPr lang="zh-CN" altLang="en-US" sz="48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30" name="六边形 29"/>
          <p:cNvSpPr/>
          <p:nvPr/>
        </p:nvSpPr>
        <p:spPr>
          <a:xfrm>
            <a:off x="3274426" y="2618630"/>
            <a:ext cx="1670586" cy="1440160"/>
          </a:xfrm>
          <a:prstGeom prst="hexagon">
            <a:avLst/>
          </a:prstGeom>
          <a:solidFill>
            <a:srgbClr val="49C1AD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</a:t>
            </a:r>
            <a:endParaRPr lang="en-US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/>
            <a:r>
              <a:rPr lang="en-US" altLang="zh-CN" sz="4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2</a:t>
            </a:r>
            <a:endParaRPr lang="zh-CN" altLang="en-US" sz="48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1954909" y="3338710"/>
            <a:ext cx="1670586" cy="1440160"/>
          </a:xfrm>
          <a:prstGeom prst="hexagon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</a:t>
            </a:r>
            <a:endParaRPr lang="en-US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/>
            <a:r>
              <a:rPr lang="en-US" altLang="zh-CN" sz="4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1</a:t>
            </a:r>
            <a:endParaRPr lang="zh-CN" altLang="en-US" sz="48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36" name="Freeform 6"/>
          <p:cNvSpPr>
            <a:spLocks/>
          </p:cNvSpPr>
          <p:nvPr/>
        </p:nvSpPr>
        <p:spPr bwMode="auto">
          <a:xfrm>
            <a:off x="2310754" y="4767720"/>
            <a:ext cx="1651540" cy="350296"/>
          </a:xfrm>
          <a:custGeom>
            <a:avLst/>
            <a:gdLst>
              <a:gd name="T0" fmla="*/ 0 w 2478"/>
              <a:gd name="T1" fmla="*/ 0 h 633"/>
              <a:gd name="T2" fmla="*/ 0 w 2478"/>
              <a:gd name="T3" fmla="*/ 633 h 633"/>
              <a:gd name="T4" fmla="*/ 2478 w 2478"/>
              <a:gd name="T5" fmla="*/ 633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78" h="633">
                <a:moveTo>
                  <a:pt x="0" y="0"/>
                </a:moveTo>
                <a:lnTo>
                  <a:pt x="0" y="633"/>
                </a:lnTo>
                <a:lnTo>
                  <a:pt x="2478" y="633"/>
                </a:lnTo>
              </a:path>
            </a:pathLst>
          </a:custGeom>
          <a:noFill/>
          <a:ln w="4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7"/>
          <p:cNvSpPr>
            <a:spLocks/>
          </p:cNvSpPr>
          <p:nvPr/>
        </p:nvSpPr>
        <p:spPr bwMode="auto">
          <a:xfrm flipH="1">
            <a:off x="1954909" y="2271746"/>
            <a:ext cx="1687475" cy="333907"/>
          </a:xfrm>
          <a:custGeom>
            <a:avLst/>
            <a:gdLst>
              <a:gd name="T0" fmla="*/ 0 w 2478"/>
              <a:gd name="T1" fmla="*/ 501 h 501"/>
              <a:gd name="T2" fmla="*/ 0 w 2478"/>
              <a:gd name="T3" fmla="*/ 0 h 501"/>
              <a:gd name="T4" fmla="*/ 2478 w 2478"/>
              <a:gd name="T5" fmla="*/ 0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78" h="501">
                <a:moveTo>
                  <a:pt x="0" y="501"/>
                </a:moveTo>
                <a:lnTo>
                  <a:pt x="0" y="0"/>
                </a:lnTo>
                <a:lnTo>
                  <a:pt x="2478" y="0"/>
                </a:lnTo>
              </a:path>
            </a:pathLst>
          </a:custGeom>
          <a:noFill/>
          <a:ln w="4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8"/>
          <p:cNvSpPr>
            <a:spLocks/>
          </p:cNvSpPr>
          <p:nvPr/>
        </p:nvSpPr>
        <p:spPr bwMode="auto">
          <a:xfrm>
            <a:off x="4943554" y="4767720"/>
            <a:ext cx="1651540" cy="350296"/>
          </a:xfrm>
          <a:custGeom>
            <a:avLst/>
            <a:gdLst>
              <a:gd name="T0" fmla="*/ 0 w 2478"/>
              <a:gd name="T1" fmla="*/ 0 h 633"/>
              <a:gd name="T2" fmla="*/ 0 w 2478"/>
              <a:gd name="T3" fmla="*/ 633 h 633"/>
              <a:gd name="T4" fmla="*/ 2478 w 2478"/>
              <a:gd name="T5" fmla="*/ 633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78" h="633">
                <a:moveTo>
                  <a:pt x="0" y="0"/>
                </a:moveTo>
                <a:lnTo>
                  <a:pt x="0" y="633"/>
                </a:lnTo>
                <a:lnTo>
                  <a:pt x="2478" y="633"/>
                </a:lnTo>
              </a:path>
            </a:pathLst>
          </a:custGeom>
          <a:noFill/>
          <a:ln w="4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9"/>
          <p:cNvSpPr>
            <a:spLocks/>
          </p:cNvSpPr>
          <p:nvPr/>
        </p:nvSpPr>
        <p:spPr bwMode="auto">
          <a:xfrm flipH="1">
            <a:off x="4580755" y="2271746"/>
            <a:ext cx="1687475" cy="333907"/>
          </a:xfrm>
          <a:custGeom>
            <a:avLst/>
            <a:gdLst>
              <a:gd name="T0" fmla="*/ 0 w 2478"/>
              <a:gd name="T1" fmla="*/ 501 h 501"/>
              <a:gd name="T2" fmla="*/ 0 w 2478"/>
              <a:gd name="T3" fmla="*/ 0 h 501"/>
              <a:gd name="T4" fmla="*/ 2478 w 2478"/>
              <a:gd name="T5" fmla="*/ 0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78" h="501">
                <a:moveTo>
                  <a:pt x="0" y="501"/>
                </a:moveTo>
                <a:lnTo>
                  <a:pt x="0" y="0"/>
                </a:lnTo>
                <a:lnTo>
                  <a:pt x="2478" y="0"/>
                </a:lnTo>
              </a:path>
            </a:pathLst>
          </a:custGeom>
          <a:noFill/>
          <a:ln w="4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0"/>
          <p:cNvSpPr>
            <a:spLocks/>
          </p:cNvSpPr>
          <p:nvPr/>
        </p:nvSpPr>
        <p:spPr bwMode="auto">
          <a:xfrm>
            <a:off x="7604042" y="4767720"/>
            <a:ext cx="1651540" cy="350296"/>
          </a:xfrm>
          <a:custGeom>
            <a:avLst/>
            <a:gdLst>
              <a:gd name="T0" fmla="*/ 0 w 2478"/>
              <a:gd name="T1" fmla="*/ 0 h 633"/>
              <a:gd name="T2" fmla="*/ 0 w 2478"/>
              <a:gd name="T3" fmla="*/ 633 h 633"/>
              <a:gd name="T4" fmla="*/ 2478 w 2478"/>
              <a:gd name="T5" fmla="*/ 633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78" h="633">
                <a:moveTo>
                  <a:pt x="0" y="0"/>
                </a:moveTo>
                <a:lnTo>
                  <a:pt x="0" y="633"/>
                </a:lnTo>
                <a:lnTo>
                  <a:pt x="2478" y="633"/>
                </a:lnTo>
              </a:path>
            </a:pathLst>
          </a:custGeom>
          <a:noFill/>
          <a:ln w="4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1"/>
          <p:cNvSpPr>
            <a:spLocks/>
          </p:cNvSpPr>
          <p:nvPr/>
        </p:nvSpPr>
        <p:spPr bwMode="auto">
          <a:xfrm flipH="1">
            <a:off x="7234594" y="2271746"/>
            <a:ext cx="1687475" cy="333907"/>
          </a:xfrm>
          <a:custGeom>
            <a:avLst/>
            <a:gdLst>
              <a:gd name="T0" fmla="*/ 0 w 2478"/>
              <a:gd name="T1" fmla="*/ 501 h 501"/>
              <a:gd name="T2" fmla="*/ 0 w 2478"/>
              <a:gd name="T3" fmla="*/ 0 h 501"/>
              <a:gd name="T4" fmla="*/ 2478 w 2478"/>
              <a:gd name="T5" fmla="*/ 0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78" h="501">
                <a:moveTo>
                  <a:pt x="0" y="501"/>
                </a:moveTo>
                <a:lnTo>
                  <a:pt x="0" y="0"/>
                </a:lnTo>
                <a:lnTo>
                  <a:pt x="2478" y="0"/>
                </a:lnTo>
              </a:path>
            </a:pathLst>
          </a:custGeom>
          <a:noFill/>
          <a:ln w="4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2207662" y="5118015"/>
            <a:ext cx="1706078" cy="32585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项目名称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2207662" y="5444158"/>
            <a:ext cx="2167258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878120" y="1135281"/>
            <a:ext cx="1706078" cy="32585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项目名称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1878120" y="1461424"/>
            <a:ext cx="2167258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864425" y="5118015"/>
            <a:ext cx="1706078" cy="32585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项目名称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864425" y="5444158"/>
            <a:ext cx="2167258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4514563" y="1135281"/>
            <a:ext cx="1706078" cy="32585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项目名称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514563" y="1461424"/>
            <a:ext cx="2167258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7509804" y="5118015"/>
            <a:ext cx="1706078" cy="32585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项目名称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7509804" y="5444158"/>
            <a:ext cx="2167258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7159942" y="1135281"/>
            <a:ext cx="1706078" cy="32585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项目名称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7159942" y="1461424"/>
            <a:ext cx="2167258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62608043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  <p:bldP spid="24" grpId="0" animBg="1"/>
      <p:bldP spid="27" grpId="0" animBg="1"/>
      <p:bldP spid="30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84446" y="46738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年度常规任务</a:t>
            </a:r>
          </a:p>
        </p:txBody>
      </p:sp>
      <p:sp>
        <p:nvSpPr>
          <p:cNvPr id="28" name="Freeform 13"/>
          <p:cNvSpPr>
            <a:spLocks noEditPoints="1"/>
          </p:cNvSpPr>
          <p:nvPr/>
        </p:nvSpPr>
        <p:spPr bwMode="auto">
          <a:xfrm>
            <a:off x="4474841" y="3019796"/>
            <a:ext cx="3236833" cy="4534116"/>
          </a:xfrm>
          <a:custGeom>
            <a:avLst/>
            <a:gdLst>
              <a:gd name="T0" fmla="*/ 2569 w 2795"/>
              <a:gd name="T1" fmla="*/ 1208 h 3915"/>
              <a:gd name="T2" fmla="*/ 2542 w 2795"/>
              <a:gd name="T3" fmla="*/ 1231 h 3915"/>
              <a:gd name="T4" fmla="*/ 2183 w 2795"/>
              <a:gd name="T5" fmla="*/ 1585 h 3915"/>
              <a:gd name="T6" fmla="*/ 1921 w 2795"/>
              <a:gd name="T7" fmla="*/ 1585 h 3915"/>
              <a:gd name="T8" fmla="*/ 1801 w 2795"/>
              <a:gd name="T9" fmla="*/ 1453 h 3915"/>
              <a:gd name="T10" fmla="*/ 1801 w 2795"/>
              <a:gd name="T11" fmla="*/ 2015 h 3915"/>
              <a:gd name="T12" fmla="*/ 1806 w 2795"/>
              <a:gd name="T13" fmla="*/ 2062 h 3915"/>
              <a:gd name="T14" fmla="*/ 1829 w 2795"/>
              <a:gd name="T15" fmla="*/ 3676 h 3915"/>
              <a:gd name="T16" fmla="*/ 1459 w 2795"/>
              <a:gd name="T17" fmla="*/ 3676 h 3915"/>
              <a:gd name="T18" fmla="*/ 1436 w 2795"/>
              <a:gd name="T19" fmla="*/ 2411 h 3915"/>
              <a:gd name="T20" fmla="*/ 1383 w 2795"/>
              <a:gd name="T21" fmla="*/ 2411 h 3915"/>
              <a:gd name="T22" fmla="*/ 1360 w 2795"/>
              <a:gd name="T23" fmla="*/ 3676 h 3915"/>
              <a:gd name="T24" fmla="*/ 990 w 2795"/>
              <a:gd name="T25" fmla="*/ 3676 h 3915"/>
              <a:gd name="T26" fmla="*/ 1013 w 2795"/>
              <a:gd name="T27" fmla="*/ 2062 h 3915"/>
              <a:gd name="T28" fmla="*/ 1014 w 2795"/>
              <a:gd name="T29" fmla="*/ 2051 h 3915"/>
              <a:gd name="T30" fmla="*/ 1013 w 2795"/>
              <a:gd name="T31" fmla="*/ 2028 h 3915"/>
              <a:gd name="T32" fmla="*/ 1013 w 2795"/>
              <a:gd name="T33" fmla="*/ 1434 h 3915"/>
              <a:gd name="T34" fmla="*/ 874 w 2795"/>
              <a:gd name="T35" fmla="*/ 1585 h 3915"/>
              <a:gd name="T36" fmla="*/ 611 w 2795"/>
              <a:gd name="T37" fmla="*/ 1585 h 3915"/>
              <a:gd name="T38" fmla="*/ 252 w 2795"/>
              <a:gd name="T39" fmla="*/ 1231 h 3915"/>
              <a:gd name="T40" fmla="*/ 224 w 2795"/>
              <a:gd name="T41" fmla="*/ 1208 h 3915"/>
              <a:gd name="T42" fmla="*/ 162 w 2795"/>
              <a:gd name="T43" fmla="*/ 865 h 3915"/>
              <a:gd name="T44" fmla="*/ 746 w 2795"/>
              <a:gd name="T45" fmla="*/ 1176 h 3915"/>
              <a:gd name="T46" fmla="*/ 1098 w 2795"/>
              <a:gd name="T47" fmla="*/ 836 h 3915"/>
              <a:gd name="T48" fmla="*/ 1104 w 2795"/>
              <a:gd name="T49" fmla="*/ 831 h 3915"/>
              <a:gd name="T50" fmla="*/ 1742 w 2795"/>
              <a:gd name="T51" fmla="*/ 879 h 3915"/>
              <a:gd name="T52" fmla="*/ 2049 w 2795"/>
              <a:gd name="T53" fmla="*/ 1176 h 3915"/>
              <a:gd name="T54" fmla="*/ 2632 w 2795"/>
              <a:gd name="T55" fmla="*/ 865 h 3915"/>
              <a:gd name="T56" fmla="*/ 2569 w 2795"/>
              <a:gd name="T57" fmla="*/ 1208 h 3915"/>
              <a:gd name="T58" fmla="*/ 1407 w 2795"/>
              <a:gd name="T59" fmla="*/ 649 h 3915"/>
              <a:gd name="T60" fmla="*/ 1731 w 2795"/>
              <a:gd name="T61" fmla="*/ 325 h 3915"/>
              <a:gd name="T62" fmla="*/ 1407 w 2795"/>
              <a:gd name="T63" fmla="*/ 0 h 3915"/>
              <a:gd name="T64" fmla="*/ 1082 w 2795"/>
              <a:gd name="T65" fmla="*/ 325 h 3915"/>
              <a:gd name="T66" fmla="*/ 1407 w 2795"/>
              <a:gd name="T67" fmla="*/ 649 h 3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795" h="3915">
                <a:moveTo>
                  <a:pt x="2569" y="1208"/>
                </a:moveTo>
                <a:cubicBezTo>
                  <a:pt x="2563" y="1213"/>
                  <a:pt x="2555" y="1221"/>
                  <a:pt x="2542" y="1231"/>
                </a:cubicBezTo>
                <a:cubicBezTo>
                  <a:pt x="2413" y="1340"/>
                  <a:pt x="2298" y="1462"/>
                  <a:pt x="2183" y="1585"/>
                </a:cubicBezTo>
                <a:cubicBezTo>
                  <a:pt x="2118" y="1655"/>
                  <a:pt x="1985" y="1660"/>
                  <a:pt x="1921" y="1585"/>
                </a:cubicBezTo>
                <a:cubicBezTo>
                  <a:pt x="1882" y="1540"/>
                  <a:pt x="1842" y="1496"/>
                  <a:pt x="1801" y="1453"/>
                </a:cubicBezTo>
                <a:cubicBezTo>
                  <a:pt x="1801" y="1641"/>
                  <a:pt x="1801" y="1828"/>
                  <a:pt x="1801" y="2015"/>
                </a:cubicBezTo>
                <a:cubicBezTo>
                  <a:pt x="1804" y="2030"/>
                  <a:pt x="1806" y="2045"/>
                  <a:pt x="1806" y="2062"/>
                </a:cubicBezTo>
                <a:cubicBezTo>
                  <a:pt x="1806" y="2600"/>
                  <a:pt x="1807" y="3138"/>
                  <a:pt x="1829" y="3676"/>
                </a:cubicBezTo>
                <a:cubicBezTo>
                  <a:pt x="1839" y="3915"/>
                  <a:pt x="1469" y="3914"/>
                  <a:pt x="1459" y="3676"/>
                </a:cubicBezTo>
                <a:cubicBezTo>
                  <a:pt x="1441" y="3255"/>
                  <a:pt x="1437" y="2833"/>
                  <a:pt x="1436" y="2411"/>
                </a:cubicBezTo>
                <a:cubicBezTo>
                  <a:pt x="1418" y="2412"/>
                  <a:pt x="1401" y="2412"/>
                  <a:pt x="1383" y="2411"/>
                </a:cubicBezTo>
                <a:cubicBezTo>
                  <a:pt x="1382" y="2833"/>
                  <a:pt x="1378" y="3255"/>
                  <a:pt x="1360" y="3676"/>
                </a:cubicBezTo>
                <a:cubicBezTo>
                  <a:pt x="1351" y="3914"/>
                  <a:pt x="980" y="3915"/>
                  <a:pt x="990" y="3676"/>
                </a:cubicBezTo>
                <a:cubicBezTo>
                  <a:pt x="1012" y="3138"/>
                  <a:pt x="1013" y="2600"/>
                  <a:pt x="1013" y="2062"/>
                </a:cubicBezTo>
                <a:cubicBezTo>
                  <a:pt x="1013" y="2058"/>
                  <a:pt x="1014" y="2055"/>
                  <a:pt x="1014" y="2051"/>
                </a:cubicBezTo>
                <a:cubicBezTo>
                  <a:pt x="1013" y="2043"/>
                  <a:pt x="1013" y="2036"/>
                  <a:pt x="1013" y="2028"/>
                </a:cubicBezTo>
                <a:cubicBezTo>
                  <a:pt x="1013" y="1830"/>
                  <a:pt x="1013" y="1632"/>
                  <a:pt x="1013" y="1434"/>
                </a:cubicBezTo>
                <a:cubicBezTo>
                  <a:pt x="965" y="1483"/>
                  <a:pt x="918" y="1533"/>
                  <a:pt x="874" y="1585"/>
                </a:cubicBezTo>
                <a:cubicBezTo>
                  <a:pt x="809" y="1660"/>
                  <a:pt x="677" y="1655"/>
                  <a:pt x="611" y="1585"/>
                </a:cubicBezTo>
                <a:cubicBezTo>
                  <a:pt x="497" y="1463"/>
                  <a:pt x="383" y="1336"/>
                  <a:pt x="252" y="1231"/>
                </a:cubicBezTo>
                <a:cubicBezTo>
                  <a:pt x="239" y="1220"/>
                  <a:pt x="230" y="1213"/>
                  <a:pt x="224" y="1208"/>
                </a:cubicBezTo>
                <a:cubicBezTo>
                  <a:pt x="81" y="1178"/>
                  <a:pt x="0" y="960"/>
                  <a:pt x="162" y="865"/>
                </a:cubicBezTo>
                <a:cubicBezTo>
                  <a:pt x="347" y="757"/>
                  <a:pt x="586" y="995"/>
                  <a:pt x="746" y="1176"/>
                </a:cubicBezTo>
                <a:cubicBezTo>
                  <a:pt x="859" y="1059"/>
                  <a:pt x="980" y="947"/>
                  <a:pt x="1098" y="836"/>
                </a:cubicBezTo>
                <a:cubicBezTo>
                  <a:pt x="1100" y="834"/>
                  <a:pt x="1102" y="833"/>
                  <a:pt x="1104" y="831"/>
                </a:cubicBezTo>
                <a:cubicBezTo>
                  <a:pt x="1268" y="651"/>
                  <a:pt x="1606" y="667"/>
                  <a:pt x="1742" y="879"/>
                </a:cubicBezTo>
                <a:cubicBezTo>
                  <a:pt x="1846" y="976"/>
                  <a:pt x="1950" y="1074"/>
                  <a:pt x="2049" y="1176"/>
                </a:cubicBezTo>
                <a:cubicBezTo>
                  <a:pt x="2208" y="995"/>
                  <a:pt x="2448" y="757"/>
                  <a:pt x="2632" y="865"/>
                </a:cubicBezTo>
                <a:cubicBezTo>
                  <a:pt x="2795" y="961"/>
                  <a:pt x="2713" y="1180"/>
                  <a:pt x="2569" y="1208"/>
                </a:cubicBezTo>
                <a:close/>
                <a:moveTo>
                  <a:pt x="1407" y="649"/>
                </a:moveTo>
                <a:cubicBezTo>
                  <a:pt x="1586" y="649"/>
                  <a:pt x="1731" y="504"/>
                  <a:pt x="1731" y="325"/>
                </a:cubicBezTo>
                <a:cubicBezTo>
                  <a:pt x="1731" y="145"/>
                  <a:pt x="1586" y="0"/>
                  <a:pt x="1407" y="0"/>
                </a:cubicBezTo>
                <a:cubicBezTo>
                  <a:pt x="1228" y="0"/>
                  <a:pt x="1082" y="145"/>
                  <a:pt x="1082" y="325"/>
                </a:cubicBezTo>
                <a:cubicBezTo>
                  <a:pt x="1082" y="504"/>
                  <a:pt x="1228" y="649"/>
                  <a:pt x="1407" y="649"/>
                </a:cubicBezTo>
                <a:close/>
              </a:path>
            </a:pathLst>
          </a:custGeom>
          <a:solidFill>
            <a:srgbClr val="CDB597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Freeform 6"/>
          <p:cNvSpPr>
            <a:spLocks noEditPoints="1"/>
          </p:cNvSpPr>
          <p:nvPr/>
        </p:nvSpPr>
        <p:spPr bwMode="auto">
          <a:xfrm>
            <a:off x="3006455" y="4341755"/>
            <a:ext cx="1551342" cy="1559436"/>
          </a:xfrm>
          <a:custGeom>
            <a:avLst/>
            <a:gdLst>
              <a:gd name="T0" fmla="*/ 97 w 614"/>
              <a:gd name="T1" fmla="*/ 308 h 617"/>
              <a:gd name="T2" fmla="*/ 517 w 614"/>
              <a:gd name="T3" fmla="*/ 309 h 617"/>
              <a:gd name="T4" fmla="*/ 97 w 614"/>
              <a:gd name="T5" fmla="*/ 308 h 617"/>
              <a:gd name="T6" fmla="*/ 115 w 614"/>
              <a:gd name="T7" fmla="*/ 83 h 617"/>
              <a:gd name="T8" fmla="*/ 166 w 614"/>
              <a:gd name="T9" fmla="*/ 49 h 617"/>
              <a:gd name="T10" fmla="*/ 223 w 614"/>
              <a:gd name="T11" fmla="*/ 25 h 617"/>
              <a:gd name="T12" fmla="*/ 283 w 614"/>
              <a:gd name="T13" fmla="*/ 14 h 617"/>
              <a:gd name="T14" fmla="*/ 345 w 614"/>
              <a:gd name="T15" fmla="*/ 16 h 617"/>
              <a:gd name="T16" fmla="*/ 405 w 614"/>
              <a:gd name="T17" fmla="*/ 30 h 617"/>
              <a:gd name="T18" fmla="*/ 461 w 614"/>
              <a:gd name="T19" fmla="*/ 56 h 617"/>
              <a:gd name="T20" fmla="*/ 511 w 614"/>
              <a:gd name="T21" fmla="*/ 94 h 617"/>
              <a:gd name="T22" fmla="*/ 551 w 614"/>
              <a:gd name="T23" fmla="*/ 141 h 617"/>
              <a:gd name="T24" fmla="*/ 581 w 614"/>
              <a:gd name="T25" fmla="*/ 195 h 617"/>
              <a:gd name="T26" fmla="*/ 599 w 614"/>
              <a:gd name="T27" fmla="*/ 255 h 617"/>
              <a:gd name="T28" fmla="*/ 604 w 614"/>
              <a:gd name="T29" fmla="*/ 317 h 617"/>
              <a:gd name="T30" fmla="*/ 596 w 614"/>
              <a:gd name="T31" fmla="*/ 378 h 617"/>
              <a:gd name="T32" fmla="*/ 574 w 614"/>
              <a:gd name="T33" fmla="*/ 436 h 617"/>
              <a:gd name="T34" fmla="*/ 543 w 614"/>
              <a:gd name="T35" fmla="*/ 491 h 617"/>
              <a:gd name="T36" fmla="*/ 499 w 614"/>
              <a:gd name="T37" fmla="*/ 536 h 617"/>
              <a:gd name="T38" fmla="*/ 448 w 614"/>
              <a:gd name="T39" fmla="*/ 571 h 617"/>
              <a:gd name="T40" fmla="*/ 391 w 614"/>
              <a:gd name="T41" fmla="*/ 594 h 617"/>
              <a:gd name="T42" fmla="*/ 330 w 614"/>
              <a:gd name="T43" fmla="*/ 605 h 617"/>
              <a:gd name="T44" fmla="*/ 267 w 614"/>
              <a:gd name="T45" fmla="*/ 603 h 617"/>
              <a:gd name="T46" fmla="*/ 207 w 614"/>
              <a:gd name="T47" fmla="*/ 589 h 617"/>
              <a:gd name="T48" fmla="*/ 150 w 614"/>
              <a:gd name="T49" fmla="*/ 562 h 617"/>
              <a:gd name="T50" fmla="*/ 101 w 614"/>
              <a:gd name="T51" fmla="*/ 524 h 617"/>
              <a:gd name="T52" fmla="*/ 61 w 614"/>
              <a:gd name="T53" fmla="*/ 476 h 617"/>
              <a:gd name="T54" fmla="*/ 32 w 614"/>
              <a:gd name="T55" fmla="*/ 421 h 617"/>
              <a:gd name="T56" fmla="*/ 15 w 614"/>
              <a:gd name="T57" fmla="*/ 362 h 617"/>
              <a:gd name="T58" fmla="*/ 10 w 614"/>
              <a:gd name="T59" fmla="*/ 299 h 617"/>
              <a:gd name="T60" fmla="*/ 18 w 614"/>
              <a:gd name="T61" fmla="*/ 238 h 617"/>
              <a:gd name="T62" fmla="*/ 40 w 614"/>
              <a:gd name="T63" fmla="*/ 180 h 617"/>
              <a:gd name="T64" fmla="*/ 73 w 614"/>
              <a:gd name="T65" fmla="*/ 129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14" h="617">
                <a:moveTo>
                  <a:pt x="97" y="308"/>
                </a:moveTo>
                <a:cubicBezTo>
                  <a:pt x="97" y="308"/>
                  <a:pt x="97" y="308"/>
                  <a:pt x="97" y="308"/>
                </a:cubicBezTo>
                <a:cubicBezTo>
                  <a:pt x="97" y="424"/>
                  <a:pt x="192" y="519"/>
                  <a:pt x="307" y="519"/>
                </a:cubicBezTo>
                <a:cubicBezTo>
                  <a:pt x="423" y="519"/>
                  <a:pt x="517" y="424"/>
                  <a:pt x="517" y="309"/>
                </a:cubicBezTo>
                <a:cubicBezTo>
                  <a:pt x="517" y="193"/>
                  <a:pt x="423" y="99"/>
                  <a:pt x="307" y="99"/>
                </a:cubicBezTo>
                <a:cubicBezTo>
                  <a:pt x="191" y="99"/>
                  <a:pt x="97" y="192"/>
                  <a:pt x="97" y="308"/>
                </a:cubicBezTo>
                <a:close/>
                <a:moveTo>
                  <a:pt x="91" y="106"/>
                </a:moveTo>
                <a:cubicBezTo>
                  <a:pt x="106" y="106"/>
                  <a:pt x="115" y="98"/>
                  <a:pt x="115" y="83"/>
                </a:cubicBezTo>
                <a:cubicBezTo>
                  <a:pt x="116" y="67"/>
                  <a:pt x="122" y="62"/>
                  <a:pt x="138" y="65"/>
                </a:cubicBezTo>
                <a:cubicBezTo>
                  <a:pt x="152" y="69"/>
                  <a:pt x="162" y="63"/>
                  <a:pt x="166" y="49"/>
                </a:cubicBezTo>
                <a:cubicBezTo>
                  <a:pt x="170" y="32"/>
                  <a:pt x="177" y="29"/>
                  <a:pt x="192" y="36"/>
                </a:cubicBezTo>
                <a:cubicBezTo>
                  <a:pt x="206" y="42"/>
                  <a:pt x="216" y="38"/>
                  <a:pt x="223" y="25"/>
                </a:cubicBezTo>
                <a:cubicBezTo>
                  <a:pt x="231" y="9"/>
                  <a:pt x="238" y="8"/>
                  <a:pt x="252" y="18"/>
                </a:cubicBezTo>
                <a:cubicBezTo>
                  <a:pt x="263" y="26"/>
                  <a:pt x="274" y="25"/>
                  <a:pt x="283" y="14"/>
                </a:cubicBezTo>
                <a:cubicBezTo>
                  <a:pt x="296" y="0"/>
                  <a:pt x="301" y="0"/>
                  <a:pt x="314" y="14"/>
                </a:cubicBezTo>
                <a:cubicBezTo>
                  <a:pt x="323" y="23"/>
                  <a:pt x="334" y="24"/>
                  <a:pt x="345" y="16"/>
                </a:cubicBezTo>
                <a:cubicBezTo>
                  <a:pt x="360" y="4"/>
                  <a:pt x="366" y="5"/>
                  <a:pt x="375" y="21"/>
                </a:cubicBezTo>
                <a:cubicBezTo>
                  <a:pt x="382" y="33"/>
                  <a:pt x="393" y="36"/>
                  <a:pt x="405" y="30"/>
                </a:cubicBezTo>
                <a:cubicBezTo>
                  <a:pt x="421" y="22"/>
                  <a:pt x="428" y="24"/>
                  <a:pt x="433" y="41"/>
                </a:cubicBezTo>
                <a:cubicBezTo>
                  <a:pt x="438" y="55"/>
                  <a:pt x="448" y="60"/>
                  <a:pt x="461" y="56"/>
                </a:cubicBezTo>
                <a:cubicBezTo>
                  <a:pt x="477" y="52"/>
                  <a:pt x="484" y="56"/>
                  <a:pt x="486" y="73"/>
                </a:cubicBezTo>
                <a:cubicBezTo>
                  <a:pt x="487" y="87"/>
                  <a:pt x="496" y="95"/>
                  <a:pt x="511" y="94"/>
                </a:cubicBezTo>
                <a:cubicBezTo>
                  <a:pt x="528" y="93"/>
                  <a:pt x="533" y="98"/>
                  <a:pt x="531" y="116"/>
                </a:cubicBezTo>
                <a:cubicBezTo>
                  <a:pt x="529" y="130"/>
                  <a:pt x="536" y="139"/>
                  <a:pt x="551" y="141"/>
                </a:cubicBezTo>
                <a:cubicBezTo>
                  <a:pt x="567" y="143"/>
                  <a:pt x="572" y="150"/>
                  <a:pt x="566" y="166"/>
                </a:cubicBezTo>
                <a:cubicBezTo>
                  <a:pt x="562" y="180"/>
                  <a:pt x="567" y="190"/>
                  <a:pt x="581" y="195"/>
                </a:cubicBezTo>
                <a:cubicBezTo>
                  <a:pt x="596" y="201"/>
                  <a:pt x="599" y="209"/>
                  <a:pt x="591" y="222"/>
                </a:cubicBezTo>
                <a:cubicBezTo>
                  <a:pt x="583" y="236"/>
                  <a:pt x="585" y="246"/>
                  <a:pt x="599" y="255"/>
                </a:cubicBezTo>
                <a:cubicBezTo>
                  <a:pt x="612" y="263"/>
                  <a:pt x="613" y="272"/>
                  <a:pt x="603" y="283"/>
                </a:cubicBezTo>
                <a:cubicBezTo>
                  <a:pt x="592" y="295"/>
                  <a:pt x="592" y="305"/>
                  <a:pt x="604" y="317"/>
                </a:cubicBezTo>
                <a:cubicBezTo>
                  <a:pt x="614" y="327"/>
                  <a:pt x="614" y="336"/>
                  <a:pt x="602" y="345"/>
                </a:cubicBezTo>
                <a:cubicBezTo>
                  <a:pt x="588" y="355"/>
                  <a:pt x="586" y="365"/>
                  <a:pt x="596" y="378"/>
                </a:cubicBezTo>
                <a:cubicBezTo>
                  <a:pt x="604" y="391"/>
                  <a:pt x="602" y="399"/>
                  <a:pt x="587" y="405"/>
                </a:cubicBezTo>
                <a:cubicBezTo>
                  <a:pt x="573" y="412"/>
                  <a:pt x="569" y="422"/>
                  <a:pt x="574" y="436"/>
                </a:cubicBezTo>
                <a:cubicBezTo>
                  <a:pt x="580" y="451"/>
                  <a:pt x="577" y="458"/>
                  <a:pt x="562" y="462"/>
                </a:cubicBezTo>
                <a:cubicBezTo>
                  <a:pt x="545" y="465"/>
                  <a:pt x="539" y="474"/>
                  <a:pt x="543" y="491"/>
                </a:cubicBezTo>
                <a:cubicBezTo>
                  <a:pt x="545" y="504"/>
                  <a:pt x="539" y="511"/>
                  <a:pt x="526" y="511"/>
                </a:cubicBezTo>
                <a:cubicBezTo>
                  <a:pt x="507" y="511"/>
                  <a:pt x="500" y="518"/>
                  <a:pt x="499" y="536"/>
                </a:cubicBezTo>
                <a:cubicBezTo>
                  <a:pt x="499" y="550"/>
                  <a:pt x="492" y="555"/>
                  <a:pt x="478" y="552"/>
                </a:cubicBezTo>
                <a:cubicBezTo>
                  <a:pt x="461" y="548"/>
                  <a:pt x="453" y="553"/>
                  <a:pt x="448" y="571"/>
                </a:cubicBezTo>
                <a:cubicBezTo>
                  <a:pt x="444" y="584"/>
                  <a:pt x="437" y="588"/>
                  <a:pt x="423" y="582"/>
                </a:cubicBezTo>
                <a:cubicBezTo>
                  <a:pt x="407" y="575"/>
                  <a:pt x="398" y="578"/>
                  <a:pt x="391" y="594"/>
                </a:cubicBezTo>
                <a:cubicBezTo>
                  <a:pt x="384" y="607"/>
                  <a:pt x="376" y="609"/>
                  <a:pt x="364" y="600"/>
                </a:cubicBezTo>
                <a:cubicBezTo>
                  <a:pt x="350" y="590"/>
                  <a:pt x="340" y="592"/>
                  <a:pt x="330" y="605"/>
                </a:cubicBezTo>
                <a:cubicBezTo>
                  <a:pt x="321" y="616"/>
                  <a:pt x="312" y="617"/>
                  <a:pt x="302" y="606"/>
                </a:cubicBezTo>
                <a:cubicBezTo>
                  <a:pt x="291" y="593"/>
                  <a:pt x="281" y="592"/>
                  <a:pt x="267" y="603"/>
                </a:cubicBezTo>
                <a:cubicBezTo>
                  <a:pt x="257" y="612"/>
                  <a:pt x="248" y="611"/>
                  <a:pt x="241" y="599"/>
                </a:cubicBezTo>
                <a:cubicBezTo>
                  <a:pt x="232" y="583"/>
                  <a:pt x="223" y="580"/>
                  <a:pt x="207" y="589"/>
                </a:cubicBezTo>
                <a:cubicBezTo>
                  <a:pt x="195" y="595"/>
                  <a:pt x="186" y="592"/>
                  <a:pt x="182" y="579"/>
                </a:cubicBezTo>
                <a:cubicBezTo>
                  <a:pt x="176" y="561"/>
                  <a:pt x="169" y="557"/>
                  <a:pt x="150" y="562"/>
                </a:cubicBezTo>
                <a:cubicBezTo>
                  <a:pt x="137" y="565"/>
                  <a:pt x="130" y="560"/>
                  <a:pt x="129" y="546"/>
                </a:cubicBezTo>
                <a:cubicBezTo>
                  <a:pt x="127" y="529"/>
                  <a:pt x="119" y="522"/>
                  <a:pt x="101" y="524"/>
                </a:cubicBezTo>
                <a:cubicBezTo>
                  <a:pt x="88" y="525"/>
                  <a:pt x="81" y="517"/>
                  <a:pt x="83" y="505"/>
                </a:cubicBezTo>
                <a:cubicBezTo>
                  <a:pt x="85" y="486"/>
                  <a:pt x="79" y="479"/>
                  <a:pt x="61" y="476"/>
                </a:cubicBezTo>
                <a:cubicBezTo>
                  <a:pt x="48" y="474"/>
                  <a:pt x="43" y="466"/>
                  <a:pt x="47" y="454"/>
                </a:cubicBezTo>
                <a:cubicBezTo>
                  <a:pt x="53" y="436"/>
                  <a:pt x="49" y="428"/>
                  <a:pt x="32" y="421"/>
                </a:cubicBezTo>
                <a:cubicBezTo>
                  <a:pt x="19" y="416"/>
                  <a:pt x="16" y="408"/>
                  <a:pt x="23" y="396"/>
                </a:cubicBezTo>
                <a:cubicBezTo>
                  <a:pt x="32" y="381"/>
                  <a:pt x="30" y="371"/>
                  <a:pt x="15" y="362"/>
                </a:cubicBezTo>
                <a:cubicBezTo>
                  <a:pt x="3" y="354"/>
                  <a:pt x="2" y="345"/>
                  <a:pt x="11" y="335"/>
                </a:cubicBezTo>
                <a:cubicBezTo>
                  <a:pt x="23" y="322"/>
                  <a:pt x="23" y="312"/>
                  <a:pt x="10" y="299"/>
                </a:cubicBezTo>
                <a:cubicBezTo>
                  <a:pt x="0" y="290"/>
                  <a:pt x="1" y="281"/>
                  <a:pt x="12" y="273"/>
                </a:cubicBezTo>
                <a:cubicBezTo>
                  <a:pt x="27" y="262"/>
                  <a:pt x="28" y="253"/>
                  <a:pt x="18" y="238"/>
                </a:cubicBezTo>
                <a:cubicBezTo>
                  <a:pt x="11" y="226"/>
                  <a:pt x="13" y="218"/>
                  <a:pt x="26" y="212"/>
                </a:cubicBezTo>
                <a:cubicBezTo>
                  <a:pt x="42" y="205"/>
                  <a:pt x="46" y="196"/>
                  <a:pt x="40" y="180"/>
                </a:cubicBezTo>
                <a:cubicBezTo>
                  <a:pt x="34" y="166"/>
                  <a:pt x="38" y="159"/>
                  <a:pt x="54" y="156"/>
                </a:cubicBezTo>
                <a:cubicBezTo>
                  <a:pt x="68" y="153"/>
                  <a:pt x="75" y="143"/>
                  <a:pt x="73" y="129"/>
                </a:cubicBezTo>
                <a:cubicBezTo>
                  <a:pt x="70" y="112"/>
                  <a:pt x="75" y="106"/>
                  <a:pt x="91" y="106"/>
                </a:cubicBezTo>
                <a:close/>
              </a:path>
            </a:pathLst>
          </a:cu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189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Freeform 7"/>
          <p:cNvSpPr>
            <a:spLocks noEditPoints="1"/>
          </p:cNvSpPr>
          <p:nvPr/>
        </p:nvSpPr>
        <p:spPr bwMode="auto">
          <a:xfrm>
            <a:off x="3563168" y="2855324"/>
            <a:ext cx="1283869" cy="1285627"/>
          </a:xfrm>
          <a:custGeom>
            <a:avLst/>
            <a:gdLst>
              <a:gd name="T0" fmla="*/ 81 w 508"/>
              <a:gd name="T1" fmla="*/ 240 h 509"/>
              <a:gd name="T2" fmla="*/ 426 w 508"/>
              <a:gd name="T3" fmla="*/ 270 h 509"/>
              <a:gd name="T4" fmla="*/ 81 w 508"/>
              <a:gd name="T5" fmla="*/ 240 h 509"/>
              <a:gd name="T6" fmla="*/ 112 w 508"/>
              <a:gd name="T7" fmla="*/ 56 h 509"/>
              <a:gd name="T8" fmla="*/ 156 w 508"/>
              <a:gd name="T9" fmla="*/ 31 h 509"/>
              <a:gd name="T10" fmla="*/ 204 w 508"/>
              <a:gd name="T11" fmla="*/ 16 h 509"/>
              <a:gd name="T12" fmla="*/ 255 w 508"/>
              <a:gd name="T13" fmla="*/ 11 h 509"/>
              <a:gd name="T14" fmla="*/ 306 w 508"/>
              <a:gd name="T15" fmla="*/ 17 h 509"/>
              <a:gd name="T16" fmla="*/ 354 w 508"/>
              <a:gd name="T17" fmla="*/ 32 h 509"/>
              <a:gd name="T18" fmla="*/ 399 w 508"/>
              <a:gd name="T19" fmla="*/ 58 h 509"/>
              <a:gd name="T20" fmla="*/ 437 w 508"/>
              <a:gd name="T21" fmla="*/ 93 h 509"/>
              <a:gd name="T22" fmla="*/ 466 w 508"/>
              <a:gd name="T23" fmla="*/ 134 h 509"/>
              <a:gd name="T24" fmla="*/ 487 w 508"/>
              <a:gd name="T25" fmla="*/ 181 h 509"/>
              <a:gd name="T26" fmla="*/ 498 w 508"/>
              <a:gd name="T27" fmla="*/ 231 h 509"/>
              <a:gd name="T28" fmla="*/ 498 w 508"/>
              <a:gd name="T29" fmla="*/ 283 h 509"/>
              <a:gd name="T30" fmla="*/ 486 w 508"/>
              <a:gd name="T31" fmla="*/ 333 h 509"/>
              <a:gd name="T32" fmla="*/ 465 w 508"/>
              <a:gd name="T33" fmla="*/ 379 h 509"/>
              <a:gd name="T34" fmla="*/ 435 w 508"/>
              <a:gd name="T35" fmla="*/ 421 h 509"/>
              <a:gd name="T36" fmla="*/ 396 w 508"/>
              <a:gd name="T37" fmla="*/ 456 h 509"/>
              <a:gd name="T38" fmla="*/ 351 w 508"/>
              <a:gd name="T39" fmla="*/ 481 h 509"/>
              <a:gd name="T40" fmla="*/ 302 w 508"/>
              <a:gd name="T41" fmla="*/ 496 h 509"/>
              <a:gd name="T42" fmla="*/ 251 w 508"/>
              <a:gd name="T43" fmla="*/ 500 h 509"/>
              <a:gd name="T44" fmla="*/ 200 w 508"/>
              <a:gd name="T45" fmla="*/ 495 h 509"/>
              <a:gd name="T46" fmla="*/ 151 w 508"/>
              <a:gd name="T47" fmla="*/ 478 h 509"/>
              <a:gd name="T48" fmla="*/ 106 w 508"/>
              <a:gd name="T49" fmla="*/ 452 h 509"/>
              <a:gd name="T50" fmla="*/ 69 w 508"/>
              <a:gd name="T51" fmla="*/ 417 h 509"/>
              <a:gd name="T52" fmla="*/ 39 w 508"/>
              <a:gd name="T53" fmla="*/ 375 h 509"/>
              <a:gd name="T54" fmla="*/ 19 w 508"/>
              <a:gd name="T55" fmla="*/ 328 h 509"/>
              <a:gd name="T56" fmla="*/ 9 w 508"/>
              <a:gd name="T57" fmla="*/ 278 h 509"/>
              <a:gd name="T58" fmla="*/ 9 w 508"/>
              <a:gd name="T59" fmla="*/ 226 h 509"/>
              <a:gd name="T60" fmla="*/ 21 w 508"/>
              <a:gd name="T61" fmla="*/ 176 h 509"/>
              <a:gd name="T62" fmla="*/ 43 w 508"/>
              <a:gd name="T63" fmla="*/ 130 h 509"/>
              <a:gd name="T64" fmla="*/ 73 w 508"/>
              <a:gd name="T65" fmla="*/ 9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8" h="509">
                <a:moveTo>
                  <a:pt x="81" y="240"/>
                </a:moveTo>
                <a:cubicBezTo>
                  <a:pt x="81" y="240"/>
                  <a:pt x="81" y="240"/>
                  <a:pt x="81" y="240"/>
                </a:cubicBezTo>
                <a:cubicBezTo>
                  <a:pt x="73" y="335"/>
                  <a:pt x="144" y="420"/>
                  <a:pt x="239" y="428"/>
                </a:cubicBezTo>
                <a:cubicBezTo>
                  <a:pt x="334" y="436"/>
                  <a:pt x="418" y="365"/>
                  <a:pt x="426" y="270"/>
                </a:cubicBezTo>
                <a:cubicBezTo>
                  <a:pt x="435" y="174"/>
                  <a:pt x="364" y="90"/>
                  <a:pt x="269" y="82"/>
                </a:cubicBezTo>
                <a:cubicBezTo>
                  <a:pt x="173" y="74"/>
                  <a:pt x="89" y="144"/>
                  <a:pt x="81" y="240"/>
                </a:cubicBezTo>
                <a:close/>
                <a:moveTo>
                  <a:pt x="91" y="73"/>
                </a:moveTo>
                <a:cubicBezTo>
                  <a:pt x="103" y="74"/>
                  <a:pt x="110" y="68"/>
                  <a:pt x="112" y="56"/>
                </a:cubicBezTo>
                <a:cubicBezTo>
                  <a:pt x="113" y="42"/>
                  <a:pt x="119" y="39"/>
                  <a:pt x="132" y="43"/>
                </a:cubicBezTo>
                <a:cubicBezTo>
                  <a:pt x="143" y="47"/>
                  <a:pt x="152" y="42"/>
                  <a:pt x="156" y="31"/>
                </a:cubicBezTo>
                <a:cubicBezTo>
                  <a:pt x="161" y="18"/>
                  <a:pt x="167" y="15"/>
                  <a:pt x="179" y="22"/>
                </a:cubicBezTo>
                <a:cubicBezTo>
                  <a:pt x="189" y="28"/>
                  <a:pt x="198" y="26"/>
                  <a:pt x="204" y="16"/>
                </a:cubicBezTo>
                <a:cubicBezTo>
                  <a:pt x="212" y="3"/>
                  <a:pt x="218" y="2"/>
                  <a:pt x="229" y="12"/>
                </a:cubicBezTo>
                <a:cubicBezTo>
                  <a:pt x="238" y="19"/>
                  <a:pt x="247" y="19"/>
                  <a:pt x="255" y="11"/>
                </a:cubicBezTo>
                <a:cubicBezTo>
                  <a:pt x="266" y="0"/>
                  <a:pt x="271" y="0"/>
                  <a:pt x="280" y="13"/>
                </a:cubicBezTo>
                <a:cubicBezTo>
                  <a:pt x="287" y="21"/>
                  <a:pt x="296" y="23"/>
                  <a:pt x="306" y="17"/>
                </a:cubicBezTo>
                <a:cubicBezTo>
                  <a:pt x="318" y="8"/>
                  <a:pt x="323" y="9"/>
                  <a:pt x="330" y="23"/>
                </a:cubicBezTo>
                <a:cubicBezTo>
                  <a:pt x="335" y="33"/>
                  <a:pt x="344" y="37"/>
                  <a:pt x="354" y="32"/>
                </a:cubicBezTo>
                <a:cubicBezTo>
                  <a:pt x="368" y="27"/>
                  <a:pt x="373" y="29"/>
                  <a:pt x="376" y="44"/>
                </a:cubicBezTo>
                <a:cubicBezTo>
                  <a:pt x="379" y="55"/>
                  <a:pt x="387" y="60"/>
                  <a:pt x="399" y="58"/>
                </a:cubicBezTo>
                <a:cubicBezTo>
                  <a:pt x="412" y="55"/>
                  <a:pt x="417" y="60"/>
                  <a:pt x="418" y="73"/>
                </a:cubicBezTo>
                <a:cubicBezTo>
                  <a:pt x="418" y="85"/>
                  <a:pt x="424" y="92"/>
                  <a:pt x="437" y="93"/>
                </a:cubicBezTo>
                <a:cubicBezTo>
                  <a:pt x="451" y="93"/>
                  <a:pt x="455" y="98"/>
                  <a:pt x="452" y="112"/>
                </a:cubicBezTo>
                <a:cubicBezTo>
                  <a:pt x="449" y="123"/>
                  <a:pt x="455" y="131"/>
                  <a:pt x="466" y="134"/>
                </a:cubicBezTo>
                <a:cubicBezTo>
                  <a:pt x="480" y="137"/>
                  <a:pt x="483" y="143"/>
                  <a:pt x="477" y="156"/>
                </a:cubicBezTo>
                <a:cubicBezTo>
                  <a:pt x="472" y="167"/>
                  <a:pt x="476" y="176"/>
                  <a:pt x="487" y="181"/>
                </a:cubicBezTo>
                <a:cubicBezTo>
                  <a:pt x="499" y="187"/>
                  <a:pt x="501" y="193"/>
                  <a:pt x="493" y="204"/>
                </a:cubicBezTo>
                <a:cubicBezTo>
                  <a:pt x="486" y="215"/>
                  <a:pt x="487" y="223"/>
                  <a:pt x="498" y="231"/>
                </a:cubicBezTo>
                <a:cubicBezTo>
                  <a:pt x="508" y="239"/>
                  <a:pt x="508" y="246"/>
                  <a:pt x="499" y="255"/>
                </a:cubicBezTo>
                <a:cubicBezTo>
                  <a:pt x="489" y="264"/>
                  <a:pt x="488" y="273"/>
                  <a:pt x="498" y="283"/>
                </a:cubicBezTo>
                <a:cubicBezTo>
                  <a:pt x="505" y="292"/>
                  <a:pt x="504" y="300"/>
                  <a:pt x="494" y="306"/>
                </a:cubicBezTo>
                <a:cubicBezTo>
                  <a:pt x="482" y="313"/>
                  <a:pt x="480" y="321"/>
                  <a:pt x="486" y="333"/>
                </a:cubicBezTo>
                <a:cubicBezTo>
                  <a:pt x="492" y="344"/>
                  <a:pt x="490" y="350"/>
                  <a:pt x="478" y="355"/>
                </a:cubicBezTo>
                <a:cubicBezTo>
                  <a:pt x="465" y="359"/>
                  <a:pt x="461" y="367"/>
                  <a:pt x="465" y="379"/>
                </a:cubicBezTo>
                <a:cubicBezTo>
                  <a:pt x="468" y="392"/>
                  <a:pt x="465" y="397"/>
                  <a:pt x="452" y="399"/>
                </a:cubicBezTo>
                <a:cubicBezTo>
                  <a:pt x="438" y="401"/>
                  <a:pt x="433" y="407"/>
                  <a:pt x="435" y="421"/>
                </a:cubicBezTo>
                <a:cubicBezTo>
                  <a:pt x="436" y="433"/>
                  <a:pt x="430" y="438"/>
                  <a:pt x="419" y="437"/>
                </a:cubicBezTo>
                <a:cubicBezTo>
                  <a:pt x="404" y="436"/>
                  <a:pt x="398" y="441"/>
                  <a:pt x="396" y="456"/>
                </a:cubicBezTo>
                <a:cubicBezTo>
                  <a:pt x="394" y="467"/>
                  <a:pt x="388" y="471"/>
                  <a:pt x="377" y="468"/>
                </a:cubicBezTo>
                <a:cubicBezTo>
                  <a:pt x="363" y="463"/>
                  <a:pt x="356" y="467"/>
                  <a:pt x="351" y="481"/>
                </a:cubicBezTo>
                <a:cubicBezTo>
                  <a:pt x="347" y="492"/>
                  <a:pt x="340" y="494"/>
                  <a:pt x="330" y="488"/>
                </a:cubicBezTo>
                <a:cubicBezTo>
                  <a:pt x="317" y="481"/>
                  <a:pt x="310" y="483"/>
                  <a:pt x="302" y="496"/>
                </a:cubicBezTo>
                <a:cubicBezTo>
                  <a:pt x="296" y="506"/>
                  <a:pt x="289" y="507"/>
                  <a:pt x="280" y="499"/>
                </a:cubicBezTo>
                <a:cubicBezTo>
                  <a:pt x="269" y="490"/>
                  <a:pt x="261" y="490"/>
                  <a:pt x="251" y="500"/>
                </a:cubicBezTo>
                <a:cubicBezTo>
                  <a:pt x="243" y="509"/>
                  <a:pt x="236" y="509"/>
                  <a:pt x="228" y="499"/>
                </a:cubicBezTo>
                <a:cubicBezTo>
                  <a:pt x="220" y="488"/>
                  <a:pt x="212" y="486"/>
                  <a:pt x="200" y="495"/>
                </a:cubicBezTo>
                <a:cubicBezTo>
                  <a:pt x="190" y="501"/>
                  <a:pt x="183" y="499"/>
                  <a:pt x="178" y="489"/>
                </a:cubicBezTo>
                <a:cubicBezTo>
                  <a:pt x="172" y="475"/>
                  <a:pt x="165" y="473"/>
                  <a:pt x="151" y="478"/>
                </a:cubicBezTo>
                <a:cubicBezTo>
                  <a:pt x="141" y="483"/>
                  <a:pt x="134" y="479"/>
                  <a:pt x="132" y="468"/>
                </a:cubicBezTo>
                <a:cubicBezTo>
                  <a:pt x="128" y="453"/>
                  <a:pt x="122" y="450"/>
                  <a:pt x="106" y="452"/>
                </a:cubicBezTo>
                <a:cubicBezTo>
                  <a:pt x="96" y="454"/>
                  <a:pt x="90" y="449"/>
                  <a:pt x="90" y="438"/>
                </a:cubicBezTo>
                <a:cubicBezTo>
                  <a:pt x="90" y="423"/>
                  <a:pt x="84" y="418"/>
                  <a:pt x="69" y="417"/>
                </a:cubicBezTo>
                <a:cubicBezTo>
                  <a:pt x="58" y="417"/>
                  <a:pt x="53" y="411"/>
                  <a:pt x="55" y="400"/>
                </a:cubicBezTo>
                <a:cubicBezTo>
                  <a:pt x="58" y="385"/>
                  <a:pt x="54" y="379"/>
                  <a:pt x="39" y="375"/>
                </a:cubicBezTo>
                <a:cubicBezTo>
                  <a:pt x="29" y="373"/>
                  <a:pt x="25" y="366"/>
                  <a:pt x="29" y="356"/>
                </a:cubicBezTo>
                <a:cubicBezTo>
                  <a:pt x="35" y="341"/>
                  <a:pt x="33" y="335"/>
                  <a:pt x="19" y="328"/>
                </a:cubicBezTo>
                <a:cubicBezTo>
                  <a:pt x="9" y="323"/>
                  <a:pt x="7" y="316"/>
                  <a:pt x="14" y="306"/>
                </a:cubicBezTo>
                <a:cubicBezTo>
                  <a:pt x="22" y="295"/>
                  <a:pt x="21" y="287"/>
                  <a:pt x="9" y="278"/>
                </a:cubicBezTo>
                <a:cubicBezTo>
                  <a:pt x="0" y="271"/>
                  <a:pt x="0" y="263"/>
                  <a:pt x="8" y="255"/>
                </a:cubicBezTo>
                <a:cubicBezTo>
                  <a:pt x="19" y="245"/>
                  <a:pt x="19" y="238"/>
                  <a:pt x="9" y="226"/>
                </a:cubicBezTo>
                <a:cubicBezTo>
                  <a:pt x="2" y="218"/>
                  <a:pt x="3" y="210"/>
                  <a:pt x="13" y="205"/>
                </a:cubicBezTo>
                <a:cubicBezTo>
                  <a:pt x="26" y="197"/>
                  <a:pt x="28" y="189"/>
                  <a:pt x="21" y="176"/>
                </a:cubicBezTo>
                <a:cubicBezTo>
                  <a:pt x="15" y="166"/>
                  <a:pt x="18" y="159"/>
                  <a:pt x="29" y="155"/>
                </a:cubicBezTo>
                <a:cubicBezTo>
                  <a:pt x="43" y="151"/>
                  <a:pt x="47" y="143"/>
                  <a:pt x="43" y="130"/>
                </a:cubicBezTo>
                <a:cubicBezTo>
                  <a:pt x="39" y="118"/>
                  <a:pt x="43" y="112"/>
                  <a:pt x="56" y="111"/>
                </a:cubicBezTo>
                <a:cubicBezTo>
                  <a:pt x="68" y="110"/>
                  <a:pt x="74" y="102"/>
                  <a:pt x="73" y="90"/>
                </a:cubicBezTo>
                <a:cubicBezTo>
                  <a:pt x="72" y="76"/>
                  <a:pt x="77" y="72"/>
                  <a:pt x="91" y="7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Freeform 8"/>
          <p:cNvSpPr>
            <a:spLocks noEditPoints="1"/>
          </p:cNvSpPr>
          <p:nvPr/>
        </p:nvSpPr>
        <p:spPr bwMode="auto">
          <a:xfrm>
            <a:off x="4394446" y="1487172"/>
            <a:ext cx="1286010" cy="1290975"/>
          </a:xfrm>
          <a:custGeom>
            <a:avLst/>
            <a:gdLst>
              <a:gd name="T0" fmla="*/ 81 w 509"/>
              <a:gd name="T1" fmla="*/ 255 h 511"/>
              <a:gd name="T2" fmla="*/ 428 w 509"/>
              <a:gd name="T3" fmla="*/ 256 h 511"/>
              <a:gd name="T4" fmla="*/ 81 w 509"/>
              <a:gd name="T5" fmla="*/ 255 h 511"/>
              <a:gd name="T6" fmla="*/ 95 w 509"/>
              <a:gd name="T7" fmla="*/ 69 h 511"/>
              <a:gd name="T8" fmla="*/ 137 w 509"/>
              <a:gd name="T9" fmla="*/ 41 h 511"/>
              <a:gd name="T10" fmla="*/ 185 w 509"/>
              <a:gd name="T11" fmla="*/ 21 h 511"/>
              <a:gd name="T12" fmla="*/ 235 w 509"/>
              <a:gd name="T13" fmla="*/ 12 h 511"/>
              <a:gd name="T14" fmla="*/ 285 w 509"/>
              <a:gd name="T15" fmla="*/ 14 h 511"/>
              <a:gd name="T16" fmla="*/ 335 w 509"/>
              <a:gd name="T17" fmla="*/ 25 h 511"/>
              <a:gd name="T18" fmla="*/ 382 w 509"/>
              <a:gd name="T19" fmla="*/ 47 h 511"/>
              <a:gd name="T20" fmla="*/ 423 w 509"/>
              <a:gd name="T21" fmla="*/ 78 h 511"/>
              <a:gd name="T22" fmla="*/ 456 w 509"/>
              <a:gd name="T23" fmla="*/ 117 h 511"/>
              <a:gd name="T24" fmla="*/ 481 w 509"/>
              <a:gd name="T25" fmla="*/ 162 h 511"/>
              <a:gd name="T26" fmla="*/ 496 w 509"/>
              <a:gd name="T27" fmla="*/ 211 h 511"/>
              <a:gd name="T28" fmla="*/ 500 w 509"/>
              <a:gd name="T29" fmla="*/ 263 h 511"/>
              <a:gd name="T30" fmla="*/ 493 w 509"/>
              <a:gd name="T31" fmla="*/ 314 h 511"/>
              <a:gd name="T32" fmla="*/ 476 w 509"/>
              <a:gd name="T33" fmla="*/ 362 h 511"/>
              <a:gd name="T34" fmla="*/ 449 w 509"/>
              <a:gd name="T35" fmla="*/ 407 h 511"/>
              <a:gd name="T36" fmla="*/ 413 w 509"/>
              <a:gd name="T37" fmla="*/ 444 h 511"/>
              <a:gd name="T38" fmla="*/ 371 w 509"/>
              <a:gd name="T39" fmla="*/ 473 h 511"/>
              <a:gd name="T40" fmla="*/ 323 w 509"/>
              <a:gd name="T41" fmla="*/ 492 h 511"/>
              <a:gd name="T42" fmla="*/ 273 w 509"/>
              <a:gd name="T43" fmla="*/ 501 h 511"/>
              <a:gd name="T44" fmla="*/ 221 w 509"/>
              <a:gd name="T45" fmla="*/ 500 h 511"/>
              <a:gd name="T46" fmla="*/ 171 w 509"/>
              <a:gd name="T47" fmla="*/ 488 h 511"/>
              <a:gd name="T48" fmla="*/ 124 w 509"/>
              <a:gd name="T49" fmla="*/ 466 h 511"/>
              <a:gd name="T50" fmla="*/ 84 w 509"/>
              <a:gd name="T51" fmla="*/ 434 h 511"/>
              <a:gd name="T52" fmla="*/ 50 w 509"/>
              <a:gd name="T53" fmla="*/ 394 h 511"/>
              <a:gd name="T54" fmla="*/ 26 w 509"/>
              <a:gd name="T55" fmla="*/ 349 h 511"/>
              <a:gd name="T56" fmla="*/ 12 w 509"/>
              <a:gd name="T57" fmla="*/ 300 h 511"/>
              <a:gd name="T58" fmla="*/ 8 w 509"/>
              <a:gd name="T59" fmla="*/ 248 h 511"/>
              <a:gd name="T60" fmla="*/ 15 w 509"/>
              <a:gd name="T61" fmla="*/ 197 h 511"/>
              <a:gd name="T62" fmla="*/ 33 w 509"/>
              <a:gd name="T63" fmla="*/ 149 h 511"/>
              <a:gd name="T64" fmla="*/ 60 w 509"/>
              <a:gd name="T65" fmla="*/ 107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9" h="511">
                <a:moveTo>
                  <a:pt x="81" y="255"/>
                </a:moveTo>
                <a:cubicBezTo>
                  <a:pt x="81" y="255"/>
                  <a:pt x="81" y="255"/>
                  <a:pt x="81" y="255"/>
                </a:cubicBezTo>
                <a:cubicBezTo>
                  <a:pt x="81" y="352"/>
                  <a:pt x="159" y="430"/>
                  <a:pt x="255" y="430"/>
                </a:cubicBezTo>
                <a:cubicBezTo>
                  <a:pt x="350" y="430"/>
                  <a:pt x="428" y="352"/>
                  <a:pt x="428" y="256"/>
                </a:cubicBezTo>
                <a:cubicBezTo>
                  <a:pt x="428" y="160"/>
                  <a:pt x="350" y="82"/>
                  <a:pt x="255" y="82"/>
                </a:cubicBezTo>
                <a:cubicBezTo>
                  <a:pt x="159" y="82"/>
                  <a:pt x="81" y="160"/>
                  <a:pt x="81" y="255"/>
                </a:cubicBezTo>
                <a:close/>
                <a:moveTo>
                  <a:pt x="76" y="88"/>
                </a:moveTo>
                <a:cubicBezTo>
                  <a:pt x="88" y="88"/>
                  <a:pt x="95" y="82"/>
                  <a:pt x="95" y="69"/>
                </a:cubicBezTo>
                <a:cubicBezTo>
                  <a:pt x="96" y="56"/>
                  <a:pt x="101" y="52"/>
                  <a:pt x="114" y="55"/>
                </a:cubicBezTo>
                <a:cubicBezTo>
                  <a:pt x="126" y="57"/>
                  <a:pt x="134" y="53"/>
                  <a:pt x="137" y="41"/>
                </a:cubicBezTo>
                <a:cubicBezTo>
                  <a:pt x="141" y="27"/>
                  <a:pt x="147" y="24"/>
                  <a:pt x="159" y="30"/>
                </a:cubicBezTo>
                <a:cubicBezTo>
                  <a:pt x="170" y="35"/>
                  <a:pt x="179" y="32"/>
                  <a:pt x="185" y="21"/>
                </a:cubicBezTo>
                <a:cubicBezTo>
                  <a:pt x="191" y="8"/>
                  <a:pt x="197" y="7"/>
                  <a:pt x="209" y="16"/>
                </a:cubicBezTo>
                <a:cubicBezTo>
                  <a:pt x="218" y="22"/>
                  <a:pt x="227" y="21"/>
                  <a:pt x="235" y="12"/>
                </a:cubicBezTo>
                <a:cubicBezTo>
                  <a:pt x="245" y="0"/>
                  <a:pt x="249" y="0"/>
                  <a:pt x="260" y="12"/>
                </a:cubicBezTo>
                <a:cubicBezTo>
                  <a:pt x="267" y="20"/>
                  <a:pt x="277" y="21"/>
                  <a:pt x="285" y="14"/>
                </a:cubicBezTo>
                <a:cubicBezTo>
                  <a:pt x="298" y="4"/>
                  <a:pt x="303" y="5"/>
                  <a:pt x="310" y="18"/>
                </a:cubicBezTo>
                <a:cubicBezTo>
                  <a:pt x="316" y="28"/>
                  <a:pt x="325" y="30"/>
                  <a:pt x="335" y="25"/>
                </a:cubicBezTo>
                <a:cubicBezTo>
                  <a:pt x="349" y="18"/>
                  <a:pt x="354" y="21"/>
                  <a:pt x="359" y="34"/>
                </a:cubicBezTo>
                <a:cubicBezTo>
                  <a:pt x="362" y="46"/>
                  <a:pt x="370" y="50"/>
                  <a:pt x="382" y="47"/>
                </a:cubicBezTo>
                <a:cubicBezTo>
                  <a:pt x="395" y="43"/>
                  <a:pt x="401" y="47"/>
                  <a:pt x="402" y="61"/>
                </a:cubicBezTo>
                <a:cubicBezTo>
                  <a:pt x="403" y="73"/>
                  <a:pt x="411" y="79"/>
                  <a:pt x="423" y="78"/>
                </a:cubicBezTo>
                <a:cubicBezTo>
                  <a:pt x="437" y="77"/>
                  <a:pt x="441" y="82"/>
                  <a:pt x="440" y="96"/>
                </a:cubicBezTo>
                <a:cubicBezTo>
                  <a:pt x="438" y="108"/>
                  <a:pt x="444" y="115"/>
                  <a:pt x="456" y="117"/>
                </a:cubicBezTo>
                <a:cubicBezTo>
                  <a:pt x="470" y="119"/>
                  <a:pt x="473" y="125"/>
                  <a:pt x="469" y="138"/>
                </a:cubicBezTo>
                <a:cubicBezTo>
                  <a:pt x="465" y="150"/>
                  <a:pt x="469" y="158"/>
                  <a:pt x="481" y="162"/>
                </a:cubicBezTo>
                <a:cubicBezTo>
                  <a:pt x="493" y="167"/>
                  <a:pt x="496" y="173"/>
                  <a:pt x="489" y="185"/>
                </a:cubicBezTo>
                <a:cubicBezTo>
                  <a:pt x="482" y="196"/>
                  <a:pt x="484" y="204"/>
                  <a:pt x="496" y="211"/>
                </a:cubicBezTo>
                <a:cubicBezTo>
                  <a:pt x="506" y="218"/>
                  <a:pt x="507" y="225"/>
                  <a:pt x="499" y="235"/>
                </a:cubicBezTo>
                <a:cubicBezTo>
                  <a:pt x="490" y="245"/>
                  <a:pt x="490" y="253"/>
                  <a:pt x="500" y="263"/>
                </a:cubicBezTo>
                <a:cubicBezTo>
                  <a:pt x="509" y="271"/>
                  <a:pt x="508" y="279"/>
                  <a:pt x="498" y="286"/>
                </a:cubicBezTo>
                <a:cubicBezTo>
                  <a:pt x="487" y="294"/>
                  <a:pt x="485" y="302"/>
                  <a:pt x="493" y="314"/>
                </a:cubicBezTo>
                <a:cubicBezTo>
                  <a:pt x="500" y="324"/>
                  <a:pt x="498" y="331"/>
                  <a:pt x="486" y="336"/>
                </a:cubicBezTo>
                <a:cubicBezTo>
                  <a:pt x="474" y="341"/>
                  <a:pt x="471" y="350"/>
                  <a:pt x="476" y="362"/>
                </a:cubicBezTo>
                <a:cubicBezTo>
                  <a:pt x="480" y="374"/>
                  <a:pt x="477" y="380"/>
                  <a:pt x="465" y="382"/>
                </a:cubicBezTo>
                <a:cubicBezTo>
                  <a:pt x="451" y="386"/>
                  <a:pt x="446" y="393"/>
                  <a:pt x="449" y="407"/>
                </a:cubicBezTo>
                <a:cubicBezTo>
                  <a:pt x="451" y="418"/>
                  <a:pt x="446" y="423"/>
                  <a:pt x="435" y="423"/>
                </a:cubicBezTo>
                <a:cubicBezTo>
                  <a:pt x="420" y="424"/>
                  <a:pt x="414" y="429"/>
                  <a:pt x="413" y="444"/>
                </a:cubicBezTo>
                <a:cubicBezTo>
                  <a:pt x="413" y="455"/>
                  <a:pt x="407" y="460"/>
                  <a:pt x="396" y="457"/>
                </a:cubicBezTo>
                <a:cubicBezTo>
                  <a:pt x="381" y="454"/>
                  <a:pt x="375" y="458"/>
                  <a:pt x="371" y="473"/>
                </a:cubicBezTo>
                <a:cubicBezTo>
                  <a:pt x="368" y="484"/>
                  <a:pt x="361" y="487"/>
                  <a:pt x="351" y="482"/>
                </a:cubicBezTo>
                <a:cubicBezTo>
                  <a:pt x="337" y="476"/>
                  <a:pt x="330" y="479"/>
                  <a:pt x="323" y="492"/>
                </a:cubicBezTo>
                <a:cubicBezTo>
                  <a:pt x="318" y="503"/>
                  <a:pt x="311" y="504"/>
                  <a:pt x="301" y="497"/>
                </a:cubicBezTo>
                <a:cubicBezTo>
                  <a:pt x="290" y="489"/>
                  <a:pt x="282" y="490"/>
                  <a:pt x="273" y="501"/>
                </a:cubicBezTo>
                <a:cubicBezTo>
                  <a:pt x="266" y="510"/>
                  <a:pt x="258" y="511"/>
                  <a:pt x="250" y="502"/>
                </a:cubicBezTo>
                <a:cubicBezTo>
                  <a:pt x="241" y="491"/>
                  <a:pt x="233" y="491"/>
                  <a:pt x="221" y="500"/>
                </a:cubicBezTo>
                <a:cubicBezTo>
                  <a:pt x="212" y="507"/>
                  <a:pt x="205" y="506"/>
                  <a:pt x="199" y="496"/>
                </a:cubicBezTo>
                <a:cubicBezTo>
                  <a:pt x="192" y="483"/>
                  <a:pt x="184" y="481"/>
                  <a:pt x="171" y="488"/>
                </a:cubicBezTo>
                <a:cubicBezTo>
                  <a:pt x="161" y="493"/>
                  <a:pt x="154" y="490"/>
                  <a:pt x="151" y="480"/>
                </a:cubicBezTo>
                <a:cubicBezTo>
                  <a:pt x="146" y="465"/>
                  <a:pt x="140" y="462"/>
                  <a:pt x="124" y="466"/>
                </a:cubicBezTo>
                <a:cubicBezTo>
                  <a:pt x="114" y="468"/>
                  <a:pt x="107" y="464"/>
                  <a:pt x="106" y="453"/>
                </a:cubicBezTo>
                <a:cubicBezTo>
                  <a:pt x="105" y="438"/>
                  <a:pt x="99" y="433"/>
                  <a:pt x="84" y="434"/>
                </a:cubicBezTo>
                <a:cubicBezTo>
                  <a:pt x="73" y="435"/>
                  <a:pt x="67" y="429"/>
                  <a:pt x="69" y="418"/>
                </a:cubicBezTo>
                <a:cubicBezTo>
                  <a:pt x="70" y="403"/>
                  <a:pt x="66" y="397"/>
                  <a:pt x="50" y="394"/>
                </a:cubicBezTo>
                <a:cubicBezTo>
                  <a:pt x="40" y="393"/>
                  <a:pt x="36" y="386"/>
                  <a:pt x="39" y="376"/>
                </a:cubicBezTo>
                <a:cubicBezTo>
                  <a:pt x="44" y="361"/>
                  <a:pt x="41" y="355"/>
                  <a:pt x="26" y="349"/>
                </a:cubicBezTo>
                <a:cubicBezTo>
                  <a:pt x="16" y="345"/>
                  <a:pt x="13" y="338"/>
                  <a:pt x="19" y="328"/>
                </a:cubicBezTo>
                <a:cubicBezTo>
                  <a:pt x="26" y="315"/>
                  <a:pt x="25" y="308"/>
                  <a:pt x="12" y="300"/>
                </a:cubicBezTo>
                <a:cubicBezTo>
                  <a:pt x="3" y="294"/>
                  <a:pt x="1" y="286"/>
                  <a:pt x="9" y="278"/>
                </a:cubicBezTo>
                <a:cubicBezTo>
                  <a:pt x="19" y="267"/>
                  <a:pt x="19" y="259"/>
                  <a:pt x="8" y="248"/>
                </a:cubicBezTo>
                <a:cubicBezTo>
                  <a:pt x="0" y="240"/>
                  <a:pt x="1" y="233"/>
                  <a:pt x="10" y="226"/>
                </a:cubicBezTo>
                <a:cubicBezTo>
                  <a:pt x="22" y="217"/>
                  <a:pt x="23" y="210"/>
                  <a:pt x="15" y="197"/>
                </a:cubicBezTo>
                <a:cubicBezTo>
                  <a:pt x="9" y="188"/>
                  <a:pt x="11" y="181"/>
                  <a:pt x="22" y="176"/>
                </a:cubicBezTo>
                <a:cubicBezTo>
                  <a:pt x="35" y="170"/>
                  <a:pt x="38" y="163"/>
                  <a:pt x="33" y="149"/>
                </a:cubicBezTo>
                <a:cubicBezTo>
                  <a:pt x="28" y="138"/>
                  <a:pt x="32" y="132"/>
                  <a:pt x="44" y="129"/>
                </a:cubicBezTo>
                <a:cubicBezTo>
                  <a:pt x="57" y="127"/>
                  <a:pt x="62" y="119"/>
                  <a:pt x="60" y="107"/>
                </a:cubicBezTo>
                <a:cubicBezTo>
                  <a:pt x="58" y="93"/>
                  <a:pt x="62" y="88"/>
                  <a:pt x="76" y="88"/>
                </a:cubicBezTo>
                <a:close/>
              </a:path>
            </a:pathLst>
          </a:cu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189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Freeform 9"/>
          <p:cNvSpPr>
            <a:spLocks noEditPoints="1"/>
          </p:cNvSpPr>
          <p:nvPr/>
        </p:nvSpPr>
        <p:spPr bwMode="auto">
          <a:xfrm>
            <a:off x="6455246" y="1489311"/>
            <a:ext cx="1286010" cy="1286697"/>
          </a:xfrm>
          <a:custGeom>
            <a:avLst/>
            <a:gdLst>
              <a:gd name="T0" fmla="*/ 81 w 509"/>
              <a:gd name="T1" fmla="*/ 261 h 509"/>
              <a:gd name="T2" fmla="*/ 428 w 509"/>
              <a:gd name="T3" fmla="*/ 248 h 509"/>
              <a:gd name="T4" fmla="*/ 81 w 509"/>
              <a:gd name="T5" fmla="*/ 261 h 509"/>
              <a:gd name="T6" fmla="*/ 89 w 509"/>
              <a:gd name="T7" fmla="*/ 75 h 509"/>
              <a:gd name="T8" fmla="*/ 130 w 509"/>
              <a:gd name="T9" fmla="*/ 44 h 509"/>
              <a:gd name="T10" fmla="*/ 176 w 509"/>
              <a:gd name="T11" fmla="*/ 23 h 509"/>
              <a:gd name="T12" fmla="*/ 226 w 509"/>
              <a:gd name="T13" fmla="*/ 12 h 509"/>
              <a:gd name="T14" fmla="*/ 276 w 509"/>
              <a:gd name="T15" fmla="*/ 12 h 509"/>
              <a:gd name="T16" fmla="*/ 327 w 509"/>
              <a:gd name="T17" fmla="*/ 21 h 509"/>
              <a:gd name="T18" fmla="*/ 374 w 509"/>
              <a:gd name="T19" fmla="*/ 41 h 509"/>
              <a:gd name="T20" fmla="*/ 416 w 509"/>
              <a:gd name="T21" fmla="*/ 71 h 509"/>
              <a:gd name="T22" fmla="*/ 451 w 509"/>
              <a:gd name="T23" fmla="*/ 108 h 509"/>
              <a:gd name="T24" fmla="*/ 477 w 509"/>
              <a:gd name="T25" fmla="*/ 152 h 509"/>
              <a:gd name="T26" fmla="*/ 494 w 509"/>
              <a:gd name="T27" fmla="*/ 201 h 509"/>
              <a:gd name="T28" fmla="*/ 501 w 509"/>
              <a:gd name="T29" fmla="*/ 252 h 509"/>
              <a:gd name="T30" fmla="*/ 495 w 509"/>
              <a:gd name="T31" fmla="*/ 303 h 509"/>
              <a:gd name="T32" fmla="*/ 480 w 509"/>
              <a:gd name="T33" fmla="*/ 352 h 509"/>
              <a:gd name="T34" fmla="*/ 455 w 509"/>
              <a:gd name="T35" fmla="*/ 398 h 509"/>
              <a:gd name="T36" fmla="*/ 421 w 509"/>
              <a:gd name="T37" fmla="*/ 437 h 509"/>
              <a:gd name="T38" fmla="*/ 380 w 509"/>
              <a:gd name="T39" fmla="*/ 467 h 509"/>
              <a:gd name="T40" fmla="*/ 333 w 509"/>
              <a:gd name="T41" fmla="*/ 488 h 509"/>
              <a:gd name="T42" fmla="*/ 283 w 509"/>
              <a:gd name="T43" fmla="*/ 499 h 509"/>
              <a:gd name="T44" fmla="*/ 231 w 509"/>
              <a:gd name="T45" fmla="*/ 500 h 509"/>
              <a:gd name="T46" fmla="*/ 181 w 509"/>
              <a:gd name="T47" fmla="*/ 490 h 509"/>
              <a:gd name="T48" fmla="*/ 133 w 509"/>
              <a:gd name="T49" fmla="*/ 469 h 509"/>
              <a:gd name="T50" fmla="*/ 91 w 509"/>
              <a:gd name="T51" fmla="*/ 439 h 509"/>
              <a:gd name="T52" fmla="*/ 56 w 509"/>
              <a:gd name="T53" fmla="*/ 401 h 509"/>
              <a:gd name="T54" fmla="*/ 31 w 509"/>
              <a:gd name="T55" fmla="*/ 357 h 509"/>
              <a:gd name="T56" fmla="*/ 15 w 509"/>
              <a:gd name="T57" fmla="*/ 308 h 509"/>
              <a:gd name="T58" fmla="*/ 8 w 509"/>
              <a:gd name="T59" fmla="*/ 257 h 509"/>
              <a:gd name="T60" fmla="*/ 14 w 509"/>
              <a:gd name="T61" fmla="*/ 206 h 509"/>
              <a:gd name="T62" fmla="*/ 29 w 509"/>
              <a:gd name="T63" fmla="*/ 157 h 509"/>
              <a:gd name="T64" fmla="*/ 55 w 509"/>
              <a:gd name="T65" fmla="*/ 113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9" h="509">
                <a:moveTo>
                  <a:pt x="81" y="261"/>
                </a:moveTo>
                <a:cubicBezTo>
                  <a:pt x="81" y="261"/>
                  <a:pt x="81" y="261"/>
                  <a:pt x="81" y="261"/>
                </a:cubicBezTo>
                <a:cubicBezTo>
                  <a:pt x="85" y="357"/>
                  <a:pt x="166" y="432"/>
                  <a:pt x="262" y="429"/>
                </a:cubicBezTo>
                <a:cubicBezTo>
                  <a:pt x="357" y="425"/>
                  <a:pt x="432" y="344"/>
                  <a:pt x="428" y="248"/>
                </a:cubicBezTo>
                <a:cubicBezTo>
                  <a:pt x="425" y="152"/>
                  <a:pt x="344" y="78"/>
                  <a:pt x="248" y="81"/>
                </a:cubicBezTo>
                <a:cubicBezTo>
                  <a:pt x="152" y="85"/>
                  <a:pt x="78" y="165"/>
                  <a:pt x="81" y="261"/>
                </a:cubicBezTo>
                <a:close/>
                <a:moveTo>
                  <a:pt x="70" y="94"/>
                </a:moveTo>
                <a:cubicBezTo>
                  <a:pt x="82" y="94"/>
                  <a:pt x="89" y="87"/>
                  <a:pt x="89" y="75"/>
                </a:cubicBezTo>
                <a:cubicBezTo>
                  <a:pt x="89" y="61"/>
                  <a:pt x="94" y="57"/>
                  <a:pt x="107" y="59"/>
                </a:cubicBezTo>
                <a:cubicBezTo>
                  <a:pt x="119" y="62"/>
                  <a:pt x="127" y="56"/>
                  <a:pt x="130" y="44"/>
                </a:cubicBezTo>
                <a:cubicBezTo>
                  <a:pt x="133" y="31"/>
                  <a:pt x="138" y="28"/>
                  <a:pt x="151" y="33"/>
                </a:cubicBezTo>
                <a:cubicBezTo>
                  <a:pt x="162" y="37"/>
                  <a:pt x="171" y="34"/>
                  <a:pt x="176" y="23"/>
                </a:cubicBezTo>
                <a:cubicBezTo>
                  <a:pt x="182" y="10"/>
                  <a:pt x="188" y="8"/>
                  <a:pt x="200" y="17"/>
                </a:cubicBezTo>
                <a:cubicBezTo>
                  <a:pt x="210" y="23"/>
                  <a:pt x="218" y="21"/>
                  <a:pt x="226" y="12"/>
                </a:cubicBezTo>
                <a:cubicBezTo>
                  <a:pt x="236" y="0"/>
                  <a:pt x="240" y="0"/>
                  <a:pt x="251" y="11"/>
                </a:cubicBezTo>
                <a:cubicBezTo>
                  <a:pt x="259" y="18"/>
                  <a:pt x="268" y="19"/>
                  <a:pt x="276" y="12"/>
                </a:cubicBezTo>
                <a:cubicBezTo>
                  <a:pt x="288" y="1"/>
                  <a:pt x="293" y="2"/>
                  <a:pt x="302" y="15"/>
                </a:cubicBezTo>
                <a:cubicBezTo>
                  <a:pt x="308" y="25"/>
                  <a:pt x="317" y="27"/>
                  <a:pt x="327" y="21"/>
                </a:cubicBezTo>
                <a:cubicBezTo>
                  <a:pt x="340" y="14"/>
                  <a:pt x="345" y="16"/>
                  <a:pt x="350" y="30"/>
                </a:cubicBezTo>
                <a:cubicBezTo>
                  <a:pt x="354" y="41"/>
                  <a:pt x="363" y="45"/>
                  <a:pt x="374" y="41"/>
                </a:cubicBezTo>
                <a:cubicBezTo>
                  <a:pt x="387" y="37"/>
                  <a:pt x="393" y="40"/>
                  <a:pt x="395" y="54"/>
                </a:cubicBezTo>
                <a:cubicBezTo>
                  <a:pt x="397" y="66"/>
                  <a:pt x="404" y="72"/>
                  <a:pt x="416" y="71"/>
                </a:cubicBezTo>
                <a:cubicBezTo>
                  <a:pt x="430" y="70"/>
                  <a:pt x="435" y="74"/>
                  <a:pt x="434" y="88"/>
                </a:cubicBezTo>
                <a:cubicBezTo>
                  <a:pt x="433" y="100"/>
                  <a:pt x="439" y="107"/>
                  <a:pt x="451" y="108"/>
                </a:cubicBezTo>
                <a:cubicBezTo>
                  <a:pt x="465" y="110"/>
                  <a:pt x="468" y="115"/>
                  <a:pt x="465" y="129"/>
                </a:cubicBezTo>
                <a:cubicBezTo>
                  <a:pt x="461" y="140"/>
                  <a:pt x="466" y="149"/>
                  <a:pt x="477" y="152"/>
                </a:cubicBezTo>
                <a:cubicBezTo>
                  <a:pt x="490" y="157"/>
                  <a:pt x="493" y="163"/>
                  <a:pt x="486" y="175"/>
                </a:cubicBezTo>
                <a:cubicBezTo>
                  <a:pt x="480" y="186"/>
                  <a:pt x="483" y="194"/>
                  <a:pt x="494" y="201"/>
                </a:cubicBezTo>
                <a:cubicBezTo>
                  <a:pt x="505" y="208"/>
                  <a:pt x="506" y="215"/>
                  <a:pt x="498" y="224"/>
                </a:cubicBezTo>
                <a:cubicBezTo>
                  <a:pt x="490" y="235"/>
                  <a:pt x="490" y="243"/>
                  <a:pt x="501" y="252"/>
                </a:cubicBezTo>
                <a:cubicBezTo>
                  <a:pt x="509" y="260"/>
                  <a:pt x="509" y="268"/>
                  <a:pt x="500" y="275"/>
                </a:cubicBezTo>
                <a:cubicBezTo>
                  <a:pt x="489" y="284"/>
                  <a:pt x="487" y="292"/>
                  <a:pt x="495" y="303"/>
                </a:cubicBezTo>
                <a:cubicBezTo>
                  <a:pt x="503" y="314"/>
                  <a:pt x="501" y="320"/>
                  <a:pt x="490" y="326"/>
                </a:cubicBezTo>
                <a:cubicBezTo>
                  <a:pt x="478" y="332"/>
                  <a:pt x="475" y="340"/>
                  <a:pt x="480" y="352"/>
                </a:cubicBezTo>
                <a:cubicBezTo>
                  <a:pt x="485" y="364"/>
                  <a:pt x="482" y="370"/>
                  <a:pt x="470" y="373"/>
                </a:cubicBezTo>
                <a:cubicBezTo>
                  <a:pt x="456" y="377"/>
                  <a:pt x="452" y="384"/>
                  <a:pt x="455" y="398"/>
                </a:cubicBezTo>
                <a:cubicBezTo>
                  <a:pt x="458" y="409"/>
                  <a:pt x="453" y="415"/>
                  <a:pt x="442" y="415"/>
                </a:cubicBezTo>
                <a:cubicBezTo>
                  <a:pt x="426" y="416"/>
                  <a:pt x="421" y="422"/>
                  <a:pt x="421" y="437"/>
                </a:cubicBezTo>
                <a:cubicBezTo>
                  <a:pt x="421" y="448"/>
                  <a:pt x="415" y="453"/>
                  <a:pt x="404" y="451"/>
                </a:cubicBezTo>
                <a:cubicBezTo>
                  <a:pt x="389" y="448"/>
                  <a:pt x="383" y="452"/>
                  <a:pt x="380" y="467"/>
                </a:cubicBezTo>
                <a:cubicBezTo>
                  <a:pt x="377" y="479"/>
                  <a:pt x="371" y="482"/>
                  <a:pt x="360" y="477"/>
                </a:cubicBezTo>
                <a:cubicBezTo>
                  <a:pt x="346" y="472"/>
                  <a:pt x="339" y="475"/>
                  <a:pt x="333" y="488"/>
                </a:cubicBezTo>
                <a:cubicBezTo>
                  <a:pt x="328" y="499"/>
                  <a:pt x="321" y="501"/>
                  <a:pt x="311" y="494"/>
                </a:cubicBezTo>
                <a:cubicBezTo>
                  <a:pt x="299" y="486"/>
                  <a:pt x="291" y="488"/>
                  <a:pt x="283" y="499"/>
                </a:cubicBezTo>
                <a:cubicBezTo>
                  <a:pt x="276" y="509"/>
                  <a:pt x="268" y="509"/>
                  <a:pt x="260" y="501"/>
                </a:cubicBezTo>
                <a:cubicBezTo>
                  <a:pt x="250" y="490"/>
                  <a:pt x="242" y="490"/>
                  <a:pt x="231" y="500"/>
                </a:cubicBezTo>
                <a:cubicBezTo>
                  <a:pt x="223" y="508"/>
                  <a:pt x="215" y="507"/>
                  <a:pt x="209" y="497"/>
                </a:cubicBezTo>
                <a:cubicBezTo>
                  <a:pt x="201" y="484"/>
                  <a:pt x="194" y="482"/>
                  <a:pt x="181" y="490"/>
                </a:cubicBezTo>
                <a:cubicBezTo>
                  <a:pt x="171" y="495"/>
                  <a:pt x="164" y="493"/>
                  <a:pt x="160" y="482"/>
                </a:cubicBezTo>
                <a:cubicBezTo>
                  <a:pt x="154" y="468"/>
                  <a:pt x="148" y="465"/>
                  <a:pt x="133" y="469"/>
                </a:cubicBezTo>
                <a:cubicBezTo>
                  <a:pt x="123" y="473"/>
                  <a:pt x="116" y="468"/>
                  <a:pt x="115" y="457"/>
                </a:cubicBezTo>
                <a:cubicBezTo>
                  <a:pt x="113" y="443"/>
                  <a:pt x="106" y="438"/>
                  <a:pt x="91" y="439"/>
                </a:cubicBezTo>
                <a:cubicBezTo>
                  <a:pt x="81" y="441"/>
                  <a:pt x="75" y="435"/>
                  <a:pt x="75" y="424"/>
                </a:cubicBezTo>
                <a:cubicBezTo>
                  <a:pt x="77" y="409"/>
                  <a:pt x="72" y="403"/>
                  <a:pt x="56" y="401"/>
                </a:cubicBezTo>
                <a:cubicBezTo>
                  <a:pt x="46" y="400"/>
                  <a:pt x="42" y="394"/>
                  <a:pt x="44" y="384"/>
                </a:cubicBezTo>
                <a:cubicBezTo>
                  <a:pt x="48" y="368"/>
                  <a:pt x="45" y="362"/>
                  <a:pt x="31" y="357"/>
                </a:cubicBezTo>
                <a:cubicBezTo>
                  <a:pt x="20" y="353"/>
                  <a:pt x="17" y="346"/>
                  <a:pt x="23" y="336"/>
                </a:cubicBezTo>
                <a:cubicBezTo>
                  <a:pt x="29" y="323"/>
                  <a:pt x="27" y="315"/>
                  <a:pt x="15" y="308"/>
                </a:cubicBezTo>
                <a:cubicBezTo>
                  <a:pt x="5" y="302"/>
                  <a:pt x="3" y="295"/>
                  <a:pt x="11" y="286"/>
                </a:cubicBezTo>
                <a:cubicBezTo>
                  <a:pt x="20" y="275"/>
                  <a:pt x="20" y="267"/>
                  <a:pt x="8" y="257"/>
                </a:cubicBezTo>
                <a:cubicBezTo>
                  <a:pt x="0" y="249"/>
                  <a:pt x="0" y="242"/>
                  <a:pt x="9" y="235"/>
                </a:cubicBezTo>
                <a:cubicBezTo>
                  <a:pt x="21" y="225"/>
                  <a:pt x="22" y="218"/>
                  <a:pt x="14" y="206"/>
                </a:cubicBezTo>
                <a:cubicBezTo>
                  <a:pt x="7" y="196"/>
                  <a:pt x="9" y="189"/>
                  <a:pt x="19" y="184"/>
                </a:cubicBezTo>
                <a:cubicBezTo>
                  <a:pt x="32" y="178"/>
                  <a:pt x="35" y="170"/>
                  <a:pt x="29" y="157"/>
                </a:cubicBezTo>
                <a:cubicBezTo>
                  <a:pt x="24" y="145"/>
                  <a:pt x="27" y="139"/>
                  <a:pt x="40" y="136"/>
                </a:cubicBezTo>
                <a:cubicBezTo>
                  <a:pt x="52" y="134"/>
                  <a:pt x="57" y="125"/>
                  <a:pt x="55" y="113"/>
                </a:cubicBezTo>
                <a:cubicBezTo>
                  <a:pt x="52" y="100"/>
                  <a:pt x="56" y="95"/>
                  <a:pt x="70" y="9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Freeform 10"/>
          <p:cNvSpPr>
            <a:spLocks noEditPoints="1"/>
          </p:cNvSpPr>
          <p:nvPr/>
        </p:nvSpPr>
        <p:spPr bwMode="auto">
          <a:xfrm>
            <a:off x="7305911" y="2874997"/>
            <a:ext cx="1283869" cy="1283488"/>
          </a:xfrm>
          <a:custGeom>
            <a:avLst/>
            <a:gdLst>
              <a:gd name="T0" fmla="*/ 82 w 508"/>
              <a:gd name="T1" fmla="*/ 233 h 508"/>
              <a:gd name="T2" fmla="*/ 426 w 508"/>
              <a:gd name="T3" fmla="*/ 276 h 508"/>
              <a:gd name="T4" fmla="*/ 82 w 508"/>
              <a:gd name="T5" fmla="*/ 233 h 508"/>
              <a:gd name="T6" fmla="*/ 119 w 508"/>
              <a:gd name="T7" fmla="*/ 50 h 508"/>
              <a:gd name="T8" fmla="*/ 164 w 508"/>
              <a:gd name="T9" fmla="*/ 27 h 508"/>
              <a:gd name="T10" fmla="*/ 214 w 508"/>
              <a:gd name="T11" fmla="*/ 13 h 508"/>
              <a:gd name="T12" fmla="*/ 264 w 508"/>
              <a:gd name="T13" fmla="*/ 11 h 508"/>
              <a:gd name="T14" fmla="*/ 314 w 508"/>
              <a:gd name="T15" fmla="*/ 18 h 508"/>
              <a:gd name="T16" fmla="*/ 363 w 508"/>
              <a:gd name="T17" fmla="*/ 36 h 508"/>
              <a:gd name="T18" fmla="*/ 406 w 508"/>
              <a:gd name="T19" fmla="*/ 63 h 508"/>
              <a:gd name="T20" fmla="*/ 443 w 508"/>
              <a:gd name="T21" fmla="*/ 99 h 508"/>
              <a:gd name="T22" fmla="*/ 471 w 508"/>
              <a:gd name="T23" fmla="*/ 142 h 508"/>
              <a:gd name="T24" fmla="*/ 490 w 508"/>
              <a:gd name="T25" fmla="*/ 189 h 508"/>
              <a:gd name="T26" fmla="*/ 498 w 508"/>
              <a:gd name="T27" fmla="*/ 240 h 508"/>
              <a:gd name="T28" fmla="*/ 496 w 508"/>
              <a:gd name="T29" fmla="*/ 292 h 508"/>
              <a:gd name="T30" fmla="*/ 483 w 508"/>
              <a:gd name="T31" fmla="*/ 341 h 508"/>
              <a:gd name="T32" fmla="*/ 460 w 508"/>
              <a:gd name="T33" fmla="*/ 386 h 508"/>
              <a:gd name="T34" fmla="*/ 428 w 508"/>
              <a:gd name="T35" fmla="*/ 428 h 508"/>
              <a:gd name="T36" fmla="*/ 388 w 508"/>
              <a:gd name="T37" fmla="*/ 460 h 508"/>
              <a:gd name="T38" fmla="*/ 343 w 508"/>
              <a:gd name="T39" fmla="*/ 484 h 508"/>
              <a:gd name="T40" fmla="*/ 293 w 508"/>
              <a:gd name="T41" fmla="*/ 497 h 508"/>
              <a:gd name="T42" fmla="*/ 242 w 508"/>
              <a:gd name="T43" fmla="*/ 499 h 508"/>
              <a:gd name="T44" fmla="*/ 191 w 508"/>
              <a:gd name="T45" fmla="*/ 492 h 508"/>
              <a:gd name="T46" fmla="*/ 143 w 508"/>
              <a:gd name="T47" fmla="*/ 474 h 508"/>
              <a:gd name="T48" fmla="*/ 99 w 508"/>
              <a:gd name="T49" fmla="*/ 446 h 508"/>
              <a:gd name="T50" fmla="*/ 63 w 508"/>
              <a:gd name="T51" fmla="*/ 410 h 508"/>
              <a:gd name="T52" fmla="*/ 35 w 508"/>
              <a:gd name="T53" fmla="*/ 367 h 508"/>
              <a:gd name="T54" fmla="*/ 16 w 508"/>
              <a:gd name="T55" fmla="*/ 319 h 508"/>
              <a:gd name="T56" fmla="*/ 9 w 508"/>
              <a:gd name="T57" fmla="*/ 268 h 508"/>
              <a:gd name="T58" fmla="*/ 11 w 508"/>
              <a:gd name="T59" fmla="*/ 216 h 508"/>
              <a:gd name="T60" fmla="*/ 24 w 508"/>
              <a:gd name="T61" fmla="*/ 167 h 508"/>
              <a:gd name="T62" fmla="*/ 47 w 508"/>
              <a:gd name="T63" fmla="*/ 122 h 508"/>
              <a:gd name="T64" fmla="*/ 80 w 508"/>
              <a:gd name="T65" fmla="*/ 83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8" h="508">
                <a:moveTo>
                  <a:pt x="82" y="233"/>
                </a:moveTo>
                <a:cubicBezTo>
                  <a:pt x="82" y="233"/>
                  <a:pt x="82" y="233"/>
                  <a:pt x="82" y="233"/>
                </a:cubicBezTo>
                <a:cubicBezTo>
                  <a:pt x="70" y="328"/>
                  <a:pt x="137" y="415"/>
                  <a:pt x="233" y="427"/>
                </a:cubicBezTo>
                <a:cubicBezTo>
                  <a:pt x="327" y="438"/>
                  <a:pt x="414" y="371"/>
                  <a:pt x="426" y="276"/>
                </a:cubicBezTo>
                <a:cubicBezTo>
                  <a:pt x="438" y="181"/>
                  <a:pt x="370" y="94"/>
                  <a:pt x="275" y="82"/>
                </a:cubicBezTo>
                <a:cubicBezTo>
                  <a:pt x="180" y="70"/>
                  <a:pt x="94" y="138"/>
                  <a:pt x="82" y="233"/>
                </a:cubicBezTo>
                <a:close/>
                <a:moveTo>
                  <a:pt x="98" y="66"/>
                </a:moveTo>
                <a:cubicBezTo>
                  <a:pt x="110" y="68"/>
                  <a:pt x="117" y="62"/>
                  <a:pt x="119" y="50"/>
                </a:cubicBezTo>
                <a:cubicBezTo>
                  <a:pt x="121" y="37"/>
                  <a:pt x="127" y="33"/>
                  <a:pt x="140" y="38"/>
                </a:cubicBezTo>
                <a:cubicBezTo>
                  <a:pt x="151" y="42"/>
                  <a:pt x="160" y="38"/>
                  <a:pt x="164" y="27"/>
                </a:cubicBezTo>
                <a:cubicBezTo>
                  <a:pt x="170" y="14"/>
                  <a:pt x="176" y="12"/>
                  <a:pt x="188" y="19"/>
                </a:cubicBezTo>
                <a:cubicBezTo>
                  <a:pt x="198" y="25"/>
                  <a:pt x="207" y="23"/>
                  <a:pt x="214" y="13"/>
                </a:cubicBezTo>
                <a:cubicBezTo>
                  <a:pt x="222" y="1"/>
                  <a:pt x="227" y="1"/>
                  <a:pt x="238" y="11"/>
                </a:cubicBezTo>
                <a:cubicBezTo>
                  <a:pt x="247" y="18"/>
                  <a:pt x="256" y="18"/>
                  <a:pt x="264" y="11"/>
                </a:cubicBezTo>
                <a:cubicBezTo>
                  <a:pt x="276" y="0"/>
                  <a:pt x="280" y="0"/>
                  <a:pt x="289" y="13"/>
                </a:cubicBezTo>
                <a:cubicBezTo>
                  <a:pt x="296" y="22"/>
                  <a:pt x="305" y="24"/>
                  <a:pt x="314" y="18"/>
                </a:cubicBezTo>
                <a:cubicBezTo>
                  <a:pt x="328" y="10"/>
                  <a:pt x="333" y="12"/>
                  <a:pt x="339" y="25"/>
                </a:cubicBezTo>
                <a:cubicBezTo>
                  <a:pt x="343" y="36"/>
                  <a:pt x="352" y="40"/>
                  <a:pt x="363" y="36"/>
                </a:cubicBezTo>
                <a:cubicBezTo>
                  <a:pt x="377" y="31"/>
                  <a:pt x="382" y="33"/>
                  <a:pt x="384" y="48"/>
                </a:cubicBezTo>
                <a:cubicBezTo>
                  <a:pt x="387" y="59"/>
                  <a:pt x="394" y="65"/>
                  <a:pt x="406" y="63"/>
                </a:cubicBezTo>
                <a:cubicBezTo>
                  <a:pt x="420" y="61"/>
                  <a:pt x="425" y="65"/>
                  <a:pt x="424" y="79"/>
                </a:cubicBezTo>
                <a:cubicBezTo>
                  <a:pt x="424" y="91"/>
                  <a:pt x="430" y="98"/>
                  <a:pt x="443" y="99"/>
                </a:cubicBezTo>
                <a:cubicBezTo>
                  <a:pt x="457" y="100"/>
                  <a:pt x="460" y="105"/>
                  <a:pt x="457" y="119"/>
                </a:cubicBezTo>
                <a:cubicBezTo>
                  <a:pt x="454" y="130"/>
                  <a:pt x="459" y="138"/>
                  <a:pt x="471" y="142"/>
                </a:cubicBezTo>
                <a:cubicBezTo>
                  <a:pt x="484" y="145"/>
                  <a:pt x="487" y="151"/>
                  <a:pt x="481" y="164"/>
                </a:cubicBezTo>
                <a:cubicBezTo>
                  <a:pt x="476" y="175"/>
                  <a:pt x="479" y="184"/>
                  <a:pt x="490" y="189"/>
                </a:cubicBezTo>
                <a:cubicBezTo>
                  <a:pt x="502" y="196"/>
                  <a:pt x="503" y="202"/>
                  <a:pt x="495" y="213"/>
                </a:cubicBezTo>
                <a:cubicBezTo>
                  <a:pt x="487" y="223"/>
                  <a:pt x="488" y="232"/>
                  <a:pt x="498" y="240"/>
                </a:cubicBezTo>
                <a:cubicBezTo>
                  <a:pt x="508" y="248"/>
                  <a:pt x="508" y="255"/>
                  <a:pt x="499" y="263"/>
                </a:cubicBezTo>
                <a:cubicBezTo>
                  <a:pt x="488" y="272"/>
                  <a:pt x="488" y="281"/>
                  <a:pt x="496" y="292"/>
                </a:cubicBezTo>
                <a:cubicBezTo>
                  <a:pt x="504" y="301"/>
                  <a:pt x="502" y="308"/>
                  <a:pt x="492" y="314"/>
                </a:cubicBezTo>
                <a:cubicBezTo>
                  <a:pt x="480" y="321"/>
                  <a:pt x="477" y="329"/>
                  <a:pt x="483" y="341"/>
                </a:cubicBezTo>
                <a:cubicBezTo>
                  <a:pt x="489" y="352"/>
                  <a:pt x="486" y="359"/>
                  <a:pt x="474" y="362"/>
                </a:cubicBezTo>
                <a:cubicBezTo>
                  <a:pt x="461" y="366"/>
                  <a:pt x="457" y="374"/>
                  <a:pt x="460" y="386"/>
                </a:cubicBezTo>
                <a:cubicBezTo>
                  <a:pt x="463" y="399"/>
                  <a:pt x="460" y="404"/>
                  <a:pt x="447" y="406"/>
                </a:cubicBezTo>
                <a:cubicBezTo>
                  <a:pt x="433" y="407"/>
                  <a:pt x="427" y="413"/>
                  <a:pt x="428" y="428"/>
                </a:cubicBezTo>
                <a:cubicBezTo>
                  <a:pt x="429" y="439"/>
                  <a:pt x="423" y="444"/>
                  <a:pt x="412" y="443"/>
                </a:cubicBezTo>
                <a:cubicBezTo>
                  <a:pt x="397" y="441"/>
                  <a:pt x="391" y="446"/>
                  <a:pt x="388" y="460"/>
                </a:cubicBezTo>
                <a:cubicBezTo>
                  <a:pt x="386" y="472"/>
                  <a:pt x="380" y="475"/>
                  <a:pt x="369" y="471"/>
                </a:cubicBezTo>
                <a:cubicBezTo>
                  <a:pt x="355" y="467"/>
                  <a:pt x="348" y="470"/>
                  <a:pt x="343" y="484"/>
                </a:cubicBezTo>
                <a:cubicBezTo>
                  <a:pt x="338" y="494"/>
                  <a:pt x="331" y="497"/>
                  <a:pt x="321" y="491"/>
                </a:cubicBezTo>
                <a:cubicBezTo>
                  <a:pt x="309" y="483"/>
                  <a:pt x="301" y="485"/>
                  <a:pt x="293" y="497"/>
                </a:cubicBezTo>
                <a:cubicBezTo>
                  <a:pt x="287" y="507"/>
                  <a:pt x="279" y="507"/>
                  <a:pt x="270" y="499"/>
                </a:cubicBezTo>
                <a:cubicBezTo>
                  <a:pt x="260" y="490"/>
                  <a:pt x="252" y="490"/>
                  <a:pt x="242" y="499"/>
                </a:cubicBezTo>
                <a:cubicBezTo>
                  <a:pt x="234" y="508"/>
                  <a:pt x="226" y="507"/>
                  <a:pt x="219" y="497"/>
                </a:cubicBezTo>
                <a:cubicBezTo>
                  <a:pt x="211" y="486"/>
                  <a:pt x="203" y="484"/>
                  <a:pt x="191" y="492"/>
                </a:cubicBezTo>
                <a:cubicBezTo>
                  <a:pt x="181" y="498"/>
                  <a:pt x="174" y="496"/>
                  <a:pt x="170" y="485"/>
                </a:cubicBezTo>
                <a:cubicBezTo>
                  <a:pt x="164" y="472"/>
                  <a:pt x="157" y="469"/>
                  <a:pt x="143" y="474"/>
                </a:cubicBezTo>
                <a:cubicBezTo>
                  <a:pt x="132" y="478"/>
                  <a:pt x="126" y="474"/>
                  <a:pt x="124" y="463"/>
                </a:cubicBezTo>
                <a:cubicBezTo>
                  <a:pt x="120" y="448"/>
                  <a:pt x="115" y="444"/>
                  <a:pt x="99" y="446"/>
                </a:cubicBezTo>
                <a:cubicBezTo>
                  <a:pt x="88" y="447"/>
                  <a:pt x="83" y="442"/>
                  <a:pt x="83" y="431"/>
                </a:cubicBezTo>
                <a:cubicBezTo>
                  <a:pt x="84" y="417"/>
                  <a:pt x="78" y="410"/>
                  <a:pt x="63" y="410"/>
                </a:cubicBezTo>
                <a:cubicBezTo>
                  <a:pt x="52" y="409"/>
                  <a:pt x="47" y="402"/>
                  <a:pt x="50" y="392"/>
                </a:cubicBezTo>
                <a:cubicBezTo>
                  <a:pt x="54" y="377"/>
                  <a:pt x="49" y="370"/>
                  <a:pt x="35" y="367"/>
                </a:cubicBezTo>
                <a:cubicBezTo>
                  <a:pt x="25" y="364"/>
                  <a:pt x="21" y="357"/>
                  <a:pt x="26" y="347"/>
                </a:cubicBezTo>
                <a:cubicBezTo>
                  <a:pt x="32" y="332"/>
                  <a:pt x="30" y="326"/>
                  <a:pt x="16" y="319"/>
                </a:cubicBezTo>
                <a:cubicBezTo>
                  <a:pt x="6" y="313"/>
                  <a:pt x="5" y="306"/>
                  <a:pt x="12" y="297"/>
                </a:cubicBezTo>
                <a:cubicBezTo>
                  <a:pt x="21" y="285"/>
                  <a:pt x="20" y="277"/>
                  <a:pt x="9" y="268"/>
                </a:cubicBezTo>
                <a:cubicBezTo>
                  <a:pt x="0" y="261"/>
                  <a:pt x="0" y="253"/>
                  <a:pt x="8" y="246"/>
                </a:cubicBezTo>
                <a:cubicBezTo>
                  <a:pt x="19" y="236"/>
                  <a:pt x="20" y="228"/>
                  <a:pt x="11" y="216"/>
                </a:cubicBezTo>
                <a:cubicBezTo>
                  <a:pt x="4" y="208"/>
                  <a:pt x="5" y="200"/>
                  <a:pt x="15" y="195"/>
                </a:cubicBezTo>
                <a:cubicBezTo>
                  <a:pt x="28" y="188"/>
                  <a:pt x="31" y="180"/>
                  <a:pt x="24" y="167"/>
                </a:cubicBezTo>
                <a:cubicBezTo>
                  <a:pt x="19" y="157"/>
                  <a:pt x="22" y="150"/>
                  <a:pt x="33" y="146"/>
                </a:cubicBezTo>
                <a:cubicBezTo>
                  <a:pt x="47" y="142"/>
                  <a:pt x="51" y="135"/>
                  <a:pt x="47" y="122"/>
                </a:cubicBezTo>
                <a:cubicBezTo>
                  <a:pt x="44" y="109"/>
                  <a:pt x="48" y="104"/>
                  <a:pt x="61" y="103"/>
                </a:cubicBezTo>
                <a:cubicBezTo>
                  <a:pt x="74" y="102"/>
                  <a:pt x="80" y="95"/>
                  <a:pt x="80" y="83"/>
                </a:cubicBezTo>
                <a:cubicBezTo>
                  <a:pt x="79" y="69"/>
                  <a:pt x="84" y="64"/>
                  <a:pt x="98" y="66"/>
                </a:cubicBezTo>
                <a:close/>
              </a:path>
            </a:pathLst>
          </a:cu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189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Freeform 11"/>
          <p:cNvSpPr>
            <a:spLocks noEditPoints="1"/>
          </p:cNvSpPr>
          <p:nvPr/>
        </p:nvSpPr>
        <p:spPr bwMode="auto">
          <a:xfrm>
            <a:off x="7580391" y="4347954"/>
            <a:ext cx="1552412" cy="1559438"/>
          </a:xfrm>
          <a:custGeom>
            <a:avLst/>
            <a:gdLst>
              <a:gd name="T0" fmla="*/ 97 w 614"/>
              <a:gd name="T1" fmla="*/ 308 h 617"/>
              <a:gd name="T2" fmla="*/ 517 w 614"/>
              <a:gd name="T3" fmla="*/ 309 h 617"/>
              <a:gd name="T4" fmla="*/ 97 w 614"/>
              <a:gd name="T5" fmla="*/ 308 h 617"/>
              <a:gd name="T6" fmla="*/ 115 w 614"/>
              <a:gd name="T7" fmla="*/ 83 h 617"/>
              <a:gd name="T8" fmla="*/ 166 w 614"/>
              <a:gd name="T9" fmla="*/ 49 h 617"/>
              <a:gd name="T10" fmla="*/ 223 w 614"/>
              <a:gd name="T11" fmla="*/ 25 h 617"/>
              <a:gd name="T12" fmla="*/ 283 w 614"/>
              <a:gd name="T13" fmla="*/ 14 h 617"/>
              <a:gd name="T14" fmla="*/ 345 w 614"/>
              <a:gd name="T15" fmla="*/ 16 h 617"/>
              <a:gd name="T16" fmla="*/ 405 w 614"/>
              <a:gd name="T17" fmla="*/ 30 h 617"/>
              <a:gd name="T18" fmla="*/ 461 w 614"/>
              <a:gd name="T19" fmla="*/ 56 h 617"/>
              <a:gd name="T20" fmla="*/ 511 w 614"/>
              <a:gd name="T21" fmla="*/ 94 h 617"/>
              <a:gd name="T22" fmla="*/ 551 w 614"/>
              <a:gd name="T23" fmla="*/ 141 h 617"/>
              <a:gd name="T24" fmla="*/ 581 w 614"/>
              <a:gd name="T25" fmla="*/ 196 h 617"/>
              <a:gd name="T26" fmla="*/ 599 w 614"/>
              <a:gd name="T27" fmla="*/ 255 h 617"/>
              <a:gd name="T28" fmla="*/ 604 w 614"/>
              <a:gd name="T29" fmla="*/ 317 h 617"/>
              <a:gd name="T30" fmla="*/ 596 w 614"/>
              <a:gd name="T31" fmla="*/ 379 h 617"/>
              <a:gd name="T32" fmla="*/ 574 w 614"/>
              <a:gd name="T33" fmla="*/ 437 h 617"/>
              <a:gd name="T34" fmla="*/ 543 w 614"/>
              <a:gd name="T35" fmla="*/ 491 h 617"/>
              <a:gd name="T36" fmla="*/ 499 w 614"/>
              <a:gd name="T37" fmla="*/ 536 h 617"/>
              <a:gd name="T38" fmla="*/ 448 w 614"/>
              <a:gd name="T39" fmla="*/ 571 h 617"/>
              <a:gd name="T40" fmla="*/ 391 w 614"/>
              <a:gd name="T41" fmla="*/ 594 h 617"/>
              <a:gd name="T42" fmla="*/ 330 w 614"/>
              <a:gd name="T43" fmla="*/ 605 h 617"/>
              <a:gd name="T44" fmla="*/ 267 w 614"/>
              <a:gd name="T45" fmla="*/ 604 h 617"/>
              <a:gd name="T46" fmla="*/ 207 w 614"/>
              <a:gd name="T47" fmla="*/ 589 h 617"/>
              <a:gd name="T48" fmla="*/ 150 w 614"/>
              <a:gd name="T49" fmla="*/ 562 h 617"/>
              <a:gd name="T50" fmla="*/ 101 w 614"/>
              <a:gd name="T51" fmla="*/ 524 h 617"/>
              <a:gd name="T52" fmla="*/ 61 w 614"/>
              <a:gd name="T53" fmla="*/ 476 h 617"/>
              <a:gd name="T54" fmla="*/ 32 w 614"/>
              <a:gd name="T55" fmla="*/ 422 h 617"/>
              <a:gd name="T56" fmla="*/ 15 w 614"/>
              <a:gd name="T57" fmla="*/ 362 h 617"/>
              <a:gd name="T58" fmla="*/ 10 w 614"/>
              <a:gd name="T59" fmla="*/ 300 h 617"/>
              <a:gd name="T60" fmla="*/ 18 w 614"/>
              <a:gd name="T61" fmla="*/ 238 h 617"/>
              <a:gd name="T62" fmla="*/ 40 w 614"/>
              <a:gd name="T63" fmla="*/ 180 h 617"/>
              <a:gd name="T64" fmla="*/ 73 w 614"/>
              <a:gd name="T65" fmla="*/ 129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14" h="617">
                <a:moveTo>
                  <a:pt x="97" y="308"/>
                </a:moveTo>
                <a:cubicBezTo>
                  <a:pt x="97" y="308"/>
                  <a:pt x="97" y="308"/>
                  <a:pt x="97" y="308"/>
                </a:cubicBezTo>
                <a:cubicBezTo>
                  <a:pt x="97" y="425"/>
                  <a:pt x="192" y="519"/>
                  <a:pt x="307" y="519"/>
                </a:cubicBezTo>
                <a:cubicBezTo>
                  <a:pt x="423" y="519"/>
                  <a:pt x="517" y="425"/>
                  <a:pt x="517" y="309"/>
                </a:cubicBezTo>
                <a:cubicBezTo>
                  <a:pt x="517" y="193"/>
                  <a:pt x="423" y="99"/>
                  <a:pt x="307" y="99"/>
                </a:cubicBezTo>
                <a:cubicBezTo>
                  <a:pt x="191" y="99"/>
                  <a:pt x="97" y="193"/>
                  <a:pt x="97" y="308"/>
                </a:cubicBezTo>
                <a:close/>
                <a:moveTo>
                  <a:pt x="91" y="106"/>
                </a:moveTo>
                <a:cubicBezTo>
                  <a:pt x="106" y="106"/>
                  <a:pt x="115" y="98"/>
                  <a:pt x="115" y="83"/>
                </a:cubicBezTo>
                <a:cubicBezTo>
                  <a:pt x="116" y="67"/>
                  <a:pt x="122" y="62"/>
                  <a:pt x="138" y="66"/>
                </a:cubicBezTo>
                <a:cubicBezTo>
                  <a:pt x="152" y="69"/>
                  <a:pt x="162" y="63"/>
                  <a:pt x="166" y="49"/>
                </a:cubicBezTo>
                <a:cubicBezTo>
                  <a:pt x="170" y="32"/>
                  <a:pt x="177" y="29"/>
                  <a:pt x="192" y="36"/>
                </a:cubicBezTo>
                <a:cubicBezTo>
                  <a:pt x="206" y="42"/>
                  <a:pt x="216" y="38"/>
                  <a:pt x="223" y="25"/>
                </a:cubicBezTo>
                <a:cubicBezTo>
                  <a:pt x="231" y="10"/>
                  <a:pt x="238" y="8"/>
                  <a:pt x="252" y="18"/>
                </a:cubicBezTo>
                <a:cubicBezTo>
                  <a:pt x="263" y="27"/>
                  <a:pt x="274" y="25"/>
                  <a:pt x="283" y="14"/>
                </a:cubicBezTo>
                <a:cubicBezTo>
                  <a:pt x="296" y="0"/>
                  <a:pt x="301" y="0"/>
                  <a:pt x="314" y="14"/>
                </a:cubicBezTo>
                <a:cubicBezTo>
                  <a:pt x="323" y="24"/>
                  <a:pt x="334" y="24"/>
                  <a:pt x="345" y="16"/>
                </a:cubicBezTo>
                <a:cubicBezTo>
                  <a:pt x="360" y="4"/>
                  <a:pt x="366" y="5"/>
                  <a:pt x="375" y="21"/>
                </a:cubicBezTo>
                <a:cubicBezTo>
                  <a:pt x="382" y="33"/>
                  <a:pt x="393" y="36"/>
                  <a:pt x="405" y="30"/>
                </a:cubicBezTo>
                <a:cubicBezTo>
                  <a:pt x="421" y="22"/>
                  <a:pt x="428" y="24"/>
                  <a:pt x="433" y="41"/>
                </a:cubicBezTo>
                <a:cubicBezTo>
                  <a:pt x="438" y="55"/>
                  <a:pt x="448" y="60"/>
                  <a:pt x="461" y="56"/>
                </a:cubicBezTo>
                <a:cubicBezTo>
                  <a:pt x="477" y="52"/>
                  <a:pt x="484" y="56"/>
                  <a:pt x="486" y="73"/>
                </a:cubicBezTo>
                <a:cubicBezTo>
                  <a:pt x="487" y="87"/>
                  <a:pt x="496" y="95"/>
                  <a:pt x="511" y="94"/>
                </a:cubicBezTo>
                <a:cubicBezTo>
                  <a:pt x="528" y="93"/>
                  <a:pt x="533" y="99"/>
                  <a:pt x="531" y="116"/>
                </a:cubicBezTo>
                <a:cubicBezTo>
                  <a:pt x="529" y="130"/>
                  <a:pt x="536" y="139"/>
                  <a:pt x="551" y="141"/>
                </a:cubicBezTo>
                <a:cubicBezTo>
                  <a:pt x="567" y="143"/>
                  <a:pt x="572" y="150"/>
                  <a:pt x="566" y="166"/>
                </a:cubicBezTo>
                <a:cubicBezTo>
                  <a:pt x="562" y="180"/>
                  <a:pt x="567" y="190"/>
                  <a:pt x="581" y="196"/>
                </a:cubicBezTo>
                <a:cubicBezTo>
                  <a:pt x="596" y="201"/>
                  <a:pt x="599" y="209"/>
                  <a:pt x="591" y="223"/>
                </a:cubicBezTo>
                <a:cubicBezTo>
                  <a:pt x="583" y="236"/>
                  <a:pt x="585" y="246"/>
                  <a:pt x="599" y="255"/>
                </a:cubicBezTo>
                <a:cubicBezTo>
                  <a:pt x="612" y="263"/>
                  <a:pt x="613" y="272"/>
                  <a:pt x="603" y="283"/>
                </a:cubicBezTo>
                <a:cubicBezTo>
                  <a:pt x="592" y="295"/>
                  <a:pt x="592" y="306"/>
                  <a:pt x="604" y="317"/>
                </a:cubicBezTo>
                <a:cubicBezTo>
                  <a:pt x="614" y="327"/>
                  <a:pt x="614" y="337"/>
                  <a:pt x="602" y="345"/>
                </a:cubicBezTo>
                <a:cubicBezTo>
                  <a:pt x="588" y="355"/>
                  <a:pt x="586" y="365"/>
                  <a:pt x="596" y="379"/>
                </a:cubicBezTo>
                <a:cubicBezTo>
                  <a:pt x="604" y="392"/>
                  <a:pt x="602" y="399"/>
                  <a:pt x="587" y="406"/>
                </a:cubicBezTo>
                <a:cubicBezTo>
                  <a:pt x="573" y="412"/>
                  <a:pt x="569" y="422"/>
                  <a:pt x="574" y="437"/>
                </a:cubicBezTo>
                <a:cubicBezTo>
                  <a:pt x="580" y="451"/>
                  <a:pt x="577" y="458"/>
                  <a:pt x="562" y="462"/>
                </a:cubicBezTo>
                <a:cubicBezTo>
                  <a:pt x="545" y="465"/>
                  <a:pt x="539" y="474"/>
                  <a:pt x="543" y="491"/>
                </a:cubicBezTo>
                <a:cubicBezTo>
                  <a:pt x="545" y="504"/>
                  <a:pt x="539" y="511"/>
                  <a:pt x="526" y="511"/>
                </a:cubicBezTo>
                <a:cubicBezTo>
                  <a:pt x="507" y="512"/>
                  <a:pt x="500" y="518"/>
                  <a:pt x="499" y="536"/>
                </a:cubicBezTo>
                <a:cubicBezTo>
                  <a:pt x="499" y="550"/>
                  <a:pt x="492" y="555"/>
                  <a:pt x="478" y="552"/>
                </a:cubicBezTo>
                <a:cubicBezTo>
                  <a:pt x="461" y="548"/>
                  <a:pt x="453" y="553"/>
                  <a:pt x="448" y="571"/>
                </a:cubicBezTo>
                <a:cubicBezTo>
                  <a:pt x="444" y="585"/>
                  <a:pt x="437" y="588"/>
                  <a:pt x="423" y="582"/>
                </a:cubicBezTo>
                <a:cubicBezTo>
                  <a:pt x="407" y="575"/>
                  <a:pt x="398" y="579"/>
                  <a:pt x="391" y="594"/>
                </a:cubicBezTo>
                <a:cubicBezTo>
                  <a:pt x="384" y="607"/>
                  <a:pt x="376" y="609"/>
                  <a:pt x="364" y="600"/>
                </a:cubicBezTo>
                <a:cubicBezTo>
                  <a:pt x="350" y="590"/>
                  <a:pt x="340" y="592"/>
                  <a:pt x="330" y="605"/>
                </a:cubicBezTo>
                <a:cubicBezTo>
                  <a:pt x="321" y="616"/>
                  <a:pt x="312" y="617"/>
                  <a:pt x="302" y="606"/>
                </a:cubicBezTo>
                <a:cubicBezTo>
                  <a:pt x="291" y="593"/>
                  <a:pt x="281" y="592"/>
                  <a:pt x="267" y="604"/>
                </a:cubicBezTo>
                <a:cubicBezTo>
                  <a:pt x="257" y="612"/>
                  <a:pt x="248" y="611"/>
                  <a:pt x="241" y="599"/>
                </a:cubicBezTo>
                <a:cubicBezTo>
                  <a:pt x="232" y="583"/>
                  <a:pt x="223" y="581"/>
                  <a:pt x="207" y="589"/>
                </a:cubicBezTo>
                <a:cubicBezTo>
                  <a:pt x="195" y="595"/>
                  <a:pt x="186" y="592"/>
                  <a:pt x="182" y="579"/>
                </a:cubicBezTo>
                <a:cubicBezTo>
                  <a:pt x="176" y="561"/>
                  <a:pt x="169" y="557"/>
                  <a:pt x="150" y="562"/>
                </a:cubicBezTo>
                <a:cubicBezTo>
                  <a:pt x="137" y="566"/>
                  <a:pt x="130" y="560"/>
                  <a:pt x="129" y="547"/>
                </a:cubicBezTo>
                <a:cubicBezTo>
                  <a:pt x="127" y="529"/>
                  <a:pt x="119" y="523"/>
                  <a:pt x="101" y="524"/>
                </a:cubicBezTo>
                <a:cubicBezTo>
                  <a:pt x="88" y="525"/>
                  <a:pt x="81" y="518"/>
                  <a:pt x="83" y="505"/>
                </a:cubicBezTo>
                <a:cubicBezTo>
                  <a:pt x="85" y="486"/>
                  <a:pt x="79" y="479"/>
                  <a:pt x="61" y="476"/>
                </a:cubicBezTo>
                <a:cubicBezTo>
                  <a:pt x="48" y="475"/>
                  <a:pt x="43" y="466"/>
                  <a:pt x="47" y="454"/>
                </a:cubicBezTo>
                <a:cubicBezTo>
                  <a:pt x="53" y="436"/>
                  <a:pt x="49" y="428"/>
                  <a:pt x="32" y="422"/>
                </a:cubicBezTo>
                <a:cubicBezTo>
                  <a:pt x="19" y="416"/>
                  <a:pt x="16" y="408"/>
                  <a:pt x="23" y="396"/>
                </a:cubicBezTo>
                <a:cubicBezTo>
                  <a:pt x="32" y="381"/>
                  <a:pt x="30" y="371"/>
                  <a:pt x="15" y="362"/>
                </a:cubicBezTo>
                <a:cubicBezTo>
                  <a:pt x="3" y="354"/>
                  <a:pt x="2" y="345"/>
                  <a:pt x="11" y="335"/>
                </a:cubicBezTo>
                <a:cubicBezTo>
                  <a:pt x="23" y="322"/>
                  <a:pt x="23" y="312"/>
                  <a:pt x="10" y="300"/>
                </a:cubicBezTo>
                <a:cubicBezTo>
                  <a:pt x="0" y="290"/>
                  <a:pt x="1" y="281"/>
                  <a:pt x="12" y="273"/>
                </a:cubicBezTo>
                <a:cubicBezTo>
                  <a:pt x="27" y="262"/>
                  <a:pt x="28" y="253"/>
                  <a:pt x="18" y="238"/>
                </a:cubicBezTo>
                <a:cubicBezTo>
                  <a:pt x="11" y="227"/>
                  <a:pt x="13" y="218"/>
                  <a:pt x="26" y="212"/>
                </a:cubicBezTo>
                <a:cubicBezTo>
                  <a:pt x="42" y="205"/>
                  <a:pt x="46" y="196"/>
                  <a:pt x="40" y="180"/>
                </a:cubicBezTo>
                <a:cubicBezTo>
                  <a:pt x="34" y="166"/>
                  <a:pt x="38" y="159"/>
                  <a:pt x="54" y="156"/>
                </a:cubicBezTo>
                <a:cubicBezTo>
                  <a:pt x="68" y="153"/>
                  <a:pt x="75" y="143"/>
                  <a:pt x="73" y="129"/>
                </a:cubicBezTo>
                <a:cubicBezTo>
                  <a:pt x="70" y="112"/>
                  <a:pt x="75" y="106"/>
                  <a:pt x="91" y="106"/>
                </a:cubicBezTo>
                <a:close/>
              </a:path>
            </a:pathLst>
          </a:cu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189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402210" y="4962293"/>
            <a:ext cx="759832" cy="318361"/>
          </a:xfrm>
          <a:prstGeom prst="rect">
            <a:avLst/>
          </a:prstGeom>
          <a:noFill/>
        </p:spPr>
        <p:txBody>
          <a:bodyPr wrap="none" lIns="71442" tIns="35721" rIns="71442" bIns="35721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任务名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825186" y="3338957"/>
            <a:ext cx="759832" cy="318361"/>
          </a:xfrm>
          <a:prstGeom prst="rect">
            <a:avLst/>
          </a:prstGeom>
          <a:noFill/>
        </p:spPr>
        <p:txBody>
          <a:bodyPr wrap="none" lIns="71442" tIns="35721" rIns="71442" bIns="35721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任务名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657535" y="1973479"/>
            <a:ext cx="759832" cy="318361"/>
          </a:xfrm>
          <a:prstGeom prst="rect">
            <a:avLst/>
          </a:prstGeom>
          <a:noFill/>
        </p:spPr>
        <p:txBody>
          <a:bodyPr wrap="none" lIns="71442" tIns="35721" rIns="71442" bIns="35721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任务名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718335" y="1973478"/>
            <a:ext cx="759832" cy="318361"/>
          </a:xfrm>
          <a:prstGeom prst="rect">
            <a:avLst/>
          </a:prstGeom>
          <a:noFill/>
        </p:spPr>
        <p:txBody>
          <a:bodyPr wrap="none" lIns="71442" tIns="35721" rIns="71442" bIns="35721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任务名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7567929" y="3357561"/>
            <a:ext cx="759832" cy="318361"/>
          </a:xfrm>
          <a:prstGeom prst="rect">
            <a:avLst/>
          </a:prstGeom>
          <a:noFill/>
        </p:spPr>
        <p:txBody>
          <a:bodyPr wrap="none" lIns="71442" tIns="35721" rIns="71442" bIns="35721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任务名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976681" y="4968493"/>
            <a:ext cx="759832" cy="318361"/>
          </a:xfrm>
          <a:prstGeom prst="rect">
            <a:avLst/>
          </a:prstGeom>
          <a:noFill/>
        </p:spPr>
        <p:txBody>
          <a:bodyPr wrap="none" lIns="71442" tIns="35721" rIns="71442" bIns="35721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任务名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49439" y="4810278"/>
            <a:ext cx="2357015" cy="732320"/>
          </a:xfrm>
          <a:prstGeom prst="rect">
            <a:avLst/>
          </a:prstGeom>
          <a:noFill/>
        </p:spPr>
        <p:txBody>
          <a:bodyPr wrap="square" lIns="71442" tIns="35721" rIns="71442" bIns="3572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126654" y="3105570"/>
            <a:ext cx="2357015" cy="732320"/>
          </a:xfrm>
          <a:prstGeom prst="rect">
            <a:avLst/>
          </a:prstGeom>
          <a:noFill/>
        </p:spPr>
        <p:txBody>
          <a:bodyPr wrap="square" lIns="71442" tIns="35721" rIns="71442" bIns="3572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粘贴，并选择只保留文字。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1908222" y="1721488"/>
            <a:ext cx="2357015" cy="732320"/>
          </a:xfrm>
          <a:prstGeom prst="rect">
            <a:avLst/>
          </a:prstGeom>
          <a:noFill/>
        </p:spPr>
        <p:txBody>
          <a:bodyPr wrap="square" lIns="71442" tIns="35721" rIns="71442" bIns="3572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8736513" y="3105570"/>
            <a:ext cx="2357015" cy="732320"/>
          </a:xfrm>
          <a:prstGeom prst="rect">
            <a:avLst/>
          </a:prstGeom>
          <a:noFill/>
        </p:spPr>
        <p:txBody>
          <a:bodyPr wrap="square" lIns="71442" tIns="35721" rIns="71442" bIns="3572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框中选择粘贴，并选择只保留文字。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947845" y="1721488"/>
            <a:ext cx="2357015" cy="732320"/>
          </a:xfrm>
          <a:prstGeom prst="rect">
            <a:avLst/>
          </a:prstGeom>
          <a:noFill/>
        </p:spPr>
        <p:txBody>
          <a:bodyPr wrap="square" lIns="71442" tIns="35721" rIns="71442" bIns="3572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择粘贴，并选择只保留文字。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9294648" y="4810278"/>
            <a:ext cx="2357015" cy="732320"/>
          </a:xfrm>
          <a:prstGeom prst="rect">
            <a:avLst/>
          </a:prstGeom>
          <a:noFill/>
        </p:spPr>
        <p:txBody>
          <a:bodyPr wrap="square" lIns="71442" tIns="35721" rIns="71442" bIns="3572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69" name="组合 68"/>
          <p:cNvGrpSpPr/>
          <p:nvPr/>
        </p:nvGrpSpPr>
        <p:grpSpPr>
          <a:xfrm>
            <a:off x="9582497" y="908720"/>
            <a:ext cx="1781315" cy="276999"/>
            <a:chOff x="9119542" y="430795"/>
            <a:chExt cx="1781315" cy="276999"/>
          </a:xfrm>
        </p:grpSpPr>
        <p:sp>
          <p:nvSpPr>
            <p:cNvPr id="70" name="TextBox 69"/>
            <p:cNvSpPr txBox="1"/>
            <p:nvPr/>
          </p:nvSpPr>
          <p:spPr>
            <a:xfrm>
              <a:off x="9311889" y="430795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未完成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0254526" y="430795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已完成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9119542" y="469854"/>
              <a:ext cx="198880" cy="19888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73" name="矩形 72"/>
            <p:cNvSpPr/>
            <p:nvPr/>
          </p:nvSpPr>
          <p:spPr>
            <a:xfrm>
              <a:off x="10055646" y="469854"/>
              <a:ext cx="198880" cy="198880"/>
            </a:xfrm>
            <a:prstGeom prst="rect">
              <a:avLst/>
            </a:prstGeom>
            <a:gradFill flip="none" rotWithShape="1">
              <a:gsLst>
                <a:gs pos="48000">
                  <a:srgbClr val="49C1AD"/>
                </a:gs>
                <a:gs pos="0">
                  <a:srgbClr val="00B0F0"/>
                </a:gs>
                <a:gs pos="100000">
                  <a:srgbClr val="A8CF38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</p:spTree>
    <p:extLst>
      <p:ext uri="{BB962C8B-B14F-4D97-AF65-F5344CB8AC3E}">
        <p14:creationId xmlns:p14="http://schemas.microsoft.com/office/powerpoint/2010/main" val="79582393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22" dur="8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44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387E-6 -4.81481E-6 C -4.44387E-6 0.00024 0.04806 -0.50208 0.19107 -0.50856 C 0.33408 -0.51481 0.3768 -0.08587 0.38565 -4.81481E-6 " pathEditMode="relative" rAng="0" ptsTypes="fsf">
                                      <p:cBhvr>
                                        <p:cTn id="2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6" y="-2574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32" dur="8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40" dur="8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48" dur="8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56" dur="8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64" dur="8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63" presetClass="path" presetSubtype="0" accel="50000" decel="5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44387E-6 -4.81481E-6 L 0.38565 -4.81481E-6 " pathEditMode="relative" rAng="0" ptsTypes="AA">
                                      <p:cBhvr>
                                        <p:cTn id="66" dur="1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6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2" accel="10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accel="10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accel="10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8" accel="10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accel="10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accel="10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29" grpId="1" animBg="1"/>
      <p:bldP spid="29" grpId="2" animBg="1"/>
      <p:bldP spid="29" grpId="3" animBg="1"/>
      <p:bldP spid="31" grpId="0" animBg="1"/>
      <p:bldP spid="31" grpId="1" animBg="1"/>
      <p:bldP spid="33" grpId="0" animBg="1"/>
      <p:bldP spid="33" grpId="1" animBg="1"/>
      <p:bldP spid="35" grpId="0" animBg="1"/>
      <p:bldP spid="35" grpId="1" animBg="1"/>
      <p:bldP spid="42" grpId="0" animBg="1"/>
      <p:bldP spid="42" grpId="1" animBg="1"/>
      <p:bldP spid="43" grpId="0" animBg="1"/>
      <p:bldP spid="43" grpId="1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84446" y="46738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年度决策纲要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六边形 26"/>
          <p:cNvSpPr/>
          <p:nvPr/>
        </p:nvSpPr>
        <p:spPr>
          <a:xfrm>
            <a:off x="838621" y="3298917"/>
            <a:ext cx="1598280" cy="1377827"/>
          </a:xfrm>
          <a:prstGeom prst="hexagon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3538921" y="1804058"/>
            <a:ext cx="1598280" cy="1377827"/>
          </a:xfrm>
          <a:prstGeom prst="hexagon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六边形 33"/>
          <p:cNvSpPr/>
          <p:nvPr/>
        </p:nvSpPr>
        <p:spPr>
          <a:xfrm>
            <a:off x="2188771" y="2548725"/>
            <a:ext cx="1598280" cy="1377827"/>
          </a:xfrm>
          <a:prstGeom prst="hexagon">
            <a:avLst/>
          </a:prstGeom>
          <a:solidFill>
            <a:srgbClr val="00B0F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超越</a:t>
            </a:r>
          </a:p>
        </p:txBody>
      </p:sp>
      <p:sp>
        <p:nvSpPr>
          <p:cNvPr id="36" name="六边形 35"/>
          <p:cNvSpPr/>
          <p:nvPr/>
        </p:nvSpPr>
        <p:spPr>
          <a:xfrm>
            <a:off x="2188771" y="4049109"/>
            <a:ext cx="1598280" cy="1377827"/>
          </a:xfrm>
          <a:prstGeom prst="hexagon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六边形 36"/>
          <p:cNvSpPr/>
          <p:nvPr/>
        </p:nvSpPr>
        <p:spPr>
          <a:xfrm>
            <a:off x="4889071" y="4049109"/>
            <a:ext cx="1598280" cy="1377827"/>
          </a:xfrm>
          <a:prstGeom prst="hexagon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8471470" y="1605118"/>
            <a:ext cx="280831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471471" y="1266468"/>
            <a:ext cx="1620957" cy="36933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超越自身不从众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471470" y="2822340"/>
            <a:ext cx="280831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471471" y="2483690"/>
            <a:ext cx="1826141" cy="36933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持续开拓新的市场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8471470" y="4039562"/>
            <a:ext cx="280831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8471471" y="3700912"/>
            <a:ext cx="1620957" cy="36933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争做行业领头羊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8471470" y="5256783"/>
            <a:ext cx="280831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8471471" y="4918133"/>
            <a:ext cx="1620957" cy="36933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从现有模式突破</a:t>
            </a:r>
          </a:p>
        </p:txBody>
      </p:sp>
      <p:sp>
        <p:nvSpPr>
          <p:cNvPr id="60" name="六边形 59"/>
          <p:cNvSpPr/>
          <p:nvPr/>
        </p:nvSpPr>
        <p:spPr>
          <a:xfrm>
            <a:off x="3538921" y="3293392"/>
            <a:ext cx="1598280" cy="1377827"/>
          </a:xfrm>
          <a:prstGeom prst="hexagon">
            <a:avLst/>
          </a:prstGeom>
          <a:solidFill>
            <a:srgbClr val="49C1AD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开拓</a:t>
            </a:r>
          </a:p>
        </p:txBody>
      </p:sp>
      <p:sp>
        <p:nvSpPr>
          <p:cNvPr id="61" name="六边形 60"/>
          <p:cNvSpPr/>
          <p:nvPr/>
        </p:nvSpPr>
        <p:spPr>
          <a:xfrm>
            <a:off x="4889071" y="2548725"/>
            <a:ext cx="1598280" cy="1377827"/>
          </a:xfrm>
          <a:prstGeom prst="hexagon">
            <a:avLst/>
          </a:prstGeom>
          <a:solidFill>
            <a:srgbClr val="A8CF38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引领</a:t>
            </a:r>
          </a:p>
        </p:txBody>
      </p:sp>
      <p:sp>
        <p:nvSpPr>
          <p:cNvPr id="62" name="六边形 61"/>
          <p:cNvSpPr/>
          <p:nvPr/>
        </p:nvSpPr>
        <p:spPr>
          <a:xfrm>
            <a:off x="6239222" y="3298917"/>
            <a:ext cx="1598280" cy="1377827"/>
          </a:xfrm>
          <a:prstGeom prst="hexagon">
            <a:avLst/>
          </a:prstGeom>
          <a:solidFill>
            <a:srgbClr val="0070C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创新</a:t>
            </a:r>
          </a:p>
        </p:txBody>
      </p:sp>
    </p:spTree>
    <p:extLst>
      <p:ext uri="{BB962C8B-B14F-4D97-AF65-F5344CB8AC3E}">
        <p14:creationId xmlns:p14="http://schemas.microsoft.com/office/powerpoint/2010/main" val="319853066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3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3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1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3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1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3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1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3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1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3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400"/>
                            </p:stCondLst>
                            <p:childTnLst>
                              <p:par>
                                <p:cTn id="91" presetID="2" presetClass="entr" presetSubtype="2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30" grpId="0" animBg="1"/>
      <p:bldP spid="30" grpId="1" animBg="1"/>
      <p:bldP spid="34" grpId="0" animBg="1"/>
      <p:bldP spid="34" grpId="1" animBg="1"/>
      <p:bldP spid="36" grpId="0" animBg="1"/>
      <p:bldP spid="36" grpId="1" animBg="1"/>
      <p:bldP spid="37" grpId="0" animBg="1"/>
      <p:bldP spid="37" grpId="1" animBg="1"/>
      <p:bldP spid="38" grpId="0"/>
      <p:bldP spid="39" grpId="0"/>
      <p:bldP spid="40" grpId="0"/>
      <p:bldP spid="41" grpId="0"/>
      <p:bldP spid="56" grpId="0"/>
      <p:bldP spid="57" grpId="0"/>
      <p:bldP spid="58" grpId="0"/>
      <p:bldP spid="59" grpId="0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平行四边形 17"/>
          <p:cNvSpPr/>
          <p:nvPr/>
        </p:nvSpPr>
        <p:spPr>
          <a:xfrm>
            <a:off x="6837127" y="1943663"/>
            <a:ext cx="4346312" cy="3531002"/>
          </a:xfrm>
          <a:prstGeom prst="parallelogram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65900" y="2561863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00B0F0"/>
                </a:solidFill>
                <a:latin typeface="HelveticaNeueLT Pro 67 MdCn" pitchFamily="34" charset="0"/>
                <a:ea typeface="微软雅黑" pitchFamily="34" charset="-122"/>
              </a:rPr>
              <a:t>工作完成情况</a:t>
            </a:r>
          </a:p>
        </p:txBody>
      </p:sp>
      <p:sp>
        <p:nvSpPr>
          <p:cNvPr id="15" name="矩形 14"/>
          <p:cNvSpPr/>
          <p:nvPr/>
        </p:nvSpPr>
        <p:spPr>
          <a:xfrm>
            <a:off x="1504029" y="3740532"/>
            <a:ext cx="4542391" cy="336540"/>
          </a:xfrm>
          <a:prstGeom prst="rect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全年工作指标报告分析</a:t>
            </a:r>
          </a:p>
        </p:txBody>
      </p:sp>
      <p:sp>
        <p:nvSpPr>
          <p:cNvPr id="16" name="平行四边形 15"/>
          <p:cNvSpPr/>
          <p:nvPr/>
        </p:nvSpPr>
        <p:spPr>
          <a:xfrm>
            <a:off x="6527254" y="1663499"/>
            <a:ext cx="4346312" cy="3531002"/>
          </a:xfrm>
          <a:prstGeom prst="parallelogram">
            <a:avLst/>
          </a:prstGeom>
          <a:gradFill flip="none" rotWithShape="1">
            <a:gsLst>
              <a:gs pos="48000">
                <a:srgbClr val="49C1AD">
                  <a:alpha val="60000"/>
                </a:srgbClr>
              </a:gs>
              <a:gs pos="0">
                <a:srgbClr val="00B0F0">
                  <a:alpha val="60000"/>
                </a:srgbClr>
              </a:gs>
              <a:gs pos="100000">
                <a:srgbClr val="A8CF38">
                  <a:alpha val="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PART </a:t>
            </a:r>
            <a:r>
              <a:rPr lang="en-US" altLang="zh-CN" sz="150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2</a:t>
            </a:r>
            <a:endParaRPr lang="zh-CN" altLang="en-US" sz="150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6405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00000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4" grpId="0"/>
          <p:bldP spid="15" grpId="0" animBg="1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4" grpId="0"/>
          <p:bldP spid="15" grpId="0" animBg="1"/>
          <p:bldP spid="16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c77853fd4ed565fbc1e99f15a48e7953e36b29f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5058</Words>
  <Application>Microsoft Office PowerPoint</Application>
  <PresentationFormat>自定义</PresentationFormat>
  <Paragraphs>443</Paragraphs>
  <Slides>37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4" baseType="lpstr">
      <vt:lpstr>微软雅黑</vt:lpstr>
      <vt:lpstr>华文黑体</vt:lpstr>
      <vt:lpstr>Calibri</vt:lpstr>
      <vt:lpstr>Arial</vt:lpstr>
      <vt:lpstr>HelveticaNeueLT Pro 67 MdCn</vt:lpstr>
      <vt:lpstr>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</cp:revision>
  <dcterms:created xsi:type="dcterms:W3CDTF">2015-12-08T06:12:33Z</dcterms:created>
  <dcterms:modified xsi:type="dcterms:W3CDTF">2018-07-23T08:55:37Z</dcterms:modified>
</cp:coreProperties>
</file>