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5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9" r:id="rId2"/>
    <p:sldId id="260" r:id="rId3"/>
    <p:sldId id="261" r:id="rId4"/>
    <p:sldId id="263" r:id="rId5"/>
    <p:sldId id="264" r:id="rId6"/>
    <p:sldId id="265" r:id="rId7"/>
    <p:sldId id="267" r:id="rId8"/>
    <p:sldId id="268" r:id="rId9"/>
    <p:sldId id="271" r:id="rId10"/>
    <p:sldId id="273" r:id="rId11"/>
    <p:sldId id="274" r:id="rId12"/>
    <p:sldId id="276" r:id="rId13"/>
    <p:sldId id="277" r:id="rId14"/>
    <p:sldId id="278" r:id="rId15"/>
    <p:sldId id="280" r:id="rId16"/>
    <p:sldId id="281" r:id="rId17"/>
    <p:sldId id="282" r:id="rId18"/>
    <p:sldId id="284" r:id="rId19"/>
    <p:sldId id="285" r:id="rId20"/>
    <p:sldId id="286" r:id="rId21"/>
    <p:sldId id="288" r:id="rId22"/>
    <p:sldId id="289" r:id="rId23"/>
    <p:sldId id="290" r:id="rId24"/>
    <p:sldId id="292" r:id="rId25"/>
    <p:sldId id="294" r:id="rId26"/>
    <p:sldId id="296" r:id="rId27"/>
    <p:sldId id="297" r:id="rId28"/>
    <p:sldId id="298" r:id="rId29"/>
    <p:sldId id="299" r:id="rId30"/>
    <p:sldId id="300" r:id="rId31"/>
    <p:sldId id="303" r:id="rId32"/>
    <p:sldId id="304" r:id="rId33"/>
    <p:sldId id="305" r:id="rId34"/>
    <p:sldId id="306" r:id="rId35"/>
    <p:sldId id="308" r:id="rId36"/>
    <p:sldId id="309" r:id="rId37"/>
    <p:sldId id="310" r:id="rId38"/>
    <p:sldId id="311" r:id="rId39"/>
    <p:sldId id="314" r:id="rId40"/>
    <p:sldId id="315" r:id="rId41"/>
    <p:sldId id="316" r:id="rId42"/>
    <p:sldId id="317" r:id="rId43"/>
    <p:sldId id="318" r:id="rId44"/>
    <p:sldId id="319" r:id="rId45"/>
    <p:sldId id="320" r:id="rId46"/>
    <p:sldId id="321" r:id="rId47"/>
    <p:sldId id="323" r:id="rId48"/>
    <p:sldId id="324" r:id="rId49"/>
    <p:sldId id="325" r:id="rId50"/>
    <p:sldId id="326"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678" autoAdjust="0"/>
  </p:normalViewPr>
  <p:slideViewPr>
    <p:cSldViewPr>
      <p:cViewPr varScale="1">
        <p:scale>
          <a:sx n="110" d="100"/>
          <a:sy n="110" d="100"/>
        </p:scale>
        <p:origin x="-1644" y="-9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p:cViewPr varScale="1">
        <p:scale>
          <a:sx n="83" d="100"/>
          <a:sy n="83" d="100"/>
        </p:scale>
        <p:origin x="-386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2017/7/22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xmlns=""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xmlns="" val="4094952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10</a:t>
            </a:fld>
            <a:endParaRPr lang="zh-CN" altLang="en-US"/>
          </a:p>
        </p:txBody>
      </p:sp>
    </p:spTree>
    <p:extLst>
      <p:ext uri="{BB962C8B-B14F-4D97-AF65-F5344CB8AC3E}">
        <p14:creationId xmlns:p14="http://schemas.microsoft.com/office/powerpoint/2010/main" xmlns="" val="3597310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11</a:t>
            </a:fld>
            <a:endParaRPr lang="zh-CN" altLang="en-US"/>
          </a:p>
        </p:txBody>
      </p:sp>
    </p:spTree>
    <p:extLst>
      <p:ext uri="{BB962C8B-B14F-4D97-AF65-F5344CB8AC3E}">
        <p14:creationId xmlns:p14="http://schemas.microsoft.com/office/powerpoint/2010/main" xmlns="" val="2105298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12</a:t>
            </a:fld>
            <a:endParaRPr lang="zh-CN" altLang="en-US"/>
          </a:p>
        </p:txBody>
      </p:sp>
    </p:spTree>
    <p:extLst>
      <p:ext uri="{BB962C8B-B14F-4D97-AF65-F5344CB8AC3E}">
        <p14:creationId xmlns:p14="http://schemas.microsoft.com/office/powerpoint/2010/main" xmlns="" val="1093637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13</a:t>
            </a:fld>
            <a:endParaRPr lang="zh-CN" altLang="en-US"/>
          </a:p>
        </p:txBody>
      </p:sp>
    </p:spTree>
    <p:extLst>
      <p:ext uri="{BB962C8B-B14F-4D97-AF65-F5344CB8AC3E}">
        <p14:creationId xmlns:p14="http://schemas.microsoft.com/office/powerpoint/2010/main" xmlns="" val="3018551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14</a:t>
            </a:fld>
            <a:endParaRPr lang="zh-CN" altLang="en-US"/>
          </a:p>
        </p:txBody>
      </p:sp>
    </p:spTree>
    <p:extLst>
      <p:ext uri="{BB962C8B-B14F-4D97-AF65-F5344CB8AC3E}">
        <p14:creationId xmlns:p14="http://schemas.microsoft.com/office/powerpoint/2010/main" xmlns="" val="2531133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15</a:t>
            </a:fld>
            <a:endParaRPr lang="zh-CN" altLang="en-US"/>
          </a:p>
        </p:txBody>
      </p:sp>
    </p:spTree>
    <p:extLst>
      <p:ext uri="{BB962C8B-B14F-4D97-AF65-F5344CB8AC3E}">
        <p14:creationId xmlns:p14="http://schemas.microsoft.com/office/powerpoint/2010/main" xmlns="" val="1345212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16</a:t>
            </a:fld>
            <a:endParaRPr lang="zh-CN" altLang="en-US"/>
          </a:p>
        </p:txBody>
      </p:sp>
    </p:spTree>
    <p:extLst>
      <p:ext uri="{BB962C8B-B14F-4D97-AF65-F5344CB8AC3E}">
        <p14:creationId xmlns:p14="http://schemas.microsoft.com/office/powerpoint/2010/main" xmlns="" val="1729035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17</a:t>
            </a:fld>
            <a:endParaRPr lang="zh-CN" altLang="en-US"/>
          </a:p>
        </p:txBody>
      </p:sp>
    </p:spTree>
    <p:extLst>
      <p:ext uri="{BB962C8B-B14F-4D97-AF65-F5344CB8AC3E}">
        <p14:creationId xmlns:p14="http://schemas.microsoft.com/office/powerpoint/2010/main" xmlns="" val="632919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18</a:t>
            </a:fld>
            <a:endParaRPr lang="zh-CN" altLang="en-US"/>
          </a:p>
        </p:txBody>
      </p:sp>
    </p:spTree>
    <p:extLst>
      <p:ext uri="{BB962C8B-B14F-4D97-AF65-F5344CB8AC3E}">
        <p14:creationId xmlns:p14="http://schemas.microsoft.com/office/powerpoint/2010/main" xmlns="" val="1034164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19</a:t>
            </a:fld>
            <a:endParaRPr lang="zh-CN" altLang="en-US"/>
          </a:p>
        </p:txBody>
      </p:sp>
    </p:spTree>
    <p:extLst>
      <p:ext uri="{BB962C8B-B14F-4D97-AF65-F5344CB8AC3E}">
        <p14:creationId xmlns:p14="http://schemas.microsoft.com/office/powerpoint/2010/main" xmlns="" val="779472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a:t>
            </a:fld>
            <a:endParaRPr lang="zh-CN" altLang="en-US"/>
          </a:p>
        </p:txBody>
      </p:sp>
    </p:spTree>
    <p:extLst>
      <p:ext uri="{BB962C8B-B14F-4D97-AF65-F5344CB8AC3E}">
        <p14:creationId xmlns:p14="http://schemas.microsoft.com/office/powerpoint/2010/main" xmlns="" val="2804040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20</a:t>
            </a:fld>
            <a:endParaRPr lang="zh-CN" altLang="en-US"/>
          </a:p>
        </p:txBody>
      </p:sp>
    </p:spTree>
    <p:extLst>
      <p:ext uri="{BB962C8B-B14F-4D97-AF65-F5344CB8AC3E}">
        <p14:creationId xmlns:p14="http://schemas.microsoft.com/office/powerpoint/2010/main" xmlns="" val="2734400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21</a:t>
            </a:fld>
            <a:endParaRPr lang="zh-CN" altLang="en-US"/>
          </a:p>
        </p:txBody>
      </p:sp>
    </p:spTree>
    <p:extLst>
      <p:ext uri="{BB962C8B-B14F-4D97-AF65-F5344CB8AC3E}">
        <p14:creationId xmlns:p14="http://schemas.microsoft.com/office/powerpoint/2010/main" xmlns="" val="1840965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22</a:t>
            </a:fld>
            <a:endParaRPr lang="zh-CN" altLang="en-US"/>
          </a:p>
        </p:txBody>
      </p:sp>
    </p:spTree>
    <p:extLst>
      <p:ext uri="{BB962C8B-B14F-4D97-AF65-F5344CB8AC3E}">
        <p14:creationId xmlns:p14="http://schemas.microsoft.com/office/powerpoint/2010/main" xmlns="" val="1432712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23</a:t>
            </a:fld>
            <a:endParaRPr lang="zh-CN" altLang="en-US"/>
          </a:p>
        </p:txBody>
      </p:sp>
    </p:spTree>
    <p:extLst>
      <p:ext uri="{BB962C8B-B14F-4D97-AF65-F5344CB8AC3E}">
        <p14:creationId xmlns:p14="http://schemas.microsoft.com/office/powerpoint/2010/main" xmlns="" val="569039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24</a:t>
            </a:fld>
            <a:endParaRPr lang="zh-CN" altLang="en-US"/>
          </a:p>
        </p:txBody>
      </p:sp>
    </p:spTree>
    <p:extLst>
      <p:ext uri="{BB962C8B-B14F-4D97-AF65-F5344CB8AC3E}">
        <p14:creationId xmlns:p14="http://schemas.microsoft.com/office/powerpoint/2010/main" xmlns="" val="447959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25</a:t>
            </a:fld>
            <a:endParaRPr lang="zh-CN" altLang="en-US"/>
          </a:p>
        </p:txBody>
      </p:sp>
    </p:spTree>
    <p:extLst>
      <p:ext uri="{BB962C8B-B14F-4D97-AF65-F5344CB8AC3E}">
        <p14:creationId xmlns:p14="http://schemas.microsoft.com/office/powerpoint/2010/main" xmlns="" val="2810119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26</a:t>
            </a:fld>
            <a:endParaRPr lang="zh-CN" altLang="en-US"/>
          </a:p>
        </p:txBody>
      </p:sp>
    </p:spTree>
    <p:extLst>
      <p:ext uri="{BB962C8B-B14F-4D97-AF65-F5344CB8AC3E}">
        <p14:creationId xmlns:p14="http://schemas.microsoft.com/office/powerpoint/2010/main" xmlns="" val="728449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27</a:t>
            </a:fld>
            <a:endParaRPr lang="zh-CN" altLang="en-US"/>
          </a:p>
        </p:txBody>
      </p:sp>
    </p:spTree>
    <p:extLst>
      <p:ext uri="{BB962C8B-B14F-4D97-AF65-F5344CB8AC3E}">
        <p14:creationId xmlns:p14="http://schemas.microsoft.com/office/powerpoint/2010/main" xmlns="" val="3350645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28</a:t>
            </a:fld>
            <a:endParaRPr lang="zh-CN" altLang="en-US"/>
          </a:p>
        </p:txBody>
      </p:sp>
    </p:spTree>
    <p:extLst>
      <p:ext uri="{BB962C8B-B14F-4D97-AF65-F5344CB8AC3E}">
        <p14:creationId xmlns:p14="http://schemas.microsoft.com/office/powerpoint/2010/main" xmlns="" val="27687880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29</a:t>
            </a:fld>
            <a:endParaRPr lang="zh-CN" altLang="en-US"/>
          </a:p>
        </p:txBody>
      </p:sp>
    </p:spTree>
    <p:extLst>
      <p:ext uri="{BB962C8B-B14F-4D97-AF65-F5344CB8AC3E}">
        <p14:creationId xmlns:p14="http://schemas.microsoft.com/office/powerpoint/2010/main" xmlns="" val="2196994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a:t>
            </a:fld>
            <a:endParaRPr lang="zh-CN" altLang="en-US"/>
          </a:p>
        </p:txBody>
      </p:sp>
    </p:spTree>
    <p:extLst>
      <p:ext uri="{BB962C8B-B14F-4D97-AF65-F5344CB8AC3E}">
        <p14:creationId xmlns:p14="http://schemas.microsoft.com/office/powerpoint/2010/main" xmlns="" val="2399126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30</a:t>
            </a:fld>
            <a:endParaRPr lang="zh-CN" altLang="en-US"/>
          </a:p>
        </p:txBody>
      </p:sp>
    </p:spTree>
    <p:extLst>
      <p:ext uri="{BB962C8B-B14F-4D97-AF65-F5344CB8AC3E}">
        <p14:creationId xmlns:p14="http://schemas.microsoft.com/office/powerpoint/2010/main" xmlns="" val="1552320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31</a:t>
            </a:fld>
            <a:endParaRPr lang="zh-CN" altLang="en-US"/>
          </a:p>
        </p:txBody>
      </p:sp>
    </p:spTree>
    <p:extLst>
      <p:ext uri="{BB962C8B-B14F-4D97-AF65-F5344CB8AC3E}">
        <p14:creationId xmlns:p14="http://schemas.microsoft.com/office/powerpoint/2010/main" xmlns="" val="42294593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32</a:t>
            </a:fld>
            <a:endParaRPr lang="zh-CN" altLang="en-US"/>
          </a:p>
        </p:txBody>
      </p:sp>
    </p:spTree>
    <p:extLst>
      <p:ext uri="{BB962C8B-B14F-4D97-AF65-F5344CB8AC3E}">
        <p14:creationId xmlns:p14="http://schemas.microsoft.com/office/powerpoint/2010/main" xmlns="" val="2662895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33</a:t>
            </a:fld>
            <a:endParaRPr lang="zh-CN" altLang="en-US"/>
          </a:p>
        </p:txBody>
      </p:sp>
    </p:spTree>
    <p:extLst>
      <p:ext uri="{BB962C8B-B14F-4D97-AF65-F5344CB8AC3E}">
        <p14:creationId xmlns:p14="http://schemas.microsoft.com/office/powerpoint/2010/main" xmlns="" val="34696229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34</a:t>
            </a:fld>
            <a:endParaRPr lang="zh-CN" altLang="en-US"/>
          </a:p>
        </p:txBody>
      </p:sp>
    </p:spTree>
    <p:extLst>
      <p:ext uri="{BB962C8B-B14F-4D97-AF65-F5344CB8AC3E}">
        <p14:creationId xmlns:p14="http://schemas.microsoft.com/office/powerpoint/2010/main" xmlns="" val="1192568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35</a:t>
            </a:fld>
            <a:endParaRPr lang="zh-CN" altLang="en-US"/>
          </a:p>
        </p:txBody>
      </p:sp>
    </p:spTree>
    <p:extLst>
      <p:ext uri="{BB962C8B-B14F-4D97-AF65-F5344CB8AC3E}">
        <p14:creationId xmlns:p14="http://schemas.microsoft.com/office/powerpoint/2010/main" xmlns="" val="22782066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36</a:t>
            </a:fld>
            <a:endParaRPr lang="zh-CN" altLang="en-US"/>
          </a:p>
        </p:txBody>
      </p:sp>
    </p:spTree>
    <p:extLst>
      <p:ext uri="{BB962C8B-B14F-4D97-AF65-F5344CB8AC3E}">
        <p14:creationId xmlns:p14="http://schemas.microsoft.com/office/powerpoint/2010/main" xmlns="" val="2665307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37</a:t>
            </a:fld>
            <a:endParaRPr lang="zh-CN" altLang="en-US"/>
          </a:p>
        </p:txBody>
      </p:sp>
    </p:spTree>
    <p:extLst>
      <p:ext uri="{BB962C8B-B14F-4D97-AF65-F5344CB8AC3E}">
        <p14:creationId xmlns:p14="http://schemas.microsoft.com/office/powerpoint/2010/main" xmlns="" val="1156545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38</a:t>
            </a:fld>
            <a:endParaRPr lang="zh-CN" altLang="en-US"/>
          </a:p>
        </p:txBody>
      </p:sp>
    </p:spTree>
    <p:extLst>
      <p:ext uri="{BB962C8B-B14F-4D97-AF65-F5344CB8AC3E}">
        <p14:creationId xmlns:p14="http://schemas.microsoft.com/office/powerpoint/2010/main" xmlns="" val="396833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39</a:t>
            </a:fld>
            <a:endParaRPr lang="zh-CN" altLang="en-US"/>
          </a:p>
        </p:txBody>
      </p:sp>
    </p:spTree>
    <p:extLst>
      <p:ext uri="{BB962C8B-B14F-4D97-AF65-F5344CB8AC3E}">
        <p14:creationId xmlns:p14="http://schemas.microsoft.com/office/powerpoint/2010/main" xmlns="" val="3121832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a:t>
            </a:fld>
            <a:endParaRPr lang="zh-CN" altLang="en-US"/>
          </a:p>
        </p:txBody>
      </p:sp>
    </p:spTree>
    <p:extLst>
      <p:ext uri="{BB962C8B-B14F-4D97-AF65-F5344CB8AC3E}">
        <p14:creationId xmlns:p14="http://schemas.microsoft.com/office/powerpoint/2010/main" xmlns="" val="33753902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40</a:t>
            </a:fld>
            <a:endParaRPr lang="zh-CN" altLang="en-US"/>
          </a:p>
        </p:txBody>
      </p:sp>
    </p:spTree>
    <p:extLst>
      <p:ext uri="{BB962C8B-B14F-4D97-AF65-F5344CB8AC3E}">
        <p14:creationId xmlns:p14="http://schemas.microsoft.com/office/powerpoint/2010/main" xmlns="" val="246415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41</a:t>
            </a:fld>
            <a:endParaRPr lang="zh-CN" altLang="en-US"/>
          </a:p>
        </p:txBody>
      </p:sp>
    </p:spTree>
    <p:extLst>
      <p:ext uri="{BB962C8B-B14F-4D97-AF65-F5344CB8AC3E}">
        <p14:creationId xmlns:p14="http://schemas.microsoft.com/office/powerpoint/2010/main" xmlns="" val="35960307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42</a:t>
            </a:fld>
            <a:endParaRPr lang="zh-CN" altLang="en-US"/>
          </a:p>
        </p:txBody>
      </p:sp>
    </p:spTree>
    <p:extLst>
      <p:ext uri="{BB962C8B-B14F-4D97-AF65-F5344CB8AC3E}">
        <p14:creationId xmlns:p14="http://schemas.microsoft.com/office/powerpoint/2010/main" xmlns="" val="1941653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43</a:t>
            </a:fld>
            <a:endParaRPr lang="zh-CN" altLang="en-US"/>
          </a:p>
        </p:txBody>
      </p:sp>
    </p:spTree>
    <p:extLst>
      <p:ext uri="{BB962C8B-B14F-4D97-AF65-F5344CB8AC3E}">
        <p14:creationId xmlns:p14="http://schemas.microsoft.com/office/powerpoint/2010/main" xmlns="" val="11066881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44</a:t>
            </a:fld>
            <a:endParaRPr lang="zh-CN" altLang="en-US"/>
          </a:p>
        </p:txBody>
      </p:sp>
    </p:spTree>
    <p:extLst>
      <p:ext uri="{BB962C8B-B14F-4D97-AF65-F5344CB8AC3E}">
        <p14:creationId xmlns:p14="http://schemas.microsoft.com/office/powerpoint/2010/main" xmlns="" val="11307154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45</a:t>
            </a:fld>
            <a:endParaRPr lang="zh-CN" altLang="en-US"/>
          </a:p>
        </p:txBody>
      </p:sp>
    </p:spTree>
    <p:extLst>
      <p:ext uri="{BB962C8B-B14F-4D97-AF65-F5344CB8AC3E}">
        <p14:creationId xmlns:p14="http://schemas.microsoft.com/office/powerpoint/2010/main" xmlns="" val="34553966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46</a:t>
            </a:fld>
            <a:endParaRPr lang="zh-CN" altLang="en-US"/>
          </a:p>
        </p:txBody>
      </p:sp>
    </p:spTree>
    <p:extLst>
      <p:ext uri="{BB962C8B-B14F-4D97-AF65-F5344CB8AC3E}">
        <p14:creationId xmlns:p14="http://schemas.microsoft.com/office/powerpoint/2010/main" xmlns="" val="6278408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47</a:t>
            </a:fld>
            <a:endParaRPr lang="zh-CN" altLang="en-US"/>
          </a:p>
        </p:txBody>
      </p:sp>
    </p:spTree>
    <p:extLst>
      <p:ext uri="{BB962C8B-B14F-4D97-AF65-F5344CB8AC3E}">
        <p14:creationId xmlns:p14="http://schemas.microsoft.com/office/powerpoint/2010/main" xmlns="" val="6055307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48</a:t>
            </a:fld>
            <a:endParaRPr lang="zh-CN" altLang="en-US"/>
          </a:p>
        </p:txBody>
      </p:sp>
    </p:spTree>
    <p:extLst>
      <p:ext uri="{BB962C8B-B14F-4D97-AF65-F5344CB8AC3E}">
        <p14:creationId xmlns:p14="http://schemas.microsoft.com/office/powerpoint/2010/main" xmlns="" val="18133638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49</a:t>
            </a:fld>
            <a:endParaRPr lang="zh-CN" altLang="en-US"/>
          </a:p>
        </p:txBody>
      </p:sp>
    </p:spTree>
    <p:extLst>
      <p:ext uri="{BB962C8B-B14F-4D97-AF65-F5344CB8AC3E}">
        <p14:creationId xmlns:p14="http://schemas.microsoft.com/office/powerpoint/2010/main" xmlns="" val="4229493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a:t>
            </a:fld>
            <a:endParaRPr lang="zh-CN" altLang="en-US"/>
          </a:p>
        </p:txBody>
      </p:sp>
    </p:spTree>
    <p:extLst>
      <p:ext uri="{BB962C8B-B14F-4D97-AF65-F5344CB8AC3E}">
        <p14:creationId xmlns:p14="http://schemas.microsoft.com/office/powerpoint/2010/main" xmlns="" val="12988126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50</a:t>
            </a:fld>
            <a:endParaRPr lang="zh-CN" altLang="en-US"/>
          </a:p>
        </p:txBody>
      </p:sp>
    </p:spTree>
    <p:extLst>
      <p:ext uri="{BB962C8B-B14F-4D97-AF65-F5344CB8AC3E}">
        <p14:creationId xmlns:p14="http://schemas.microsoft.com/office/powerpoint/2010/main" xmlns="" val="3135178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6</a:t>
            </a:fld>
            <a:endParaRPr lang="zh-CN" altLang="en-US"/>
          </a:p>
        </p:txBody>
      </p:sp>
    </p:spTree>
    <p:extLst>
      <p:ext uri="{BB962C8B-B14F-4D97-AF65-F5344CB8AC3E}">
        <p14:creationId xmlns:p14="http://schemas.microsoft.com/office/powerpoint/2010/main" xmlns="" val="2920027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a:t>
            </a:fld>
            <a:endParaRPr lang="zh-CN" altLang="en-US"/>
          </a:p>
        </p:txBody>
      </p:sp>
    </p:spTree>
    <p:extLst>
      <p:ext uri="{BB962C8B-B14F-4D97-AF65-F5344CB8AC3E}">
        <p14:creationId xmlns:p14="http://schemas.microsoft.com/office/powerpoint/2010/main" xmlns="" val="1101996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8</a:t>
            </a:fld>
            <a:endParaRPr lang="zh-CN" altLang="en-US"/>
          </a:p>
        </p:txBody>
      </p:sp>
    </p:spTree>
    <p:extLst>
      <p:ext uri="{BB962C8B-B14F-4D97-AF65-F5344CB8AC3E}">
        <p14:creationId xmlns:p14="http://schemas.microsoft.com/office/powerpoint/2010/main" xmlns="" val="408936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9</a:t>
            </a:fld>
            <a:endParaRPr lang="zh-CN" altLang="en-US"/>
          </a:p>
        </p:txBody>
      </p:sp>
    </p:spTree>
    <p:extLst>
      <p:ext uri="{BB962C8B-B14F-4D97-AF65-F5344CB8AC3E}">
        <p14:creationId xmlns:p14="http://schemas.microsoft.com/office/powerpoint/2010/main" xmlns="" val="116961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a:pPr>
                <a:defRPr/>
              </a:pPr>
              <a:t>2017/7/22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a:pPr>
                <a:defRPr/>
              </a:pPr>
              <a:t>‹#›</a:t>
            </a:fld>
            <a:endParaRPr lang="zh-CN" altLang="en-US"/>
          </a:p>
        </p:txBody>
      </p:sp>
    </p:spTree>
    <p:extLst>
      <p:ext uri="{BB962C8B-B14F-4D97-AF65-F5344CB8AC3E}">
        <p14:creationId xmlns:p14="http://schemas.microsoft.com/office/powerpoint/2010/main" xmlns=""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a:pPr>
                <a:defRPr/>
              </a:pPr>
              <a:t>2017/7/22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a:pPr>
                <a:defRPr/>
              </a:pPr>
              <a:t>‹#›</a:t>
            </a:fld>
            <a:endParaRPr lang="zh-CN" altLang="en-US"/>
          </a:p>
        </p:txBody>
      </p:sp>
    </p:spTree>
    <p:extLst>
      <p:ext uri="{BB962C8B-B14F-4D97-AF65-F5344CB8AC3E}">
        <p14:creationId xmlns:p14="http://schemas.microsoft.com/office/powerpoint/2010/main" xmlns=""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a:pPr>
                <a:defRPr/>
              </a:pPr>
              <a:t>2017/7/22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a:pPr>
                <a:defRPr/>
              </a:pPr>
              <a:t>‹#›</a:t>
            </a:fld>
            <a:endParaRPr lang="zh-CN" altLang="en-US"/>
          </a:p>
        </p:txBody>
      </p:sp>
    </p:spTree>
    <p:extLst>
      <p:ext uri="{BB962C8B-B14F-4D97-AF65-F5344CB8AC3E}">
        <p14:creationId xmlns:p14="http://schemas.microsoft.com/office/powerpoint/2010/main" xmlns="" val="140170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a:pPr>
                <a:defRPr/>
              </a:pPr>
              <a:t>2017/7/22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a:pPr>
                <a:defRPr/>
              </a:pPr>
              <a:t>‹#›</a:t>
            </a:fld>
            <a:endParaRPr lang="zh-CN" altLang="en-US"/>
          </a:p>
        </p:txBody>
      </p:sp>
    </p:spTree>
    <p:extLst>
      <p:ext uri="{BB962C8B-B14F-4D97-AF65-F5344CB8AC3E}">
        <p14:creationId xmlns:p14="http://schemas.microsoft.com/office/powerpoint/2010/main" xmlns="" val="343895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a:pPr>
                <a:defRPr/>
              </a:pPr>
              <a:t>2017/7/22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a:pPr>
                <a:defRPr/>
              </a:pPr>
              <a:t>‹#›</a:t>
            </a:fld>
            <a:endParaRPr lang="zh-CN" altLang="en-US"/>
          </a:p>
        </p:txBody>
      </p:sp>
    </p:spTree>
    <p:extLst>
      <p:ext uri="{BB962C8B-B14F-4D97-AF65-F5344CB8AC3E}">
        <p14:creationId xmlns:p14="http://schemas.microsoft.com/office/powerpoint/2010/main" xmlns=""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a:pPr>
                <a:defRPr/>
              </a:pPr>
              <a:t>2017/7/22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a:pPr>
                <a:defRPr/>
              </a:pPr>
              <a:t>‹#›</a:t>
            </a:fld>
            <a:endParaRPr lang="zh-CN" altLang="en-US"/>
          </a:p>
        </p:txBody>
      </p:sp>
    </p:spTree>
    <p:extLst>
      <p:ext uri="{BB962C8B-B14F-4D97-AF65-F5344CB8AC3E}">
        <p14:creationId xmlns:p14="http://schemas.microsoft.com/office/powerpoint/2010/main" xmlns=""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a:pPr>
                <a:defRPr/>
              </a:pPr>
              <a:t>2017/7/22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a:pPr>
                <a:defRPr/>
              </a:pPr>
              <a:t>‹#›</a:t>
            </a:fld>
            <a:endParaRPr lang="zh-CN" altLang="en-US"/>
          </a:p>
        </p:txBody>
      </p:sp>
    </p:spTree>
    <p:extLst>
      <p:ext uri="{BB962C8B-B14F-4D97-AF65-F5344CB8AC3E}">
        <p14:creationId xmlns:p14="http://schemas.microsoft.com/office/powerpoint/2010/main" xmlns=""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a:pPr>
                <a:defRPr/>
              </a:pPr>
              <a:t>2017/7/22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a:pPr>
                <a:defRPr/>
              </a:pPr>
              <a:t>‹#›</a:t>
            </a:fld>
            <a:endParaRPr lang="zh-CN" altLang="en-US"/>
          </a:p>
        </p:txBody>
      </p:sp>
    </p:spTree>
    <p:extLst>
      <p:ext uri="{BB962C8B-B14F-4D97-AF65-F5344CB8AC3E}">
        <p14:creationId xmlns:p14="http://schemas.microsoft.com/office/powerpoint/2010/main" xmlns=""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pPr>
                <a:defRPr/>
              </a:pPr>
              <a:t>2017/7/22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pPr>
                <a:defRPr/>
              </a:pPr>
              <a:t>‹#›</a:t>
            </a:fld>
            <a:endParaRPr lang="zh-CN" altLang="en-US"/>
          </a:p>
        </p:txBody>
      </p:sp>
    </p:spTree>
    <p:extLst>
      <p:ext uri="{BB962C8B-B14F-4D97-AF65-F5344CB8AC3E}">
        <p14:creationId xmlns:p14="http://schemas.microsoft.com/office/powerpoint/2010/main" xmlns=""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a:pPr>
                <a:defRPr/>
              </a:pPr>
              <a:t>2017/7/22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a:pPr>
                <a:defRPr/>
              </a:pPr>
              <a:t>‹#›</a:t>
            </a:fld>
            <a:endParaRPr lang="zh-CN" altLang="en-US"/>
          </a:p>
        </p:txBody>
      </p:sp>
    </p:spTree>
    <p:extLst>
      <p:ext uri="{BB962C8B-B14F-4D97-AF65-F5344CB8AC3E}">
        <p14:creationId xmlns:p14="http://schemas.microsoft.com/office/powerpoint/2010/main" xmlns=""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a:pPr>
                <a:defRPr/>
              </a:pPr>
              <a:t>2017/7/22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a:pPr>
                <a:defRPr/>
              </a:pPr>
              <a:t>‹#›</a:t>
            </a:fld>
            <a:endParaRPr lang="zh-CN" altLang="en-US"/>
          </a:p>
        </p:txBody>
      </p:sp>
    </p:spTree>
    <p:extLst>
      <p:ext uri="{BB962C8B-B14F-4D97-AF65-F5344CB8AC3E}">
        <p14:creationId xmlns:p14="http://schemas.microsoft.com/office/powerpoint/2010/main" xmlns=""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pPr>
                <a:defRPr/>
              </a:pPr>
              <a:t>2017/7/22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五边形 1"/>
          <p:cNvSpPr/>
          <p:nvPr/>
        </p:nvSpPr>
        <p:spPr>
          <a:xfrm rot="19233637">
            <a:off x="-1031185" y="3275111"/>
            <a:ext cx="6379141" cy="959954"/>
          </a:xfrm>
          <a:custGeom>
            <a:avLst/>
            <a:gdLst/>
            <a:ahLst/>
            <a:cxnLst/>
            <a:rect l="l" t="t" r="r" b="b"/>
            <a:pathLst>
              <a:path w="6379141" h="959954">
                <a:moveTo>
                  <a:pt x="6064142" y="0"/>
                </a:moveTo>
                <a:lnTo>
                  <a:pt x="6379141" y="479977"/>
                </a:lnTo>
                <a:lnTo>
                  <a:pt x="6064142"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5" name="圆角矩形 24"/>
          <p:cNvSpPr/>
          <p:nvPr/>
        </p:nvSpPr>
        <p:spPr>
          <a:xfrm rot="19244582">
            <a:off x="1218265" y="2812819"/>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26" name="五边形 4"/>
          <p:cNvSpPr/>
          <p:nvPr/>
        </p:nvSpPr>
        <p:spPr>
          <a:xfrm rot="19233637">
            <a:off x="-778278" y="2485388"/>
            <a:ext cx="4157754" cy="959954"/>
          </a:xfrm>
          <a:custGeom>
            <a:avLst/>
            <a:gdLst/>
            <a:ahLst/>
            <a:cxnLst/>
            <a:rect l="l" t="t" r="r" b="b"/>
            <a:pathLst>
              <a:path w="4157754" h="959954">
                <a:moveTo>
                  <a:pt x="3842755" y="0"/>
                </a:moveTo>
                <a:lnTo>
                  <a:pt x="4157754" y="479977"/>
                </a:lnTo>
                <a:lnTo>
                  <a:pt x="3842755"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7" name="圆角矩形 5"/>
          <p:cNvSpPr/>
          <p:nvPr/>
        </p:nvSpPr>
        <p:spPr>
          <a:xfrm rot="19244582">
            <a:off x="-524088" y="3019558"/>
            <a:ext cx="2690111" cy="697000"/>
          </a:xfrm>
          <a:custGeom>
            <a:avLst/>
            <a:gdLst/>
            <a:ahLst/>
            <a:cxnLst/>
            <a:rect l="l" t="t" r="r" b="b"/>
            <a:pathLst>
              <a:path w="2690111" h="697000">
                <a:moveTo>
                  <a:pt x="2656086" y="34025"/>
                </a:moveTo>
                <a:cubicBezTo>
                  <a:pt x="2677108" y="55048"/>
                  <a:pt x="2690111" y="84090"/>
                  <a:pt x="2690111" y="116169"/>
                </a:cubicBezTo>
                <a:lnTo>
                  <a:pt x="2690111" y="580831"/>
                </a:lnTo>
                <a:cubicBezTo>
                  <a:pt x="2690111" y="644989"/>
                  <a:pt x="2638100" y="697000"/>
                  <a:pt x="2573942" y="697000"/>
                </a:cubicBezTo>
                <a:lnTo>
                  <a:pt x="0" y="697000"/>
                </a:lnTo>
                <a:lnTo>
                  <a:pt x="569614" y="0"/>
                </a:lnTo>
                <a:lnTo>
                  <a:pt x="2573942" y="0"/>
                </a:lnTo>
                <a:cubicBezTo>
                  <a:pt x="2606021" y="0"/>
                  <a:pt x="2635063" y="13003"/>
                  <a:pt x="2656086" y="34025"/>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28" name="五边形 6"/>
          <p:cNvSpPr/>
          <p:nvPr/>
        </p:nvSpPr>
        <p:spPr>
          <a:xfrm rot="19233637">
            <a:off x="-684107" y="4426242"/>
            <a:ext cx="6249883" cy="959954"/>
          </a:xfrm>
          <a:custGeom>
            <a:avLst/>
            <a:gdLst/>
            <a:ahLst/>
            <a:cxnLst/>
            <a:rect l="l" t="t" r="r" b="b"/>
            <a:pathLst>
              <a:path w="6249883" h="959954">
                <a:moveTo>
                  <a:pt x="5934884" y="0"/>
                </a:moveTo>
                <a:lnTo>
                  <a:pt x="6249883" y="479977"/>
                </a:lnTo>
                <a:lnTo>
                  <a:pt x="5934884" y="959954"/>
                </a:lnTo>
                <a:lnTo>
                  <a:pt x="636050" y="959954"/>
                </a:lnTo>
                <a:lnTo>
                  <a:pt x="0" y="436764"/>
                </a:lnTo>
                <a:lnTo>
                  <a:pt x="359265"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9" name="圆角矩形 28"/>
          <p:cNvSpPr/>
          <p:nvPr/>
        </p:nvSpPr>
        <p:spPr>
          <a:xfrm rot="19244582">
            <a:off x="267388" y="4989915"/>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0" name="五边形 8"/>
          <p:cNvSpPr/>
          <p:nvPr/>
        </p:nvSpPr>
        <p:spPr>
          <a:xfrm rot="19233637">
            <a:off x="774789" y="5158053"/>
            <a:ext cx="5007874" cy="959954"/>
          </a:xfrm>
          <a:custGeom>
            <a:avLst/>
            <a:gdLst/>
            <a:ahLst/>
            <a:cxnLst/>
            <a:rect l="l" t="t" r="r" b="b"/>
            <a:pathLst>
              <a:path w="5007874" h="959954">
                <a:moveTo>
                  <a:pt x="4692875" y="0"/>
                </a:moveTo>
                <a:lnTo>
                  <a:pt x="5007874" y="479977"/>
                </a:lnTo>
                <a:lnTo>
                  <a:pt x="4692875"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1" name="圆角矩形 30"/>
          <p:cNvSpPr/>
          <p:nvPr/>
        </p:nvSpPr>
        <p:spPr>
          <a:xfrm rot="19244582">
            <a:off x="3170154" y="4658966"/>
            <a:ext cx="1796389"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2" name="五边形 10"/>
          <p:cNvSpPr/>
          <p:nvPr/>
        </p:nvSpPr>
        <p:spPr>
          <a:xfrm rot="19233637">
            <a:off x="2676151" y="5075919"/>
            <a:ext cx="5266457" cy="959954"/>
          </a:xfrm>
          <a:custGeom>
            <a:avLst/>
            <a:gdLst/>
            <a:ahLst/>
            <a:cxnLst/>
            <a:rect l="l" t="t" r="r" b="b"/>
            <a:pathLst>
              <a:path w="5266457" h="959954">
                <a:moveTo>
                  <a:pt x="4951458" y="0"/>
                </a:moveTo>
                <a:lnTo>
                  <a:pt x="5266457" y="479977"/>
                </a:lnTo>
                <a:lnTo>
                  <a:pt x="4951458"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3" name="圆角矩形 11"/>
          <p:cNvSpPr/>
          <p:nvPr/>
        </p:nvSpPr>
        <p:spPr>
          <a:xfrm rot="19244582">
            <a:off x="3013501" y="5732868"/>
            <a:ext cx="3307464" cy="697000"/>
          </a:xfrm>
          <a:custGeom>
            <a:avLst/>
            <a:gdLst/>
            <a:ahLst/>
            <a:cxnLst/>
            <a:rect l="l" t="t" r="r" b="b"/>
            <a:pathLst>
              <a:path w="3307464" h="697000">
                <a:moveTo>
                  <a:pt x="3273439" y="34026"/>
                </a:moveTo>
                <a:cubicBezTo>
                  <a:pt x="3294462" y="55048"/>
                  <a:pt x="3307464" y="84090"/>
                  <a:pt x="3307464" y="116169"/>
                </a:cubicBezTo>
                <a:lnTo>
                  <a:pt x="3307464" y="580831"/>
                </a:lnTo>
                <a:cubicBezTo>
                  <a:pt x="3307465" y="644989"/>
                  <a:pt x="3255454" y="697000"/>
                  <a:pt x="3191296" y="697000"/>
                </a:cubicBezTo>
                <a:lnTo>
                  <a:pt x="852874" y="697000"/>
                </a:lnTo>
                <a:lnTo>
                  <a:pt x="0" y="0"/>
                </a:lnTo>
                <a:lnTo>
                  <a:pt x="3191295" y="0"/>
                </a:lnTo>
                <a:cubicBezTo>
                  <a:pt x="3223375" y="0"/>
                  <a:pt x="3252417" y="13003"/>
                  <a:pt x="3273439" y="34026"/>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4" name="TextBox 33"/>
          <p:cNvSpPr txBox="1"/>
          <p:nvPr/>
        </p:nvSpPr>
        <p:spPr>
          <a:xfrm rot="19119721" flipH="1">
            <a:off x="1912346" y="1866883"/>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5" name="TextBox 34"/>
          <p:cNvSpPr txBox="1"/>
          <p:nvPr/>
        </p:nvSpPr>
        <p:spPr>
          <a:xfrm rot="19119721" flipH="1">
            <a:off x="725158" y="431613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6" name="TextBox 35"/>
          <p:cNvSpPr txBox="1"/>
          <p:nvPr/>
        </p:nvSpPr>
        <p:spPr>
          <a:xfrm rot="19119721" flipH="1">
            <a:off x="3276648" y="3619462"/>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rot="19119721" flipH="1">
            <a:off x="2564519" y="5652731"/>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rot="19119721" flipH="1">
            <a:off x="6018588" y="4393030"/>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9" name="TextBox 38"/>
          <p:cNvSpPr txBox="1"/>
          <p:nvPr/>
        </p:nvSpPr>
        <p:spPr>
          <a:xfrm rot="19236613">
            <a:off x="1306985" y="2915080"/>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0" name="TextBox 39"/>
          <p:cNvSpPr txBox="1"/>
          <p:nvPr/>
        </p:nvSpPr>
        <p:spPr>
          <a:xfrm rot="19236613">
            <a:off x="356334" y="5129521"/>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1" name="TextBox 40"/>
          <p:cNvSpPr txBox="1"/>
          <p:nvPr/>
        </p:nvSpPr>
        <p:spPr>
          <a:xfrm rot="19236613">
            <a:off x="3723785" y="5593994"/>
            <a:ext cx="259426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2" name="TextBox 41"/>
          <p:cNvSpPr txBox="1"/>
          <p:nvPr/>
        </p:nvSpPr>
        <p:spPr>
          <a:xfrm rot="19236613">
            <a:off x="11272" y="3015172"/>
            <a:ext cx="196309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rot="19236613">
            <a:off x="3228375" y="4649564"/>
            <a:ext cx="1848083"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2267744" y="334397"/>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5" name="TextBox 44"/>
          <p:cNvSpPr txBox="1"/>
          <p:nvPr/>
        </p:nvSpPr>
        <p:spPr>
          <a:xfrm>
            <a:off x="5517421" y="1108482"/>
            <a:ext cx="3343995"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1071030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65"/>
          <p:cNvSpPr>
            <a:spLocks noChangeArrowheads="1"/>
          </p:cNvSpPr>
          <p:nvPr/>
        </p:nvSpPr>
        <p:spPr bwMode="auto">
          <a:xfrm rot="10800000">
            <a:off x="5636908" y="374044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2" name="椭圆 31"/>
          <p:cNvSpPr/>
          <p:nvPr/>
        </p:nvSpPr>
        <p:spPr>
          <a:xfrm rot="281602">
            <a:off x="5582275" y="1557689"/>
            <a:ext cx="2391834" cy="2391839"/>
          </a:xfrm>
          <a:prstGeom prst="ellipse">
            <a:avLst/>
          </a:prstGeom>
          <a:solidFill>
            <a:srgbClr val="FFEAA7"/>
          </a:solidFill>
          <a:ln w="38100" cap="flat" cmpd="sng" algn="ctr">
            <a:solidFill>
              <a:srgbClr val="FBB943"/>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rot="281602">
            <a:off x="5831257" y="1661425"/>
            <a:ext cx="1993194" cy="2192519"/>
          </a:xfrm>
          <a:prstGeom prst="ellipse">
            <a:avLst/>
          </a:prstGeom>
          <a:solidFill>
            <a:sysClr val="window" lastClr="FFFFFF"/>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泪滴形 33"/>
          <p:cNvSpPr/>
          <p:nvPr/>
        </p:nvSpPr>
        <p:spPr>
          <a:xfrm rot="21302077" flipH="1">
            <a:off x="7844206" y="2016392"/>
            <a:ext cx="732046" cy="683243"/>
          </a:xfrm>
          <a:prstGeom prst="teardrop">
            <a:avLst>
              <a:gd name="adj" fmla="val 182429"/>
            </a:avLst>
          </a:prstGeom>
          <a:solidFill>
            <a:srgbClr val="FFEAA7"/>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rot="281602" flipH="1">
            <a:off x="7848189" y="2101493"/>
            <a:ext cx="7049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D98D05"/>
                </a:solidFill>
                <a:uLnTx/>
                <a:uFillTx/>
                <a:latin typeface="Arial Narrow" pitchFamily="34" charset="0"/>
                <a:cs typeface="Times New Roman" pitchFamily="18" charset="0"/>
              </a:rPr>
              <a:t>04</a:t>
            </a:r>
            <a:endParaRPr kumimoji="0" lang="zh-CN" altLang="en-US" sz="4000" b="1" i="0" u="none" strike="noStrike" kern="0" cap="none" spc="0" normalizeH="0" baseline="0" noProof="0" dirty="0">
              <a:ln w="18415" cmpd="sng">
                <a:noFill/>
                <a:prstDash val="solid"/>
              </a:ln>
              <a:solidFill>
                <a:srgbClr val="D98D05"/>
              </a:solidFill>
              <a:uLnTx/>
              <a:uFillTx/>
              <a:latin typeface="Arial Narrow" pitchFamily="34" charset="0"/>
              <a:cs typeface="Times New Roman" pitchFamily="18" charset="0"/>
            </a:endParaRPr>
          </a:p>
        </p:txBody>
      </p:sp>
      <p:sp>
        <p:nvSpPr>
          <p:cNvPr id="36" name="TextBox 35"/>
          <p:cNvSpPr txBox="1"/>
          <p:nvPr/>
        </p:nvSpPr>
        <p:spPr>
          <a:xfrm>
            <a:off x="6144175" y="242367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flipH="1">
            <a:off x="6144175" y="2129980"/>
            <a:ext cx="149349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D98D05"/>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D98D05"/>
              </a:solidFill>
              <a:uLnTx/>
              <a:uFillTx/>
              <a:latin typeface="Arial Rounded MT Bold" pitchFamily="34" charset="0"/>
              <a:ea typeface="微软雅黑" pitchFamily="34" charset="-122"/>
              <a:cs typeface="Times New Roman" pitchFamily="18" charset="0"/>
            </a:endParaRPr>
          </a:p>
        </p:txBody>
      </p:sp>
      <p:sp>
        <p:nvSpPr>
          <p:cNvPr id="38" name="Oval 65"/>
          <p:cNvSpPr>
            <a:spLocks noChangeArrowheads="1"/>
          </p:cNvSpPr>
          <p:nvPr/>
        </p:nvSpPr>
        <p:spPr bwMode="auto">
          <a:xfrm rot="10800000">
            <a:off x="3513810" y="518060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9" name="Oval 65"/>
          <p:cNvSpPr>
            <a:spLocks noChangeArrowheads="1"/>
          </p:cNvSpPr>
          <p:nvPr/>
        </p:nvSpPr>
        <p:spPr bwMode="auto">
          <a:xfrm rot="10800000">
            <a:off x="1536545" y="4350493"/>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0" name="椭圆 39"/>
          <p:cNvSpPr/>
          <p:nvPr/>
        </p:nvSpPr>
        <p:spPr>
          <a:xfrm rot="281602">
            <a:off x="3474107" y="791252"/>
            <a:ext cx="2391834" cy="2391839"/>
          </a:xfrm>
          <a:prstGeom prst="ellipse">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rot="281602">
            <a:off x="3723089" y="894988"/>
            <a:ext cx="1993194" cy="2192519"/>
          </a:xfrm>
          <a:prstGeom prst="ellipse">
            <a:avLst/>
          </a:prstGeom>
          <a:solidFill>
            <a:sysClr val="window" lastClr="FFFFFF"/>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41"/>
          <p:cNvSpPr/>
          <p:nvPr/>
        </p:nvSpPr>
        <p:spPr>
          <a:xfrm rot="1364337">
            <a:off x="3145422" y="807624"/>
            <a:ext cx="732046" cy="683243"/>
          </a:xfrm>
          <a:prstGeom prst="teardrop">
            <a:avLst>
              <a:gd name="adj" fmla="val 182429"/>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rot="281602" flipH="1">
            <a:off x="3100657" y="937727"/>
            <a:ext cx="900132"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9A863C"/>
                </a:solidFill>
                <a:uLnTx/>
                <a:uFillTx/>
                <a:latin typeface="Arial Narrow" pitchFamily="34" charset="0"/>
                <a:cs typeface="Times New Roman" pitchFamily="18" charset="0"/>
              </a:rPr>
              <a:t>02</a:t>
            </a:r>
            <a:endParaRPr kumimoji="0" lang="zh-CN" altLang="en-US" sz="4000" b="1" i="0" u="none" strike="noStrike" kern="0" cap="none" spc="0" normalizeH="0" baseline="0" noProof="0" dirty="0">
              <a:ln w="18415" cmpd="sng">
                <a:noFill/>
                <a:prstDash val="solid"/>
              </a:ln>
              <a:solidFill>
                <a:srgbClr val="9A863C"/>
              </a:solidFill>
              <a:uLnTx/>
              <a:uFillTx/>
              <a:latin typeface="Arial Narrow" pitchFamily="34" charset="0"/>
              <a:cs typeface="Times New Roman" pitchFamily="18" charset="0"/>
            </a:endParaRPr>
          </a:p>
        </p:txBody>
      </p:sp>
      <p:grpSp>
        <p:nvGrpSpPr>
          <p:cNvPr id="44" name="组合 43"/>
          <p:cNvGrpSpPr/>
          <p:nvPr/>
        </p:nvGrpSpPr>
        <p:grpSpPr>
          <a:xfrm>
            <a:off x="395536" y="1687591"/>
            <a:ext cx="3716749" cy="2849936"/>
            <a:chOff x="492610" y="1556792"/>
            <a:chExt cx="4079390" cy="3128003"/>
          </a:xfrm>
        </p:grpSpPr>
        <p:sp>
          <p:nvSpPr>
            <p:cNvPr id="45" name="椭圆 44"/>
            <p:cNvSpPr/>
            <p:nvPr/>
          </p:nvSpPr>
          <p:spPr>
            <a:xfrm>
              <a:off x="1443997" y="1556792"/>
              <a:ext cx="3128003" cy="3128003"/>
            </a:xfrm>
            <a:prstGeom prst="ellipse">
              <a:avLst/>
            </a:prstGeom>
            <a:solidFill>
              <a:srgbClr val="E6D9BA"/>
            </a:solidFill>
            <a:ln w="38100" cap="flat" cmpd="sng" algn="ctr">
              <a:solidFill>
                <a:srgbClr val="C2976C"/>
              </a:solidFill>
              <a:prstDash val="solid"/>
            </a:ln>
            <a:effectLst>
              <a:outerShdw dist="152400" dir="8100000" algn="tr"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1769831" y="1687125"/>
              <a:ext cx="2606668" cy="2867337"/>
            </a:xfrm>
            <a:prstGeom prst="ellipse">
              <a:avLst/>
            </a:prstGeom>
            <a:solidFill>
              <a:sysClr val="window" lastClr="FFFFF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泪滴形 46"/>
            <p:cNvSpPr/>
            <p:nvPr/>
          </p:nvSpPr>
          <p:spPr>
            <a:xfrm rot="1082735">
              <a:off x="492610" y="1686842"/>
              <a:ext cx="1303335" cy="1216445"/>
            </a:xfrm>
            <a:prstGeom prst="teardrop">
              <a:avLst>
                <a:gd name="adj" fmla="val 182429"/>
              </a:avLst>
            </a:prstGeom>
            <a:solidFill>
              <a:srgbClr val="EDE4C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713337" y="199120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B07D4A"/>
                  </a:solidFill>
                  <a:effectLst/>
                  <a:uLnTx/>
                  <a:uFillTx/>
                  <a:latin typeface="Arial Narrow" pitchFamily="34" charset="0"/>
                  <a:ea typeface="微软雅黑" pitchFamily="34" charset="-122"/>
                  <a:cs typeface="Times New Roman" pitchFamily="18" charset="0"/>
                </a:rPr>
                <a:t>01</a:t>
              </a:r>
              <a:endParaRPr kumimoji="0" lang="zh-CN" altLang="en-US" sz="5400" b="1" i="0" u="none" strike="noStrike" kern="0" cap="none" spc="0" normalizeH="0" baseline="0" noProof="0" dirty="0">
                <a:ln w="18415" cmpd="sng">
                  <a:noFill/>
                  <a:prstDash val="solid"/>
                </a:ln>
                <a:solidFill>
                  <a:srgbClr val="B07D4A"/>
                </a:solidFill>
                <a:effectLst/>
                <a:uLnTx/>
                <a:uFillTx/>
                <a:latin typeface="Arial Narrow" pitchFamily="34" charset="0"/>
                <a:ea typeface="微软雅黑" pitchFamily="34" charset="-122"/>
                <a:cs typeface="Times New Roman" pitchFamily="18" charset="0"/>
              </a:endParaRPr>
            </a:p>
          </p:txBody>
        </p:sp>
      </p:grpSp>
      <p:sp>
        <p:nvSpPr>
          <p:cNvPr id="49" name="椭圆 48"/>
          <p:cNvSpPr/>
          <p:nvPr/>
        </p:nvSpPr>
        <p:spPr>
          <a:xfrm rot="281602">
            <a:off x="3459177" y="2997849"/>
            <a:ext cx="2391834" cy="2391839"/>
          </a:xfrm>
          <a:prstGeom prst="ellipse">
            <a:avLst/>
          </a:prstGeom>
          <a:solidFill>
            <a:srgbClr val="CDE395"/>
          </a:solidFill>
          <a:ln w="38100" cap="flat" cmpd="sng" algn="ctr">
            <a:solidFill>
              <a:srgbClr val="A2A03E"/>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rot="281602">
            <a:off x="3708159" y="3101585"/>
            <a:ext cx="1993194" cy="2192519"/>
          </a:xfrm>
          <a:prstGeom prst="ellipse">
            <a:avLst/>
          </a:prstGeom>
          <a:solidFill>
            <a:sysClr val="window" lastClr="FFFFFF"/>
          </a:solidFill>
          <a:ln w="38100" cap="flat" cmpd="sng" algn="ctr">
            <a:solidFill>
              <a:srgbClr val="A296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泪滴形 50"/>
          <p:cNvSpPr/>
          <p:nvPr/>
        </p:nvSpPr>
        <p:spPr>
          <a:xfrm rot="21302077" flipH="1">
            <a:off x="5721108" y="3456552"/>
            <a:ext cx="732046" cy="683243"/>
          </a:xfrm>
          <a:prstGeom prst="teardrop">
            <a:avLst>
              <a:gd name="adj" fmla="val 182429"/>
            </a:avLst>
          </a:prstGeom>
          <a:solidFill>
            <a:srgbClr val="CDE395"/>
          </a:solidFill>
          <a:ln w="38100" cap="flat" cmpd="sng" algn="ctr">
            <a:solidFill>
              <a:srgbClr val="A2A0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TextBox 51"/>
          <p:cNvSpPr txBox="1"/>
          <p:nvPr/>
        </p:nvSpPr>
        <p:spPr>
          <a:xfrm rot="281602" flipH="1">
            <a:off x="5725091" y="3567645"/>
            <a:ext cx="704994"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8A8A36"/>
                </a:solidFill>
                <a:uLnTx/>
                <a:uFillTx/>
                <a:latin typeface="Arial Narrow" pitchFamily="34" charset="0"/>
                <a:cs typeface="Times New Roman" pitchFamily="18" charset="0"/>
              </a:rPr>
              <a:t>03</a:t>
            </a:r>
            <a:endParaRPr kumimoji="0" lang="zh-CN" altLang="en-US" sz="4000" b="1" i="0" u="none" strike="noStrike" kern="0" cap="none" spc="0" normalizeH="0" baseline="0" noProof="0" dirty="0">
              <a:ln w="18415" cmpd="sng">
                <a:noFill/>
                <a:prstDash val="solid"/>
              </a:ln>
              <a:solidFill>
                <a:srgbClr val="8A8A36"/>
              </a:solidFill>
              <a:uLnTx/>
              <a:uFillTx/>
              <a:latin typeface="Arial Narrow" pitchFamily="34" charset="0"/>
              <a:cs typeface="Times New Roman" pitchFamily="18" charset="0"/>
            </a:endParaRPr>
          </a:p>
        </p:txBody>
      </p:sp>
      <p:sp>
        <p:nvSpPr>
          <p:cNvPr id="53" name="TextBox 52"/>
          <p:cNvSpPr txBox="1"/>
          <p:nvPr/>
        </p:nvSpPr>
        <p:spPr>
          <a:xfrm>
            <a:off x="1838885" y="2700849"/>
            <a:ext cx="1859339" cy="8692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4" name="TextBox 53"/>
          <p:cNvSpPr txBox="1"/>
          <p:nvPr/>
        </p:nvSpPr>
        <p:spPr>
          <a:xfrm flipH="1">
            <a:off x="1838885" y="2407153"/>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B07D4A"/>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B07D4A"/>
              </a:solidFill>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4021077" y="1634651"/>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6" name="TextBox 55"/>
          <p:cNvSpPr txBox="1"/>
          <p:nvPr/>
        </p:nvSpPr>
        <p:spPr>
          <a:xfrm flipH="1">
            <a:off x="4021077" y="1340956"/>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A863C"/>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A863C"/>
              </a:solidFill>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a:off x="4021077" y="386383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8" name="TextBox 57"/>
          <p:cNvSpPr txBox="1"/>
          <p:nvPr/>
        </p:nvSpPr>
        <p:spPr>
          <a:xfrm flipH="1">
            <a:off x="4021077" y="3570140"/>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8A8A36"/>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8A8A36"/>
              </a:solidFill>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a:off x="1391687" y="5734997"/>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10384212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flipH="1" flipV="1">
            <a:off x="6946904" y="1866256"/>
            <a:ext cx="1801560" cy="501744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 name="connsiteX32" fmla="*/ 2326007 w 2354743"/>
              <a:gd name="connsiteY32" fmla="*/ 74567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4BACC6"/>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矩形 1"/>
          <p:cNvSpPr/>
          <p:nvPr/>
        </p:nvSpPr>
        <p:spPr>
          <a:xfrm flipH="1" flipV="1">
            <a:off x="5606057" y="3024257"/>
            <a:ext cx="1971835" cy="386077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 name="connsiteX32" fmla="*/ 2315687 w 2354743"/>
              <a:gd name="connsiteY32" fmla="*/ 96906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92D05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矩形 1"/>
          <p:cNvSpPr/>
          <p:nvPr/>
        </p:nvSpPr>
        <p:spPr>
          <a:xfrm flipH="1" flipV="1">
            <a:off x="4647048" y="4262633"/>
            <a:ext cx="1433150" cy="2622511"/>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6731"/>
              <a:gd name="connsiteY0" fmla="*/ 0 h 4091578"/>
              <a:gd name="connsiteX1" fmla="*/ 2018066 w 2356731"/>
              <a:gd name="connsiteY1" fmla="*/ 736510 h 4091578"/>
              <a:gd name="connsiteX2" fmla="*/ 2020134 w 2356731"/>
              <a:gd name="connsiteY2" fmla="*/ 736510 h 4091578"/>
              <a:gd name="connsiteX3" fmla="*/ 2336991 w 2356731"/>
              <a:gd name="connsiteY3" fmla="*/ 1470340 h 4091578"/>
              <a:gd name="connsiteX4" fmla="*/ 2224299 w 2356731"/>
              <a:gd name="connsiteY4" fmla="*/ 1754300 h 4091578"/>
              <a:gd name="connsiteX5" fmla="*/ 1951829 w 2356731"/>
              <a:gd name="connsiteY5" fmla="*/ 1658160 h 4091578"/>
              <a:gd name="connsiteX6" fmla="*/ 1951829 w 2356731"/>
              <a:gd name="connsiteY6" fmla="*/ 2521484 h 4091578"/>
              <a:gd name="connsiteX7" fmla="*/ 1951829 w 2356731"/>
              <a:gd name="connsiteY7" fmla="*/ 2608718 h 4091578"/>
              <a:gd name="connsiteX8" fmla="*/ 1951829 w 2356731"/>
              <a:gd name="connsiteY8" fmla="*/ 3875554 h 4091578"/>
              <a:gd name="connsiteX9" fmla="*/ 1735805 w 2356731"/>
              <a:gd name="connsiteY9" fmla="*/ 4091578 h 4091578"/>
              <a:gd name="connsiteX10" fmla="*/ 1519781 w 2356731"/>
              <a:gd name="connsiteY10" fmla="*/ 3875554 h 4091578"/>
              <a:gd name="connsiteX11" fmla="*/ 1519781 w 2356731"/>
              <a:gd name="connsiteY11" fmla="*/ 2608718 h 4091578"/>
              <a:gd name="connsiteX12" fmla="*/ 1439801 w 2356731"/>
              <a:gd name="connsiteY12" fmla="*/ 2608718 h 4091578"/>
              <a:gd name="connsiteX13" fmla="*/ 1439801 w 2356731"/>
              <a:gd name="connsiteY13" fmla="*/ 2907282 h 4091578"/>
              <a:gd name="connsiteX14" fmla="*/ 1223777 w 2356731"/>
              <a:gd name="connsiteY14" fmla="*/ 3123306 h 4091578"/>
              <a:gd name="connsiteX15" fmla="*/ 1007753 w 2356731"/>
              <a:gd name="connsiteY15" fmla="*/ 2907282 h 4091578"/>
              <a:gd name="connsiteX16" fmla="*/ 1007753 w 2356731"/>
              <a:gd name="connsiteY16" fmla="*/ 2608718 h 4091578"/>
              <a:gd name="connsiteX17" fmla="*/ 936104 w 2356731"/>
              <a:gd name="connsiteY17" fmla="*/ 2608718 h 4091578"/>
              <a:gd name="connsiteX18" fmla="*/ 936104 w 2356731"/>
              <a:gd name="connsiteY18" fmla="*/ 2778492 h 4091578"/>
              <a:gd name="connsiteX19" fmla="*/ 720080 w 2356731"/>
              <a:gd name="connsiteY19" fmla="*/ 2994516 h 4091578"/>
              <a:gd name="connsiteX20" fmla="*/ 504056 w 2356731"/>
              <a:gd name="connsiteY20" fmla="*/ 2778492 h 4091578"/>
              <a:gd name="connsiteX21" fmla="*/ 504056 w 2356731"/>
              <a:gd name="connsiteY21" fmla="*/ 2608718 h 4091578"/>
              <a:gd name="connsiteX22" fmla="*/ 432048 w 2356731"/>
              <a:gd name="connsiteY22" fmla="*/ 2608718 h 4091578"/>
              <a:gd name="connsiteX23" fmla="*/ 432048 w 2356731"/>
              <a:gd name="connsiteY23" fmla="*/ 2752734 h 4091578"/>
              <a:gd name="connsiteX24" fmla="*/ 216024 w 2356731"/>
              <a:gd name="connsiteY24" fmla="*/ 2968758 h 4091578"/>
              <a:gd name="connsiteX25" fmla="*/ 0 w 2356731"/>
              <a:gd name="connsiteY25" fmla="*/ 2752734 h 4091578"/>
              <a:gd name="connsiteX26" fmla="*/ 0 w 2356731"/>
              <a:gd name="connsiteY26" fmla="*/ 2608718 h 4091578"/>
              <a:gd name="connsiteX27" fmla="*/ 0 w 2356731"/>
              <a:gd name="connsiteY27" fmla="*/ 1888638 h 4091578"/>
              <a:gd name="connsiteX28" fmla="*/ 0 w 2356731"/>
              <a:gd name="connsiteY28" fmla="*/ 749388 h 4091578"/>
              <a:gd name="connsiteX29" fmla="*/ 0 w 2356731"/>
              <a:gd name="connsiteY29" fmla="*/ 736510 h 4091578"/>
              <a:gd name="connsiteX30" fmla="*/ 1246 w 2356731"/>
              <a:gd name="connsiteY30" fmla="*/ 736510 h 4091578"/>
              <a:gd name="connsiteX31" fmla="*/ 264621 w 2356731"/>
              <a:gd name="connsiteY31" fmla="*/ 25758 h 4091578"/>
              <a:gd name="connsiteX32" fmla="*/ 2356731 w 2356731"/>
              <a:gd name="connsiteY32" fmla="*/ 142662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FFC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矩形 1"/>
          <p:cNvSpPr/>
          <p:nvPr/>
        </p:nvSpPr>
        <p:spPr>
          <a:xfrm flipH="1" flipV="1">
            <a:off x="4076022" y="5281989"/>
            <a:ext cx="886519" cy="1616106"/>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449369"/>
              <a:gd name="connsiteY0" fmla="*/ 1 h 4091579"/>
              <a:gd name="connsiteX1" fmla="*/ 2018066 w 2449369"/>
              <a:gd name="connsiteY1" fmla="*/ 736511 h 4091579"/>
              <a:gd name="connsiteX2" fmla="*/ 2020134 w 2449369"/>
              <a:gd name="connsiteY2" fmla="*/ 736511 h 4091579"/>
              <a:gd name="connsiteX3" fmla="*/ 2336991 w 2449369"/>
              <a:gd name="connsiteY3" fmla="*/ 1470341 h 4091579"/>
              <a:gd name="connsiteX4" fmla="*/ 2224299 w 2449369"/>
              <a:gd name="connsiteY4" fmla="*/ 1754301 h 4091579"/>
              <a:gd name="connsiteX5" fmla="*/ 1951829 w 2449369"/>
              <a:gd name="connsiteY5" fmla="*/ 1658161 h 4091579"/>
              <a:gd name="connsiteX6" fmla="*/ 1951829 w 2449369"/>
              <a:gd name="connsiteY6" fmla="*/ 2521485 h 4091579"/>
              <a:gd name="connsiteX7" fmla="*/ 1951829 w 2449369"/>
              <a:gd name="connsiteY7" fmla="*/ 2608719 h 4091579"/>
              <a:gd name="connsiteX8" fmla="*/ 1951829 w 2449369"/>
              <a:gd name="connsiteY8" fmla="*/ 3875555 h 4091579"/>
              <a:gd name="connsiteX9" fmla="*/ 1735805 w 2449369"/>
              <a:gd name="connsiteY9" fmla="*/ 4091579 h 4091579"/>
              <a:gd name="connsiteX10" fmla="*/ 1519781 w 2449369"/>
              <a:gd name="connsiteY10" fmla="*/ 3875555 h 4091579"/>
              <a:gd name="connsiteX11" fmla="*/ 1519781 w 2449369"/>
              <a:gd name="connsiteY11" fmla="*/ 2608719 h 4091579"/>
              <a:gd name="connsiteX12" fmla="*/ 1439801 w 2449369"/>
              <a:gd name="connsiteY12" fmla="*/ 2608719 h 4091579"/>
              <a:gd name="connsiteX13" fmla="*/ 1439801 w 2449369"/>
              <a:gd name="connsiteY13" fmla="*/ 2907283 h 4091579"/>
              <a:gd name="connsiteX14" fmla="*/ 1223777 w 2449369"/>
              <a:gd name="connsiteY14" fmla="*/ 3123307 h 4091579"/>
              <a:gd name="connsiteX15" fmla="*/ 1007753 w 2449369"/>
              <a:gd name="connsiteY15" fmla="*/ 2907283 h 4091579"/>
              <a:gd name="connsiteX16" fmla="*/ 1007753 w 2449369"/>
              <a:gd name="connsiteY16" fmla="*/ 2608719 h 4091579"/>
              <a:gd name="connsiteX17" fmla="*/ 936104 w 2449369"/>
              <a:gd name="connsiteY17" fmla="*/ 2608719 h 4091579"/>
              <a:gd name="connsiteX18" fmla="*/ 936104 w 2449369"/>
              <a:gd name="connsiteY18" fmla="*/ 2778493 h 4091579"/>
              <a:gd name="connsiteX19" fmla="*/ 720080 w 2449369"/>
              <a:gd name="connsiteY19" fmla="*/ 2994517 h 4091579"/>
              <a:gd name="connsiteX20" fmla="*/ 504056 w 2449369"/>
              <a:gd name="connsiteY20" fmla="*/ 2778493 h 4091579"/>
              <a:gd name="connsiteX21" fmla="*/ 504056 w 2449369"/>
              <a:gd name="connsiteY21" fmla="*/ 2608719 h 4091579"/>
              <a:gd name="connsiteX22" fmla="*/ 432048 w 2449369"/>
              <a:gd name="connsiteY22" fmla="*/ 2608719 h 4091579"/>
              <a:gd name="connsiteX23" fmla="*/ 432048 w 2449369"/>
              <a:gd name="connsiteY23" fmla="*/ 2752735 h 4091579"/>
              <a:gd name="connsiteX24" fmla="*/ 216024 w 2449369"/>
              <a:gd name="connsiteY24" fmla="*/ 2968759 h 4091579"/>
              <a:gd name="connsiteX25" fmla="*/ 0 w 2449369"/>
              <a:gd name="connsiteY25" fmla="*/ 2752735 h 4091579"/>
              <a:gd name="connsiteX26" fmla="*/ 0 w 2449369"/>
              <a:gd name="connsiteY26" fmla="*/ 2608719 h 4091579"/>
              <a:gd name="connsiteX27" fmla="*/ 0 w 2449369"/>
              <a:gd name="connsiteY27" fmla="*/ 1888639 h 4091579"/>
              <a:gd name="connsiteX28" fmla="*/ 0 w 2449369"/>
              <a:gd name="connsiteY28" fmla="*/ 749389 h 4091579"/>
              <a:gd name="connsiteX29" fmla="*/ 0 w 2449369"/>
              <a:gd name="connsiteY29" fmla="*/ 736511 h 4091579"/>
              <a:gd name="connsiteX30" fmla="*/ 1246 w 2449369"/>
              <a:gd name="connsiteY30" fmla="*/ 736511 h 4091579"/>
              <a:gd name="connsiteX31" fmla="*/ 264621 w 2449369"/>
              <a:gd name="connsiteY31" fmla="*/ 25759 h 4091579"/>
              <a:gd name="connsiteX32" fmla="*/ 2449370 w 2449369"/>
              <a:gd name="connsiteY32" fmla="*/ 231504 h 4091579"/>
              <a:gd name="connsiteX0" fmla="*/ 2206490 w 2354743"/>
              <a:gd name="connsiteY0" fmla="*/ 1 h 4091579"/>
              <a:gd name="connsiteX1" fmla="*/ 2018066 w 2354743"/>
              <a:gd name="connsiteY1" fmla="*/ 736511 h 4091579"/>
              <a:gd name="connsiteX2" fmla="*/ 2020134 w 2354743"/>
              <a:gd name="connsiteY2" fmla="*/ 736511 h 4091579"/>
              <a:gd name="connsiteX3" fmla="*/ 2336991 w 2354743"/>
              <a:gd name="connsiteY3" fmla="*/ 1470341 h 4091579"/>
              <a:gd name="connsiteX4" fmla="*/ 2224299 w 2354743"/>
              <a:gd name="connsiteY4" fmla="*/ 1754301 h 4091579"/>
              <a:gd name="connsiteX5" fmla="*/ 1951829 w 2354743"/>
              <a:gd name="connsiteY5" fmla="*/ 1658161 h 4091579"/>
              <a:gd name="connsiteX6" fmla="*/ 1951829 w 2354743"/>
              <a:gd name="connsiteY6" fmla="*/ 2521485 h 4091579"/>
              <a:gd name="connsiteX7" fmla="*/ 1951829 w 2354743"/>
              <a:gd name="connsiteY7" fmla="*/ 2608719 h 4091579"/>
              <a:gd name="connsiteX8" fmla="*/ 1951829 w 2354743"/>
              <a:gd name="connsiteY8" fmla="*/ 3875555 h 4091579"/>
              <a:gd name="connsiteX9" fmla="*/ 1735805 w 2354743"/>
              <a:gd name="connsiteY9" fmla="*/ 4091579 h 4091579"/>
              <a:gd name="connsiteX10" fmla="*/ 1519781 w 2354743"/>
              <a:gd name="connsiteY10" fmla="*/ 3875555 h 4091579"/>
              <a:gd name="connsiteX11" fmla="*/ 1519781 w 2354743"/>
              <a:gd name="connsiteY11" fmla="*/ 2608719 h 4091579"/>
              <a:gd name="connsiteX12" fmla="*/ 1439801 w 2354743"/>
              <a:gd name="connsiteY12" fmla="*/ 2608719 h 4091579"/>
              <a:gd name="connsiteX13" fmla="*/ 1439801 w 2354743"/>
              <a:gd name="connsiteY13" fmla="*/ 2907283 h 4091579"/>
              <a:gd name="connsiteX14" fmla="*/ 1223777 w 2354743"/>
              <a:gd name="connsiteY14" fmla="*/ 3123307 h 4091579"/>
              <a:gd name="connsiteX15" fmla="*/ 1007753 w 2354743"/>
              <a:gd name="connsiteY15" fmla="*/ 2907283 h 4091579"/>
              <a:gd name="connsiteX16" fmla="*/ 1007753 w 2354743"/>
              <a:gd name="connsiteY16" fmla="*/ 2608719 h 4091579"/>
              <a:gd name="connsiteX17" fmla="*/ 936104 w 2354743"/>
              <a:gd name="connsiteY17" fmla="*/ 2608719 h 4091579"/>
              <a:gd name="connsiteX18" fmla="*/ 936104 w 2354743"/>
              <a:gd name="connsiteY18" fmla="*/ 2778493 h 4091579"/>
              <a:gd name="connsiteX19" fmla="*/ 720080 w 2354743"/>
              <a:gd name="connsiteY19" fmla="*/ 2994517 h 4091579"/>
              <a:gd name="connsiteX20" fmla="*/ 504056 w 2354743"/>
              <a:gd name="connsiteY20" fmla="*/ 2778493 h 4091579"/>
              <a:gd name="connsiteX21" fmla="*/ 504056 w 2354743"/>
              <a:gd name="connsiteY21" fmla="*/ 2608719 h 4091579"/>
              <a:gd name="connsiteX22" fmla="*/ 432048 w 2354743"/>
              <a:gd name="connsiteY22" fmla="*/ 2608719 h 4091579"/>
              <a:gd name="connsiteX23" fmla="*/ 432048 w 2354743"/>
              <a:gd name="connsiteY23" fmla="*/ 2752735 h 4091579"/>
              <a:gd name="connsiteX24" fmla="*/ 216024 w 2354743"/>
              <a:gd name="connsiteY24" fmla="*/ 2968759 h 4091579"/>
              <a:gd name="connsiteX25" fmla="*/ 0 w 2354743"/>
              <a:gd name="connsiteY25" fmla="*/ 2752735 h 4091579"/>
              <a:gd name="connsiteX26" fmla="*/ 0 w 2354743"/>
              <a:gd name="connsiteY26" fmla="*/ 2608719 h 4091579"/>
              <a:gd name="connsiteX27" fmla="*/ 0 w 2354743"/>
              <a:gd name="connsiteY27" fmla="*/ 1888639 h 4091579"/>
              <a:gd name="connsiteX28" fmla="*/ 0 w 2354743"/>
              <a:gd name="connsiteY28" fmla="*/ 749389 h 4091579"/>
              <a:gd name="connsiteX29" fmla="*/ 0 w 2354743"/>
              <a:gd name="connsiteY29" fmla="*/ 736511 h 4091579"/>
              <a:gd name="connsiteX30" fmla="*/ 1246 w 2354743"/>
              <a:gd name="connsiteY30" fmla="*/ 736511 h 4091579"/>
              <a:gd name="connsiteX31" fmla="*/ 264621 w 2354743"/>
              <a:gd name="connsiteY31" fmla="*/ 25759 h 4091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9">
                <a:moveTo>
                  <a:pt x="2206490" y="1"/>
                </a:moveTo>
                <a:cubicBezTo>
                  <a:pt x="1828359" y="207706"/>
                  <a:pt x="2010967" y="477714"/>
                  <a:pt x="2018066" y="736511"/>
                </a:cubicBezTo>
                <a:lnTo>
                  <a:pt x="2020134" y="736511"/>
                </a:lnTo>
                <a:lnTo>
                  <a:pt x="2336991" y="1470341"/>
                </a:lnTo>
                <a:cubicBezTo>
                  <a:pt x="2384285" y="1579874"/>
                  <a:pt x="2333831" y="1707007"/>
                  <a:pt x="2224299" y="1754301"/>
                </a:cubicBezTo>
                <a:cubicBezTo>
                  <a:pt x="2120967" y="1798919"/>
                  <a:pt x="2001972" y="1756542"/>
                  <a:pt x="1951829" y="1658161"/>
                </a:cubicBezTo>
                <a:lnTo>
                  <a:pt x="1951829" y="2521485"/>
                </a:lnTo>
                <a:lnTo>
                  <a:pt x="1951829" y="2608719"/>
                </a:lnTo>
                <a:lnTo>
                  <a:pt x="1951829" y="3875555"/>
                </a:lnTo>
                <a:cubicBezTo>
                  <a:pt x="1951829" y="3994862"/>
                  <a:pt x="1855112" y="4091579"/>
                  <a:pt x="1735805" y="4091579"/>
                </a:cubicBezTo>
                <a:cubicBezTo>
                  <a:pt x="1616498" y="4091579"/>
                  <a:pt x="1519781" y="3994862"/>
                  <a:pt x="1519781" y="3875555"/>
                </a:cubicBezTo>
                <a:lnTo>
                  <a:pt x="1519781" y="2608719"/>
                </a:lnTo>
                <a:lnTo>
                  <a:pt x="1439801" y="2608719"/>
                </a:lnTo>
                <a:lnTo>
                  <a:pt x="1439801" y="2907283"/>
                </a:lnTo>
                <a:cubicBezTo>
                  <a:pt x="1439801" y="3026590"/>
                  <a:pt x="1343084" y="3123307"/>
                  <a:pt x="1223777" y="3123307"/>
                </a:cubicBezTo>
                <a:cubicBezTo>
                  <a:pt x="1104470" y="3123307"/>
                  <a:pt x="1007753" y="3026590"/>
                  <a:pt x="1007753" y="2907283"/>
                </a:cubicBezTo>
                <a:lnTo>
                  <a:pt x="1007753" y="2608719"/>
                </a:lnTo>
                <a:lnTo>
                  <a:pt x="936104" y="2608719"/>
                </a:lnTo>
                <a:lnTo>
                  <a:pt x="936104" y="2778493"/>
                </a:lnTo>
                <a:cubicBezTo>
                  <a:pt x="936104" y="2897800"/>
                  <a:pt x="839387" y="2994517"/>
                  <a:pt x="720080" y="2994517"/>
                </a:cubicBezTo>
                <a:cubicBezTo>
                  <a:pt x="600773" y="2994517"/>
                  <a:pt x="504056" y="2897800"/>
                  <a:pt x="504056" y="2778493"/>
                </a:cubicBezTo>
                <a:lnTo>
                  <a:pt x="504056" y="2608719"/>
                </a:lnTo>
                <a:lnTo>
                  <a:pt x="432048" y="2608719"/>
                </a:lnTo>
                <a:lnTo>
                  <a:pt x="432048" y="2752735"/>
                </a:lnTo>
                <a:cubicBezTo>
                  <a:pt x="432048" y="2872042"/>
                  <a:pt x="335331" y="2968759"/>
                  <a:pt x="216024" y="2968759"/>
                </a:cubicBezTo>
                <a:cubicBezTo>
                  <a:pt x="96717" y="2968759"/>
                  <a:pt x="0" y="2872042"/>
                  <a:pt x="0" y="2752735"/>
                </a:cubicBezTo>
                <a:lnTo>
                  <a:pt x="0" y="2608719"/>
                </a:lnTo>
                <a:lnTo>
                  <a:pt x="0" y="1888639"/>
                </a:lnTo>
                <a:lnTo>
                  <a:pt x="0" y="749389"/>
                </a:lnTo>
                <a:lnTo>
                  <a:pt x="0" y="736511"/>
                </a:lnTo>
                <a:lnTo>
                  <a:pt x="1246" y="736511"/>
                </a:lnTo>
                <a:cubicBezTo>
                  <a:pt x="51068" y="165794"/>
                  <a:pt x="164284" y="273704"/>
                  <a:pt x="264621" y="25759"/>
                </a:cubicBezTo>
              </a:path>
            </a:pathLst>
          </a:custGeom>
          <a:solidFill>
            <a:srgbClr val="C0504D">
              <a:lumMod val="75000"/>
            </a:srgbClr>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TextBox 22"/>
          <p:cNvSpPr txBox="1"/>
          <p:nvPr/>
        </p:nvSpPr>
        <p:spPr>
          <a:xfrm>
            <a:off x="6807936" y="104752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BACC6"/>
                </a:solidFill>
                <a:effectLst/>
                <a:uLnTx/>
                <a:uFillTx/>
                <a:latin typeface="Arial" pitchFamily="34" charset="0"/>
                <a:ea typeface="Gungsuh" pitchFamily="18" charset="-127"/>
                <a:cs typeface="Arial" pitchFamily="34" charset="0"/>
              </a:rPr>
              <a:t>1</a:t>
            </a:r>
            <a:endParaRPr kumimoji="0" lang="zh-CN" altLang="en-US" sz="4800" b="1" i="0" u="none" strike="noStrike" kern="0" cap="none" spc="0" normalizeH="0" baseline="0" noProof="0" dirty="0">
              <a:ln>
                <a:noFill/>
              </a:ln>
              <a:solidFill>
                <a:srgbClr val="4BACC6"/>
              </a:solidFill>
              <a:effectLst/>
              <a:uLnTx/>
              <a:uFillTx/>
              <a:latin typeface="Arial" pitchFamily="34" charset="0"/>
              <a:ea typeface="Gungsuh" pitchFamily="18" charset="-127"/>
              <a:cs typeface="Arial" pitchFamily="34" charset="0"/>
            </a:endParaRPr>
          </a:p>
        </p:txBody>
      </p:sp>
      <p:sp>
        <p:nvSpPr>
          <p:cNvPr id="24" name="TextBox 23"/>
          <p:cNvSpPr txBox="1"/>
          <p:nvPr/>
        </p:nvSpPr>
        <p:spPr>
          <a:xfrm>
            <a:off x="6079297" y="1318624"/>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25" name="TextBox 24"/>
          <p:cNvSpPr txBox="1"/>
          <p:nvPr/>
        </p:nvSpPr>
        <p:spPr>
          <a:xfrm>
            <a:off x="4016060" y="1599642"/>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6" name="TextBox 25"/>
          <p:cNvSpPr txBox="1"/>
          <p:nvPr/>
        </p:nvSpPr>
        <p:spPr>
          <a:xfrm>
            <a:off x="5481397" y="2309502"/>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92D050"/>
                </a:solidFill>
                <a:uLnTx/>
                <a:uFillTx/>
                <a:latin typeface="Arial" pitchFamily="34" charset="0"/>
                <a:ea typeface="Gungsuh" pitchFamily="18" charset="-127"/>
                <a:cs typeface="Arial" pitchFamily="34" charset="0"/>
              </a:rPr>
              <a:t>2</a:t>
            </a:r>
            <a:endParaRPr kumimoji="0" lang="zh-CN" altLang="en-US" sz="4800" b="1" i="0" u="none" strike="noStrike" kern="0" cap="none" spc="0" normalizeH="0" baseline="0" noProof="0" dirty="0">
              <a:ln>
                <a:noFill/>
              </a:ln>
              <a:solidFill>
                <a:srgbClr val="92D050"/>
              </a:solidFill>
              <a:uLnTx/>
              <a:uFillTx/>
              <a:latin typeface="Arial" pitchFamily="34" charset="0"/>
              <a:ea typeface="Gungsuh" pitchFamily="18" charset="-127"/>
              <a:cs typeface="Arial" pitchFamily="34" charset="0"/>
            </a:endParaRPr>
          </a:p>
        </p:txBody>
      </p:sp>
      <p:sp>
        <p:nvSpPr>
          <p:cNvPr id="27" name="TextBox 26"/>
          <p:cNvSpPr txBox="1"/>
          <p:nvPr/>
        </p:nvSpPr>
        <p:spPr>
          <a:xfrm>
            <a:off x="4752758" y="2580598"/>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28" name="TextBox 27"/>
          <p:cNvSpPr txBox="1"/>
          <p:nvPr/>
        </p:nvSpPr>
        <p:spPr>
          <a:xfrm>
            <a:off x="2689521" y="2861616"/>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9" name="TextBox 28"/>
          <p:cNvSpPr txBox="1"/>
          <p:nvPr/>
        </p:nvSpPr>
        <p:spPr>
          <a:xfrm>
            <a:off x="4428743" y="3611803"/>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FFC000"/>
                </a:solidFill>
                <a:uLnTx/>
                <a:uFillTx/>
                <a:latin typeface="Arial" pitchFamily="34" charset="0"/>
                <a:ea typeface="Gungsuh" pitchFamily="18" charset="-127"/>
                <a:cs typeface="Arial" pitchFamily="34" charset="0"/>
              </a:rPr>
              <a:t>3</a:t>
            </a:r>
            <a:endParaRPr kumimoji="0" lang="zh-CN" altLang="en-US" sz="4800" b="1" i="0" u="none" strike="noStrike" kern="0" cap="none" spc="0" normalizeH="0" baseline="0" noProof="0" dirty="0">
              <a:ln>
                <a:noFill/>
              </a:ln>
              <a:solidFill>
                <a:srgbClr val="FFC000"/>
              </a:solidFill>
              <a:uLnTx/>
              <a:uFillTx/>
              <a:latin typeface="Arial" pitchFamily="34" charset="0"/>
              <a:ea typeface="Gungsuh" pitchFamily="18" charset="-127"/>
              <a:cs typeface="Arial" pitchFamily="34" charset="0"/>
            </a:endParaRPr>
          </a:p>
        </p:txBody>
      </p:sp>
      <p:sp>
        <p:nvSpPr>
          <p:cNvPr id="30" name="TextBox 29"/>
          <p:cNvSpPr txBox="1"/>
          <p:nvPr/>
        </p:nvSpPr>
        <p:spPr>
          <a:xfrm>
            <a:off x="3700104" y="3831631"/>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31" name="TextBox 30"/>
          <p:cNvSpPr txBox="1"/>
          <p:nvPr/>
        </p:nvSpPr>
        <p:spPr>
          <a:xfrm>
            <a:off x="1636867" y="4125497"/>
            <a:ext cx="3128952"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2" name="TextBox 31"/>
          <p:cNvSpPr txBox="1"/>
          <p:nvPr/>
        </p:nvSpPr>
        <p:spPr>
          <a:xfrm>
            <a:off x="3731874" y="461338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C0504D">
                    <a:lumMod val="75000"/>
                  </a:srgbClr>
                </a:solidFill>
                <a:effectLst/>
                <a:uLnTx/>
                <a:uFillTx/>
                <a:latin typeface="Arial" pitchFamily="34" charset="0"/>
                <a:ea typeface="Gungsuh" pitchFamily="18" charset="-127"/>
                <a:cs typeface="Arial" pitchFamily="34" charset="0"/>
              </a:rPr>
              <a:t>4</a:t>
            </a:r>
            <a:endParaRPr kumimoji="0" lang="zh-CN" altLang="en-US" sz="4800" b="1" i="0" u="none" strike="noStrike" kern="0" cap="none" spc="0" normalizeH="0" baseline="0" noProof="0" dirty="0">
              <a:ln>
                <a:noFill/>
              </a:ln>
              <a:solidFill>
                <a:srgbClr val="C0504D">
                  <a:lumMod val="75000"/>
                </a:srgbClr>
              </a:solidFill>
              <a:effectLst/>
              <a:uLnTx/>
              <a:uFillTx/>
              <a:latin typeface="Arial" pitchFamily="34" charset="0"/>
              <a:ea typeface="Gungsuh" pitchFamily="18" charset="-127"/>
              <a:cs typeface="Arial" pitchFamily="34" charset="0"/>
            </a:endParaRPr>
          </a:p>
        </p:txBody>
      </p:sp>
      <p:sp>
        <p:nvSpPr>
          <p:cNvPr id="33" name="TextBox 32"/>
          <p:cNvSpPr txBox="1"/>
          <p:nvPr/>
        </p:nvSpPr>
        <p:spPr>
          <a:xfrm>
            <a:off x="3003235" y="4833217"/>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34" name="TextBox 33"/>
          <p:cNvSpPr txBox="1"/>
          <p:nvPr/>
        </p:nvSpPr>
        <p:spPr>
          <a:xfrm>
            <a:off x="1303058" y="5127083"/>
            <a:ext cx="2791876"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5" name="TextBox 34"/>
          <p:cNvSpPr txBox="1"/>
          <p:nvPr/>
        </p:nvSpPr>
        <p:spPr>
          <a:xfrm>
            <a:off x="-36512" y="3326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1442016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283968" y="5036983"/>
            <a:ext cx="4608512"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15" name="Oval 65"/>
          <p:cNvSpPr>
            <a:spLocks noChangeArrowheads="1"/>
          </p:cNvSpPr>
          <p:nvPr/>
        </p:nvSpPr>
        <p:spPr bwMode="auto">
          <a:xfrm rot="20421739">
            <a:off x="4489544" y="4144288"/>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6" name="Oval 65"/>
          <p:cNvSpPr>
            <a:spLocks noChangeArrowheads="1"/>
          </p:cNvSpPr>
          <p:nvPr/>
        </p:nvSpPr>
        <p:spPr bwMode="auto">
          <a:xfrm rot="20421739">
            <a:off x="1234087" y="6277354"/>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17" name="组合 16"/>
          <p:cNvGrpSpPr/>
          <p:nvPr/>
        </p:nvGrpSpPr>
        <p:grpSpPr>
          <a:xfrm rot="1324407" flipH="1">
            <a:off x="847854" y="768823"/>
            <a:ext cx="5316155" cy="5095769"/>
            <a:chOff x="2305197" y="1621071"/>
            <a:chExt cx="4172353" cy="3999385"/>
          </a:xfrm>
        </p:grpSpPr>
        <p:sp>
          <p:nvSpPr>
            <p:cNvPr id="18" name="空心弧 17"/>
            <p:cNvSpPr/>
            <p:nvPr/>
          </p:nvSpPr>
          <p:spPr>
            <a:xfrm rot="10984381">
              <a:off x="2305197" y="1621071"/>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19" name="空心弧 18"/>
            <p:cNvSpPr/>
            <p:nvPr/>
          </p:nvSpPr>
          <p:spPr>
            <a:xfrm rot="8834616" flipH="1">
              <a:off x="4013383" y="3156289"/>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grpSp>
      <p:sp>
        <p:nvSpPr>
          <p:cNvPr id="20" name="空心弧 19"/>
          <p:cNvSpPr/>
          <p:nvPr/>
        </p:nvSpPr>
        <p:spPr>
          <a:xfrm rot="9126456">
            <a:off x="1296581" y="5159820"/>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1" name="空心弧 20"/>
          <p:cNvSpPr/>
          <p:nvPr/>
        </p:nvSpPr>
        <p:spPr>
          <a:xfrm rot="20066788">
            <a:off x="4218016" y="162087"/>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2" name="TextBox 21"/>
          <p:cNvSpPr txBox="1"/>
          <p:nvPr/>
        </p:nvSpPr>
        <p:spPr>
          <a:xfrm rot="20421739" flipH="1">
            <a:off x="1549497" y="5528332"/>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3" name="TextBox 22"/>
          <p:cNvSpPr txBox="1"/>
          <p:nvPr/>
        </p:nvSpPr>
        <p:spPr>
          <a:xfrm rot="20421739" flipH="1">
            <a:off x="4471318" y="520021"/>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4" name="TextBox 23"/>
          <p:cNvSpPr txBox="1"/>
          <p:nvPr/>
        </p:nvSpPr>
        <p:spPr>
          <a:xfrm rot="20421739">
            <a:off x="932982" y="3150791"/>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p>
        </p:txBody>
      </p:sp>
      <p:sp>
        <p:nvSpPr>
          <p:cNvPr id="25" name="TextBox 24"/>
          <p:cNvSpPr txBox="1"/>
          <p:nvPr/>
        </p:nvSpPr>
        <p:spPr>
          <a:xfrm rot="20421739">
            <a:off x="3837661" y="2292034"/>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p>
        </p:txBody>
      </p:sp>
    </p:spTree>
    <p:extLst>
      <p:ext uri="{BB962C8B-B14F-4D97-AF65-F5344CB8AC3E}">
        <p14:creationId xmlns:p14="http://schemas.microsoft.com/office/powerpoint/2010/main" xmlns="" val="40187304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65"/>
          <p:cNvSpPr>
            <a:spLocks noChangeArrowheads="1"/>
          </p:cNvSpPr>
          <p:nvPr/>
        </p:nvSpPr>
        <p:spPr bwMode="auto">
          <a:xfrm>
            <a:off x="821873" y="5146755"/>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空心弧 21"/>
          <p:cNvSpPr/>
          <p:nvPr/>
        </p:nvSpPr>
        <p:spPr>
          <a:xfrm rot="5400000">
            <a:off x="694895" y="2873459"/>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3" name="空心弧 22"/>
          <p:cNvSpPr/>
          <p:nvPr/>
        </p:nvSpPr>
        <p:spPr>
          <a:xfrm rot="20985153">
            <a:off x="1669465" y="1770343"/>
            <a:ext cx="1300706" cy="1300706"/>
          </a:xfrm>
          <a:prstGeom prst="blockArc">
            <a:avLst>
              <a:gd name="adj1" fmla="val 6648503"/>
              <a:gd name="adj2" fmla="val 6521053"/>
              <a:gd name="adj3" fmla="val 11519"/>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4" name="TextBox 23"/>
          <p:cNvSpPr txBox="1"/>
          <p:nvPr/>
        </p:nvSpPr>
        <p:spPr>
          <a:xfrm flipH="1">
            <a:off x="539552" y="3168675"/>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01</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25" name="TextBox 24"/>
          <p:cNvSpPr txBox="1"/>
          <p:nvPr/>
        </p:nvSpPr>
        <p:spPr>
          <a:xfrm flipH="1">
            <a:off x="1691680" y="2169274"/>
            <a:ext cx="120058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6" name="TextBox 25"/>
          <p:cNvSpPr txBox="1"/>
          <p:nvPr/>
        </p:nvSpPr>
        <p:spPr>
          <a:xfrm>
            <a:off x="1161243" y="3598368"/>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7" name="Oval 65"/>
          <p:cNvSpPr>
            <a:spLocks noChangeArrowheads="1"/>
          </p:cNvSpPr>
          <p:nvPr/>
        </p:nvSpPr>
        <p:spPr bwMode="auto">
          <a:xfrm>
            <a:off x="3464264" y="3598368"/>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8" name="空心弧 27"/>
          <p:cNvSpPr/>
          <p:nvPr/>
        </p:nvSpPr>
        <p:spPr>
          <a:xfrm rot="5400000">
            <a:off x="3337286" y="1325072"/>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9" name="空心弧 28"/>
          <p:cNvSpPr/>
          <p:nvPr/>
        </p:nvSpPr>
        <p:spPr>
          <a:xfrm rot="20985153">
            <a:off x="4324919" y="221956"/>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0" name="TextBox 29"/>
          <p:cNvSpPr txBox="1"/>
          <p:nvPr/>
        </p:nvSpPr>
        <p:spPr>
          <a:xfrm flipH="1">
            <a:off x="3181943" y="1620288"/>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02</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31" name="TextBox 30"/>
          <p:cNvSpPr txBox="1"/>
          <p:nvPr/>
        </p:nvSpPr>
        <p:spPr>
          <a:xfrm flipH="1">
            <a:off x="4540180" y="620887"/>
            <a:ext cx="9219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32" name="TextBox 31"/>
          <p:cNvSpPr txBox="1"/>
          <p:nvPr/>
        </p:nvSpPr>
        <p:spPr>
          <a:xfrm>
            <a:off x="3803634" y="2049981"/>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33" name="Oval 65"/>
          <p:cNvSpPr>
            <a:spLocks noChangeArrowheads="1"/>
          </p:cNvSpPr>
          <p:nvPr/>
        </p:nvSpPr>
        <p:spPr bwMode="auto">
          <a:xfrm>
            <a:off x="6048686" y="5337626"/>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4" name="空心弧 33"/>
          <p:cNvSpPr/>
          <p:nvPr/>
        </p:nvSpPr>
        <p:spPr>
          <a:xfrm rot="5400000">
            <a:off x="5921708" y="3064330"/>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5" name="空心弧 34"/>
          <p:cNvSpPr/>
          <p:nvPr/>
        </p:nvSpPr>
        <p:spPr>
          <a:xfrm rot="20985153">
            <a:off x="6896278" y="1974277"/>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6" name="TextBox 35"/>
          <p:cNvSpPr txBox="1"/>
          <p:nvPr/>
        </p:nvSpPr>
        <p:spPr>
          <a:xfrm flipH="1">
            <a:off x="5766365" y="3359546"/>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03</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37" name="TextBox 36"/>
          <p:cNvSpPr txBox="1"/>
          <p:nvPr/>
        </p:nvSpPr>
        <p:spPr>
          <a:xfrm flipH="1">
            <a:off x="7092280" y="2360145"/>
            <a:ext cx="9219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38" name="TextBox 37"/>
          <p:cNvSpPr txBox="1"/>
          <p:nvPr/>
        </p:nvSpPr>
        <p:spPr>
          <a:xfrm>
            <a:off x="6388056" y="3789239"/>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39" name="TextBox 38"/>
          <p:cNvSpPr txBox="1"/>
          <p:nvPr/>
        </p:nvSpPr>
        <p:spPr>
          <a:xfrm>
            <a:off x="2393982" y="5301208"/>
            <a:ext cx="4047678"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78570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a:off x="44531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5" name="空心弧 34"/>
          <p:cNvSpPr/>
          <p:nvPr/>
        </p:nvSpPr>
        <p:spPr>
          <a:xfrm rot="9534581">
            <a:off x="23221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6" name="椭圆 3"/>
          <p:cNvSpPr/>
          <p:nvPr/>
        </p:nvSpPr>
        <p:spPr>
          <a:xfrm>
            <a:off x="44316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矩形 36"/>
          <p:cNvSpPr/>
          <p:nvPr/>
        </p:nvSpPr>
        <p:spPr>
          <a:xfrm>
            <a:off x="116324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TextBox 37"/>
          <p:cNvSpPr txBox="1"/>
          <p:nvPr/>
        </p:nvSpPr>
        <p:spPr>
          <a:xfrm flipH="1">
            <a:off x="425818" y="3950402"/>
            <a:ext cx="6982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39" name="TextBox 38"/>
          <p:cNvSpPr txBox="1"/>
          <p:nvPr/>
        </p:nvSpPr>
        <p:spPr>
          <a:xfrm flipH="1">
            <a:off x="105841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40" name="TextBox 39"/>
          <p:cNvSpPr txBox="1"/>
          <p:nvPr/>
        </p:nvSpPr>
        <p:spPr>
          <a:xfrm>
            <a:off x="112405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41" name="燕尾形 40"/>
          <p:cNvSpPr/>
          <p:nvPr/>
        </p:nvSpPr>
        <p:spPr>
          <a:xfrm>
            <a:off x="173930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2" name="燕尾形 41"/>
          <p:cNvSpPr/>
          <p:nvPr/>
        </p:nvSpPr>
        <p:spPr>
          <a:xfrm>
            <a:off x="191932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3" name="燕尾形 42"/>
          <p:cNvSpPr/>
          <p:nvPr/>
        </p:nvSpPr>
        <p:spPr>
          <a:xfrm>
            <a:off x="20993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4" name="Oval 65"/>
          <p:cNvSpPr>
            <a:spLocks noChangeArrowheads="1"/>
          </p:cNvSpPr>
          <p:nvPr/>
        </p:nvSpPr>
        <p:spPr bwMode="auto">
          <a:xfrm>
            <a:off x="338728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5" name="空心弧 44"/>
          <p:cNvSpPr/>
          <p:nvPr/>
        </p:nvSpPr>
        <p:spPr>
          <a:xfrm rot="9534581">
            <a:off x="317418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6" name="椭圆 3"/>
          <p:cNvSpPr/>
          <p:nvPr/>
        </p:nvSpPr>
        <p:spPr>
          <a:xfrm>
            <a:off x="338513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410521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3367788" y="3950402"/>
            <a:ext cx="69823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02</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49" name="TextBox 48"/>
          <p:cNvSpPr txBox="1"/>
          <p:nvPr/>
        </p:nvSpPr>
        <p:spPr>
          <a:xfrm flipH="1">
            <a:off x="400038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50" name="TextBox 49"/>
          <p:cNvSpPr txBox="1"/>
          <p:nvPr/>
        </p:nvSpPr>
        <p:spPr>
          <a:xfrm>
            <a:off x="406602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51" name="燕尾形 50"/>
          <p:cNvSpPr/>
          <p:nvPr/>
        </p:nvSpPr>
        <p:spPr>
          <a:xfrm>
            <a:off x="468127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2" name="燕尾形 51"/>
          <p:cNvSpPr/>
          <p:nvPr/>
        </p:nvSpPr>
        <p:spPr>
          <a:xfrm>
            <a:off x="486129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3" name="燕尾形 52"/>
          <p:cNvSpPr/>
          <p:nvPr/>
        </p:nvSpPr>
        <p:spPr>
          <a:xfrm>
            <a:off x="504131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4" name="Oval 65"/>
          <p:cNvSpPr>
            <a:spLocks noChangeArrowheads="1"/>
          </p:cNvSpPr>
          <p:nvPr/>
        </p:nvSpPr>
        <p:spPr bwMode="auto">
          <a:xfrm>
            <a:off x="632925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5" name="空心弧 54"/>
          <p:cNvSpPr/>
          <p:nvPr/>
        </p:nvSpPr>
        <p:spPr>
          <a:xfrm rot="9534581">
            <a:off x="611615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6" name="椭圆 3"/>
          <p:cNvSpPr/>
          <p:nvPr/>
        </p:nvSpPr>
        <p:spPr>
          <a:xfrm>
            <a:off x="632710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56"/>
          <p:cNvSpPr/>
          <p:nvPr/>
        </p:nvSpPr>
        <p:spPr>
          <a:xfrm>
            <a:off x="704718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TextBox 57"/>
          <p:cNvSpPr txBox="1"/>
          <p:nvPr/>
        </p:nvSpPr>
        <p:spPr>
          <a:xfrm flipH="1">
            <a:off x="6202058" y="3950402"/>
            <a:ext cx="92653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03</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59" name="TextBox 58"/>
          <p:cNvSpPr txBox="1"/>
          <p:nvPr/>
        </p:nvSpPr>
        <p:spPr>
          <a:xfrm flipH="1">
            <a:off x="694235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60" name="TextBox 59"/>
          <p:cNvSpPr txBox="1"/>
          <p:nvPr/>
        </p:nvSpPr>
        <p:spPr>
          <a:xfrm>
            <a:off x="700799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61" name="燕尾形 60"/>
          <p:cNvSpPr/>
          <p:nvPr/>
        </p:nvSpPr>
        <p:spPr>
          <a:xfrm>
            <a:off x="76232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2" name="燕尾形 61"/>
          <p:cNvSpPr/>
          <p:nvPr/>
        </p:nvSpPr>
        <p:spPr>
          <a:xfrm>
            <a:off x="780326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3" name="燕尾形 62"/>
          <p:cNvSpPr/>
          <p:nvPr/>
        </p:nvSpPr>
        <p:spPr>
          <a:xfrm>
            <a:off x="798328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4" name="TextBox 63"/>
          <p:cNvSpPr txBox="1"/>
          <p:nvPr/>
        </p:nvSpPr>
        <p:spPr>
          <a:xfrm>
            <a:off x="200018" y="6206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3DC7B0"/>
                </a:solidFill>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4127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401080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271769" y="1900290"/>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271769" y="4433816"/>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圆角矩形 32"/>
          <p:cNvSpPr/>
          <p:nvPr/>
        </p:nvSpPr>
        <p:spPr>
          <a:xfrm>
            <a:off x="4396628" y="2833450"/>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圆角矩形 33"/>
          <p:cNvSpPr/>
          <p:nvPr/>
        </p:nvSpPr>
        <p:spPr>
          <a:xfrm>
            <a:off x="4396628" y="330896"/>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5" name="组合 34"/>
          <p:cNvGrpSpPr/>
          <p:nvPr/>
        </p:nvGrpSpPr>
        <p:grpSpPr>
          <a:xfrm>
            <a:off x="2710684" y="260648"/>
            <a:ext cx="3704566" cy="5823093"/>
            <a:chOff x="2699792" y="116632"/>
            <a:chExt cx="3888432" cy="6112105"/>
          </a:xfrm>
        </p:grpSpPr>
        <p:grpSp>
          <p:nvGrpSpPr>
            <p:cNvPr id="36" name="组合 35"/>
            <p:cNvGrpSpPr/>
            <p:nvPr/>
          </p:nvGrpSpPr>
          <p:grpSpPr>
            <a:xfrm flipH="1">
              <a:off x="4068621" y="116632"/>
              <a:ext cx="2519603" cy="2253874"/>
              <a:chOff x="1185427" y="2577210"/>
              <a:chExt cx="3033500" cy="2713572"/>
            </a:xfrm>
          </p:grpSpPr>
          <p:sp>
            <p:nvSpPr>
              <p:cNvPr id="46" name="椭圆 45"/>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7"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7" name="组合 36"/>
            <p:cNvGrpSpPr/>
            <p:nvPr/>
          </p:nvGrpSpPr>
          <p:grpSpPr>
            <a:xfrm>
              <a:off x="2736334" y="1810464"/>
              <a:ext cx="1940127" cy="1735512"/>
              <a:chOff x="1185427" y="2577210"/>
              <a:chExt cx="3033500" cy="2713572"/>
            </a:xfrm>
          </p:grpSpPr>
          <p:sp>
            <p:nvSpPr>
              <p:cNvPr id="44" name="椭圆 43"/>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8" name="组合 37"/>
            <p:cNvGrpSpPr/>
            <p:nvPr/>
          </p:nvGrpSpPr>
          <p:grpSpPr>
            <a:xfrm flipH="1">
              <a:off x="4032079" y="2799392"/>
              <a:ext cx="2519603" cy="2253874"/>
              <a:chOff x="1185427" y="2577210"/>
              <a:chExt cx="3033500" cy="2713572"/>
            </a:xfrm>
          </p:grpSpPr>
          <p:sp>
            <p:nvSpPr>
              <p:cNvPr id="42" name="椭圆 41"/>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9" name="组合 38"/>
            <p:cNvGrpSpPr/>
            <p:nvPr/>
          </p:nvGrpSpPr>
          <p:grpSpPr>
            <a:xfrm>
              <a:off x="2699792" y="4493225"/>
              <a:ext cx="1940127" cy="1735512"/>
              <a:chOff x="1185427" y="2577210"/>
              <a:chExt cx="3033500" cy="2713572"/>
            </a:xfrm>
          </p:grpSpPr>
          <p:sp>
            <p:nvSpPr>
              <p:cNvPr id="40" name="椭圆 39"/>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sp>
        <p:nvSpPr>
          <p:cNvPr id="48" name="圆角矩形 20"/>
          <p:cNvSpPr/>
          <p:nvPr/>
        </p:nvSpPr>
        <p:spPr>
          <a:xfrm>
            <a:off x="884117" y="6221371"/>
            <a:ext cx="7432299" cy="636630"/>
          </a:xfrm>
          <a:custGeom>
            <a:avLst/>
            <a:gdLst/>
            <a:ahLst/>
            <a:cxnLst/>
            <a:rect l="l" t="t" r="r" b="b"/>
            <a:pathLst>
              <a:path w="6840761" h="585961">
                <a:moveTo>
                  <a:pt x="0" y="414684"/>
                </a:moveTo>
                <a:lnTo>
                  <a:pt x="0" y="414685"/>
                </a:lnTo>
                <a:close/>
                <a:moveTo>
                  <a:pt x="414685" y="0"/>
                </a:moveTo>
                <a:lnTo>
                  <a:pt x="6426076" y="0"/>
                </a:lnTo>
                <a:cubicBezTo>
                  <a:pt x="6655100" y="0"/>
                  <a:pt x="6840761" y="185661"/>
                  <a:pt x="6840761" y="414685"/>
                </a:cubicBezTo>
                <a:lnTo>
                  <a:pt x="6840760" y="414685"/>
                </a:lnTo>
                <a:cubicBezTo>
                  <a:pt x="6840760" y="475912"/>
                  <a:pt x="6827491" y="534040"/>
                  <a:pt x="6802819" y="585961"/>
                </a:cubicBezTo>
                <a:lnTo>
                  <a:pt x="37942" y="585961"/>
                </a:lnTo>
                <a:cubicBezTo>
                  <a:pt x="13269" y="534040"/>
                  <a:pt x="0" y="475911"/>
                  <a:pt x="0" y="414685"/>
                </a:cubicBezTo>
                <a:cubicBezTo>
                  <a:pt x="0" y="185661"/>
                  <a:pt x="185661" y="0"/>
                  <a:pt x="414685"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4517982" y="905399"/>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3131840" y="2329936"/>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4517982" y="3440750"/>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3131840" y="4865287"/>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a:off x="1115616" y="6221370"/>
            <a:ext cx="6912768"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4" name="TextBox 53"/>
          <p:cNvSpPr txBox="1"/>
          <p:nvPr/>
        </p:nvSpPr>
        <p:spPr>
          <a:xfrm>
            <a:off x="6300193" y="3123545"/>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6300193" y="589092"/>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6" name="TextBox 55"/>
          <p:cNvSpPr txBox="1"/>
          <p:nvPr/>
        </p:nvSpPr>
        <p:spPr>
          <a:xfrm>
            <a:off x="827585" y="2042845"/>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827585" y="4616900"/>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3503970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等腰三角形 33"/>
          <p:cNvSpPr/>
          <p:nvPr/>
        </p:nvSpPr>
        <p:spPr>
          <a:xfrm rot="16200000">
            <a:off x="611561" y="3690787"/>
            <a:ext cx="2304256" cy="1728192"/>
          </a:xfrm>
          <a:prstGeom prst="triangle">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1919609" y="4014469"/>
            <a:ext cx="432049" cy="43204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2007247" y="4110253"/>
            <a:ext cx="243873" cy="243873"/>
          </a:xfrm>
          <a:prstGeom prst="ellipse">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2171244"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矩形 37"/>
          <p:cNvSpPr/>
          <p:nvPr/>
        </p:nvSpPr>
        <p:spPr>
          <a:xfrm>
            <a:off x="2555778" y="4554883"/>
            <a:ext cx="4824536" cy="107659"/>
          </a:xfrm>
          <a:prstGeom prst="rect">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等腰三角形 7"/>
          <p:cNvSpPr/>
          <p:nvPr/>
        </p:nvSpPr>
        <p:spPr>
          <a:xfrm rot="16200000">
            <a:off x="7112138" y="4106005"/>
            <a:ext cx="1541765" cy="1005412"/>
          </a:xfrm>
          <a:custGeom>
            <a:avLst/>
            <a:gdLst/>
            <a:ahLst/>
            <a:cxnLst/>
            <a:rect l="l" t="t" r="r" b="b"/>
            <a:pathLst>
              <a:path w="1541765" h="1005412">
                <a:moveTo>
                  <a:pt x="1541765" y="1005412"/>
                </a:moveTo>
                <a:lnTo>
                  <a:pt x="0" y="1005412"/>
                </a:lnTo>
                <a:lnTo>
                  <a:pt x="670275" y="0"/>
                </a:lnTo>
                <a:lnTo>
                  <a:pt x="871491" y="0"/>
                </a:lnTo>
                <a:close/>
              </a:path>
            </a:pathLst>
          </a:cu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矩形 39"/>
          <p:cNvSpPr/>
          <p:nvPr/>
        </p:nvSpPr>
        <p:spPr>
          <a:xfrm>
            <a:off x="3203848" y="3435683"/>
            <a:ext cx="504056" cy="1043763"/>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40"/>
          <p:cNvSpPr/>
          <p:nvPr/>
        </p:nvSpPr>
        <p:spPr>
          <a:xfrm>
            <a:off x="3203848" y="4257233"/>
            <a:ext cx="504056" cy="222213"/>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41"/>
          <p:cNvSpPr/>
          <p:nvPr/>
        </p:nvSpPr>
        <p:spPr>
          <a:xfrm>
            <a:off x="4139952" y="2931627"/>
            <a:ext cx="504056" cy="1547819"/>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矩形 42"/>
          <p:cNvSpPr/>
          <p:nvPr/>
        </p:nvSpPr>
        <p:spPr>
          <a:xfrm>
            <a:off x="4139952" y="3862532"/>
            <a:ext cx="504056" cy="61691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矩形 43"/>
          <p:cNvSpPr/>
          <p:nvPr/>
        </p:nvSpPr>
        <p:spPr>
          <a:xfrm>
            <a:off x="5081778" y="2402870"/>
            <a:ext cx="504056" cy="2076576"/>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44"/>
          <p:cNvSpPr/>
          <p:nvPr/>
        </p:nvSpPr>
        <p:spPr>
          <a:xfrm>
            <a:off x="5081778" y="3432934"/>
            <a:ext cx="504056" cy="1046512"/>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6084168" y="1970821"/>
            <a:ext cx="504056" cy="2508625"/>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6084168" y="2898699"/>
            <a:ext cx="504056" cy="1580747"/>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任意多边形 47"/>
          <p:cNvSpPr/>
          <p:nvPr/>
        </p:nvSpPr>
        <p:spPr>
          <a:xfrm>
            <a:off x="3429162"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3093844" y="2970707"/>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10%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0" name="TextBox 49"/>
          <p:cNvSpPr txBox="1"/>
          <p:nvPr/>
        </p:nvSpPr>
        <p:spPr>
          <a:xfrm flipH="1">
            <a:off x="4012942" y="2466651"/>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20%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1" name="TextBox 50"/>
          <p:cNvSpPr txBox="1"/>
          <p:nvPr/>
        </p:nvSpPr>
        <p:spPr>
          <a:xfrm flipH="1">
            <a:off x="4994172" y="2040502"/>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50%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2" name="TextBox 51"/>
          <p:cNvSpPr txBox="1"/>
          <p:nvPr/>
        </p:nvSpPr>
        <p:spPr>
          <a:xfrm flipH="1">
            <a:off x="5986949" y="1596364"/>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70%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3" name="TextBox 52"/>
          <p:cNvSpPr txBox="1"/>
          <p:nvPr/>
        </p:nvSpPr>
        <p:spPr>
          <a:xfrm rot="2514057" flipH="1">
            <a:off x="3485644"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54" name="椭圆 53"/>
          <p:cNvSpPr/>
          <p:nvPr/>
        </p:nvSpPr>
        <p:spPr>
          <a:xfrm>
            <a:off x="3100375"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任意多边形 54"/>
          <p:cNvSpPr/>
          <p:nvPr/>
        </p:nvSpPr>
        <p:spPr>
          <a:xfrm>
            <a:off x="4358293"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TextBox 55"/>
          <p:cNvSpPr txBox="1"/>
          <p:nvPr/>
        </p:nvSpPr>
        <p:spPr>
          <a:xfrm rot="2514057" flipH="1">
            <a:off x="4414775"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57" name="椭圆 56"/>
          <p:cNvSpPr/>
          <p:nvPr/>
        </p:nvSpPr>
        <p:spPr>
          <a:xfrm>
            <a:off x="4029506"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任意多边形 57"/>
          <p:cNvSpPr/>
          <p:nvPr/>
        </p:nvSpPr>
        <p:spPr>
          <a:xfrm>
            <a:off x="5287424"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TextBox 58"/>
          <p:cNvSpPr txBox="1"/>
          <p:nvPr/>
        </p:nvSpPr>
        <p:spPr>
          <a:xfrm rot="2514057" flipH="1">
            <a:off x="5343906"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60" name="椭圆 59"/>
          <p:cNvSpPr/>
          <p:nvPr/>
        </p:nvSpPr>
        <p:spPr>
          <a:xfrm>
            <a:off x="4958637"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任意多边形 60"/>
          <p:cNvSpPr/>
          <p:nvPr/>
        </p:nvSpPr>
        <p:spPr>
          <a:xfrm>
            <a:off x="6216555"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TextBox 61"/>
          <p:cNvSpPr txBox="1"/>
          <p:nvPr/>
        </p:nvSpPr>
        <p:spPr>
          <a:xfrm rot="2514057" flipH="1">
            <a:off x="6273037"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63" name="椭圆 62"/>
          <p:cNvSpPr/>
          <p:nvPr/>
        </p:nvSpPr>
        <p:spPr>
          <a:xfrm>
            <a:off x="2123728" y="4194843"/>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TextBox 63"/>
          <p:cNvSpPr txBox="1"/>
          <p:nvPr/>
        </p:nvSpPr>
        <p:spPr>
          <a:xfrm>
            <a:off x="-7741" y="459249"/>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512495" y="1105580"/>
            <a:ext cx="51626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42248510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93740" y="280127"/>
            <a:ext cx="3276304" cy="3182819"/>
            <a:chOff x="1853543" y="908720"/>
            <a:chExt cx="2502433" cy="2431030"/>
          </a:xfrm>
        </p:grpSpPr>
        <p:sp>
          <p:nvSpPr>
            <p:cNvPr id="48" name="椭圆 47"/>
            <p:cNvSpPr/>
            <p:nvPr/>
          </p:nvSpPr>
          <p:spPr>
            <a:xfrm rot="2644783">
              <a:off x="1853543" y="1179510"/>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1" name="组合 50"/>
          <p:cNvGrpSpPr/>
          <p:nvPr/>
        </p:nvGrpSpPr>
        <p:grpSpPr>
          <a:xfrm>
            <a:off x="539552" y="2536354"/>
            <a:ext cx="2714134" cy="2622174"/>
            <a:chOff x="1853543" y="908720"/>
            <a:chExt cx="2502433" cy="2417646"/>
          </a:xfrm>
        </p:grpSpPr>
        <p:sp>
          <p:nvSpPr>
            <p:cNvPr id="52" name="椭圆 51"/>
            <p:cNvSpPr/>
            <p:nvPr/>
          </p:nvSpPr>
          <p:spPr>
            <a:xfrm rot="2644783">
              <a:off x="1853543" y="1166126"/>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5" name="组合 54"/>
          <p:cNvGrpSpPr/>
          <p:nvPr/>
        </p:nvGrpSpPr>
        <p:grpSpPr>
          <a:xfrm>
            <a:off x="2191584" y="4085605"/>
            <a:ext cx="2075023" cy="1988025"/>
            <a:chOff x="1743809" y="908720"/>
            <a:chExt cx="2612167" cy="2502648"/>
          </a:xfrm>
        </p:grpSpPr>
        <p:sp>
          <p:nvSpPr>
            <p:cNvPr id="56" name="椭圆 55"/>
            <p:cNvSpPr/>
            <p:nvPr/>
          </p:nvSpPr>
          <p:spPr>
            <a:xfrm rot="2644783">
              <a:off x="1743809" y="1251128"/>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9" name="组合 58"/>
          <p:cNvGrpSpPr/>
          <p:nvPr/>
        </p:nvGrpSpPr>
        <p:grpSpPr>
          <a:xfrm>
            <a:off x="1702799" y="5330284"/>
            <a:ext cx="1544327" cy="1411084"/>
            <a:chOff x="1581184" y="908720"/>
            <a:chExt cx="2774792" cy="2535385"/>
          </a:xfrm>
        </p:grpSpPr>
        <p:sp>
          <p:nvSpPr>
            <p:cNvPr id="60" name="椭圆 59"/>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3" name="TextBox 62"/>
          <p:cNvSpPr txBox="1"/>
          <p:nvPr/>
        </p:nvSpPr>
        <p:spPr>
          <a:xfrm flipH="1">
            <a:off x="1691680" y="100221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4" name="TextBox 63"/>
          <p:cNvSpPr txBox="1"/>
          <p:nvPr/>
        </p:nvSpPr>
        <p:spPr>
          <a:xfrm>
            <a:off x="1761492" y="1340768"/>
            <a:ext cx="1946412"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flipH="1">
            <a:off x="1115616" y="3115068"/>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a:off x="1353045" y="3436897"/>
            <a:ext cx="136515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flipH="1">
            <a:off x="2625685" y="4651858"/>
            <a:ext cx="1586275"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2915816" y="4911551"/>
            <a:ext cx="1325141"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9" name="TextBox 68"/>
          <p:cNvSpPr txBox="1"/>
          <p:nvPr/>
        </p:nvSpPr>
        <p:spPr>
          <a:xfrm flipH="1">
            <a:off x="2124984" y="5763699"/>
            <a:ext cx="97250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0" name="TextBox 69"/>
          <p:cNvSpPr txBox="1"/>
          <p:nvPr/>
        </p:nvSpPr>
        <p:spPr>
          <a:xfrm>
            <a:off x="3923928" y="2132856"/>
            <a:ext cx="4591641"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71" name="TextBox 70"/>
          <p:cNvSpPr txBox="1"/>
          <p:nvPr/>
        </p:nvSpPr>
        <p:spPr>
          <a:xfrm>
            <a:off x="5364088" y="3715396"/>
            <a:ext cx="3211363"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grpSp>
        <p:nvGrpSpPr>
          <p:cNvPr id="72" name="组合 71"/>
          <p:cNvGrpSpPr/>
          <p:nvPr/>
        </p:nvGrpSpPr>
        <p:grpSpPr>
          <a:xfrm>
            <a:off x="908791" y="486447"/>
            <a:ext cx="951376" cy="869292"/>
            <a:chOff x="1581184" y="908720"/>
            <a:chExt cx="2774792" cy="2535385"/>
          </a:xfrm>
        </p:grpSpPr>
        <p:sp>
          <p:nvSpPr>
            <p:cNvPr id="73" name="椭圆 7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4" name="椭圆 7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5" name="椭圆 7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76" name="TextBox 75"/>
          <p:cNvSpPr txBox="1"/>
          <p:nvPr/>
        </p:nvSpPr>
        <p:spPr>
          <a:xfrm flipH="1">
            <a:off x="1188586" y="711094"/>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77" name="组合 76"/>
          <p:cNvGrpSpPr/>
          <p:nvPr/>
        </p:nvGrpSpPr>
        <p:grpSpPr>
          <a:xfrm>
            <a:off x="403094" y="2659589"/>
            <a:ext cx="951376" cy="869292"/>
            <a:chOff x="1581184" y="908720"/>
            <a:chExt cx="2774792" cy="2535385"/>
          </a:xfrm>
        </p:grpSpPr>
        <p:sp>
          <p:nvSpPr>
            <p:cNvPr id="78" name="椭圆 7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9" name="椭圆 7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0" name="椭圆 7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81" name="TextBox 80"/>
          <p:cNvSpPr txBox="1"/>
          <p:nvPr/>
        </p:nvSpPr>
        <p:spPr>
          <a:xfrm flipH="1">
            <a:off x="682889" y="2884236"/>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82" name="组合 81"/>
          <p:cNvGrpSpPr/>
          <p:nvPr/>
        </p:nvGrpSpPr>
        <p:grpSpPr>
          <a:xfrm>
            <a:off x="3315231" y="3944963"/>
            <a:ext cx="754813" cy="689689"/>
            <a:chOff x="1581184" y="908720"/>
            <a:chExt cx="2774792" cy="2535385"/>
          </a:xfrm>
        </p:grpSpPr>
        <p:sp>
          <p:nvSpPr>
            <p:cNvPr id="83" name="椭圆 8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4" name="椭圆 8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5" name="椭圆 8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86" name="TextBox 85"/>
          <p:cNvSpPr txBox="1"/>
          <p:nvPr/>
        </p:nvSpPr>
        <p:spPr>
          <a:xfrm flipH="1">
            <a:off x="3484186" y="4086993"/>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87" name="组合 86"/>
          <p:cNvGrpSpPr/>
          <p:nvPr/>
        </p:nvGrpSpPr>
        <p:grpSpPr>
          <a:xfrm>
            <a:off x="1655193" y="5157192"/>
            <a:ext cx="756567" cy="691291"/>
            <a:chOff x="1581184" y="908720"/>
            <a:chExt cx="2774792" cy="2535385"/>
          </a:xfrm>
        </p:grpSpPr>
        <p:sp>
          <p:nvSpPr>
            <p:cNvPr id="88" name="椭圆 8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9" name="椭圆 8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90" name="椭圆 8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91" name="TextBox 90"/>
          <p:cNvSpPr txBox="1"/>
          <p:nvPr/>
        </p:nvSpPr>
        <p:spPr>
          <a:xfrm flipH="1">
            <a:off x="1826566" y="5315063"/>
            <a:ext cx="58118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3384098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十字星 32"/>
          <p:cNvSpPr/>
          <p:nvPr/>
        </p:nvSpPr>
        <p:spPr>
          <a:xfrm>
            <a:off x="395536" y="404664"/>
            <a:ext cx="5866930" cy="5238431"/>
          </a:xfrm>
          <a:prstGeom prst="star4">
            <a:avLst>
              <a:gd name="adj" fmla="val 46826"/>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4" name="组合 33"/>
          <p:cNvGrpSpPr/>
          <p:nvPr/>
        </p:nvGrpSpPr>
        <p:grpSpPr>
          <a:xfrm>
            <a:off x="1807031" y="440257"/>
            <a:ext cx="3053002" cy="2217365"/>
            <a:chOff x="2743134" y="979054"/>
            <a:chExt cx="3883211" cy="2820337"/>
          </a:xfrm>
        </p:grpSpPr>
        <p:sp>
          <p:nvSpPr>
            <p:cNvPr id="35"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7" name="组合 36"/>
          <p:cNvGrpSpPr/>
          <p:nvPr/>
        </p:nvGrpSpPr>
        <p:grpSpPr>
          <a:xfrm rot="16200000">
            <a:off x="372388" y="1970121"/>
            <a:ext cx="3053002" cy="2217365"/>
            <a:chOff x="2743134" y="979054"/>
            <a:chExt cx="3883211" cy="2820337"/>
          </a:xfrm>
        </p:grpSpPr>
        <p:sp>
          <p:nvSpPr>
            <p:cNvPr id="38"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0" name="组合 39"/>
          <p:cNvGrpSpPr/>
          <p:nvPr/>
        </p:nvGrpSpPr>
        <p:grpSpPr>
          <a:xfrm rot="5079083">
            <a:off x="3204349" y="1886991"/>
            <a:ext cx="3053002" cy="2217365"/>
            <a:chOff x="2743134" y="979054"/>
            <a:chExt cx="3883211" cy="2820337"/>
          </a:xfrm>
        </p:grpSpPr>
        <p:sp>
          <p:nvSpPr>
            <p:cNvPr id="41"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3" name="组合 42"/>
          <p:cNvGrpSpPr/>
          <p:nvPr/>
        </p:nvGrpSpPr>
        <p:grpSpPr>
          <a:xfrm flipH="1" flipV="1">
            <a:off x="1818554" y="3394259"/>
            <a:ext cx="3053002" cy="2217365"/>
            <a:chOff x="2743134" y="979054"/>
            <a:chExt cx="3883211" cy="2820337"/>
          </a:xfrm>
        </p:grpSpPr>
        <p:sp>
          <p:nvSpPr>
            <p:cNvPr id="44"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flipH="1">
            <a:off x="755576" y="255350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611560" y="208208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3923928" y="247791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3779912" y="200649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4121546" y="3566033"/>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3977530" y="3094615"/>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2339752" y="1378035"/>
            <a:ext cx="739935"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1815787" y="92273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3347864" y="1378035"/>
            <a:ext cx="947121"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flipH="1">
            <a:off x="3174425" y="873979"/>
            <a:ext cx="132556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flipH="1">
            <a:off x="1979712" y="465892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flipH="1">
            <a:off x="1979712" y="4163099"/>
            <a:ext cx="1171983"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7</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3373216" y="461016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3455511" y="4114339"/>
            <a:ext cx="1116489"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6</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755576" y="3705635"/>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611560" y="3309361"/>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8</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a:off x="2699792" y="58070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3" name="TextBox 62"/>
          <p:cNvSpPr txBox="1"/>
          <p:nvPr/>
        </p:nvSpPr>
        <p:spPr>
          <a:xfrm>
            <a:off x="5796136" y="4779149"/>
            <a:ext cx="28352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70466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
          <p:cNvSpPr/>
          <p:nvPr/>
        </p:nvSpPr>
        <p:spPr>
          <a:xfrm>
            <a:off x="714775"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1237957"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1"/>
          <p:cNvSpPr/>
          <p:nvPr/>
        </p:nvSpPr>
        <p:spPr>
          <a:xfrm flipV="1">
            <a:off x="2532148"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22"/>
          <p:cNvSpPr/>
          <p:nvPr/>
        </p:nvSpPr>
        <p:spPr>
          <a:xfrm>
            <a:off x="3055330"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圆角矩形 1"/>
          <p:cNvSpPr/>
          <p:nvPr/>
        </p:nvSpPr>
        <p:spPr>
          <a:xfrm>
            <a:off x="4354674"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椭圆 24"/>
          <p:cNvSpPr/>
          <p:nvPr/>
        </p:nvSpPr>
        <p:spPr>
          <a:xfrm>
            <a:off x="4877856"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圆角矩形 1"/>
          <p:cNvSpPr/>
          <p:nvPr/>
        </p:nvSpPr>
        <p:spPr>
          <a:xfrm flipV="1">
            <a:off x="6168257"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6691439"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0" y="3041385"/>
            <a:ext cx="9144000" cy="45719"/>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TextBox 28"/>
          <p:cNvSpPr txBox="1"/>
          <p:nvPr/>
        </p:nvSpPr>
        <p:spPr>
          <a:xfrm flipH="1">
            <a:off x="1321087" y="4389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0" name="TextBox 29"/>
          <p:cNvSpPr txBox="1"/>
          <p:nvPr/>
        </p:nvSpPr>
        <p:spPr>
          <a:xfrm flipH="1">
            <a:off x="3151575" y="1221302"/>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flipH="1">
            <a:off x="6787684" y="1221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flipH="1">
            <a:off x="4974101" y="4389300"/>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3" name="TextBox 32"/>
          <p:cNvSpPr txBox="1"/>
          <p:nvPr/>
        </p:nvSpPr>
        <p:spPr>
          <a:xfrm>
            <a:off x="1192281"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4" name="TextBox 33"/>
          <p:cNvSpPr txBox="1"/>
          <p:nvPr/>
        </p:nvSpPr>
        <p:spPr>
          <a:xfrm>
            <a:off x="4877856"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2999910"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6" name="TextBox 35"/>
          <p:cNvSpPr txBox="1"/>
          <p:nvPr/>
        </p:nvSpPr>
        <p:spPr>
          <a:xfrm>
            <a:off x="6685485"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a:off x="1403648" y="57332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41181479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989532"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1" name="椭圆 2"/>
          <p:cNvSpPr/>
          <p:nvPr/>
        </p:nvSpPr>
        <p:spPr>
          <a:xfrm>
            <a:off x="986590"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2"/>
          <p:cNvSpPr/>
          <p:nvPr/>
        </p:nvSpPr>
        <p:spPr>
          <a:xfrm>
            <a:off x="999040"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等腰三角形 7"/>
          <p:cNvSpPr/>
          <p:nvPr/>
        </p:nvSpPr>
        <p:spPr>
          <a:xfrm rot="5400000">
            <a:off x="2286801"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圆角矩形 33"/>
          <p:cNvSpPr/>
          <p:nvPr/>
        </p:nvSpPr>
        <p:spPr>
          <a:xfrm>
            <a:off x="1071048"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34"/>
          <p:cNvSpPr/>
          <p:nvPr/>
        </p:nvSpPr>
        <p:spPr>
          <a:xfrm>
            <a:off x="1190968"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flipH="1">
            <a:off x="1071048"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flipH="1">
            <a:off x="1116017"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1241877"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9" name="圆角矩形 38"/>
          <p:cNvSpPr/>
          <p:nvPr/>
        </p:nvSpPr>
        <p:spPr>
          <a:xfrm>
            <a:off x="3563888"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40" name="椭圆 2"/>
          <p:cNvSpPr/>
          <p:nvPr/>
        </p:nvSpPr>
        <p:spPr>
          <a:xfrm>
            <a:off x="3560946"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椭圆 2"/>
          <p:cNvSpPr/>
          <p:nvPr/>
        </p:nvSpPr>
        <p:spPr>
          <a:xfrm>
            <a:off x="3573396"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等腰三角形 7"/>
          <p:cNvSpPr/>
          <p:nvPr/>
        </p:nvSpPr>
        <p:spPr>
          <a:xfrm rot="5400000">
            <a:off x="4861157"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圆角矩形 42"/>
          <p:cNvSpPr/>
          <p:nvPr/>
        </p:nvSpPr>
        <p:spPr>
          <a:xfrm>
            <a:off x="3645404"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圆角矩形 43"/>
          <p:cNvSpPr/>
          <p:nvPr/>
        </p:nvSpPr>
        <p:spPr>
          <a:xfrm>
            <a:off x="3765324"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TextBox 44"/>
          <p:cNvSpPr txBox="1"/>
          <p:nvPr/>
        </p:nvSpPr>
        <p:spPr>
          <a:xfrm flipH="1">
            <a:off x="3645404"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02</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3690373"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a:off x="3816233"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8" name="圆角矩形 47"/>
          <p:cNvSpPr/>
          <p:nvPr/>
        </p:nvSpPr>
        <p:spPr>
          <a:xfrm>
            <a:off x="6138244"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49" name="椭圆 2"/>
          <p:cNvSpPr/>
          <p:nvPr/>
        </p:nvSpPr>
        <p:spPr>
          <a:xfrm>
            <a:off x="6135302"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椭圆 2"/>
          <p:cNvSpPr/>
          <p:nvPr/>
        </p:nvSpPr>
        <p:spPr>
          <a:xfrm>
            <a:off x="6147752"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圆角矩形 51"/>
          <p:cNvSpPr/>
          <p:nvPr/>
        </p:nvSpPr>
        <p:spPr>
          <a:xfrm>
            <a:off x="6219760"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圆角矩形 52"/>
          <p:cNvSpPr/>
          <p:nvPr/>
        </p:nvSpPr>
        <p:spPr>
          <a:xfrm>
            <a:off x="6339680"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TextBox 53"/>
          <p:cNvSpPr txBox="1"/>
          <p:nvPr/>
        </p:nvSpPr>
        <p:spPr>
          <a:xfrm flipH="1">
            <a:off x="6219760"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03</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flipH="1">
            <a:off x="6264729"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a:off x="6390589"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7" name="TextBox 56"/>
          <p:cNvSpPr txBox="1"/>
          <p:nvPr/>
        </p:nvSpPr>
        <p:spPr>
          <a:xfrm>
            <a:off x="1259632" y="404664"/>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1325394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2656312" y="2760295"/>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圆角矩形 27"/>
          <p:cNvSpPr/>
          <p:nvPr/>
        </p:nvSpPr>
        <p:spPr>
          <a:xfrm>
            <a:off x="2656312" y="4665876"/>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圆角矩形 28"/>
          <p:cNvSpPr/>
          <p:nvPr/>
        </p:nvSpPr>
        <p:spPr>
          <a:xfrm>
            <a:off x="2783524" y="287739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圆角矩形 29"/>
          <p:cNvSpPr/>
          <p:nvPr/>
        </p:nvSpPr>
        <p:spPr>
          <a:xfrm>
            <a:off x="2783524" y="47867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2656312" y="854714"/>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2783524" y="9680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2"/>
          <p:cNvSpPr/>
          <p:nvPr/>
        </p:nvSpPr>
        <p:spPr>
          <a:xfrm>
            <a:off x="2213738" y="764704"/>
            <a:ext cx="1138626" cy="4929917"/>
          </a:xfrm>
          <a:custGeom>
            <a:avLst/>
            <a:gdLst/>
            <a:ahLst/>
            <a:cxnLst/>
            <a:rect l="l" t="t" r="r" b="b"/>
            <a:pathLst>
              <a:path w="1138626" h="4929917">
                <a:moveTo>
                  <a:pt x="558062" y="0"/>
                </a:moveTo>
                <a:cubicBezTo>
                  <a:pt x="866271" y="0"/>
                  <a:pt x="1116124" y="249853"/>
                  <a:pt x="1116124" y="558062"/>
                </a:cubicBezTo>
                <a:cubicBezTo>
                  <a:pt x="1116124" y="816259"/>
                  <a:pt x="940778" y="1033502"/>
                  <a:pt x="702078" y="1094994"/>
                </a:cubicBezTo>
                <a:lnTo>
                  <a:pt x="702078" y="1921124"/>
                </a:lnTo>
                <a:cubicBezTo>
                  <a:pt x="949732" y="1977161"/>
                  <a:pt x="1134126" y="2198868"/>
                  <a:pt x="1134126" y="2463643"/>
                </a:cubicBezTo>
                <a:cubicBezTo>
                  <a:pt x="1134126" y="2728418"/>
                  <a:pt x="949732" y="2950125"/>
                  <a:pt x="702078" y="3006163"/>
                </a:cubicBezTo>
                <a:lnTo>
                  <a:pt x="702078" y="3827939"/>
                </a:lnTo>
                <a:cubicBezTo>
                  <a:pt x="951948" y="3882637"/>
                  <a:pt x="1138626" y="4105445"/>
                  <a:pt x="1138626" y="4371855"/>
                </a:cubicBezTo>
                <a:cubicBezTo>
                  <a:pt x="1138626" y="4680064"/>
                  <a:pt x="888773" y="4929917"/>
                  <a:pt x="580564" y="4929917"/>
                </a:cubicBezTo>
                <a:cubicBezTo>
                  <a:pt x="272355" y="4929917"/>
                  <a:pt x="22502" y="4680064"/>
                  <a:pt x="22502" y="4371855"/>
                </a:cubicBezTo>
                <a:cubicBezTo>
                  <a:pt x="22502" y="4121944"/>
                  <a:pt x="186776" y="3910400"/>
                  <a:pt x="414046" y="3841909"/>
                </a:cubicBezTo>
                <a:lnTo>
                  <a:pt x="414046" y="2994986"/>
                </a:lnTo>
                <a:cubicBezTo>
                  <a:pt x="184467" y="2927909"/>
                  <a:pt x="18002" y="2715216"/>
                  <a:pt x="18002" y="2463643"/>
                </a:cubicBezTo>
                <a:cubicBezTo>
                  <a:pt x="18002" y="2212070"/>
                  <a:pt x="184467" y="1999377"/>
                  <a:pt x="414046" y="1932300"/>
                </a:cubicBezTo>
                <a:lnTo>
                  <a:pt x="414046" y="1094994"/>
                </a:lnTo>
                <a:cubicBezTo>
                  <a:pt x="175346" y="1033502"/>
                  <a:pt x="0" y="816259"/>
                  <a:pt x="0" y="558062"/>
                </a:cubicBezTo>
                <a:cubicBezTo>
                  <a:pt x="0" y="249853"/>
                  <a:pt x="249853" y="0"/>
                  <a:pt x="558062" y="0"/>
                </a:cubicBezTo>
                <a:close/>
              </a:path>
            </a:pathLst>
          </a:cu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303748" y="854714"/>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2398367" y="941258"/>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2321750" y="2760295"/>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2416369" y="2846839"/>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326250" y="4668507"/>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a:off x="2420869" y="4755051"/>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flipH="1">
            <a:off x="3419872" y="1179603"/>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1" name="TextBox 40"/>
          <p:cNvSpPr txBox="1"/>
          <p:nvPr/>
        </p:nvSpPr>
        <p:spPr>
          <a:xfrm flipH="1">
            <a:off x="2411760" y="1158117"/>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01</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2" name="TextBox 41"/>
          <p:cNvSpPr txBox="1"/>
          <p:nvPr/>
        </p:nvSpPr>
        <p:spPr>
          <a:xfrm flipH="1">
            <a:off x="3419872" y="3083831"/>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flipH="1">
            <a:off x="2411760" y="3062345"/>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flipH="1">
            <a:off x="3419872" y="4997957"/>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flipH="1">
            <a:off x="2411760" y="4976471"/>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03</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a:off x="3292399" y="1790818"/>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7" name="TextBox 46"/>
          <p:cNvSpPr txBox="1"/>
          <p:nvPr/>
        </p:nvSpPr>
        <p:spPr>
          <a:xfrm>
            <a:off x="3292399" y="3681582"/>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8" name="TextBox 47"/>
          <p:cNvSpPr txBox="1"/>
          <p:nvPr/>
        </p:nvSpPr>
        <p:spPr>
          <a:xfrm>
            <a:off x="3292399" y="5572346"/>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rot="5400000">
            <a:off x="-2086638" y="3036798"/>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4078978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rot="10800000" flipV="1">
            <a:off x="3162787"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5" name="Oval 65"/>
          <p:cNvSpPr>
            <a:spLocks noChangeArrowheads="1"/>
          </p:cNvSpPr>
          <p:nvPr/>
        </p:nvSpPr>
        <p:spPr bwMode="auto">
          <a:xfrm rot="10800000" flipV="1">
            <a:off x="5721856"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6" name="Oval 65"/>
          <p:cNvSpPr>
            <a:spLocks noChangeArrowheads="1"/>
          </p:cNvSpPr>
          <p:nvPr/>
        </p:nvSpPr>
        <p:spPr bwMode="auto">
          <a:xfrm rot="10800000" flipV="1">
            <a:off x="603718"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37" name="组合 36"/>
          <p:cNvGrpSpPr/>
          <p:nvPr/>
        </p:nvGrpSpPr>
        <p:grpSpPr>
          <a:xfrm>
            <a:off x="764423" y="2921655"/>
            <a:ext cx="2472689" cy="2472689"/>
            <a:chOff x="3035415" y="158341"/>
            <a:chExt cx="3253942" cy="3253942"/>
          </a:xfrm>
        </p:grpSpPr>
        <p:sp>
          <p:nvSpPr>
            <p:cNvPr id="38" name="椭圆 37"/>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3184268" y="287644"/>
              <a:ext cx="2968283" cy="2968283"/>
              <a:chOff x="2483768" y="2060848"/>
              <a:chExt cx="3024336" cy="3024336"/>
            </a:xfrm>
          </p:grpSpPr>
          <p:sp>
            <p:nvSpPr>
              <p:cNvPr id="41" name="椭圆 40"/>
              <p:cNvSpPr/>
              <p:nvPr/>
            </p:nvSpPr>
            <p:spPr>
              <a:xfrm>
                <a:off x="2483768" y="2060848"/>
                <a:ext cx="3024336" cy="3024336"/>
              </a:xfrm>
              <a:prstGeom prst="ellipse">
                <a:avLst/>
              </a:prstGeom>
              <a:solidFill>
                <a:srgbClr val="FFD45B"/>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2" name="组合 41"/>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43"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A</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40" name="TextBox 39"/>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45" name="矩形 44"/>
          <p:cNvSpPr/>
          <p:nvPr/>
        </p:nvSpPr>
        <p:spPr>
          <a:xfrm>
            <a:off x="1985535"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6" name="组合 45"/>
          <p:cNvGrpSpPr/>
          <p:nvPr/>
        </p:nvGrpSpPr>
        <p:grpSpPr>
          <a:xfrm>
            <a:off x="3371038" y="2921655"/>
            <a:ext cx="2472689" cy="2472689"/>
            <a:chOff x="3035415" y="158341"/>
            <a:chExt cx="3253942" cy="3253942"/>
          </a:xfrm>
        </p:grpSpPr>
        <p:sp>
          <p:nvSpPr>
            <p:cNvPr id="47" name="椭圆 46"/>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8" name="组合 47"/>
            <p:cNvGrpSpPr/>
            <p:nvPr/>
          </p:nvGrpSpPr>
          <p:grpSpPr>
            <a:xfrm>
              <a:off x="3184268" y="287644"/>
              <a:ext cx="2968283" cy="2968283"/>
              <a:chOff x="2483768" y="2060848"/>
              <a:chExt cx="3024336" cy="3024336"/>
            </a:xfrm>
          </p:grpSpPr>
          <p:sp>
            <p:nvSpPr>
              <p:cNvPr id="50" name="椭圆 49"/>
              <p:cNvSpPr/>
              <p:nvPr/>
            </p:nvSpPr>
            <p:spPr>
              <a:xfrm>
                <a:off x="2483768" y="2060848"/>
                <a:ext cx="3024336" cy="3024336"/>
              </a:xfrm>
              <a:prstGeom prst="ellipse">
                <a:avLst/>
              </a:prstGeom>
              <a:solidFill>
                <a:srgbClr val="F79646">
                  <a:lumMod val="75000"/>
                </a:srgbClr>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1" name="组合 50"/>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52"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TextBox 52"/>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B</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49" name="TextBox 48"/>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54" name="矩形 53"/>
          <p:cNvSpPr/>
          <p:nvPr/>
        </p:nvSpPr>
        <p:spPr>
          <a:xfrm>
            <a:off x="4547583"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5" name="组合 54"/>
          <p:cNvGrpSpPr/>
          <p:nvPr/>
        </p:nvGrpSpPr>
        <p:grpSpPr>
          <a:xfrm>
            <a:off x="5987743" y="2921655"/>
            <a:ext cx="2472689" cy="2472689"/>
            <a:chOff x="3035415" y="158341"/>
            <a:chExt cx="3253942" cy="3253942"/>
          </a:xfrm>
        </p:grpSpPr>
        <p:sp>
          <p:nvSpPr>
            <p:cNvPr id="56" name="椭圆 55"/>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7" name="组合 56"/>
            <p:cNvGrpSpPr/>
            <p:nvPr/>
          </p:nvGrpSpPr>
          <p:grpSpPr>
            <a:xfrm>
              <a:off x="3184268" y="287644"/>
              <a:ext cx="2968283" cy="2968283"/>
              <a:chOff x="2483768" y="2060848"/>
              <a:chExt cx="3024336" cy="3024336"/>
            </a:xfrm>
          </p:grpSpPr>
          <p:sp>
            <p:nvSpPr>
              <p:cNvPr id="59" name="椭圆 58"/>
              <p:cNvSpPr/>
              <p:nvPr/>
            </p:nvSpPr>
            <p:spPr>
              <a:xfrm>
                <a:off x="2483768" y="2060848"/>
                <a:ext cx="3024336" cy="3024336"/>
              </a:xfrm>
              <a:prstGeom prst="ellipse">
                <a:avLst/>
              </a:prstGeom>
              <a:solidFill>
                <a:srgbClr val="C0504D"/>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60" name="组合 59"/>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61"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TextBox 61"/>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C</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58" name="TextBox 57"/>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63" name="矩形 62"/>
          <p:cNvSpPr/>
          <p:nvPr/>
        </p:nvSpPr>
        <p:spPr>
          <a:xfrm>
            <a:off x="7211879" y="2990545"/>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TextBox 63"/>
          <p:cNvSpPr txBox="1"/>
          <p:nvPr/>
        </p:nvSpPr>
        <p:spPr>
          <a:xfrm>
            <a:off x="200018" y="4580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2501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2921401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八角星 1"/>
          <p:cNvSpPr/>
          <p:nvPr/>
        </p:nvSpPr>
        <p:spPr>
          <a:xfrm>
            <a:off x="2429145" y="1367863"/>
            <a:ext cx="4965907" cy="4368029"/>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026517" y="4885727"/>
            <a:ext cx="265499" cy="26549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4655147" y="5483101"/>
            <a:ext cx="362614" cy="362614"/>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6345258" y="4918915"/>
            <a:ext cx="464623" cy="464623"/>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7162739" y="3319566"/>
            <a:ext cx="576390" cy="5763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6544383" y="1500613"/>
            <a:ext cx="752818" cy="752818"/>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4438748" y="548680"/>
            <a:ext cx="1043637" cy="104940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2354588" y="904307"/>
            <a:ext cx="1343857" cy="13512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970377" y="2580829"/>
            <a:ext cx="1725745" cy="173528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a:off x="3484456" y="2786569"/>
            <a:ext cx="2828368" cy="1938992"/>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Baskerville Old Face" pitchFamily="18" charset="0"/>
                <a:ea typeface="微软雅黑" pitchFamily="34" charset="-122"/>
                <a:cs typeface="Times New Roman" pitchFamily="18" charset="0"/>
              </a:rPr>
              <a:t>Click here to add your title</a:t>
            </a:r>
          </a:p>
        </p:txBody>
      </p:sp>
      <p:sp>
        <p:nvSpPr>
          <p:cNvPr id="38" name="TextBox 37"/>
          <p:cNvSpPr txBox="1"/>
          <p:nvPr/>
        </p:nvSpPr>
        <p:spPr>
          <a:xfrm>
            <a:off x="683568" y="4333547"/>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9" name="TextBox 38"/>
          <p:cNvSpPr txBox="1"/>
          <p:nvPr/>
        </p:nvSpPr>
        <p:spPr>
          <a:xfrm>
            <a:off x="1868641" y="5303914"/>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0" name="TextBox 39"/>
          <p:cNvSpPr txBox="1"/>
          <p:nvPr/>
        </p:nvSpPr>
        <p:spPr>
          <a:xfrm>
            <a:off x="4008973" y="58457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1" name="TextBox 40"/>
          <p:cNvSpPr txBox="1"/>
          <p:nvPr/>
        </p:nvSpPr>
        <p:spPr>
          <a:xfrm>
            <a:off x="6012160" y="5402798"/>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2" name="TextBox 41"/>
          <p:cNvSpPr txBox="1"/>
          <p:nvPr/>
        </p:nvSpPr>
        <p:spPr>
          <a:xfrm>
            <a:off x="6855401" y="3902130"/>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3" name="TextBox 42"/>
          <p:cNvSpPr txBox="1"/>
          <p:nvPr/>
        </p:nvSpPr>
        <p:spPr>
          <a:xfrm>
            <a:off x="6855401" y="22453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4" name="TextBox 43"/>
          <p:cNvSpPr txBox="1"/>
          <p:nvPr/>
        </p:nvSpPr>
        <p:spPr>
          <a:xfrm>
            <a:off x="5482385" y="80515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5" name="TextBox 44"/>
          <p:cNvSpPr txBox="1"/>
          <p:nvPr/>
        </p:nvSpPr>
        <p:spPr>
          <a:xfrm>
            <a:off x="755576" y="1146031"/>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6" name="TextBox 45"/>
          <p:cNvSpPr txBox="1"/>
          <p:nvPr/>
        </p:nvSpPr>
        <p:spPr>
          <a:xfrm flipH="1">
            <a:off x="1301197" y="3254541"/>
            <a:ext cx="100811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2480895" y="1353751"/>
            <a:ext cx="100811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4438748" y="878265"/>
            <a:ext cx="1008112"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6430591" y="1710816"/>
            <a:ext cx="100811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7180876" y="3465906"/>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6323635" y="5006892"/>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06</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4584426" y="5535424"/>
            <a:ext cx="504056"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07</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2934948" y="4927292"/>
            <a:ext cx="50405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08</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41335290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62214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
          <p:cNvSpPr/>
          <p:nvPr/>
        </p:nvSpPr>
        <p:spPr>
          <a:xfrm>
            <a:off x="61896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92D050"/>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6"/>
          <p:cNvSpPr/>
          <p:nvPr/>
        </p:nvSpPr>
        <p:spPr>
          <a:xfrm>
            <a:off x="69209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6"/>
          <p:cNvSpPr/>
          <p:nvPr/>
        </p:nvSpPr>
        <p:spPr>
          <a:xfrm flipV="1">
            <a:off x="68827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92D050"/>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174348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327903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
          <p:cNvSpPr/>
          <p:nvPr/>
        </p:nvSpPr>
        <p:spPr>
          <a:xfrm>
            <a:off x="327585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4BACC6"/>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6"/>
          <p:cNvSpPr/>
          <p:nvPr/>
        </p:nvSpPr>
        <p:spPr>
          <a:xfrm>
            <a:off x="334898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6"/>
          <p:cNvSpPr/>
          <p:nvPr/>
        </p:nvSpPr>
        <p:spPr>
          <a:xfrm flipV="1">
            <a:off x="334516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4BACC6"/>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椭圆 39"/>
          <p:cNvSpPr/>
          <p:nvPr/>
        </p:nvSpPr>
        <p:spPr>
          <a:xfrm>
            <a:off x="440037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593592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3"/>
          <p:cNvSpPr/>
          <p:nvPr/>
        </p:nvSpPr>
        <p:spPr>
          <a:xfrm>
            <a:off x="593274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C0504D"/>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6"/>
          <p:cNvSpPr/>
          <p:nvPr/>
        </p:nvSpPr>
        <p:spPr>
          <a:xfrm>
            <a:off x="600587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6"/>
          <p:cNvSpPr/>
          <p:nvPr/>
        </p:nvSpPr>
        <p:spPr>
          <a:xfrm flipV="1">
            <a:off x="600205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44"/>
          <p:cNvSpPr/>
          <p:nvPr/>
        </p:nvSpPr>
        <p:spPr>
          <a:xfrm>
            <a:off x="181645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447334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713023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705726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907147"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97160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2D050"/>
                </a:solidFill>
                <a:effectLst/>
                <a:uLnTx/>
                <a:uFillTx/>
                <a:latin typeface="Arial Rounded MT Bold" pitchFamily="34" charset="0"/>
                <a:ea typeface="微软雅黑" pitchFamily="34" charset="-122"/>
                <a:cs typeface="Times New Roman" pitchFamily="18" charset="0"/>
              </a:rPr>
              <a:t>NO.1</a:t>
            </a:r>
            <a:endParaRPr kumimoji="0" lang="zh-CN" altLang="en-US" sz="2400" b="1" i="0" u="none" strike="noStrike" kern="0" cap="none" spc="0" normalizeH="0" baseline="0" noProof="0" dirty="0">
              <a:ln w="18415" cmpd="sng">
                <a:noFill/>
                <a:prstDash val="solid"/>
              </a:ln>
              <a:solidFill>
                <a:srgbClr val="92D050"/>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3588575"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4BACC6"/>
                </a:solidFill>
                <a:effectLst/>
                <a:uLnTx/>
                <a:uFillTx/>
                <a:latin typeface="Arial Rounded MT Bold" pitchFamily="34" charset="0"/>
                <a:ea typeface="微软雅黑" pitchFamily="34" charset="-122"/>
                <a:cs typeface="Times New Roman" pitchFamily="18" charset="0"/>
              </a:rPr>
              <a:t>NO.2</a:t>
            </a:r>
            <a:endParaRPr kumimoji="0" lang="zh-CN" altLang="en-US" sz="2400" b="1" i="0" u="none" strike="noStrike" kern="0" cap="none" spc="0" normalizeH="0" baseline="0" noProof="0" dirty="0">
              <a:ln w="18415" cmpd="sng">
                <a:noFill/>
                <a:prstDash val="solid"/>
              </a:ln>
              <a:solidFill>
                <a:srgbClr val="4BACC6"/>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620555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NO.3</a:t>
            </a:r>
            <a:endParaRPr kumimoji="0" lang="zh-CN" altLang="en-US" sz="24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3613114"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6319081"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1043608"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6" name="TextBox 55"/>
          <p:cNvSpPr txBox="1"/>
          <p:nvPr/>
        </p:nvSpPr>
        <p:spPr>
          <a:xfrm>
            <a:off x="3716029"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7" name="TextBox 56"/>
          <p:cNvSpPr txBox="1"/>
          <p:nvPr/>
        </p:nvSpPr>
        <p:spPr>
          <a:xfrm>
            <a:off x="6380325"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8" name="TextBox 57"/>
          <p:cNvSpPr txBox="1"/>
          <p:nvPr/>
        </p:nvSpPr>
        <p:spPr>
          <a:xfrm>
            <a:off x="200018" y="476672"/>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9" name="TextBox 58"/>
          <p:cNvSpPr txBox="1"/>
          <p:nvPr/>
        </p:nvSpPr>
        <p:spPr>
          <a:xfrm>
            <a:off x="365093" y="1268760"/>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5320536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088542"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3126778"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梯形 35"/>
          <p:cNvSpPr/>
          <p:nvPr/>
        </p:nvSpPr>
        <p:spPr>
          <a:xfrm flipV="1">
            <a:off x="797141"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圆角矩形 2"/>
          <p:cNvSpPr/>
          <p:nvPr/>
        </p:nvSpPr>
        <p:spPr>
          <a:xfrm>
            <a:off x="1232742"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矩形 37"/>
          <p:cNvSpPr/>
          <p:nvPr/>
        </p:nvSpPr>
        <p:spPr>
          <a:xfrm>
            <a:off x="1242805" y="3898965"/>
            <a:ext cx="2299404" cy="623796"/>
          </a:xfrm>
          <a:prstGeom prst="rect">
            <a:avLst/>
          </a:prstGeom>
          <a:solidFill>
            <a:srgbClr val="9BBB59">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圆角矩形 2"/>
          <p:cNvSpPr/>
          <p:nvPr/>
        </p:nvSpPr>
        <p:spPr>
          <a:xfrm>
            <a:off x="1242805"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9BBB59"/>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0" name="组合 39"/>
          <p:cNvGrpSpPr/>
          <p:nvPr/>
        </p:nvGrpSpPr>
        <p:grpSpPr>
          <a:xfrm>
            <a:off x="2081046" y="2872403"/>
            <a:ext cx="594905" cy="227352"/>
            <a:chOff x="1822052" y="1889283"/>
            <a:chExt cx="899346" cy="495108"/>
          </a:xfrm>
        </p:grpSpPr>
        <p:cxnSp>
          <p:nvCxnSpPr>
            <p:cNvPr id="41" name="曲线连接符 4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2" name="曲线连接符 4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3" name="曲线连接符 4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44" name="矩形 43"/>
          <p:cNvSpPr/>
          <p:nvPr/>
        </p:nvSpPr>
        <p:spPr>
          <a:xfrm>
            <a:off x="1242805" y="3304636"/>
            <a:ext cx="2299404" cy="594329"/>
          </a:xfrm>
          <a:prstGeom prst="rect">
            <a:avLst/>
          </a:prstGeom>
          <a:solidFill>
            <a:srgbClr val="9BBB59">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TextBox 44"/>
          <p:cNvSpPr txBox="1"/>
          <p:nvPr/>
        </p:nvSpPr>
        <p:spPr>
          <a:xfrm flipH="1">
            <a:off x="1469195"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a:off x="1345495"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47" name="TextBox 46"/>
          <p:cNvSpPr txBox="1"/>
          <p:nvPr/>
        </p:nvSpPr>
        <p:spPr>
          <a:xfrm>
            <a:off x="1345495"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48" name="TextBox 47"/>
          <p:cNvSpPr txBox="1"/>
          <p:nvPr/>
        </p:nvSpPr>
        <p:spPr>
          <a:xfrm>
            <a:off x="1345495"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49" name="椭圆 48"/>
          <p:cNvSpPr/>
          <p:nvPr/>
        </p:nvSpPr>
        <p:spPr>
          <a:xfrm>
            <a:off x="7066766"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7105002"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梯形 50"/>
          <p:cNvSpPr/>
          <p:nvPr/>
        </p:nvSpPr>
        <p:spPr>
          <a:xfrm flipV="1">
            <a:off x="4775365"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圆角矩形 2"/>
          <p:cNvSpPr/>
          <p:nvPr/>
        </p:nvSpPr>
        <p:spPr>
          <a:xfrm>
            <a:off x="5210966"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矩形 52"/>
          <p:cNvSpPr/>
          <p:nvPr/>
        </p:nvSpPr>
        <p:spPr>
          <a:xfrm>
            <a:off x="5221029" y="3898965"/>
            <a:ext cx="2299404" cy="623796"/>
          </a:xfrm>
          <a:prstGeom prst="rect">
            <a:avLst/>
          </a:prstGeom>
          <a:solidFill>
            <a:srgbClr val="F79646">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圆角矩形 2"/>
          <p:cNvSpPr/>
          <p:nvPr/>
        </p:nvSpPr>
        <p:spPr>
          <a:xfrm>
            <a:off x="5221029"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F79646">
              <a:lumMod val="75000"/>
            </a:srgbClr>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矩形 54"/>
          <p:cNvSpPr/>
          <p:nvPr/>
        </p:nvSpPr>
        <p:spPr>
          <a:xfrm>
            <a:off x="5221029" y="3304636"/>
            <a:ext cx="2299404" cy="594329"/>
          </a:xfrm>
          <a:prstGeom prst="rect">
            <a:avLst/>
          </a:prstGeom>
          <a:solidFill>
            <a:srgbClr val="F79646">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TextBox 55"/>
          <p:cNvSpPr txBox="1"/>
          <p:nvPr/>
        </p:nvSpPr>
        <p:spPr>
          <a:xfrm flipH="1">
            <a:off x="5447419"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a:off x="5323719"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58" name="TextBox 57"/>
          <p:cNvSpPr txBox="1"/>
          <p:nvPr/>
        </p:nvSpPr>
        <p:spPr>
          <a:xfrm>
            <a:off x="5323719"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59" name="TextBox 58"/>
          <p:cNvSpPr txBox="1"/>
          <p:nvPr/>
        </p:nvSpPr>
        <p:spPr>
          <a:xfrm>
            <a:off x="5323719"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grpSp>
        <p:nvGrpSpPr>
          <p:cNvPr id="60" name="组合 59"/>
          <p:cNvGrpSpPr/>
          <p:nvPr/>
        </p:nvGrpSpPr>
        <p:grpSpPr>
          <a:xfrm>
            <a:off x="6059269" y="2872403"/>
            <a:ext cx="594905" cy="227352"/>
            <a:chOff x="1822052" y="1889283"/>
            <a:chExt cx="899346" cy="495108"/>
          </a:xfrm>
        </p:grpSpPr>
        <p:cxnSp>
          <p:nvCxnSpPr>
            <p:cNvPr id="61" name="曲线连接符 6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2" name="曲线连接符 6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3" name="曲线连接符 6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64" name="TextBox 63"/>
          <p:cNvSpPr txBox="1"/>
          <p:nvPr/>
        </p:nvSpPr>
        <p:spPr>
          <a:xfrm>
            <a:off x="200018" y="404664"/>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246694"/>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14385929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5878338" y="1637427"/>
            <a:ext cx="2448272" cy="2448272"/>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4219832" y="1637427"/>
            <a:ext cx="2448272" cy="2448272"/>
          </a:xfrm>
          <a:prstGeom prst="ellipse">
            <a:avLst/>
          </a:prstGeom>
          <a:solidFill>
            <a:srgbClr val="76A7D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4"/>
          <p:cNvSpPr/>
          <p:nvPr/>
        </p:nvSpPr>
        <p:spPr>
          <a:xfrm>
            <a:off x="5878338"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2558099" y="1637427"/>
            <a:ext cx="2448272" cy="2448272"/>
          </a:xfrm>
          <a:prstGeom prst="ellipse">
            <a:avLst/>
          </a:prstGeom>
          <a:solidFill>
            <a:srgbClr val="9BBB5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899592" y="1637427"/>
            <a:ext cx="2448272" cy="2448272"/>
          </a:xfrm>
          <a:prstGeom prst="ellipse">
            <a:avLst/>
          </a:prstGeom>
          <a:solidFill>
            <a:srgbClr val="F796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4"/>
          <p:cNvSpPr/>
          <p:nvPr/>
        </p:nvSpPr>
        <p:spPr>
          <a:xfrm>
            <a:off x="2558099"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4"/>
          <p:cNvSpPr/>
          <p:nvPr/>
        </p:nvSpPr>
        <p:spPr>
          <a:xfrm>
            <a:off x="4216605"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泪滴形 35"/>
          <p:cNvSpPr/>
          <p:nvPr/>
        </p:nvSpPr>
        <p:spPr>
          <a:xfrm rot="19081151">
            <a:off x="123317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132874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泪滴形 37"/>
          <p:cNvSpPr/>
          <p:nvPr/>
        </p:nvSpPr>
        <p:spPr>
          <a:xfrm rot="19081151">
            <a:off x="296781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a:off x="306338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泪滴形 39"/>
          <p:cNvSpPr/>
          <p:nvPr/>
        </p:nvSpPr>
        <p:spPr>
          <a:xfrm rot="19081151">
            <a:off x="470245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479802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41"/>
          <p:cNvSpPr/>
          <p:nvPr/>
        </p:nvSpPr>
        <p:spPr>
          <a:xfrm rot="19081151">
            <a:off x="643709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653266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flipH="1">
            <a:off x="1307096" y="2633301"/>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flipH="1">
            <a:off x="3222408"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4884141"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6762285"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1379182"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a:off x="3097593"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0" name="TextBox 49"/>
          <p:cNvSpPr txBox="1"/>
          <p:nvPr/>
        </p:nvSpPr>
        <p:spPr>
          <a:xfrm>
            <a:off x="4853350"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TextBox 50"/>
          <p:cNvSpPr txBox="1"/>
          <p:nvPr/>
        </p:nvSpPr>
        <p:spPr>
          <a:xfrm>
            <a:off x="6571761"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2" name="TextBox 51"/>
          <p:cNvSpPr txBox="1"/>
          <p:nvPr/>
        </p:nvSpPr>
        <p:spPr>
          <a:xfrm flipH="1">
            <a:off x="2787538"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4435551"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6098554"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1331640" y="55730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4792727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Oval 65"/>
          <p:cNvSpPr>
            <a:spLocks noChangeArrowheads="1"/>
          </p:cNvSpPr>
          <p:nvPr/>
        </p:nvSpPr>
        <p:spPr bwMode="auto">
          <a:xfrm rot="10800000">
            <a:off x="4540342" y="5639012"/>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2" name="Oval 65"/>
          <p:cNvSpPr>
            <a:spLocks noChangeArrowheads="1"/>
          </p:cNvSpPr>
          <p:nvPr/>
        </p:nvSpPr>
        <p:spPr bwMode="auto">
          <a:xfrm rot="10800000">
            <a:off x="231914" y="5639011"/>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headEnd/>
            <a:tailEnd/>
          </a:ln>
          <a:effectLst/>
        </p:spPr>
        <p:txBody>
          <a:bodyPr wrap="none" anchor="ctr"/>
          <a:lstStyle/>
          <a:p>
            <a:endParaRPr lang="zh-CN" altLang="en-US" kern="0">
              <a:solidFill>
                <a:sysClr val="windowText" lastClr="000000"/>
              </a:solidFill>
              <a:latin typeface="Arial" pitchFamily="34" charset="0"/>
              <a:ea typeface="宋体"/>
            </a:endParaRPr>
          </a:p>
        </p:txBody>
      </p:sp>
      <p:cxnSp>
        <p:nvCxnSpPr>
          <p:cNvPr id="42" name="直接连接符 41"/>
          <p:cNvCxnSpPr/>
          <p:nvPr/>
        </p:nvCxnSpPr>
        <p:spPr>
          <a:xfrm>
            <a:off x="1789408" y="5090146"/>
            <a:ext cx="5499691" cy="0"/>
          </a:xfrm>
          <a:prstGeom prst="line">
            <a:avLst/>
          </a:prstGeom>
          <a:noFill/>
          <a:ln w="57150" cap="flat" cmpd="sng" algn="ctr">
            <a:solidFill>
              <a:sysClr val="window" lastClr="FFFFFF">
                <a:lumMod val="50000"/>
              </a:sysClr>
            </a:solidFill>
            <a:prstDash val="solid"/>
          </a:ln>
          <a:effectLst/>
        </p:spPr>
      </p:cxnSp>
      <p:grpSp>
        <p:nvGrpSpPr>
          <p:cNvPr id="43" name="组合 42"/>
          <p:cNvGrpSpPr/>
          <p:nvPr/>
        </p:nvGrpSpPr>
        <p:grpSpPr>
          <a:xfrm>
            <a:off x="1006044" y="4781245"/>
            <a:ext cx="2341509" cy="1024019"/>
            <a:chOff x="1312255" y="5073413"/>
            <a:chExt cx="1766962" cy="772751"/>
          </a:xfrm>
        </p:grpSpPr>
        <p:grpSp>
          <p:nvGrpSpPr>
            <p:cNvPr id="44" name="组合 43"/>
            <p:cNvGrpSpPr/>
            <p:nvPr/>
          </p:nvGrpSpPr>
          <p:grpSpPr>
            <a:xfrm>
              <a:off x="1312255" y="5073413"/>
              <a:ext cx="883481" cy="772751"/>
              <a:chOff x="1495335" y="5373216"/>
              <a:chExt cx="883481" cy="772751"/>
            </a:xfrm>
          </p:grpSpPr>
          <p:sp>
            <p:nvSpPr>
              <p:cNvPr id="55" name="任意多边形 54"/>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任意多边形 55"/>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7" name="直接连接符 56"/>
              <p:cNvCxnSpPr>
                <a:stCxn id="55"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8" name="椭圆 57"/>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5" name="组合 44"/>
            <p:cNvGrpSpPr/>
            <p:nvPr/>
          </p:nvGrpSpPr>
          <p:grpSpPr>
            <a:xfrm>
              <a:off x="1763688" y="5073413"/>
              <a:ext cx="883481" cy="772751"/>
              <a:chOff x="1495335" y="5373216"/>
              <a:chExt cx="883481" cy="772751"/>
            </a:xfrm>
          </p:grpSpPr>
          <p:sp>
            <p:nvSpPr>
              <p:cNvPr id="51" name="任意多边形 5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任意多边形 5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3" name="直接连接符 52"/>
              <p:cNvCxnSpPr>
                <a:stCxn id="51"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4" name="椭圆 53"/>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6" name="组合 45"/>
            <p:cNvGrpSpPr/>
            <p:nvPr/>
          </p:nvGrpSpPr>
          <p:grpSpPr>
            <a:xfrm>
              <a:off x="2195736" y="5073413"/>
              <a:ext cx="883481" cy="772751"/>
              <a:chOff x="1495335" y="5373216"/>
              <a:chExt cx="883481" cy="772751"/>
            </a:xfrm>
          </p:grpSpPr>
          <p:sp>
            <p:nvSpPr>
              <p:cNvPr id="47" name="任意多边形 4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任意多边形 4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9" name="直接连接符 48"/>
              <p:cNvCxnSpPr>
                <a:stCxn id="47"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0" name="椭圆 49"/>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grpSp>
        <p:nvGrpSpPr>
          <p:cNvPr id="59" name="组合 58"/>
          <p:cNvGrpSpPr/>
          <p:nvPr/>
        </p:nvGrpSpPr>
        <p:grpSpPr>
          <a:xfrm flipH="1">
            <a:off x="5751949" y="4781245"/>
            <a:ext cx="2341509" cy="1024019"/>
            <a:chOff x="1312255" y="5073413"/>
            <a:chExt cx="1766962" cy="772751"/>
          </a:xfrm>
        </p:grpSpPr>
        <p:grpSp>
          <p:nvGrpSpPr>
            <p:cNvPr id="60" name="组合 59"/>
            <p:cNvGrpSpPr/>
            <p:nvPr/>
          </p:nvGrpSpPr>
          <p:grpSpPr>
            <a:xfrm>
              <a:off x="1312255" y="5073413"/>
              <a:ext cx="883481" cy="772751"/>
              <a:chOff x="1495335" y="5373216"/>
              <a:chExt cx="883481" cy="772751"/>
            </a:xfrm>
          </p:grpSpPr>
          <p:sp>
            <p:nvSpPr>
              <p:cNvPr id="71" name="任意多边形 7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2" name="任意多边形 7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73" name="直接连接符 72"/>
              <p:cNvCxnSpPr>
                <a:stCxn id="71"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4" name="椭圆 73"/>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61" name="组合 60"/>
            <p:cNvGrpSpPr/>
            <p:nvPr/>
          </p:nvGrpSpPr>
          <p:grpSpPr>
            <a:xfrm>
              <a:off x="1763688" y="5073413"/>
              <a:ext cx="883481" cy="772751"/>
              <a:chOff x="1495335" y="5373216"/>
              <a:chExt cx="883481" cy="772751"/>
            </a:xfrm>
          </p:grpSpPr>
          <p:sp>
            <p:nvSpPr>
              <p:cNvPr id="67" name="任意多边形 6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8" name="任意多边形 6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69" name="直接连接符 68"/>
              <p:cNvCxnSpPr>
                <a:stCxn id="67"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0" name="椭圆 69"/>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62" name="组合 61"/>
            <p:cNvGrpSpPr/>
            <p:nvPr/>
          </p:nvGrpSpPr>
          <p:grpSpPr>
            <a:xfrm>
              <a:off x="2195736" y="5073413"/>
              <a:ext cx="883481" cy="772751"/>
              <a:chOff x="1495335" y="5373216"/>
              <a:chExt cx="883481" cy="772751"/>
            </a:xfrm>
          </p:grpSpPr>
          <p:sp>
            <p:nvSpPr>
              <p:cNvPr id="63" name="任意多边形 62"/>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任意多边形 63"/>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65" name="直接连接符 64"/>
              <p:cNvCxnSpPr>
                <a:stCxn id="63"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66" name="椭圆 65"/>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sp>
        <p:nvSpPr>
          <p:cNvPr id="75" name="椭圆形标注 74"/>
          <p:cNvSpPr/>
          <p:nvPr/>
        </p:nvSpPr>
        <p:spPr>
          <a:xfrm>
            <a:off x="899592" y="2060845"/>
            <a:ext cx="3059191" cy="2087457"/>
          </a:xfrm>
          <a:prstGeom prst="wedgeEllipseCallout">
            <a:avLst>
              <a:gd name="adj1" fmla="val -22901"/>
              <a:gd name="adj2" fmla="val 64006"/>
            </a:avLst>
          </a:prstGeom>
          <a:solidFill>
            <a:srgbClr val="F79646">
              <a:lumMod val="75000"/>
            </a:srgbClr>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6" name="椭圆形标注 75"/>
          <p:cNvSpPr/>
          <p:nvPr/>
        </p:nvSpPr>
        <p:spPr>
          <a:xfrm flipH="1">
            <a:off x="5113209" y="2060844"/>
            <a:ext cx="3059191" cy="2087457"/>
          </a:xfrm>
          <a:prstGeom prst="wedgeEllipseCallout">
            <a:avLst>
              <a:gd name="adj1" fmla="val -22901"/>
              <a:gd name="adj2" fmla="val 64006"/>
            </a:avLst>
          </a:prstGeom>
          <a:solidFill>
            <a:srgbClr val="4BACC6"/>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TextBox 76"/>
          <p:cNvSpPr txBox="1"/>
          <p:nvPr/>
        </p:nvSpPr>
        <p:spPr>
          <a:xfrm flipH="1">
            <a:off x="1514400" y="2420888"/>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78" name="TextBox 77"/>
          <p:cNvSpPr txBox="1"/>
          <p:nvPr/>
        </p:nvSpPr>
        <p:spPr>
          <a:xfrm>
            <a:off x="1547218" y="2834352"/>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79" name="TextBox 78"/>
          <p:cNvSpPr txBox="1"/>
          <p:nvPr/>
        </p:nvSpPr>
        <p:spPr>
          <a:xfrm flipH="1">
            <a:off x="5631534" y="2493477"/>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80" name="TextBox 79"/>
          <p:cNvSpPr txBox="1"/>
          <p:nvPr/>
        </p:nvSpPr>
        <p:spPr>
          <a:xfrm>
            <a:off x="5664352" y="2906941"/>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81" name="TextBox 80"/>
          <p:cNvSpPr txBox="1"/>
          <p:nvPr/>
        </p:nvSpPr>
        <p:spPr>
          <a:xfrm>
            <a:off x="1331640" y="620688"/>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285994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xmlns="" val="0"/>
              </a:ext>
            </a:extLst>
          </a:blip>
          <a:srcRect l="61651"/>
          <a:stretch/>
        </p:blipFill>
        <p:spPr bwMode="auto">
          <a:xfrm>
            <a:off x="5660396" y="4076173"/>
            <a:ext cx="1935940" cy="13649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8758"/>
          <a:stretch/>
        </p:blipFill>
        <p:spPr bwMode="auto">
          <a:xfrm>
            <a:off x="819893" y="2912492"/>
            <a:ext cx="2081976" cy="1361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1651"/>
          <a:stretch/>
        </p:blipFill>
        <p:spPr bwMode="auto">
          <a:xfrm>
            <a:off x="5660396" y="1730195"/>
            <a:ext cx="1935940" cy="13649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9" name="圆角矩形 28"/>
          <p:cNvSpPr/>
          <p:nvPr/>
        </p:nvSpPr>
        <p:spPr>
          <a:xfrm>
            <a:off x="1331639" y="578660"/>
            <a:ext cx="4968552" cy="1299666"/>
          </a:xfrm>
          <a:prstGeom prst="roundRect">
            <a:avLst/>
          </a:prstGeom>
          <a:noFill/>
          <a:ln w="762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矩形 29"/>
          <p:cNvSpPr/>
          <p:nvPr/>
        </p:nvSpPr>
        <p:spPr>
          <a:xfrm>
            <a:off x="1331639" y="831761"/>
            <a:ext cx="4968552" cy="76798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矩形 30"/>
          <p:cNvSpPr/>
          <p:nvPr/>
        </p:nvSpPr>
        <p:spPr>
          <a:xfrm>
            <a:off x="2612793" y="2028657"/>
            <a:ext cx="4968552" cy="767985"/>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38349"/>
          <a:stretch/>
        </p:blipFill>
        <p:spPr bwMode="auto">
          <a:xfrm>
            <a:off x="2548086" y="1730195"/>
            <a:ext cx="3112310" cy="13649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矩形 32"/>
          <p:cNvSpPr/>
          <p:nvPr/>
        </p:nvSpPr>
        <p:spPr>
          <a:xfrm>
            <a:off x="899591" y="3209000"/>
            <a:ext cx="4968552" cy="767985"/>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4"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1241"/>
          <a:stretch/>
        </p:blipFill>
        <p:spPr bwMode="auto">
          <a:xfrm>
            <a:off x="2901869" y="2912492"/>
            <a:ext cx="2966274" cy="1361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5" name="TextBox 34"/>
          <p:cNvSpPr txBox="1"/>
          <p:nvPr/>
        </p:nvSpPr>
        <p:spPr>
          <a:xfrm flipH="1">
            <a:off x="2300520" y="966294"/>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6" name="TextBox 35"/>
          <p:cNvSpPr txBox="1"/>
          <p:nvPr/>
        </p:nvSpPr>
        <p:spPr>
          <a:xfrm>
            <a:off x="3367968" y="1005564"/>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flipH="1">
            <a:off x="3596664" y="2158753"/>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4664112" y="2198023"/>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9" name="TextBox 38"/>
          <p:cNvSpPr txBox="1"/>
          <p:nvPr/>
        </p:nvSpPr>
        <p:spPr>
          <a:xfrm flipH="1">
            <a:off x="1835696" y="3339097"/>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0" name="TextBox 39"/>
          <p:cNvSpPr txBox="1"/>
          <p:nvPr/>
        </p:nvSpPr>
        <p:spPr>
          <a:xfrm>
            <a:off x="2903144" y="3378366"/>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1" name="燕尾形 40"/>
          <p:cNvSpPr/>
          <p:nvPr/>
        </p:nvSpPr>
        <p:spPr>
          <a:xfrm>
            <a:off x="2051720" y="106323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2" name="燕尾形 41"/>
          <p:cNvSpPr/>
          <p:nvPr/>
        </p:nvSpPr>
        <p:spPr>
          <a:xfrm>
            <a:off x="3335420" y="229449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3" name="燕尾形 42"/>
          <p:cNvSpPr/>
          <p:nvPr/>
        </p:nvSpPr>
        <p:spPr>
          <a:xfrm>
            <a:off x="1612081" y="3474841"/>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4" name="TextBox 43"/>
          <p:cNvSpPr txBox="1"/>
          <p:nvPr/>
        </p:nvSpPr>
        <p:spPr>
          <a:xfrm>
            <a:off x="2612794" y="573499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884106"/>
                </a:solidFill>
                <a:uLnTx/>
                <a:uFillTx/>
                <a:latin typeface="Arial Rounded MT Bold" pitchFamily="34" charset="0"/>
                <a:ea typeface="微软雅黑" pitchFamily="34" charset="-122"/>
                <a:cs typeface="Times New Roman" pitchFamily="18" charset="0"/>
              </a:rPr>
              <a:t>Click here to add your title</a:t>
            </a:r>
          </a:p>
        </p:txBody>
      </p:sp>
      <p:pic>
        <p:nvPicPr>
          <p:cNvPr id="45" name="Picture 3"/>
          <p:cNvPicPr>
            <a:picLocks noChangeAspect="1" noChangeArrowheads="1"/>
          </p:cNvPicPr>
          <p:nvPr/>
        </p:nvPicPr>
        <p:blipFill rotWithShape="1">
          <a:blip r:embed="rId3" cstate="print">
            <a:duotone>
              <a:prstClr val="black"/>
              <a:schemeClr val="accent2">
                <a:lumMod val="75000"/>
                <a:tint val="45000"/>
                <a:satMod val="400000"/>
              </a:schemeClr>
            </a:duotone>
            <a:extLst>
              <a:ext uri="{28A0092B-C50C-407E-A947-70E740481C1C}">
                <a14:useLocalDpi xmlns:a14="http://schemas.microsoft.com/office/drawing/2010/main" xmlns="" val="0"/>
              </a:ext>
            </a:extLst>
          </a:blip>
          <a:srcRect r="38349"/>
          <a:stretch/>
        </p:blipFill>
        <p:spPr bwMode="auto">
          <a:xfrm>
            <a:off x="2548086" y="4076173"/>
            <a:ext cx="3112310" cy="13649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矩形 45"/>
          <p:cNvSpPr/>
          <p:nvPr/>
        </p:nvSpPr>
        <p:spPr>
          <a:xfrm>
            <a:off x="2612793" y="4374635"/>
            <a:ext cx="4968552" cy="767985"/>
          </a:xfrm>
          <a:prstGeom prst="rect">
            <a:avLst/>
          </a:prstGeom>
          <a:solidFill>
            <a:schemeClr val="accent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TextBox 46"/>
          <p:cNvSpPr txBox="1"/>
          <p:nvPr/>
        </p:nvSpPr>
        <p:spPr>
          <a:xfrm flipH="1">
            <a:off x="3596664" y="4504731"/>
            <a:ext cx="1191360"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4664112" y="4544001"/>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9" name="燕尾形 48"/>
          <p:cNvSpPr/>
          <p:nvPr/>
        </p:nvSpPr>
        <p:spPr>
          <a:xfrm>
            <a:off x="3335420" y="4640475"/>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xmlns="" val="4028334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239472" y="2490415"/>
            <a:ext cx="2064069" cy="2882801"/>
            <a:chOff x="3275856" y="2132856"/>
            <a:chExt cx="2520280" cy="3519971"/>
          </a:xfrm>
        </p:grpSpPr>
        <p:grpSp>
          <p:nvGrpSpPr>
            <p:cNvPr id="44" name="组合 43"/>
            <p:cNvGrpSpPr/>
            <p:nvPr/>
          </p:nvGrpSpPr>
          <p:grpSpPr>
            <a:xfrm>
              <a:off x="3275856" y="2132856"/>
              <a:ext cx="2520280" cy="2730303"/>
              <a:chOff x="1403648" y="692696"/>
              <a:chExt cx="3456384" cy="3744416"/>
            </a:xfrm>
          </p:grpSpPr>
          <p:sp>
            <p:nvSpPr>
              <p:cNvPr id="5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椭圆 5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TextBox 44"/>
            <p:cNvSpPr txBox="1"/>
            <p:nvPr/>
          </p:nvSpPr>
          <p:spPr>
            <a:xfrm flipH="1">
              <a:off x="3607432" y="2669571"/>
              <a:ext cx="1007088" cy="5673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46" name="直接连接符 45"/>
            <p:cNvCxnSpPr/>
            <p:nvPr/>
          </p:nvCxnSpPr>
          <p:spPr>
            <a:xfrm>
              <a:off x="4601457" y="3231227"/>
              <a:ext cx="749568" cy="0"/>
            </a:xfrm>
            <a:prstGeom prst="line">
              <a:avLst/>
            </a:prstGeom>
            <a:noFill/>
            <a:ln w="9525" cap="flat" cmpd="sng" algn="ctr">
              <a:solidFill>
                <a:srgbClr val="C0504D"/>
              </a:solidFill>
              <a:prstDash val="solid"/>
            </a:ln>
            <a:effectLst/>
          </p:spPr>
        </p:cxnSp>
        <p:sp>
          <p:nvSpPr>
            <p:cNvPr id="47" name="TextBox 4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3645853" y="3336923"/>
              <a:ext cx="1759812"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9" name="TextBox 4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53" name="组合 52"/>
          <p:cNvGrpSpPr/>
          <p:nvPr/>
        </p:nvGrpSpPr>
        <p:grpSpPr>
          <a:xfrm>
            <a:off x="2441146" y="2490415"/>
            <a:ext cx="2064069" cy="2882801"/>
            <a:chOff x="3275856" y="2132856"/>
            <a:chExt cx="2520280" cy="3519971"/>
          </a:xfrm>
        </p:grpSpPr>
        <p:grpSp>
          <p:nvGrpSpPr>
            <p:cNvPr id="54" name="组合 53"/>
            <p:cNvGrpSpPr/>
            <p:nvPr/>
          </p:nvGrpSpPr>
          <p:grpSpPr>
            <a:xfrm>
              <a:off x="3275856" y="2132856"/>
              <a:ext cx="2520280" cy="2730303"/>
              <a:chOff x="1403648" y="692696"/>
              <a:chExt cx="3456384" cy="3744416"/>
            </a:xfrm>
          </p:grpSpPr>
          <p:sp>
            <p:nvSpPr>
              <p:cNvPr id="6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5" name="TextBox 5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56" name="直接连接符 55"/>
            <p:cNvCxnSpPr/>
            <p:nvPr/>
          </p:nvCxnSpPr>
          <p:spPr>
            <a:xfrm>
              <a:off x="4601457" y="3231227"/>
              <a:ext cx="749568" cy="0"/>
            </a:xfrm>
            <a:prstGeom prst="line">
              <a:avLst/>
            </a:prstGeom>
            <a:noFill/>
            <a:ln w="9525" cap="flat" cmpd="sng" algn="ctr">
              <a:solidFill>
                <a:srgbClr val="C0504D"/>
              </a:solidFill>
              <a:prstDash val="solid"/>
            </a:ln>
            <a:effectLst/>
          </p:spPr>
        </p:cxnSp>
        <p:sp>
          <p:nvSpPr>
            <p:cNvPr id="57" name="TextBox 5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9" name="TextBox 5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63" name="组合 62"/>
          <p:cNvGrpSpPr/>
          <p:nvPr/>
        </p:nvGrpSpPr>
        <p:grpSpPr>
          <a:xfrm>
            <a:off x="4642820" y="2490415"/>
            <a:ext cx="2064069" cy="2882801"/>
            <a:chOff x="3275856" y="2132856"/>
            <a:chExt cx="2520280" cy="3519971"/>
          </a:xfrm>
        </p:grpSpPr>
        <p:grpSp>
          <p:nvGrpSpPr>
            <p:cNvPr id="64" name="组合 63"/>
            <p:cNvGrpSpPr/>
            <p:nvPr/>
          </p:nvGrpSpPr>
          <p:grpSpPr>
            <a:xfrm>
              <a:off x="3275856" y="2132856"/>
              <a:ext cx="2520280" cy="2730303"/>
              <a:chOff x="1403648" y="692696"/>
              <a:chExt cx="3456384" cy="3744416"/>
            </a:xfrm>
          </p:grpSpPr>
          <p:sp>
            <p:nvSpPr>
              <p:cNvPr id="7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椭圆 7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5" name="TextBox 6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66" name="直接连接符 65"/>
            <p:cNvCxnSpPr/>
            <p:nvPr/>
          </p:nvCxnSpPr>
          <p:spPr>
            <a:xfrm>
              <a:off x="4601457" y="3231227"/>
              <a:ext cx="749568" cy="0"/>
            </a:xfrm>
            <a:prstGeom prst="line">
              <a:avLst/>
            </a:prstGeom>
            <a:noFill/>
            <a:ln w="9525" cap="flat" cmpd="sng" algn="ctr">
              <a:solidFill>
                <a:srgbClr val="C0504D"/>
              </a:solidFill>
              <a:prstDash val="solid"/>
            </a:ln>
            <a:effectLst/>
          </p:spPr>
        </p:cxnSp>
        <p:sp>
          <p:nvSpPr>
            <p:cNvPr id="67" name="TextBox 6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73" name="组合 72"/>
          <p:cNvGrpSpPr/>
          <p:nvPr/>
        </p:nvGrpSpPr>
        <p:grpSpPr>
          <a:xfrm>
            <a:off x="6844494" y="2490415"/>
            <a:ext cx="2064069" cy="2882801"/>
            <a:chOff x="3275856" y="2132856"/>
            <a:chExt cx="2520280" cy="3519971"/>
          </a:xfrm>
        </p:grpSpPr>
        <p:grpSp>
          <p:nvGrpSpPr>
            <p:cNvPr id="74" name="组合 73"/>
            <p:cNvGrpSpPr/>
            <p:nvPr/>
          </p:nvGrpSpPr>
          <p:grpSpPr>
            <a:xfrm>
              <a:off x="3275856" y="2132856"/>
              <a:ext cx="2520280" cy="2730303"/>
              <a:chOff x="1403648" y="692696"/>
              <a:chExt cx="3456384" cy="3744416"/>
            </a:xfrm>
          </p:grpSpPr>
          <p:sp>
            <p:nvSpPr>
              <p:cNvPr id="8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椭圆 8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5" name="TextBox 7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76" name="直接连接符 75"/>
            <p:cNvCxnSpPr/>
            <p:nvPr/>
          </p:nvCxnSpPr>
          <p:spPr>
            <a:xfrm>
              <a:off x="4601457" y="3231227"/>
              <a:ext cx="749568" cy="0"/>
            </a:xfrm>
            <a:prstGeom prst="line">
              <a:avLst/>
            </a:prstGeom>
            <a:noFill/>
            <a:ln w="9525" cap="flat" cmpd="sng" algn="ctr">
              <a:solidFill>
                <a:srgbClr val="C0504D"/>
              </a:solidFill>
              <a:prstDash val="solid"/>
            </a:ln>
            <a:effectLst/>
          </p:spPr>
        </p:cxnSp>
        <p:sp>
          <p:nvSpPr>
            <p:cNvPr id="77" name="TextBox 7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78" name="TextBox 77"/>
            <p:cNvSpPr txBox="1"/>
            <p:nvPr/>
          </p:nvSpPr>
          <p:spPr>
            <a:xfrm>
              <a:off x="3612975" y="3318620"/>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9" name="TextBox 7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sp>
        <p:nvSpPr>
          <p:cNvPr id="83" name="TextBox 82"/>
          <p:cNvSpPr txBox="1"/>
          <p:nvPr/>
        </p:nvSpPr>
        <p:spPr>
          <a:xfrm>
            <a:off x="1115616" y="982469"/>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8213232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云形 1"/>
          <p:cNvSpPr/>
          <p:nvPr/>
        </p:nvSpPr>
        <p:spPr>
          <a:xfrm flipV="1">
            <a:off x="1527687" y="2343071"/>
            <a:ext cx="6231174" cy="2564270"/>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ysClr val="window" lastClr="FFFFFF"/>
          </a:solidFill>
          <a:ln w="25400" cap="flat" cmpd="sng" algn="ctr">
            <a:noFill/>
            <a:prstDash val="solid"/>
          </a:ln>
          <a:effectLst>
            <a:outerShdw blurRad="927100" sx="102000" sy="102000" algn="ctr" rotWithShape="0">
              <a:prstClr val="black">
                <a:alpha val="2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云形 1"/>
          <p:cNvSpPr/>
          <p:nvPr/>
        </p:nvSpPr>
        <p:spPr>
          <a:xfrm flipV="1">
            <a:off x="1759445" y="2547808"/>
            <a:ext cx="5764582" cy="2256105"/>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rgbClr val="EEECE1">
              <a:lumMod val="75000"/>
            </a:srgbClr>
          </a:solidFill>
          <a:ln w="25400" cap="flat" cmpd="sng" algn="ctr">
            <a:noFill/>
            <a:prstDash val="solid"/>
          </a:ln>
          <a:effectLst>
            <a:innerShdw blurRad="215900" dist="152400" dir="5400000">
              <a:prstClr val="black">
                <a:alpha val="38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2819078" y="2188406"/>
            <a:ext cx="1226926" cy="1226926"/>
            <a:chOff x="2915816" y="1622227"/>
            <a:chExt cx="1302717" cy="1302717"/>
          </a:xfrm>
        </p:grpSpPr>
        <p:sp>
          <p:nvSpPr>
            <p:cNvPr id="40" name="椭圆 39"/>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2" name="组合 41"/>
          <p:cNvGrpSpPr/>
          <p:nvPr/>
        </p:nvGrpSpPr>
        <p:grpSpPr>
          <a:xfrm>
            <a:off x="5602737" y="2533691"/>
            <a:ext cx="1495104" cy="1495104"/>
            <a:chOff x="2915816" y="1622227"/>
            <a:chExt cx="1302717" cy="1302717"/>
          </a:xfrm>
        </p:grpSpPr>
        <p:sp>
          <p:nvSpPr>
            <p:cNvPr id="43" name="椭圆 42"/>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5" name="组合 44"/>
          <p:cNvGrpSpPr/>
          <p:nvPr/>
        </p:nvGrpSpPr>
        <p:grpSpPr>
          <a:xfrm>
            <a:off x="1253059" y="4025699"/>
            <a:ext cx="1226926" cy="1226926"/>
            <a:chOff x="2915816" y="1622227"/>
            <a:chExt cx="1302717" cy="1302717"/>
          </a:xfrm>
        </p:grpSpPr>
        <p:sp>
          <p:nvSpPr>
            <p:cNvPr id="46" name="椭圆 45"/>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8" name="组合 47"/>
          <p:cNvGrpSpPr/>
          <p:nvPr/>
        </p:nvGrpSpPr>
        <p:grpSpPr>
          <a:xfrm>
            <a:off x="4039813" y="3854592"/>
            <a:ext cx="1934391" cy="1934391"/>
            <a:chOff x="2915816" y="1622227"/>
            <a:chExt cx="1302717" cy="1302717"/>
          </a:xfrm>
        </p:grpSpPr>
        <p:sp>
          <p:nvSpPr>
            <p:cNvPr id="49" name="椭圆 48"/>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1" name="TextBox 50"/>
          <p:cNvSpPr txBox="1"/>
          <p:nvPr/>
        </p:nvSpPr>
        <p:spPr>
          <a:xfrm flipH="1">
            <a:off x="3062739" y="2597064"/>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1515820" y="4423475"/>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5999487" y="3076671"/>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4478190" y="4568248"/>
            <a:ext cx="1121450" cy="64351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03</a:t>
            </a:r>
            <a:endParaRPr kumimoji="0" lang="zh-CN" altLang="en-US" sz="48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5" name="任意多边形 54"/>
          <p:cNvSpPr/>
          <p:nvPr/>
        </p:nvSpPr>
        <p:spPr>
          <a:xfrm>
            <a:off x="2479985" y="1835095"/>
            <a:ext cx="892802" cy="350022"/>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2260279" y="1755717"/>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a:off x="416410" y="197025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8" name="TextBox 57"/>
          <p:cNvSpPr txBox="1"/>
          <p:nvPr/>
        </p:nvSpPr>
        <p:spPr>
          <a:xfrm flipH="1">
            <a:off x="728004" y="1695936"/>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sp>
        <p:nvSpPr>
          <p:cNvPr id="59" name="任意多边形 58"/>
          <p:cNvSpPr/>
          <p:nvPr/>
        </p:nvSpPr>
        <p:spPr>
          <a:xfrm flipH="1">
            <a:off x="6343494" y="1963965"/>
            <a:ext cx="592439" cy="569627"/>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0" name="椭圆 59"/>
          <p:cNvSpPr/>
          <p:nvPr/>
        </p:nvSpPr>
        <p:spPr>
          <a:xfrm>
            <a:off x="7020272" y="1889836"/>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TextBox 60"/>
          <p:cNvSpPr txBox="1"/>
          <p:nvPr/>
        </p:nvSpPr>
        <p:spPr>
          <a:xfrm>
            <a:off x="6854815" y="2049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2" name="TextBox 61"/>
          <p:cNvSpPr txBox="1"/>
          <p:nvPr/>
        </p:nvSpPr>
        <p:spPr>
          <a:xfrm flipH="1">
            <a:off x="7166409" y="1835095"/>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cxnSp>
        <p:nvCxnSpPr>
          <p:cNvPr id="63" name="直接连接符 62"/>
          <p:cNvCxnSpPr/>
          <p:nvPr/>
        </p:nvCxnSpPr>
        <p:spPr>
          <a:xfrm>
            <a:off x="5868144" y="5252625"/>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4" name="椭圆 63"/>
          <p:cNvSpPr/>
          <p:nvPr/>
        </p:nvSpPr>
        <p:spPr>
          <a:xfrm>
            <a:off x="6465649" y="5184242"/>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5" name="TextBox 64"/>
          <p:cNvSpPr txBox="1"/>
          <p:nvPr/>
        </p:nvSpPr>
        <p:spPr>
          <a:xfrm>
            <a:off x="6300192" y="5343861"/>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flipH="1">
            <a:off x="6611786" y="5129501"/>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cxnSp>
        <p:nvCxnSpPr>
          <p:cNvPr id="67" name="直接连接符 66"/>
          <p:cNvCxnSpPr/>
          <p:nvPr/>
        </p:nvCxnSpPr>
        <p:spPr>
          <a:xfrm rot="5400000">
            <a:off x="1580505" y="5540188"/>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8" name="椭圆 67"/>
          <p:cNvSpPr/>
          <p:nvPr/>
        </p:nvSpPr>
        <p:spPr>
          <a:xfrm>
            <a:off x="1938857" y="5699069"/>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9" name="TextBox 68"/>
          <p:cNvSpPr txBox="1"/>
          <p:nvPr/>
        </p:nvSpPr>
        <p:spPr>
          <a:xfrm>
            <a:off x="1773400" y="5858688"/>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0" name="TextBox 69"/>
          <p:cNvSpPr txBox="1"/>
          <p:nvPr/>
        </p:nvSpPr>
        <p:spPr>
          <a:xfrm flipH="1">
            <a:off x="2084994" y="5644328"/>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sp>
        <p:nvSpPr>
          <p:cNvPr id="71" name="TextBox 70"/>
          <p:cNvSpPr txBox="1"/>
          <p:nvPr/>
        </p:nvSpPr>
        <p:spPr>
          <a:xfrm>
            <a:off x="1547664" y="4064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4001263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246702" y="116632"/>
            <a:ext cx="7287779" cy="5682274"/>
            <a:chOff x="1532693" y="733389"/>
            <a:chExt cx="7287779" cy="5682274"/>
          </a:xfrm>
          <a:effectLst>
            <a:outerShdw blurRad="50800" dist="38100" dir="5400000" algn="t" rotWithShape="0">
              <a:prstClr val="black">
                <a:alpha val="40000"/>
              </a:prstClr>
            </a:outerShdw>
          </a:effectLst>
        </p:grpSpPr>
        <p:sp>
          <p:nvSpPr>
            <p:cNvPr id="40" name="矩形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矩形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矩形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4" name="组合 43"/>
            <p:cNvGrpSpPr/>
            <p:nvPr/>
          </p:nvGrpSpPr>
          <p:grpSpPr>
            <a:xfrm>
              <a:off x="2361514" y="742974"/>
              <a:ext cx="978921" cy="978921"/>
              <a:chOff x="2195736" y="908720"/>
              <a:chExt cx="2160240" cy="2160240"/>
            </a:xfrm>
            <a:effectLst>
              <a:outerShdw blurRad="139700" dist="114300" dir="5400000" algn="t" rotWithShape="0">
                <a:prstClr val="black">
                  <a:alpha val="28000"/>
                </a:prstClr>
              </a:outerShdw>
            </a:effectLst>
          </p:grpSpPr>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矩形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6" name="组合 45"/>
            <p:cNvGrpSpPr/>
            <p:nvPr/>
          </p:nvGrpSpPr>
          <p:grpSpPr>
            <a:xfrm>
              <a:off x="1532693" y="2532246"/>
              <a:ext cx="1657642" cy="1657642"/>
              <a:chOff x="2195736" y="908720"/>
              <a:chExt cx="2160240" cy="2160240"/>
            </a:xfrm>
            <a:effectLst>
              <a:outerShdw blurRad="139700" dist="114300" dir="5400000" algn="t" rotWithShape="0">
                <a:prstClr val="black">
                  <a:alpha val="28000"/>
                </a:prstClr>
              </a:outerShdw>
            </a:effectLst>
          </p:grpSpPr>
          <p:sp>
            <p:nvSpPr>
              <p:cNvPr id="59" name="椭圆 5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椭圆 59"/>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7" name="组合 46"/>
            <p:cNvGrpSpPr/>
            <p:nvPr/>
          </p:nvGrpSpPr>
          <p:grpSpPr>
            <a:xfrm>
              <a:off x="6951007" y="733389"/>
              <a:ext cx="1657642" cy="1657642"/>
              <a:chOff x="2195736" y="908720"/>
              <a:chExt cx="2160240" cy="2160240"/>
            </a:xfrm>
            <a:effectLst>
              <a:outerShdw blurRad="139700" dist="114300" dir="5400000" algn="t" rotWithShape="0">
                <a:prstClr val="black">
                  <a:alpha val="28000"/>
                </a:prstClr>
              </a:outerShdw>
            </a:effectLst>
          </p:grpSpPr>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8" name="组合 47"/>
            <p:cNvGrpSpPr/>
            <p:nvPr/>
          </p:nvGrpSpPr>
          <p:grpSpPr>
            <a:xfrm>
              <a:off x="5760263" y="3416477"/>
              <a:ext cx="978921" cy="978921"/>
              <a:chOff x="2195736" y="908720"/>
              <a:chExt cx="2160240" cy="2160240"/>
            </a:xfrm>
            <a:effectLst>
              <a:outerShdw blurRad="139700" dist="114300" dir="5400000" algn="t" rotWithShape="0">
                <a:prstClr val="black">
                  <a:alpha val="28000"/>
                </a:prstClr>
              </a:outerShdw>
            </a:effectLst>
          </p:grpSpPr>
          <p:sp>
            <p:nvSpPr>
              <p:cNvPr id="55" name="椭圆 54"/>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6" name="椭圆 55"/>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9" name="组合 48"/>
            <p:cNvGrpSpPr/>
            <p:nvPr/>
          </p:nvGrpSpPr>
          <p:grpSpPr>
            <a:xfrm>
              <a:off x="3079825" y="4742391"/>
              <a:ext cx="978921" cy="978921"/>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0" name="组合 49"/>
            <p:cNvGrpSpPr/>
            <p:nvPr/>
          </p:nvGrpSpPr>
          <p:grpSpPr>
            <a:xfrm>
              <a:off x="7162830" y="4758021"/>
              <a:ext cx="1657642" cy="1657642"/>
              <a:chOff x="2195736" y="908720"/>
              <a:chExt cx="2160240" cy="2160240"/>
            </a:xfrm>
            <a:effectLst>
              <a:outerShdw blurRad="139700" dist="114300" dir="5400000" algn="t" rotWithShape="0">
                <a:prstClr val="black">
                  <a:alpha val="28000"/>
                </a:prstClr>
              </a:outerShdw>
            </a:effectLst>
          </p:grpSpPr>
          <p:sp>
            <p:nvSpPr>
              <p:cNvPr id="51" name="椭圆 5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63" name="TextBox 62"/>
          <p:cNvSpPr txBox="1"/>
          <p:nvPr/>
        </p:nvSpPr>
        <p:spPr>
          <a:xfrm>
            <a:off x="35496" y="5817458"/>
            <a:ext cx="718323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4" name="TextBox 63"/>
          <p:cNvSpPr txBox="1"/>
          <p:nvPr/>
        </p:nvSpPr>
        <p:spPr>
          <a:xfrm flipH="1">
            <a:off x="2155774" y="403391"/>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5" name="TextBox 64"/>
          <p:cNvSpPr txBox="1"/>
          <p:nvPr/>
        </p:nvSpPr>
        <p:spPr>
          <a:xfrm flipH="1">
            <a:off x="1477697" y="2494168"/>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flipH="1">
            <a:off x="6889146" y="665367"/>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7" name="TextBox 66"/>
          <p:cNvSpPr txBox="1"/>
          <p:nvPr/>
        </p:nvSpPr>
        <p:spPr>
          <a:xfrm flipH="1">
            <a:off x="7120196" y="4675054"/>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06</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flipH="1">
            <a:off x="5558541" y="3056650"/>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9" name="TextBox 68"/>
          <p:cNvSpPr txBox="1"/>
          <p:nvPr/>
        </p:nvSpPr>
        <p:spPr>
          <a:xfrm flipH="1">
            <a:off x="2872594" y="4390118"/>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70" name="TextBox 69"/>
          <p:cNvSpPr txBox="1"/>
          <p:nvPr/>
        </p:nvSpPr>
        <p:spPr>
          <a:xfrm>
            <a:off x="878755" y="117123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1" name="TextBox 70"/>
          <p:cNvSpPr txBox="1"/>
          <p:nvPr/>
        </p:nvSpPr>
        <p:spPr>
          <a:xfrm>
            <a:off x="539552" y="369151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2" name="TextBox 71"/>
          <p:cNvSpPr txBox="1"/>
          <p:nvPr/>
        </p:nvSpPr>
        <p:spPr>
          <a:xfrm>
            <a:off x="1693721" y="513167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3" name="TextBox 72"/>
          <p:cNvSpPr txBox="1"/>
          <p:nvPr/>
        </p:nvSpPr>
        <p:spPr>
          <a:xfrm>
            <a:off x="5917274" y="1916832"/>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4" name="TextBox 73"/>
          <p:cNvSpPr txBox="1"/>
          <p:nvPr/>
        </p:nvSpPr>
        <p:spPr>
          <a:xfrm>
            <a:off x="6588224" y="3077276"/>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5" name="TextBox 74"/>
          <p:cNvSpPr txBox="1"/>
          <p:nvPr/>
        </p:nvSpPr>
        <p:spPr>
          <a:xfrm>
            <a:off x="6876839" y="5877272"/>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xmlns="" val="33975309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2"/>
          <p:cNvSpPr/>
          <p:nvPr/>
        </p:nvSpPr>
        <p:spPr>
          <a:xfrm flipH="1">
            <a:off x="4935757" y="1843951"/>
            <a:ext cx="1545224" cy="3068998"/>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椭圆 12"/>
          <p:cNvSpPr/>
          <p:nvPr/>
        </p:nvSpPr>
        <p:spPr>
          <a:xfrm>
            <a:off x="2898641" y="4006061"/>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A9C571"/>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102137" y="4161703"/>
            <a:ext cx="1977892" cy="1977892"/>
          </a:xfrm>
          <a:prstGeom prst="ellipse">
            <a:avLst/>
          </a:prstGeom>
          <a:pattFill prst="dkDnDiag">
            <a:fgClr>
              <a:srgbClr val="9BBB59"/>
            </a:fgClr>
            <a:bgClr>
              <a:srgbClr val="B5CD85"/>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3316083" y="437564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3566003" y="2089219"/>
            <a:ext cx="2663720" cy="2663720"/>
          </a:xfrm>
          <a:prstGeom prst="ellipse">
            <a:avLst/>
          </a:prstGeom>
          <a:pattFill prst="dkDnDiag">
            <a:fgClr>
              <a:srgbClr val="C0504D"/>
            </a:fgClr>
            <a:bgClr>
              <a:srgbClr val="C86664"/>
            </a:bgClr>
          </a:patt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3789372" y="2312588"/>
            <a:ext cx="2216981" cy="221698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任意多边形 32"/>
          <p:cNvSpPr/>
          <p:nvPr/>
        </p:nvSpPr>
        <p:spPr>
          <a:xfrm>
            <a:off x="2605022" y="2581527"/>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76A7D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917931" y="1340768"/>
            <a:ext cx="1877542" cy="1877542"/>
          </a:xfrm>
          <a:prstGeom prst="ellipse">
            <a:avLst/>
          </a:prstGeom>
          <a:pattFill prst="dkDnDiag">
            <a:fgClr>
              <a:srgbClr val="76A7D0"/>
            </a:fgClr>
            <a:bgClr>
              <a:srgbClr val="8FB8D9"/>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5" name="直接连接符 34"/>
          <p:cNvCxnSpPr/>
          <p:nvPr/>
        </p:nvCxnSpPr>
        <p:spPr>
          <a:xfrm>
            <a:off x="2616840" y="2581527"/>
            <a:ext cx="0" cy="1063497"/>
          </a:xfrm>
          <a:prstGeom prst="line">
            <a:avLst/>
          </a:prstGeom>
          <a:noFill/>
          <a:ln w="28575" cap="flat" cmpd="sng" algn="ctr">
            <a:solidFill>
              <a:srgbClr val="76A7D0"/>
            </a:solidFill>
            <a:prstDash val="solid"/>
          </a:ln>
          <a:effectLst/>
        </p:spPr>
      </p:cxnSp>
      <p:sp>
        <p:nvSpPr>
          <p:cNvPr id="36" name="TextBox 35"/>
          <p:cNvSpPr txBox="1"/>
          <p:nvPr/>
        </p:nvSpPr>
        <p:spPr>
          <a:xfrm>
            <a:off x="528608" y="2924944"/>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7" name="TextBox 36"/>
          <p:cNvSpPr txBox="1"/>
          <p:nvPr/>
        </p:nvSpPr>
        <p:spPr>
          <a:xfrm flipH="1">
            <a:off x="1059702" y="2681882"/>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76A7D0"/>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76A7D0"/>
              </a:solidFill>
              <a:effectLst/>
              <a:uLnTx/>
              <a:uFillTx/>
              <a:latin typeface="Arial Rounded MT Bold" pitchFamily="34" charset="0"/>
              <a:ea typeface="微软雅黑" pitchFamily="34" charset="-122"/>
              <a:cs typeface="Times New Roman" pitchFamily="18" charset="0"/>
            </a:endParaRPr>
          </a:p>
        </p:txBody>
      </p:sp>
      <p:sp>
        <p:nvSpPr>
          <p:cNvPr id="38" name="椭圆 37"/>
          <p:cNvSpPr/>
          <p:nvPr/>
        </p:nvSpPr>
        <p:spPr>
          <a:xfrm>
            <a:off x="3081702" y="150453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3271794" y="2132856"/>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0" name="TextBox 39"/>
          <p:cNvSpPr txBox="1"/>
          <p:nvPr/>
        </p:nvSpPr>
        <p:spPr>
          <a:xfrm flipH="1">
            <a:off x="4067944" y="3378450"/>
            <a:ext cx="1718367"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1" name="TextBox 40"/>
          <p:cNvSpPr txBox="1"/>
          <p:nvPr/>
        </p:nvSpPr>
        <p:spPr>
          <a:xfrm flipH="1">
            <a:off x="3490501" y="5035294"/>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2" name="任意多边形 41"/>
          <p:cNvSpPr/>
          <p:nvPr/>
        </p:nvSpPr>
        <p:spPr>
          <a:xfrm>
            <a:off x="2730002" y="5345529"/>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A9C571"/>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3" name="直接连接符 42"/>
          <p:cNvCxnSpPr/>
          <p:nvPr/>
        </p:nvCxnSpPr>
        <p:spPr>
          <a:xfrm>
            <a:off x="2741820" y="5345529"/>
            <a:ext cx="0" cy="1063497"/>
          </a:xfrm>
          <a:prstGeom prst="line">
            <a:avLst/>
          </a:prstGeom>
          <a:noFill/>
          <a:ln w="28575" cap="flat" cmpd="sng" algn="ctr">
            <a:solidFill>
              <a:srgbClr val="A9C571"/>
            </a:solidFill>
            <a:prstDash val="solid"/>
          </a:ln>
          <a:effectLst/>
        </p:spPr>
      </p:cxnSp>
      <p:sp>
        <p:nvSpPr>
          <p:cNvPr id="44" name="TextBox 43"/>
          <p:cNvSpPr txBox="1"/>
          <p:nvPr/>
        </p:nvSpPr>
        <p:spPr>
          <a:xfrm>
            <a:off x="653588" y="568894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5" name="TextBox 44"/>
          <p:cNvSpPr txBox="1"/>
          <p:nvPr/>
        </p:nvSpPr>
        <p:spPr>
          <a:xfrm flipH="1">
            <a:off x="1184682" y="5445884"/>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9BBB59"/>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9BBB59"/>
              </a:solidFill>
              <a:effectLst/>
              <a:uLnTx/>
              <a:uFillTx/>
              <a:latin typeface="Arial Rounded MT Bold" pitchFamily="34" charset="0"/>
              <a:ea typeface="微软雅黑" pitchFamily="34" charset="-122"/>
              <a:cs typeface="Times New Roman" pitchFamily="18" charset="0"/>
            </a:endParaRPr>
          </a:p>
        </p:txBody>
      </p:sp>
      <p:sp>
        <p:nvSpPr>
          <p:cNvPr id="46" name="任意多边形 45"/>
          <p:cNvSpPr/>
          <p:nvPr/>
        </p:nvSpPr>
        <p:spPr>
          <a:xfrm flipH="1">
            <a:off x="6229723" y="3806023"/>
            <a:ext cx="502517"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C0504D"/>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7" name="直接连接符 46"/>
          <p:cNvCxnSpPr/>
          <p:nvPr/>
        </p:nvCxnSpPr>
        <p:spPr>
          <a:xfrm>
            <a:off x="6732240" y="3806023"/>
            <a:ext cx="0" cy="1063497"/>
          </a:xfrm>
          <a:prstGeom prst="line">
            <a:avLst/>
          </a:prstGeom>
          <a:noFill/>
          <a:ln w="28575" cap="flat" cmpd="sng" algn="ctr">
            <a:solidFill>
              <a:srgbClr val="C0504D"/>
            </a:solidFill>
            <a:prstDash val="solid"/>
          </a:ln>
          <a:effectLst/>
        </p:spPr>
      </p:cxnSp>
      <p:sp>
        <p:nvSpPr>
          <p:cNvPr id="48" name="TextBox 47"/>
          <p:cNvSpPr txBox="1"/>
          <p:nvPr/>
        </p:nvSpPr>
        <p:spPr>
          <a:xfrm>
            <a:off x="6776223" y="4115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flipH="1">
            <a:off x="6776223" y="3872393"/>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4355976" y="356463"/>
            <a:ext cx="4536504"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1" name="椭圆 12"/>
          <p:cNvSpPr/>
          <p:nvPr/>
        </p:nvSpPr>
        <p:spPr>
          <a:xfrm>
            <a:off x="2756810" y="1142882"/>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76A7D0"/>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xmlns="" val="24282576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右弧形箭头 5"/>
          <p:cNvSpPr/>
          <p:nvPr/>
        </p:nvSpPr>
        <p:spPr>
          <a:xfrm rot="16200000" flipH="1" flipV="1">
            <a:off x="3509340" y="1779540"/>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1" name="右弧形箭头 5"/>
          <p:cNvSpPr/>
          <p:nvPr/>
        </p:nvSpPr>
        <p:spPr>
          <a:xfrm rot="5400000" flipH="1">
            <a:off x="3459068" y="2989542"/>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2" name="右弧形箭头 5"/>
          <p:cNvSpPr/>
          <p:nvPr/>
        </p:nvSpPr>
        <p:spPr>
          <a:xfrm rot="16200000">
            <a:off x="2287871" y="2988907"/>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3" name="右弧形箭头 5"/>
          <p:cNvSpPr/>
          <p:nvPr/>
        </p:nvSpPr>
        <p:spPr>
          <a:xfrm rot="5400000" flipV="1">
            <a:off x="2282179" y="1785999"/>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4" name="矩形 23"/>
          <p:cNvSpPr/>
          <p:nvPr/>
        </p:nvSpPr>
        <p:spPr>
          <a:xfrm>
            <a:off x="1677989" y="1155083"/>
            <a:ext cx="2071025" cy="50472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4477734" y="1155083"/>
            <a:ext cx="2071025" cy="504726"/>
          </a:xfrm>
          <a:prstGeom prst="rect">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3504528" y="3369810"/>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27" name="TextBox 26"/>
          <p:cNvSpPr txBox="1"/>
          <p:nvPr/>
        </p:nvSpPr>
        <p:spPr>
          <a:xfrm flipH="1">
            <a:off x="1766886" y="12643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8" name="矩形 27"/>
          <p:cNvSpPr/>
          <p:nvPr/>
        </p:nvSpPr>
        <p:spPr>
          <a:xfrm>
            <a:off x="1677989" y="5300538"/>
            <a:ext cx="2071025" cy="504726"/>
          </a:xfrm>
          <a:prstGeom prst="rect">
            <a:avLst/>
          </a:pr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矩形 28"/>
          <p:cNvSpPr/>
          <p:nvPr/>
        </p:nvSpPr>
        <p:spPr>
          <a:xfrm>
            <a:off x="4477734" y="5300538"/>
            <a:ext cx="2071025" cy="504726"/>
          </a:xfrm>
          <a:prstGeom prst="rect">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TextBox 29"/>
          <p:cNvSpPr txBox="1"/>
          <p:nvPr/>
        </p:nvSpPr>
        <p:spPr>
          <a:xfrm flipH="1">
            <a:off x="4608215" y="12643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flipH="1">
            <a:off x="1739117" y="54228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flipH="1">
            <a:off x="4580446" y="54228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3" name="TextBox 32"/>
          <p:cNvSpPr txBox="1"/>
          <p:nvPr/>
        </p:nvSpPr>
        <p:spPr>
          <a:xfrm>
            <a:off x="572095" y="1737671"/>
            <a:ext cx="1695649" cy="83099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4" name="TextBox 33"/>
          <p:cNvSpPr txBox="1"/>
          <p:nvPr/>
        </p:nvSpPr>
        <p:spPr>
          <a:xfrm>
            <a:off x="644103" y="433664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5861222" y="181636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6" name="TextBox 35"/>
          <p:cNvSpPr txBox="1"/>
          <p:nvPr/>
        </p:nvSpPr>
        <p:spPr>
          <a:xfrm>
            <a:off x="5900687" y="4408656"/>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rot="5400000">
            <a:off x="4971886" y="3180814"/>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11929388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65"/>
          <p:cNvSpPr>
            <a:spLocks noChangeArrowheads="1"/>
          </p:cNvSpPr>
          <p:nvPr/>
        </p:nvSpPr>
        <p:spPr bwMode="auto">
          <a:xfrm rot="16200000" flipV="1">
            <a:off x="1080827" y="4586762"/>
            <a:ext cx="7238677" cy="94870"/>
          </a:xfrm>
          <a:prstGeom prst="ellipse">
            <a:avLst/>
          </a:prstGeom>
          <a:gradFill rotWithShape="1">
            <a:gsLst>
              <a:gs pos="16000">
                <a:sysClr val="windowText" lastClr="000000">
                  <a:lumMod val="75000"/>
                  <a:lumOff val="25000"/>
                </a:sysClr>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4" name="椭圆 33"/>
          <p:cNvSpPr/>
          <p:nvPr/>
        </p:nvSpPr>
        <p:spPr>
          <a:xfrm>
            <a:off x="4599428" y="2290296"/>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35" name="椭圆形标注 34"/>
          <p:cNvSpPr/>
          <p:nvPr/>
        </p:nvSpPr>
        <p:spPr>
          <a:xfrm rot="6221014" flipH="1">
            <a:off x="7547753" y="2033507"/>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flipH="1">
            <a:off x="7521600" y="220977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7" name="椭圆 36"/>
          <p:cNvSpPr/>
          <p:nvPr/>
        </p:nvSpPr>
        <p:spPr>
          <a:xfrm flipH="1">
            <a:off x="4602544" y="3117987"/>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38" name="椭圆形标注 37"/>
          <p:cNvSpPr/>
          <p:nvPr/>
        </p:nvSpPr>
        <p:spPr>
          <a:xfrm rot="15378986">
            <a:off x="1119477" y="2861198"/>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TextBox 38"/>
          <p:cNvSpPr txBox="1"/>
          <p:nvPr/>
        </p:nvSpPr>
        <p:spPr>
          <a:xfrm>
            <a:off x="1066071" y="303746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0" name="椭圆 39"/>
          <p:cNvSpPr/>
          <p:nvPr/>
        </p:nvSpPr>
        <p:spPr>
          <a:xfrm>
            <a:off x="4599428" y="393902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41" name="椭圆形标注 40"/>
          <p:cNvSpPr/>
          <p:nvPr/>
        </p:nvSpPr>
        <p:spPr>
          <a:xfrm rot="6221014" flipH="1">
            <a:off x="7547753" y="368223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TextBox 41"/>
          <p:cNvSpPr txBox="1"/>
          <p:nvPr/>
        </p:nvSpPr>
        <p:spPr>
          <a:xfrm flipH="1">
            <a:off x="7521600" y="385849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3" name="椭圆 42"/>
          <p:cNvSpPr/>
          <p:nvPr/>
        </p:nvSpPr>
        <p:spPr>
          <a:xfrm flipH="1">
            <a:off x="4602544" y="4766714"/>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cxnSp>
        <p:nvCxnSpPr>
          <p:cNvPr id="45" name="直接连接符 44"/>
          <p:cNvCxnSpPr>
            <a:stCxn id="37" idx="6"/>
          </p:cNvCxnSpPr>
          <p:nvPr/>
        </p:nvCxnSpPr>
        <p:spPr>
          <a:xfrm flipH="1">
            <a:off x="1947065" y="3205599"/>
            <a:ext cx="2635918" cy="0"/>
          </a:xfrm>
          <a:prstGeom prst="line">
            <a:avLst/>
          </a:prstGeom>
          <a:noFill/>
          <a:ln w="19050" cap="flat" cmpd="sng" algn="ctr">
            <a:solidFill>
              <a:srgbClr val="FFC000"/>
            </a:solidFill>
            <a:prstDash val="solid"/>
          </a:ln>
          <a:effectLst/>
        </p:spPr>
      </p:cxnSp>
      <p:cxnSp>
        <p:nvCxnSpPr>
          <p:cNvPr id="46" name="直接连接符 45"/>
          <p:cNvCxnSpPr>
            <a:stCxn id="43" idx="6"/>
          </p:cNvCxnSpPr>
          <p:nvPr/>
        </p:nvCxnSpPr>
        <p:spPr>
          <a:xfrm flipH="1">
            <a:off x="1947065" y="4854326"/>
            <a:ext cx="2635918" cy="0"/>
          </a:xfrm>
          <a:prstGeom prst="line">
            <a:avLst/>
          </a:prstGeom>
          <a:noFill/>
          <a:ln w="19050" cap="flat" cmpd="sng" algn="ctr">
            <a:solidFill>
              <a:srgbClr val="FFC000"/>
            </a:solidFill>
            <a:prstDash val="solid"/>
          </a:ln>
          <a:effectLst/>
        </p:spPr>
      </p:cxnSp>
      <p:sp>
        <p:nvSpPr>
          <p:cNvPr id="47" name="椭圆形标注 46"/>
          <p:cNvSpPr/>
          <p:nvPr/>
        </p:nvSpPr>
        <p:spPr>
          <a:xfrm rot="15378986">
            <a:off x="1119477" y="4509925"/>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TextBox 47"/>
          <p:cNvSpPr txBox="1"/>
          <p:nvPr/>
        </p:nvSpPr>
        <p:spPr>
          <a:xfrm>
            <a:off x="1066071" y="468618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椭圆 48"/>
          <p:cNvSpPr/>
          <p:nvPr/>
        </p:nvSpPr>
        <p:spPr>
          <a:xfrm>
            <a:off x="4599428" y="561021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cxnSp>
        <p:nvCxnSpPr>
          <p:cNvPr id="51" name="直接连接符 50"/>
          <p:cNvCxnSpPr>
            <a:stCxn id="34" idx="6"/>
          </p:cNvCxnSpPr>
          <p:nvPr/>
        </p:nvCxnSpPr>
        <p:spPr>
          <a:xfrm>
            <a:off x="4769602" y="2377908"/>
            <a:ext cx="2682718" cy="0"/>
          </a:xfrm>
          <a:prstGeom prst="line">
            <a:avLst/>
          </a:prstGeom>
          <a:noFill/>
          <a:ln w="19050" cap="flat" cmpd="sng" algn="ctr">
            <a:solidFill>
              <a:srgbClr val="00B0F0"/>
            </a:solidFill>
            <a:prstDash val="solid"/>
          </a:ln>
          <a:effectLst/>
        </p:spPr>
      </p:cxnSp>
      <p:cxnSp>
        <p:nvCxnSpPr>
          <p:cNvPr id="52" name="直接连接符 51"/>
          <p:cNvCxnSpPr>
            <a:stCxn id="40" idx="6"/>
          </p:cNvCxnSpPr>
          <p:nvPr/>
        </p:nvCxnSpPr>
        <p:spPr>
          <a:xfrm>
            <a:off x="4769597" y="4026635"/>
            <a:ext cx="2682718" cy="0"/>
          </a:xfrm>
          <a:prstGeom prst="line">
            <a:avLst/>
          </a:prstGeom>
          <a:noFill/>
          <a:ln w="19050" cap="flat" cmpd="sng" algn="ctr">
            <a:solidFill>
              <a:srgbClr val="00B0F0"/>
            </a:solidFill>
            <a:prstDash val="solid"/>
          </a:ln>
          <a:effectLst/>
        </p:spPr>
      </p:cxnSp>
      <p:cxnSp>
        <p:nvCxnSpPr>
          <p:cNvPr id="53" name="直接连接符 52"/>
          <p:cNvCxnSpPr>
            <a:stCxn id="49" idx="6"/>
          </p:cNvCxnSpPr>
          <p:nvPr/>
        </p:nvCxnSpPr>
        <p:spPr>
          <a:xfrm>
            <a:off x="4769597" y="5697825"/>
            <a:ext cx="2682718" cy="0"/>
          </a:xfrm>
          <a:prstGeom prst="line">
            <a:avLst/>
          </a:prstGeom>
          <a:noFill/>
          <a:ln w="19050" cap="flat" cmpd="sng" algn="ctr">
            <a:solidFill>
              <a:srgbClr val="00B0F0"/>
            </a:solidFill>
            <a:prstDash val="solid"/>
          </a:ln>
          <a:effectLst/>
        </p:spPr>
      </p:cxnSp>
      <p:sp>
        <p:nvSpPr>
          <p:cNvPr id="54" name="椭圆形标注 53"/>
          <p:cNvSpPr/>
          <p:nvPr/>
        </p:nvSpPr>
        <p:spPr>
          <a:xfrm rot="6221014" flipH="1">
            <a:off x="7547753" y="535342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TextBox 54"/>
          <p:cNvSpPr txBox="1"/>
          <p:nvPr/>
        </p:nvSpPr>
        <p:spPr>
          <a:xfrm flipH="1">
            <a:off x="7521600" y="552968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a:off x="1946010" y="204798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4827872" y="288969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8" name="TextBox 57"/>
          <p:cNvSpPr txBox="1"/>
          <p:nvPr/>
        </p:nvSpPr>
        <p:spPr>
          <a:xfrm>
            <a:off x="1946010" y="376272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9" name="TextBox 58"/>
          <p:cNvSpPr txBox="1"/>
          <p:nvPr/>
        </p:nvSpPr>
        <p:spPr>
          <a:xfrm>
            <a:off x="4827872" y="460443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0" name="TextBox 59"/>
          <p:cNvSpPr txBox="1"/>
          <p:nvPr/>
        </p:nvSpPr>
        <p:spPr>
          <a:xfrm>
            <a:off x="1966626" y="5434103"/>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1" name="TextBox 60"/>
          <p:cNvSpPr txBox="1"/>
          <p:nvPr/>
        </p:nvSpPr>
        <p:spPr>
          <a:xfrm flipH="1">
            <a:off x="179512" y="476672"/>
            <a:ext cx="3862248" cy="634020"/>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0" i="0" u="none" strike="noStrike" kern="0" cap="none" spc="0" normalizeH="0" baseline="0" noProof="0" dirty="0" smtClean="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CONTENTS</a:t>
            </a:r>
            <a:endParaRPr kumimoji="0" lang="zh-CN" altLang="en-US" sz="4400" b="0" i="0" u="none" strike="noStrike" kern="0" cap="none" spc="0" normalizeH="0" baseline="0" noProof="0" dirty="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15249338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071349"/>
            <a:ext cx="9144000" cy="1008112"/>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1116449" y="1224286"/>
            <a:ext cx="3456384" cy="9048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solidFill>
                    <a:sysClr val="window" lastClr="FFFFFF"/>
                  </a:solidFill>
                  <a:prstDash val="solid"/>
                </a:ln>
                <a:solidFill>
                  <a:srgbClr val="F79646">
                    <a:lumMod val="75000"/>
                  </a:srgbClr>
                </a:solidFill>
                <a:effectLst/>
                <a:uLnTx/>
                <a:uFillTx/>
                <a:latin typeface="Agency FB" pitchFamily="34" charset="0"/>
                <a:ea typeface="微软雅黑" pitchFamily="34" charset="-122"/>
                <a:cs typeface="Times New Roman" pitchFamily="18" charset="0"/>
              </a:rPr>
              <a:t>CONTENTS</a:t>
            </a:r>
            <a:endParaRPr kumimoji="0" lang="zh-CN" altLang="en-US" sz="6600" b="1" i="0" u="none" strike="noStrike" kern="0" cap="none" spc="0" normalizeH="0" baseline="0" noProof="0" dirty="0">
              <a:ln w="18415" cmpd="sng">
                <a:solidFill>
                  <a:sysClr val="window" lastClr="FFFFFF"/>
                </a:solid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27" name="任意多边形 26"/>
          <p:cNvSpPr/>
          <p:nvPr/>
        </p:nvSpPr>
        <p:spPr>
          <a:xfrm>
            <a:off x="1115616" y="1930749"/>
            <a:ext cx="6985609" cy="1357401"/>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F79646">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椭圆 27"/>
          <p:cNvSpPr/>
          <p:nvPr/>
        </p:nvSpPr>
        <p:spPr>
          <a:xfrm>
            <a:off x="2197594"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812179"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5434810"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7062923"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形标注 31"/>
          <p:cNvSpPr/>
          <p:nvPr/>
        </p:nvSpPr>
        <p:spPr>
          <a:xfrm flipH="1">
            <a:off x="1685483"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TextBox 32"/>
          <p:cNvSpPr txBox="1"/>
          <p:nvPr/>
        </p:nvSpPr>
        <p:spPr>
          <a:xfrm flipH="1">
            <a:off x="1630129" y="2607451"/>
            <a:ext cx="80983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4" name="椭圆形标注 33"/>
          <p:cNvSpPr/>
          <p:nvPr/>
        </p:nvSpPr>
        <p:spPr>
          <a:xfrm flipH="1">
            <a:off x="3341667"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3269688"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02</a:t>
            </a:r>
            <a:endParaRPr lang="zh-CN" altLang="en-US" dirty="0"/>
          </a:p>
        </p:txBody>
      </p:sp>
      <p:sp>
        <p:nvSpPr>
          <p:cNvPr id="36" name="椭圆形标注 35"/>
          <p:cNvSpPr/>
          <p:nvPr/>
        </p:nvSpPr>
        <p:spPr>
          <a:xfrm flipH="1">
            <a:off x="49693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48974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03</a:t>
            </a:r>
            <a:endParaRPr lang="zh-CN" altLang="en-US" dirty="0"/>
          </a:p>
        </p:txBody>
      </p:sp>
      <p:sp>
        <p:nvSpPr>
          <p:cNvPr id="38" name="椭圆形标注 37"/>
          <p:cNvSpPr/>
          <p:nvPr/>
        </p:nvSpPr>
        <p:spPr>
          <a:xfrm flipH="1">
            <a:off x="66025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65306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04</a:t>
            </a:r>
            <a:endParaRPr lang="zh-CN" altLang="en-US" dirty="0"/>
          </a:p>
        </p:txBody>
      </p:sp>
      <p:sp>
        <p:nvSpPr>
          <p:cNvPr id="40" name="矩形标注 21"/>
          <p:cNvSpPr/>
          <p:nvPr/>
        </p:nvSpPr>
        <p:spPr>
          <a:xfrm flipH="1" flipV="1">
            <a:off x="119808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TextBox 40"/>
          <p:cNvSpPr txBox="1"/>
          <p:nvPr/>
        </p:nvSpPr>
        <p:spPr>
          <a:xfrm>
            <a:off x="127625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2" name="矩形标注 21"/>
          <p:cNvSpPr/>
          <p:nvPr/>
        </p:nvSpPr>
        <p:spPr>
          <a:xfrm flipH="1" flipV="1">
            <a:off x="2823073"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a:off x="2938061"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4" name="矩形标注 21"/>
          <p:cNvSpPr/>
          <p:nvPr/>
        </p:nvSpPr>
        <p:spPr>
          <a:xfrm flipH="1" flipV="1">
            <a:off x="443844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TextBox 44"/>
          <p:cNvSpPr txBox="1"/>
          <p:nvPr/>
        </p:nvSpPr>
        <p:spPr>
          <a:xfrm>
            <a:off x="4553429"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6" name="矩形标注 21"/>
          <p:cNvSpPr/>
          <p:nvPr/>
        </p:nvSpPr>
        <p:spPr>
          <a:xfrm flipH="1" flipV="1">
            <a:off x="6053809"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TextBox 46"/>
          <p:cNvSpPr txBox="1"/>
          <p:nvPr/>
        </p:nvSpPr>
        <p:spPr>
          <a:xfrm>
            <a:off x="616879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42177828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2" name="组合 31"/>
          <p:cNvGrpSpPr/>
          <p:nvPr/>
        </p:nvGrpSpPr>
        <p:grpSpPr>
          <a:xfrm>
            <a:off x="1356194" y="1596355"/>
            <a:ext cx="1202677" cy="1202676"/>
            <a:chOff x="1480341" y="924151"/>
            <a:chExt cx="2504849" cy="2504849"/>
          </a:xfrm>
        </p:grpSpPr>
        <p:sp>
          <p:nvSpPr>
            <p:cNvPr id="33" name="泪滴形 32"/>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椭圆 33"/>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TextBox 34"/>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FC000"/>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FC000"/>
                </a:solidFill>
                <a:effectLst/>
                <a:uLnTx/>
                <a:uFillTx/>
                <a:latin typeface="Agency FB" pitchFamily="34" charset="0"/>
                <a:ea typeface="微软雅黑" pitchFamily="34" charset="-122"/>
                <a:cs typeface="Times New Roman" pitchFamily="18" charset="0"/>
              </a:endParaRPr>
            </a:p>
          </p:txBody>
        </p:sp>
      </p:grpSp>
      <p:sp>
        <p:nvSpPr>
          <p:cNvPr id="36" name="椭圆 35"/>
          <p:cNvSpPr/>
          <p:nvPr/>
        </p:nvSpPr>
        <p:spPr>
          <a:xfrm>
            <a:off x="1827097" y="3324547"/>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圆角矩形 36"/>
          <p:cNvSpPr/>
          <p:nvPr/>
        </p:nvSpPr>
        <p:spPr>
          <a:xfrm>
            <a:off x="1086919" y="3714548"/>
            <a:ext cx="1741226" cy="2450756"/>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358399" y="3526110"/>
            <a:ext cx="882963" cy="882963"/>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236430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uLnTx/>
                <a:uFillTx/>
                <a:cs typeface="Times New Roman" pitchFamily="18" charset="0"/>
              </a:rPr>
              <a:t>YOUR TEXT</a:t>
            </a:r>
            <a:endParaRPr kumimoji="0" lang="zh-CN" altLang="en-US" sz="2000" b="1" i="0" u="none" strike="noStrike" kern="0" cap="none" spc="0" normalizeH="0" baseline="0" noProof="0" dirty="0">
              <a:ln w="18415" cmpd="sng">
                <a:noFill/>
                <a:prstDash val="solid"/>
              </a:ln>
              <a:uLnTx/>
              <a:uFillTx/>
              <a:cs typeface="Times New Roman" pitchFamily="18" charset="0"/>
            </a:endParaRPr>
          </a:p>
        </p:txBody>
      </p:sp>
      <p:sp>
        <p:nvSpPr>
          <p:cNvPr id="40" name="TextBox 39"/>
          <p:cNvSpPr txBox="1"/>
          <p:nvPr/>
        </p:nvSpPr>
        <p:spPr>
          <a:xfrm>
            <a:off x="1204552" y="4058906"/>
            <a:ext cx="1212895"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41" name="组合 40"/>
          <p:cNvGrpSpPr/>
          <p:nvPr/>
        </p:nvGrpSpPr>
        <p:grpSpPr>
          <a:xfrm>
            <a:off x="3785709" y="1596355"/>
            <a:ext cx="1202677" cy="1202676"/>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grpSp>
      <p:sp>
        <p:nvSpPr>
          <p:cNvPr id="45" name="椭圆 44"/>
          <p:cNvSpPr/>
          <p:nvPr/>
        </p:nvSpPr>
        <p:spPr>
          <a:xfrm>
            <a:off x="4256612" y="3324547"/>
            <a:ext cx="173977" cy="173977"/>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圆角矩形 45"/>
          <p:cNvSpPr/>
          <p:nvPr/>
        </p:nvSpPr>
        <p:spPr>
          <a:xfrm>
            <a:off x="3516434" y="3714548"/>
            <a:ext cx="1741226" cy="2450756"/>
          </a:xfrm>
          <a:prstGeom prst="roundRect">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4787914" y="3526110"/>
            <a:ext cx="882963" cy="882963"/>
          </a:xfrm>
          <a:prstGeom prst="ellipse">
            <a:avLst/>
          </a:pr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4793821"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9" name="TextBox 48"/>
          <p:cNvSpPr txBox="1"/>
          <p:nvPr/>
        </p:nvSpPr>
        <p:spPr>
          <a:xfrm>
            <a:off x="3634067"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0" name="组合 49"/>
          <p:cNvGrpSpPr/>
          <p:nvPr/>
        </p:nvGrpSpPr>
        <p:grpSpPr>
          <a:xfrm>
            <a:off x="6215224" y="1596355"/>
            <a:ext cx="1202677" cy="1202676"/>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endParaRPr>
            </a:p>
          </p:txBody>
        </p:sp>
      </p:grpSp>
      <p:sp>
        <p:nvSpPr>
          <p:cNvPr id="54" name="椭圆 53"/>
          <p:cNvSpPr/>
          <p:nvPr/>
        </p:nvSpPr>
        <p:spPr>
          <a:xfrm>
            <a:off x="6686127" y="3324547"/>
            <a:ext cx="173977" cy="173977"/>
          </a:xfrm>
          <a:prstGeom prst="ellipse">
            <a:avLst/>
          </a:prstGeom>
          <a:solidFill>
            <a:srgbClr val="C0504D"/>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圆角矩形 54"/>
          <p:cNvSpPr/>
          <p:nvPr/>
        </p:nvSpPr>
        <p:spPr>
          <a:xfrm>
            <a:off x="5945949" y="3714548"/>
            <a:ext cx="1741226" cy="2450756"/>
          </a:xfrm>
          <a:prstGeom prst="roundRect">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7217429" y="3526110"/>
            <a:ext cx="882963" cy="882963"/>
          </a:xfrm>
          <a:prstGeom prst="ellipse">
            <a:avLst/>
          </a:prstGeom>
          <a:solidFill>
            <a:sysClr val="window" lastClr="FFFFFF"/>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flipH="1">
            <a:off x="722333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endParaRPr>
          </a:p>
        </p:txBody>
      </p:sp>
      <p:sp>
        <p:nvSpPr>
          <p:cNvPr id="58" name="TextBox 57"/>
          <p:cNvSpPr txBox="1"/>
          <p:nvPr/>
        </p:nvSpPr>
        <p:spPr>
          <a:xfrm>
            <a:off x="6063582"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9" name="TextBox 58"/>
          <p:cNvSpPr txBox="1"/>
          <p:nvPr/>
        </p:nvSpPr>
        <p:spPr>
          <a:xfrm>
            <a:off x="1199681"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3356403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555776" y="3936648"/>
            <a:ext cx="1711424" cy="45719"/>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FFC000"/>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2" name="任意多边形 21"/>
          <p:cNvSpPr/>
          <p:nvPr/>
        </p:nvSpPr>
        <p:spPr>
          <a:xfrm>
            <a:off x="4267200" y="2255168"/>
            <a:ext cx="1219200" cy="1683657"/>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9BBB59">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3" name="矩形 22"/>
          <p:cNvSpPr/>
          <p:nvPr/>
        </p:nvSpPr>
        <p:spPr>
          <a:xfrm>
            <a:off x="5580112" y="2240652"/>
            <a:ext cx="2939073" cy="1908427"/>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任意多边形 23"/>
          <p:cNvSpPr/>
          <p:nvPr/>
        </p:nvSpPr>
        <p:spPr>
          <a:xfrm>
            <a:off x="5508105" y="1340768"/>
            <a:ext cx="3621382" cy="899885"/>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C0504D">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4349569" y="3979235"/>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395536" y="3933056"/>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597016"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2400" noProof="0" dirty="0" smtClean="0">
                <a:cs typeface="Times New Roman" pitchFamily="18" charset="0"/>
              </a:rPr>
              <a:t>YOUR TEXT</a:t>
            </a:r>
            <a:endParaRPr kumimoji="0" lang="zh-CN" altLang="en-US" sz="2400" b="1" i="0" u="none" strike="noStrike" kern="0" cap="none" spc="0" normalizeH="0" baseline="0" noProof="0" dirty="0">
              <a:uLnTx/>
              <a:uFillTx/>
              <a:cs typeface="Times New Roman" pitchFamily="18" charset="0"/>
            </a:endParaRPr>
          </a:p>
        </p:txBody>
      </p:sp>
      <p:sp>
        <p:nvSpPr>
          <p:cNvPr id="28" name="TextBox 27"/>
          <p:cNvSpPr txBox="1"/>
          <p:nvPr/>
        </p:nvSpPr>
        <p:spPr>
          <a:xfrm flipH="1">
            <a:off x="4551049"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cs typeface="Times New Roman" pitchFamily="18" charset="0"/>
            </a:endParaRPr>
          </a:p>
        </p:txBody>
      </p:sp>
      <p:sp>
        <p:nvSpPr>
          <p:cNvPr id="29" name="TextBox 28"/>
          <p:cNvSpPr txBox="1"/>
          <p:nvPr/>
        </p:nvSpPr>
        <p:spPr>
          <a:xfrm flipH="1">
            <a:off x="6192688" y="2465138"/>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endParaRPr>
          </a:p>
        </p:txBody>
      </p:sp>
      <p:sp>
        <p:nvSpPr>
          <p:cNvPr id="30" name="TextBox 29"/>
          <p:cNvSpPr txBox="1"/>
          <p:nvPr/>
        </p:nvSpPr>
        <p:spPr>
          <a:xfrm>
            <a:off x="448233"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1" name="TextBox 30"/>
          <p:cNvSpPr txBox="1"/>
          <p:nvPr/>
        </p:nvSpPr>
        <p:spPr>
          <a:xfrm>
            <a:off x="4396338"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2" name="TextBox 31"/>
          <p:cNvSpPr txBox="1"/>
          <p:nvPr/>
        </p:nvSpPr>
        <p:spPr>
          <a:xfrm>
            <a:off x="5645287" y="2906941"/>
            <a:ext cx="2743137"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3" name="TextBox 32"/>
          <p:cNvSpPr txBox="1"/>
          <p:nvPr/>
        </p:nvSpPr>
        <p:spPr>
          <a:xfrm>
            <a:off x="35496" y="428471"/>
            <a:ext cx="4371537"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34" name="椭圆形标注 33"/>
          <p:cNvSpPr/>
          <p:nvPr/>
        </p:nvSpPr>
        <p:spPr>
          <a:xfrm flipH="1">
            <a:off x="1979712" y="3212976"/>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192435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6" name="椭圆形标注 35"/>
          <p:cNvSpPr/>
          <p:nvPr/>
        </p:nvSpPr>
        <p:spPr>
          <a:xfrm flipH="1">
            <a:off x="3619242" y="3212976"/>
            <a:ext cx="699128" cy="477054"/>
          </a:xfrm>
          <a:prstGeom prst="wedgeEllipseCallout">
            <a:avLst>
              <a:gd name="adj1" fmla="val -27061"/>
              <a:gd name="adj2" fmla="val 71627"/>
            </a:avLst>
          </a:prstGeom>
          <a:solidFill>
            <a:srgbClr val="9BBB59">
              <a:lumMod val="75000"/>
            </a:srgbClr>
          </a:soli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356388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8" name="椭圆形标注 37"/>
          <p:cNvSpPr/>
          <p:nvPr/>
        </p:nvSpPr>
        <p:spPr>
          <a:xfrm flipH="1">
            <a:off x="4801672" y="1554058"/>
            <a:ext cx="699128" cy="477054"/>
          </a:xfrm>
          <a:prstGeom prst="wedgeEllipseCallout">
            <a:avLst>
              <a:gd name="adj1" fmla="val -27061"/>
              <a:gd name="adj2" fmla="val 71627"/>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4746318" y="1643314"/>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10682883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1"/>
          <p:cNvSpPr/>
          <p:nvPr/>
        </p:nvSpPr>
        <p:spPr>
          <a:xfrm>
            <a:off x="3208882" y="908720"/>
            <a:ext cx="2448272" cy="2839357"/>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ysClr val="window" lastClr="FFFFFF"/>
          </a:solidFill>
          <a:ln w="2032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圆角矩形 28"/>
          <p:cNvSpPr/>
          <p:nvPr/>
        </p:nvSpPr>
        <p:spPr>
          <a:xfrm>
            <a:off x="3872107" y="3949929"/>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圆角矩形 29"/>
          <p:cNvSpPr/>
          <p:nvPr/>
        </p:nvSpPr>
        <p:spPr>
          <a:xfrm>
            <a:off x="3971365" y="4291096"/>
            <a:ext cx="945207" cy="238516"/>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3872107" y="4634151"/>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4083598" y="4975318"/>
            <a:ext cx="720743" cy="181874"/>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1552698" y="836712"/>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4" name="直接连接符 33"/>
          <p:cNvCxnSpPr/>
          <p:nvPr/>
        </p:nvCxnSpPr>
        <p:spPr>
          <a:xfrm>
            <a:off x="2200770" y="1268760"/>
            <a:ext cx="864096" cy="360040"/>
          </a:xfrm>
          <a:prstGeom prst="line">
            <a:avLst/>
          </a:prstGeom>
          <a:noFill/>
          <a:ln w="38100" cap="flat" cmpd="sng" algn="ctr">
            <a:solidFill>
              <a:sysClr val="window" lastClr="FFFFFF">
                <a:lumMod val="75000"/>
              </a:sysClr>
            </a:solidFill>
            <a:prstDash val="solid"/>
          </a:ln>
          <a:effectLst/>
        </p:spPr>
      </p:cxnSp>
      <p:sp>
        <p:nvSpPr>
          <p:cNvPr id="35" name="椭圆 34"/>
          <p:cNvSpPr/>
          <p:nvPr/>
        </p:nvSpPr>
        <p:spPr>
          <a:xfrm rot="8309691">
            <a:off x="6819930" y="136596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6" name="直接连接符 35"/>
          <p:cNvCxnSpPr/>
          <p:nvPr/>
        </p:nvCxnSpPr>
        <p:spPr>
          <a:xfrm rot="8309691">
            <a:off x="5954814" y="1795323"/>
            <a:ext cx="864096" cy="360040"/>
          </a:xfrm>
          <a:prstGeom prst="line">
            <a:avLst/>
          </a:prstGeom>
          <a:noFill/>
          <a:ln w="38100" cap="flat" cmpd="sng" algn="ctr">
            <a:solidFill>
              <a:sysClr val="window" lastClr="FFFFFF">
                <a:lumMod val="75000"/>
              </a:sysClr>
            </a:solidFill>
            <a:prstDash val="solid"/>
          </a:ln>
          <a:effectLst/>
        </p:spPr>
      </p:cxnSp>
      <p:sp>
        <p:nvSpPr>
          <p:cNvPr id="37" name="椭圆 36"/>
          <p:cNvSpPr/>
          <p:nvPr/>
        </p:nvSpPr>
        <p:spPr>
          <a:xfrm rot="17818244">
            <a:off x="2288880" y="4260077"/>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8" name="直接连接符 37"/>
          <p:cNvCxnSpPr/>
          <p:nvPr/>
        </p:nvCxnSpPr>
        <p:spPr>
          <a:xfrm rot="17818244">
            <a:off x="2780484" y="3860874"/>
            <a:ext cx="864096" cy="360040"/>
          </a:xfrm>
          <a:prstGeom prst="line">
            <a:avLst/>
          </a:prstGeom>
          <a:noFill/>
          <a:ln w="38100" cap="flat" cmpd="sng" algn="ctr">
            <a:solidFill>
              <a:sysClr val="window" lastClr="FFFFFF">
                <a:lumMod val="75000"/>
              </a:sysClr>
            </a:solidFill>
            <a:prstDash val="solid"/>
          </a:ln>
          <a:effectLst/>
        </p:spPr>
      </p:cxnSp>
      <p:sp>
        <p:nvSpPr>
          <p:cNvPr id="39" name="椭圆 38"/>
          <p:cNvSpPr/>
          <p:nvPr/>
        </p:nvSpPr>
        <p:spPr>
          <a:xfrm rot="12106883">
            <a:off x="5908592" y="434000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0" name="直接连接符 39"/>
          <p:cNvCxnSpPr/>
          <p:nvPr/>
        </p:nvCxnSpPr>
        <p:spPr>
          <a:xfrm rot="12106883">
            <a:off x="5205354" y="3935997"/>
            <a:ext cx="864096" cy="360040"/>
          </a:xfrm>
          <a:prstGeom prst="line">
            <a:avLst/>
          </a:prstGeom>
          <a:noFill/>
          <a:ln w="38100" cap="flat" cmpd="sng" algn="ctr">
            <a:solidFill>
              <a:sysClr val="window" lastClr="FFFFFF">
                <a:lumMod val="75000"/>
              </a:sysClr>
            </a:solidFill>
            <a:prstDash val="solid"/>
          </a:ln>
          <a:effectLst/>
        </p:spPr>
      </p:cxnSp>
      <p:sp>
        <p:nvSpPr>
          <p:cNvPr id="41" name="TextBox 40"/>
          <p:cNvSpPr txBox="1"/>
          <p:nvPr/>
        </p:nvSpPr>
        <p:spPr>
          <a:xfrm flipH="1">
            <a:off x="3280890" y="1571308"/>
            <a:ext cx="2304256" cy="15696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60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TITLE</a:t>
            </a:r>
            <a:endParaRPr kumimoji="0" lang="zh-CN" altLang="en-US" sz="60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2" name="TextBox 41"/>
          <p:cNvSpPr txBox="1"/>
          <p:nvPr/>
        </p:nvSpPr>
        <p:spPr>
          <a:xfrm flipH="1">
            <a:off x="1484269" y="95282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3" name="TextBox 42"/>
          <p:cNvSpPr txBox="1"/>
          <p:nvPr/>
        </p:nvSpPr>
        <p:spPr>
          <a:xfrm flipH="1">
            <a:off x="2211123" y="4370791"/>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4" name="TextBox 43"/>
          <p:cNvSpPr txBox="1"/>
          <p:nvPr/>
        </p:nvSpPr>
        <p:spPr>
          <a:xfrm flipH="1">
            <a:off x="6756687" y="147018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5" name="TextBox 44"/>
          <p:cNvSpPr txBox="1"/>
          <p:nvPr/>
        </p:nvSpPr>
        <p:spPr>
          <a:xfrm flipH="1">
            <a:off x="5840515" y="4434085"/>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6" name="TextBox 45"/>
          <p:cNvSpPr txBox="1"/>
          <p:nvPr/>
        </p:nvSpPr>
        <p:spPr>
          <a:xfrm flipH="1">
            <a:off x="976633" y="167305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7" name="TextBox 46"/>
          <p:cNvSpPr txBox="1"/>
          <p:nvPr/>
        </p:nvSpPr>
        <p:spPr>
          <a:xfrm>
            <a:off x="688602" y="201659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8" name="TextBox 47"/>
          <p:cNvSpPr txBox="1"/>
          <p:nvPr/>
        </p:nvSpPr>
        <p:spPr>
          <a:xfrm flipH="1">
            <a:off x="6386862" y="220277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9" name="TextBox 48"/>
          <p:cNvSpPr txBox="1"/>
          <p:nvPr/>
        </p:nvSpPr>
        <p:spPr>
          <a:xfrm>
            <a:off x="6098831" y="254632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0" name="TextBox 49"/>
          <p:cNvSpPr txBox="1"/>
          <p:nvPr/>
        </p:nvSpPr>
        <p:spPr>
          <a:xfrm flipH="1">
            <a:off x="1768721" y="508309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51" name="TextBox 50"/>
          <p:cNvSpPr txBox="1"/>
          <p:nvPr/>
        </p:nvSpPr>
        <p:spPr>
          <a:xfrm>
            <a:off x="1480690" y="542664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2" name="TextBox 51"/>
          <p:cNvSpPr txBox="1"/>
          <p:nvPr/>
        </p:nvSpPr>
        <p:spPr>
          <a:xfrm flipH="1">
            <a:off x="5441129" y="515510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53" name="TextBox 52"/>
          <p:cNvSpPr txBox="1"/>
          <p:nvPr/>
        </p:nvSpPr>
        <p:spPr>
          <a:xfrm>
            <a:off x="5153098" y="549864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Tree>
    <p:extLst>
      <p:ext uri="{BB962C8B-B14F-4D97-AF65-F5344CB8AC3E}">
        <p14:creationId xmlns:p14="http://schemas.microsoft.com/office/powerpoint/2010/main" xmlns="" val="11586758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flipH="1" flipV="1">
            <a:off x="6310715" y="3092909"/>
            <a:ext cx="2306814" cy="756177"/>
          </a:xfrm>
          <a:prstGeom prst="rect">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41"/>
          <p:cNvSpPr/>
          <p:nvPr/>
        </p:nvSpPr>
        <p:spPr>
          <a:xfrm>
            <a:off x="682387" y="4334373"/>
            <a:ext cx="2103821" cy="566413"/>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6768192" y="4079389"/>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6710644" y="4010708"/>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椭圆 44"/>
          <p:cNvSpPr/>
          <p:nvPr/>
        </p:nvSpPr>
        <p:spPr>
          <a:xfrm>
            <a:off x="5699192" y="4830378"/>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5641644" y="4761697"/>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4404533" y="5267423"/>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4346985" y="5198742"/>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9" name="直接连接符 48"/>
          <p:cNvCxnSpPr>
            <a:stCxn id="77" idx="1"/>
            <a:endCxn id="44" idx="2"/>
          </p:cNvCxnSpPr>
          <p:nvPr/>
        </p:nvCxnSpPr>
        <p:spPr>
          <a:xfrm flipV="1">
            <a:off x="2875346" y="4516434"/>
            <a:ext cx="3835298" cy="11528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77" idx="1"/>
            <a:endCxn id="46" idx="2"/>
          </p:cNvCxnSpPr>
          <p:nvPr/>
        </p:nvCxnSpPr>
        <p:spPr>
          <a:xfrm>
            <a:off x="2875346" y="4631714"/>
            <a:ext cx="2766298" cy="635709"/>
          </a:xfrm>
          <a:prstGeom prst="line">
            <a:avLst/>
          </a:prstGeom>
          <a:noFill/>
          <a:ln w="9525" cap="flat" cmpd="sng" algn="ctr">
            <a:solidFill>
              <a:sysClr val="window" lastClr="FFFFFF">
                <a:lumMod val="50000"/>
              </a:sysClr>
            </a:solidFill>
            <a:prstDash val="solid"/>
          </a:ln>
          <a:effectLst/>
        </p:spPr>
      </p:cxnSp>
      <p:cxnSp>
        <p:nvCxnSpPr>
          <p:cNvPr id="51" name="直接连接符 50"/>
          <p:cNvCxnSpPr>
            <a:stCxn id="77" idx="1"/>
            <a:endCxn id="48" idx="2"/>
          </p:cNvCxnSpPr>
          <p:nvPr/>
        </p:nvCxnSpPr>
        <p:spPr>
          <a:xfrm>
            <a:off x="2875346" y="4631714"/>
            <a:ext cx="1471639" cy="1072754"/>
          </a:xfrm>
          <a:prstGeom prst="line">
            <a:avLst/>
          </a:prstGeom>
          <a:noFill/>
          <a:ln w="9525" cap="flat" cmpd="sng" algn="ctr">
            <a:solidFill>
              <a:sysClr val="window" lastClr="FFFFFF">
                <a:lumMod val="50000"/>
              </a:sysClr>
            </a:solidFill>
            <a:prstDash val="solid"/>
          </a:ln>
          <a:effectLst/>
        </p:spPr>
      </p:cxnSp>
      <p:sp>
        <p:nvSpPr>
          <p:cNvPr id="52" name="矩形 51"/>
          <p:cNvSpPr/>
          <p:nvPr/>
        </p:nvSpPr>
        <p:spPr>
          <a:xfrm flipH="1" flipV="1">
            <a:off x="6427438" y="3189570"/>
            <a:ext cx="2103821" cy="566413"/>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flipH="1" flipV="1">
            <a:off x="1555376" y="3120889"/>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flipH="1" flipV="1">
            <a:off x="1491549" y="3068196"/>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flipH="1" flipV="1">
            <a:off x="2688270" y="2326225"/>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flipH="1" flipV="1">
            <a:off x="2636800" y="2261175"/>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椭圆 56"/>
          <p:cNvSpPr/>
          <p:nvPr/>
        </p:nvSpPr>
        <p:spPr>
          <a:xfrm flipH="1" flipV="1">
            <a:off x="3919035" y="1681493"/>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flipH="1" flipV="1">
            <a:off x="3855208" y="1628800"/>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9" name="直接连接符 58"/>
          <p:cNvCxnSpPr>
            <a:stCxn id="41" idx="3"/>
            <a:endCxn id="54" idx="2"/>
          </p:cNvCxnSpPr>
          <p:nvPr/>
        </p:nvCxnSpPr>
        <p:spPr>
          <a:xfrm flipH="1">
            <a:off x="2503002" y="3470997"/>
            <a:ext cx="3807713" cy="102925"/>
          </a:xfrm>
          <a:prstGeom prst="line">
            <a:avLst/>
          </a:prstGeom>
          <a:noFill/>
          <a:ln w="9525" cap="flat" cmpd="sng" algn="ctr">
            <a:solidFill>
              <a:sysClr val="window" lastClr="FFFFFF">
                <a:lumMod val="50000"/>
              </a:sysClr>
            </a:solidFill>
            <a:prstDash val="solid"/>
          </a:ln>
          <a:effectLst/>
        </p:spPr>
      </p:cxnSp>
      <p:cxnSp>
        <p:nvCxnSpPr>
          <p:cNvPr id="60" name="直接连接符 59"/>
          <p:cNvCxnSpPr>
            <a:stCxn id="41" idx="3"/>
          </p:cNvCxnSpPr>
          <p:nvPr/>
        </p:nvCxnSpPr>
        <p:spPr>
          <a:xfrm flipH="1" flipV="1">
            <a:off x="3566596" y="2981562"/>
            <a:ext cx="2744119" cy="489435"/>
          </a:xfrm>
          <a:prstGeom prst="line">
            <a:avLst/>
          </a:prstGeom>
          <a:noFill/>
          <a:ln w="9525" cap="flat" cmpd="sng" algn="ctr">
            <a:solidFill>
              <a:sysClr val="window" lastClr="FFFFFF">
                <a:lumMod val="50000"/>
              </a:sysClr>
            </a:solidFill>
            <a:prstDash val="solid"/>
          </a:ln>
          <a:effectLst/>
        </p:spPr>
      </p:cxnSp>
      <p:cxnSp>
        <p:nvCxnSpPr>
          <p:cNvPr id="61" name="直接连接符 60"/>
          <p:cNvCxnSpPr>
            <a:stCxn id="41" idx="3"/>
            <a:endCxn id="58" idx="1"/>
          </p:cNvCxnSpPr>
          <p:nvPr/>
        </p:nvCxnSpPr>
        <p:spPr>
          <a:xfrm flipH="1" flipV="1">
            <a:off x="4718537" y="2492128"/>
            <a:ext cx="1592178" cy="978869"/>
          </a:xfrm>
          <a:prstGeom prst="line">
            <a:avLst/>
          </a:prstGeom>
          <a:noFill/>
          <a:ln w="9525" cap="flat" cmpd="sng" algn="ctr">
            <a:solidFill>
              <a:sysClr val="window" lastClr="FFFFFF">
                <a:lumMod val="50000"/>
              </a:sysClr>
            </a:solidFill>
            <a:prstDash val="solid"/>
          </a:ln>
          <a:effectLst/>
        </p:spPr>
      </p:cxnSp>
      <p:sp>
        <p:nvSpPr>
          <p:cNvPr id="62" name="TextBox 61"/>
          <p:cNvSpPr txBox="1"/>
          <p:nvPr/>
        </p:nvSpPr>
        <p:spPr>
          <a:xfrm flipH="1">
            <a:off x="6511661" y="3285170"/>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flipH="1">
            <a:off x="808965" y="4429431"/>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flipH="1">
            <a:off x="3922747" y="1988840"/>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flipH="1">
            <a:off x="2679105" y="261977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flipH="1">
            <a:off x="1543344" y="341611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flipH="1">
            <a:off x="4392501" y="555465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flipH="1">
            <a:off x="5687160" y="5134875"/>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flipH="1">
            <a:off x="6780225" y="438516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a:off x="2626603" y="166413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1" name="TextBox 70"/>
          <p:cNvSpPr txBox="1"/>
          <p:nvPr/>
        </p:nvSpPr>
        <p:spPr>
          <a:xfrm>
            <a:off x="1258451" y="2312210"/>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2" name="TextBox 71"/>
          <p:cNvSpPr txBox="1"/>
          <p:nvPr/>
        </p:nvSpPr>
        <p:spPr>
          <a:xfrm>
            <a:off x="178331" y="330115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a:off x="7739171" y="432843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4" name="TextBox 73"/>
          <p:cNvSpPr txBox="1"/>
          <p:nvPr/>
        </p:nvSpPr>
        <p:spPr>
          <a:xfrm>
            <a:off x="6600572" y="540002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5" name="TextBox 74"/>
          <p:cNvSpPr txBox="1"/>
          <p:nvPr/>
        </p:nvSpPr>
        <p:spPr>
          <a:xfrm>
            <a:off x="5218891" y="5930116"/>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6" name="TextBox 75"/>
          <p:cNvSpPr txBox="1"/>
          <p:nvPr/>
        </p:nvSpPr>
        <p:spPr>
          <a:xfrm>
            <a:off x="191569" y="2606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77" name="矩形 76"/>
          <p:cNvSpPr/>
          <p:nvPr/>
        </p:nvSpPr>
        <p:spPr>
          <a:xfrm flipH="1" flipV="1">
            <a:off x="568532" y="4253626"/>
            <a:ext cx="2306814" cy="756177"/>
          </a:xfrm>
          <a:prstGeom prst="rect">
            <a:avLst/>
          </a:prstGeom>
          <a:noFill/>
          <a:ln w="25400" cap="flat" cmpd="sng" algn="ctr">
            <a:solidFill>
              <a:srgbClr val="F79646"/>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xmlns="" val="22664766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1040205" y="1082"/>
            <a:ext cx="1814285" cy="1292381"/>
          </a:xfrm>
          <a:custGeom>
            <a:avLst/>
            <a:gdLst>
              <a:gd name="connsiteX0" fmla="*/ 1814285 w 1814285"/>
              <a:gd name="connsiteY0" fmla="*/ 0 h 1538515"/>
              <a:gd name="connsiteX1" fmla="*/ 1814285 w 1814285"/>
              <a:gd name="connsiteY1" fmla="*/ 1030515 h 1538515"/>
              <a:gd name="connsiteX2" fmla="*/ 0 w 1814285"/>
              <a:gd name="connsiteY2" fmla="*/ 1030515 h 1538515"/>
              <a:gd name="connsiteX3" fmla="*/ 0 w 1814285"/>
              <a:gd name="connsiteY3" fmla="*/ 1538515 h 1538515"/>
              <a:gd name="connsiteX4" fmla="*/ 420914 w 1814285"/>
              <a:gd name="connsiteY4" fmla="*/ 1538515 h 1538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285" h="1538515">
                <a:moveTo>
                  <a:pt x="1814285" y="0"/>
                </a:moveTo>
                <a:lnTo>
                  <a:pt x="1814285" y="1030515"/>
                </a:lnTo>
                <a:lnTo>
                  <a:pt x="0" y="1030515"/>
                </a:lnTo>
                <a:lnTo>
                  <a:pt x="0" y="1538515"/>
                </a:lnTo>
                <a:lnTo>
                  <a:pt x="420914" y="1538515"/>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1468240" y="955938"/>
            <a:ext cx="763037" cy="646021"/>
            <a:chOff x="1574664" y="1215504"/>
            <a:chExt cx="763037" cy="646021"/>
          </a:xfrm>
        </p:grpSpPr>
        <p:sp>
          <p:nvSpPr>
            <p:cNvPr id="40" name="椭圆 39"/>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 fmla="*/ 435564 w 435564"/>
                <a:gd name="connsiteY0" fmla="*/ 1218965 h 1218965"/>
                <a:gd name="connsiteX1" fmla="*/ 0 w 435564"/>
                <a:gd name="connsiteY1" fmla="*/ 609482 h 1218965"/>
                <a:gd name="connsiteX2" fmla="*/ 435564 w 435564"/>
                <a:gd name="connsiteY2" fmla="*/ 0 h 1218965"/>
              </a:gdLst>
              <a:ahLst/>
              <a:cxnLst>
                <a:cxn ang="0">
                  <a:pos x="connsiteX0" y="connsiteY0"/>
                </a:cxn>
                <a:cxn ang="0">
                  <a:pos x="connsiteX1" y="connsiteY1"/>
                </a:cxn>
                <a:cxn ang="0">
                  <a:pos x="connsiteX2" y="connsiteY2"/>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2" name="任意多边形 41"/>
          <p:cNvSpPr/>
          <p:nvPr/>
        </p:nvSpPr>
        <p:spPr>
          <a:xfrm>
            <a:off x="7121690" y="5067177"/>
            <a:ext cx="2022310" cy="522514"/>
          </a:xfrm>
          <a:custGeom>
            <a:avLst/>
            <a:gdLst>
              <a:gd name="connsiteX0" fmla="*/ 1872343 w 1872343"/>
              <a:gd name="connsiteY0" fmla="*/ 522514 h 522514"/>
              <a:gd name="connsiteX1" fmla="*/ 0 w 1872343"/>
              <a:gd name="connsiteY1" fmla="*/ 522514 h 522514"/>
              <a:gd name="connsiteX2" fmla="*/ 0 w 1872343"/>
              <a:gd name="connsiteY2" fmla="*/ 0 h 522514"/>
            </a:gdLst>
            <a:ahLst/>
            <a:cxnLst>
              <a:cxn ang="0">
                <a:pos x="connsiteX0" y="connsiteY0"/>
              </a:cxn>
              <a:cxn ang="0">
                <a:pos x="connsiteX1" y="connsiteY1"/>
              </a:cxn>
              <a:cxn ang="0">
                <a:pos x="connsiteX2" y="connsiteY2"/>
              </a:cxn>
            </a:cxnLst>
            <a:rect l="l" t="t" r="r" b="b"/>
            <a:pathLst>
              <a:path w="1872343" h="522514">
                <a:moveTo>
                  <a:pt x="1872343" y="522514"/>
                </a:moveTo>
                <a:lnTo>
                  <a:pt x="0" y="522514"/>
                </a:lnTo>
                <a:lnTo>
                  <a:pt x="0" y="0"/>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3" name="组合 42"/>
          <p:cNvGrpSpPr/>
          <p:nvPr/>
        </p:nvGrpSpPr>
        <p:grpSpPr>
          <a:xfrm rot="16200000">
            <a:off x="6740353" y="4351627"/>
            <a:ext cx="763037" cy="646021"/>
            <a:chOff x="1574664" y="1215504"/>
            <a:chExt cx="763037" cy="646021"/>
          </a:xfrm>
        </p:grpSpPr>
        <p:sp>
          <p:nvSpPr>
            <p:cNvPr id="44" name="椭圆 43"/>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 fmla="*/ 435564 w 435564"/>
                <a:gd name="connsiteY0" fmla="*/ 1218965 h 1218965"/>
                <a:gd name="connsiteX1" fmla="*/ 0 w 435564"/>
                <a:gd name="connsiteY1" fmla="*/ 609482 h 1218965"/>
                <a:gd name="connsiteX2" fmla="*/ 435564 w 435564"/>
                <a:gd name="connsiteY2" fmla="*/ 0 h 1218965"/>
              </a:gdLst>
              <a:ahLst/>
              <a:cxnLst>
                <a:cxn ang="0">
                  <a:pos x="connsiteX0" y="connsiteY0"/>
                </a:cxn>
                <a:cxn ang="0">
                  <a:pos x="connsiteX1" y="connsiteY1"/>
                </a:cxn>
                <a:cxn ang="0">
                  <a:pos x="connsiteX2" y="connsiteY2"/>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cxnSp>
        <p:nvCxnSpPr>
          <p:cNvPr id="46" name="直接连接符 45"/>
          <p:cNvCxnSpPr>
            <a:stCxn id="40" idx="5"/>
            <a:endCxn id="44" idx="0"/>
          </p:cNvCxnSpPr>
          <p:nvPr/>
        </p:nvCxnSpPr>
        <p:spPr>
          <a:xfrm>
            <a:off x="2136669" y="1507351"/>
            <a:ext cx="4662192" cy="3108778"/>
          </a:xfrm>
          <a:prstGeom prst="line">
            <a:avLst/>
          </a:prstGeom>
          <a:noFill/>
          <a:ln w="28575" cap="flat" cmpd="sng" algn="ctr">
            <a:solidFill>
              <a:sysClr val="window" lastClr="FFFFFF">
                <a:lumMod val="75000"/>
              </a:sysClr>
            </a:solidFill>
            <a:prstDash val="solid"/>
          </a:ln>
          <a:effectLst/>
        </p:spPr>
      </p:cxnSp>
      <p:sp>
        <p:nvSpPr>
          <p:cNvPr id="47" name="椭圆 46"/>
          <p:cNvSpPr/>
          <p:nvPr/>
        </p:nvSpPr>
        <p:spPr>
          <a:xfrm>
            <a:off x="2642499" y="1687783"/>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3672926" y="2383177"/>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4681038" y="3078571"/>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5689150" y="3773964"/>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50"/>
          <p:cNvSpPr/>
          <p:nvPr/>
        </p:nvSpPr>
        <p:spPr>
          <a:xfrm>
            <a:off x="4326949" y="1744402"/>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2" name="直接连接符 51"/>
          <p:cNvCxnSpPr/>
          <p:nvPr/>
        </p:nvCxnSpPr>
        <p:spPr>
          <a:xfrm>
            <a:off x="3259492" y="1930732"/>
            <a:ext cx="1030427" cy="0"/>
          </a:xfrm>
          <a:prstGeom prst="line">
            <a:avLst/>
          </a:prstGeom>
          <a:noFill/>
          <a:ln w="28575" cap="flat" cmpd="sng" algn="ctr">
            <a:solidFill>
              <a:srgbClr val="C0504D"/>
            </a:solidFill>
            <a:prstDash val="solid"/>
          </a:ln>
          <a:effectLst/>
        </p:spPr>
      </p:cxnSp>
      <p:sp>
        <p:nvSpPr>
          <p:cNvPr id="53" name="矩形 52"/>
          <p:cNvSpPr/>
          <p:nvPr/>
        </p:nvSpPr>
        <p:spPr>
          <a:xfrm>
            <a:off x="6335689" y="3078571"/>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4" name="直接连接符 53"/>
          <p:cNvCxnSpPr/>
          <p:nvPr/>
        </p:nvCxnSpPr>
        <p:spPr>
          <a:xfrm>
            <a:off x="5268232" y="3264901"/>
            <a:ext cx="1030427" cy="0"/>
          </a:xfrm>
          <a:prstGeom prst="line">
            <a:avLst/>
          </a:prstGeom>
          <a:noFill/>
          <a:ln w="28575" cap="flat" cmpd="sng" algn="ctr">
            <a:solidFill>
              <a:srgbClr val="C0504D"/>
            </a:solidFill>
            <a:prstDash val="solid"/>
          </a:ln>
          <a:effectLst/>
        </p:spPr>
      </p:cxnSp>
      <p:cxnSp>
        <p:nvCxnSpPr>
          <p:cNvPr id="55" name="直接连接符 54"/>
          <p:cNvCxnSpPr/>
          <p:nvPr/>
        </p:nvCxnSpPr>
        <p:spPr>
          <a:xfrm>
            <a:off x="2694404" y="2881402"/>
            <a:ext cx="1030427" cy="0"/>
          </a:xfrm>
          <a:prstGeom prst="line">
            <a:avLst/>
          </a:prstGeom>
          <a:noFill/>
          <a:ln w="28575" cap="flat" cmpd="sng" algn="ctr">
            <a:solidFill>
              <a:srgbClr val="FFC000"/>
            </a:solidFill>
            <a:prstDash val="solid"/>
          </a:ln>
          <a:effectLst/>
        </p:spPr>
      </p:cxnSp>
      <p:sp>
        <p:nvSpPr>
          <p:cNvPr id="56" name="矩形 55"/>
          <p:cNvSpPr/>
          <p:nvPr/>
        </p:nvSpPr>
        <p:spPr>
          <a:xfrm>
            <a:off x="395536" y="2702314"/>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7" name="直接连接符 56"/>
          <p:cNvCxnSpPr/>
          <p:nvPr/>
        </p:nvCxnSpPr>
        <p:spPr>
          <a:xfrm>
            <a:off x="4764304" y="4277979"/>
            <a:ext cx="1030427" cy="0"/>
          </a:xfrm>
          <a:prstGeom prst="line">
            <a:avLst/>
          </a:prstGeom>
          <a:noFill/>
          <a:ln w="28575" cap="flat" cmpd="sng" algn="ctr">
            <a:solidFill>
              <a:srgbClr val="FFC000"/>
            </a:solidFill>
            <a:prstDash val="solid"/>
          </a:ln>
          <a:effectLst/>
        </p:spPr>
      </p:cxnSp>
      <p:sp>
        <p:nvSpPr>
          <p:cNvPr id="58" name="矩形 57"/>
          <p:cNvSpPr/>
          <p:nvPr/>
        </p:nvSpPr>
        <p:spPr>
          <a:xfrm>
            <a:off x="2465436" y="4098891"/>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TextBox 58"/>
          <p:cNvSpPr txBox="1"/>
          <p:nvPr/>
        </p:nvSpPr>
        <p:spPr>
          <a:xfrm flipH="1">
            <a:off x="1505558" y="1142792"/>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0" name="TextBox 59"/>
          <p:cNvSpPr txBox="1"/>
          <p:nvPr/>
        </p:nvSpPr>
        <p:spPr>
          <a:xfrm flipH="1">
            <a:off x="6733447" y="4481818"/>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1" name="TextBox 60"/>
          <p:cNvSpPr txBox="1"/>
          <p:nvPr/>
        </p:nvSpPr>
        <p:spPr>
          <a:xfrm flipH="1">
            <a:off x="2625411" y="1888366"/>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2009</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2" name="TextBox 61"/>
          <p:cNvSpPr txBox="1"/>
          <p:nvPr/>
        </p:nvSpPr>
        <p:spPr>
          <a:xfrm flipH="1">
            <a:off x="3655729" y="2576579"/>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2010</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3" name="TextBox 62"/>
          <p:cNvSpPr txBox="1"/>
          <p:nvPr/>
        </p:nvSpPr>
        <p:spPr>
          <a:xfrm flipH="1">
            <a:off x="4667211" y="3270760"/>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2011</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4" name="TextBox 63"/>
          <p:cNvSpPr txBox="1"/>
          <p:nvPr/>
        </p:nvSpPr>
        <p:spPr>
          <a:xfrm flipH="1">
            <a:off x="5672704" y="3942211"/>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2012</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5" name="TextBox 64"/>
          <p:cNvSpPr txBox="1"/>
          <p:nvPr/>
        </p:nvSpPr>
        <p:spPr>
          <a:xfrm flipH="1">
            <a:off x="580226" y="2716828"/>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flipH="1">
            <a:off x="2686538" y="4109500"/>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flipH="1">
            <a:off x="4537201" y="175924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flipH="1">
            <a:off x="6599971" y="310837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a:off x="251520" y="3150270"/>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a:off x="2339752" y="4518422"/>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1" name="TextBox 70"/>
          <p:cNvSpPr txBox="1"/>
          <p:nvPr/>
        </p:nvSpPr>
        <p:spPr>
          <a:xfrm>
            <a:off x="4501525" y="2128020"/>
            <a:ext cx="201469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2" name="TextBox 71"/>
          <p:cNvSpPr txBox="1"/>
          <p:nvPr/>
        </p:nvSpPr>
        <p:spPr>
          <a:xfrm>
            <a:off x="6526014" y="3496172"/>
            <a:ext cx="207843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a:off x="179512" y="56612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9746670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331640" y="1412776"/>
            <a:ext cx="1440160" cy="1368152"/>
          </a:xfrm>
          <a:prstGeom prst="rect">
            <a:avLst/>
          </a:prstGeom>
          <a:solidFill>
            <a:srgbClr val="EEECE1">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矩形 23"/>
          <p:cNvSpPr/>
          <p:nvPr/>
        </p:nvSpPr>
        <p:spPr>
          <a:xfrm>
            <a:off x="0" y="1412776"/>
            <a:ext cx="1331640" cy="1368152"/>
          </a:xfrm>
          <a:prstGeom prst="rect">
            <a:avLst/>
          </a:prstGeom>
          <a:gradFill flip="none" rotWithShape="1">
            <a:gsLst>
              <a:gs pos="0">
                <a:srgbClr val="EEECE1">
                  <a:lumMod val="50000"/>
                  <a:alpha val="48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3635896" y="1412776"/>
            <a:ext cx="4464496" cy="1368152"/>
          </a:xfrm>
          <a:prstGeom prst="rect">
            <a:avLst/>
          </a:prstGeom>
          <a:solidFill>
            <a:srgbClr val="C4BD97">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1763688" y="2564904"/>
            <a:ext cx="1440160" cy="1368152"/>
          </a:xfrm>
          <a:prstGeom prst="rect">
            <a:avLst/>
          </a:prstGeom>
          <a:solidFill>
            <a:srgbClr val="4BACC6"/>
          </a:solidFill>
          <a:ln w="25400" cap="flat" cmpd="sng" algn="ctr">
            <a:solidFill>
              <a:sysClr val="window" lastClr="FFFFFF"/>
            </a:solidFill>
            <a:prstDash val="solid"/>
          </a:ln>
          <a:effectLst>
            <a:outerShdw dist="114300" algn="l" rotWithShape="0">
              <a:sysClr val="window" lastClr="FFFFFF">
                <a:alpha val="8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矩形 26"/>
          <p:cNvSpPr/>
          <p:nvPr/>
        </p:nvSpPr>
        <p:spPr>
          <a:xfrm>
            <a:off x="432048" y="2564904"/>
            <a:ext cx="1331640" cy="1368152"/>
          </a:xfrm>
          <a:prstGeom prst="rect">
            <a:avLst/>
          </a:prstGeom>
          <a:gradFill flip="none" rotWithShape="1">
            <a:gsLst>
              <a:gs pos="0">
                <a:srgbClr val="4BACC6">
                  <a:alpha val="53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矩形 27"/>
          <p:cNvSpPr/>
          <p:nvPr/>
        </p:nvSpPr>
        <p:spPr>
          <a:xfrm>
            <a:off x="4067944" y="2564904"/>
            <a:ext cx="4464496" cy="1368152"/>
          </a:xfrm>
          <a:prstGeom prst="rect">
            <a:avLst/>
          </a:prstGeom>
          <a:solidFill>
            <a:srgbClr val="4BACC6">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矩形 28"/>
          <p:cNvSpPr/>
          <p:nvPr/>
        </p:nvSpPr>
        <p:spPr>
          <a:xfrm>
            <a:off x="1331640" y="3717032"/>
            <a:ext cx="1440160" cy="1368152"/>
          </a:xfrm>
          <a:prstGeom prst="rect">
            <a:avLst/>
          </a:prstGeom>
          <a:solidFill>
            <a:srgbClr val="D2A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矩形 29"/>
          <p:cNvSpPr/>
          <p:nvPr/>
        </p:nvSpPr>
        <p:spPr>
          <a:xfrm>
            <a:off x="0" y="3717032"/>
            <a:ext cx="1331640" cy="1368152"/>
          </a:xfrm>
          <a:prstGeom prst="rect">
            <a:avLst/>
          </a:prstGeom>
          <a:gradFill flip="none" rotWithShape="1">
            <a:gsLst>
              <a:gs pos="0">
                <a:srgbClr val="AC8300">
                  <a:alpha val="60000"/>
                </a:srgbClr>
              </a:gs>
              <a:gs pos="23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矩形 30"/>
          <p:cNvSpPr/>
          <p:nvPr/>
        </p:nvSpPr>
        <p:spPr>
          <a:xfrm>
            <a:off x="3635896" y="3717032"/>
            <a:ext cx="4464496" cy="1368152"/>
          </a:xfrm>
          <a:prstGeom prst="rect">
            <a:avLst/>
          </a:prstGeom>
          <a:solidFill>
            <a:srgbClr val="D2A000">
              <a:alpha val="69804"/>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矩形 31"/>
          <p:cNvSpPr/>
          <p:nvPr/>
        </p:nvSpPr>
        <p:spPr>
          <a:xfrm>
            <a:off x="1763688" y="4869160"/>
            <a:ext cx="1440160" cy="1368152"/>
          </a:xfrm>
          <a:prstGeom prst="rect">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矩形 32"/>
          <p:cNvSpPr/>
          <p:nvPr/>
        </p:nvSpPr>
        <p:spPr>
          <a:xfrm>
            <a:off x="432048" y="4869160"/>
            <a:ext cx="1331640" cy="1368152"/>
          </a:xfrm>
          <a:prstGeom prst="rect">
            <a:avLst/>
          </a:prstGeom>
          <a:gradFill flip="none" rotWithShape="1">
            <a:gsLst>
              <a:gs pos="0">
                <a:srgbClr val="F79646">
                  <a:lumMod val="75000"/>
                  <a:alpha val="57000"/>
                </a:srgbClr>
              </a:gs>
              <a:gs pos="25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矩形 33"/>
          <p:cNvSpPr/>
          <p:nvPr/>
        </p:nvSpPr>
        <p:spPr>
          <a:xfrm>
            <a:off x="4067944" y="4869160"/>
            <a:ext cx="4464496" cy="1368152"/>
          </a:xfrm>
          <a:prstGeom prst="rect">
            <a:avLst/>
          </a:prstGeom>
          <a:solidFill>
            <a:srgbClr val="F79646">
              <a:lumMod val="75000"/>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1580596" y="1718287"/>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6" name="TextBox 35"/>
          <p:cNvSpPr txBox="1"/>
          <p:nvPr/>
        </p:nvSpPr>
        <p:spPr>
          <a:xfrm flipH="1">
            <a:off x="2012644" y="2907056"/>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7" name="TextBox 36"/>
          <p:cNvSpPr txBox="1"/>
          <p:nvPr/>
        </p:nvSpPr>
        <p:spPr>
          <a:xfrm flipH="1">
            <a:off x="1541520" y="404326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8" name="TextBox 37"/>
          <p:cNvSpPr txBox="1"/>
          <p:nvPr/>
        </p:nvSpPr>
        <p:spPr>
          <a:xfrm flipH="1">
            <a:off x="1973568" y="5232031"/>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04</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9" name="TextBox 38"/>
          <p:cNvSpPr txBox="1"/>
          <p:nvPr/>
        </p:nvSpPr>
        <p:spPr>
          <a:xfrm>
            <a:off x="4066698" y="1644566"/>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0" name="TextBox 39"/>
          <p:cNvSpPr txBox="1"/>
          <p:nvPr/>
        </p:nvSpPr>
        <p:spPr>
          <a:xfrm>
            <a:off x="4426739" y="28174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1" name="TextBox 40"/>
          <p:cNvSpPr txBox="1"/>
          <p:nvPr/>
        </p:nvSpPr>
        <p:spPr>
          <a:xfrm>
            <a:off x="4066698" y="40160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2" name="TextBox 41"/>
          <p:cNvSpPr txBox="1"/>
          <p:nvPr/>
        </p:nvSpPr>
        <p:spPr>
          <a:xfrm>
            <a:off x="4426739" y="5188854"/>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3" name="TextBox 42"/>
          <p:cNvSpPr txBox="1"/>
          <p:nvPr/>
        </p:nvSpPr>
        <p:spPr>
          <a:xfrm>
            <a:off x="1103655" y="416858"/>
            <a:ext cx="7068745"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3055724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854162" y="404664"/>
            <a:ext cx="4742174" cy="1107975"/>
            <a:chOff x="1115616" y="1052736"/>
            <a:chExt cx="7227074" cy="1688554"/>
          </a:xfrm>
        </p:grpSpPr>
        <p:sp>
          <p:nvSpPr>
            <p:cNvPr id="34" name="圆角矩形 3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37" name="组合 36"/>
          <p:cNvGrpSpPr/>
          <p:nvPr/>
        </p:nvGrpSpPr>
        <p:grpSpPr>
          <a:xfrm flipH="1">
            <a:off x="1115909" y="1476209"/>
            <a:ext cx="4742174" cy="1107975"/>
            <a:chOff x="1115616" y="1052736"/>
            <a:chExt cx="7227074" cy="1688554"/>
          </a:xfrm>
        </p:grpSpPr>
        <p:sp>
          <p:nvSpPr>
            <p:cNvPr id="38" name="圆角矩形 3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0"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41" name="TextBox 40"/>
          <p:cNvSpPr txBox="1"/>
          <p:nvPr/>
        </p:nvSpPr>
        <p:spPr>
          <a:xfrm flipH="1">
            <a:off x="3392096" y="708474"/>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42" name="TextBox 41"/>
          <p:cNvSpPr txBox="1"/>
          <p:nvPr/>
        </p:nvSpPr>
        <p:spPr>
          <a:xfrm flipH="1">
            <a:off x="4497425" y="1778812"/>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3" name="组合 42"/>
          <p:cNvGrpSpPr/>
          <p:nvPr/>
        </p:nvGrpSpPr>
        <p:grpSpPr>
          <a:xfrm>
            <a:off x="2854162" y="2556630"/>
            <a:ext cx="4742174" cy="1107975"/>
            <a:chOff x="1115616" y="1052736"/>
            <a:chExt cx="7227074" cy="1688554"/>
          </a:xfrm>
        </p:grpSpPr>
        <p:sp>
          <p:nvSpPr>
            <p:cNvPr id="44" name="圆角矩形 4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47" name="组合 46"/>
          <p:cNvGrpSpPr/>
          <p:nvPr/>
        </p:nvGrpSpPr>
        <p:grpSpPr>
          <a:xfrm flipH="1">
            <a:off x="1115909" y="3628175"/>
            <a:ext cx="4742174" cy="1107975"/>
            <a:chOff x="1115616" y="1052736"/>
            <a:chExt cx="7227074" cy="1688554"/>
          </a:xfrm>
        </p:grpSpPr>
        <p:sp>
          <p:nvSpPr>
            <p:cNvPr id="48" name="圆角矩形 4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50"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51" name="TextBox 50"/>
          <p:cNvSpPr txBox="1"/>
          <p:nvPr/>
        </p:nvSpPr>
        <p:spPr>
          <a:xfrm flipH="1">
            <a:off x="3392096" y="2860440"/>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4497425" y="3930779"/>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a:off x="4447496" y="63991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4" name="TextBox 53"/>
          <p:cNvSpPr txBox="1"/>
          <p:nvPr/>
        </p:nvSpPr>
        <p:spPr>
          <a:xfrm>
            <a:off x="1468784" y="1702722"/>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5" name="TextBox 54"/>
          <p:cNvSpPr txBox="1"/>
          <p:nvPr/>
        </p:nvSpPr>
        <p:spPr>
          <a:xfrm>
            <a:off x="4442496" y="277057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6" name="TextBox 55"/>
          <p:cNvSpPr txBox="1"/>
          <p:nvPr/>
        </p:nvSpPr>
        <p:spPr>
          <a:xfrm>
            <a:off x="1463784" y="3833381"/>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7" name="TextBox 56"/>
          <p:cNvSpPr txBox="1"/>
          <p:nvPr/>
        </p:nvSpPr>
        <p:spPr>
          <a:xfrm>
            <a:off x="1259632" y="5951021"/>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grpSp>
        <p:nvGrpSpPr>
          <p:cNvPr id="58" name="组合 57"/>
          <p:cNvGrpSpPr/>
          <p:nvPr/>
        </p:nvGrpSpPr>
        <p:grpSpPr>
          <a:xfrm>
            <a:off x="2854162" y="4714336"/>
            <a:ext cx="4742174" cy="1107975"/>
            <a:chOff x="1115616" y="1052736"/>
            <a:chExt cx="7227074" cy="1688554"/>
          </a:xfrm>
        </p:grpSpPr>
        <p:sp>
          <p:nvSpPr>
            <p:cNvPr id="59" name="圆角矩形 58"/>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6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62" name="TextBox 61"/>
          <p:cNvSpPr txBox="1"/>
          <p:nvPr/>
        </p:nvSpPr>
        <p:spPr>
          <a:xfrm flipH="1">
            <a:off x="3392096" y="5018146"/>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4442496" y="4928279"/>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Tree>
    <p:extLst>
      <p:ext uri="{BB962C8B-B14F-4D97-AF65-F5344CB8AC3E}">
        <p14:creationId xmlns:p14="http://schemas.microsoft.com/office/powerpoint/2010/main" xmlns="" val="14206609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858847"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TextBox 27"/>
          <p:cNvSpPr txBox="1"/>
          <p:nvPr/>
        </p:nvSpPr>
        <p:spPr>
          <a:xfrm flipH="1">
            <a:off x="1558714"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1</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29" name="直接连接符 28"/>
          <p:cNvCxnSpPr/>
          <p:nvPr/>
        </p:nvCxnSpPr>
        <p:spPr>
          <a:xfrm>
            <a:off x="1908647"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0" name="矩形 29"/>
          <p:cNvSpPr/>
          <p:nvPr/>
        </p:nvSpPr>
        <p:spPr>
          <a:xfrm>
            <a:off x="841539"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TextBox 30"/>
          <p:cNvSpPr txBox="1"/>
          <p:nvPr/>
        </p:nvSpPr>
        <p:spPr>
          <a:xfrm flipH="1">
            <a:off x="1025723" y="282405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a:off x="755576" y="49622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3" name="椭圆 32"/>
          <p:cNvSpPr/>
          <p:nvPr/>
        </p:nvSpPr>
        <p:spPr>
          <a:xfrm>
            <a:off x="2674402"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TextBox 33"/>
          <p:cNvSpPr txBox="1"/>
          <p:nvPr/>
        </p:nvSpPr>
        <p:spPr>
          <a:xfrm flipH="1">
            <a:off x="3374269"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2</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35" name="直接连接符 34"/>
          <p:cNvCxnSpPr/>
          <p:nvPr/>
        </p:nvCxnSpPr>
        <p:spPr>
          <a:xfrm>
            <a:off x="3708526"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6" name="矩形 35"/>
          <p:cNvSpPr/>
          <p:nvPr/>
        </p:nvSpPr>
        <p:spPr>
          <a:xfrm>
            <a:off x="2657093"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2861800"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2564768" y="5870552"/>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9" name="椭圆 38"/>
          <p:cNvSpPr/>
          <p:nvPr/>
        </p:nvSpPr>
        <p:spPr>
          <a:xfrm>
            <a:off x="4407861"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flipH="1">
            <a:off x="5107728"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3</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41" name="直接连接符 40"/>
          <p:cNvCxnSpPr/>
          <p:nvPr/>
        </p:nvCxnSpPr>
        <p:spPr>
          <a:xfrm>
            <a:off x="5457662"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2" name="矩形 41"/>
          <p:cNvSpPr/>
          <p:nvPr/>
        </p:nvSpPr>
        <p:spPr>
          <a:xfrm>
            <a:off x="4390553"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flipH="1">
            <a:off x="4559262" y="2787903"/>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a:off x="4306259" y="4969009"/>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5" name="椭圆 44"/>
          <p:cNvSpPr/>
          <p:nvPr/>
        </p:nvSpPr>
        <p:spPr>
          <a:xfrm>
            <a:off x="6223416"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TextBox 45"/>
          <p:cNvSpPr txBox="1"/>
          <p:nvPr/>
        </p:nvSpPr>
        <p:spPr>
          <a:xfrm flipH="1">
            <a:off x="6923283"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4</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47" name="直接连接符 46"/>
          <p:cNvCxnSpPr/>
          <p:nvPr/>
        </p:nvCxnSpPr>
        <p:spPr>
          <a:xfrm>
            <a:off x="7273217"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8" name="矩形 47"/>
          <p:cNvSpPr/>
          <p:nvPr/>
        </p:nvSpPr>
        <p:spPr>
          <a:xfrm>
            <a:off x="6206108"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6460795"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6120146" y="58447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1" name="TextBox 50"/>
          <p:cNvSpPr txBox="1"/>
          <p:nvPr/>
        </p:nvSpPr>
        <p:spPr>
          <a:xfrm>
            <a:off x="1463695" y="404664"/>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4122198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374061">
            <a:off x="2987830" y="4360284"/>
            <a:ext cx="5160464" cy="1962670"/>
            <a:chOff x="2144597" y="1040985"/>
            <a:chExt cx="5979775" cy="2274277"/>
          </a:xfrm>
        </p:grpSpPr>
        <p:sp>
          <p:nvSpPr>
            <p:cNvPr id="24"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椭圆 25"/>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3541923" y="1497169"/>
              <a:ext cx="906785" cy="5634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itchFamily="34" charset="0"/>
                <a:ea typeface="微软雅黑" pitchFamily="34" charset="-122"/>
                <a:cs typeface="Times New Roman" pitchFamily="18" charset="0"/>
              </a:endParaRPr>
            </a:p>
          </p:txBody>
        </p:sp>
        <p:sp>
          <p:nvSpPr>
            <p:cNvPr id="28" name="TextBox 27"/>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9" name="TextBox 28"/>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endParaRPr>
            </a:p>
          </p:txBody>
        </p:sp>
      </p:grpSp>
      <p:grpSp>
        <p:nvGrpSpPr>
          <p:cNvPr id="30" name="组合 29"/>
          <p:cNvGrpSpPr/>
          <p:nvPr/>
        </p:nvGrpSpPr>
        <p:grpSpPr>
          <a:xfrm rot="20484059">
            <a:off x="2824149" y="933768"/>
            <a:ext cx="5656925" cy="2151488"/>
            <a:chOff x="2144597" y="1040985"/>
            <a:chExt cx="5979775" cy="2274277"/>
          </a:xfrm>
        </p:grpSpPr>
        <p:sp>
          <p:nvSpPr>
            <p:cNvPr id="31"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TextBox 33"/>
            <p:cNvSpPr txBox="1"/>
            <p:nvPr/>
          </p:nvSpPr>
          <p:spPr>
            <a:xfrm flipH="1">
              <a:off x="3665124" y="1531678"/>
              <a:ext cx="710888" cy="51404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itchFamily="34" charset="0"/>
                <a:ea typeface="微软雅黑" pitchFamily="34" charset="-122"/>
                <a:cs typeface="Times New Roman" pitchFamily="18" charset="0"/>
              </a:endParaRPr>
            </a:p>
          </p:txBody>
        </p:sp>
        <p:sp>
          <p:nvSpPr>
            <p:cNvPr id="35" name="TextBox 34"/>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6" name="TextBox 35"/>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endParaRPr>
            </a:p>
          </p:txBody>
        </p:sp>
      </p:grpSp>
      <p:sp>
        <p:nvSpPr>
          <p:cNvPr id="37" name="圆角矩形 1"/>
          <p:cNvSpPr/>
          <p:nvPr/>
        </p:nvSpPr>
        <p:spPr>
          <a:xfrm rot="21216891">
            <a:off x="1913208" y="2937839"/>
            <a:ext cx="4973687" cy="1653691"/>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圆角矩形 1"/>
          <p:cNvSpPr/>
          <p:nvPr/>
        </p:nvSpPr>
        <p:spPr>
          <a:xfrm rot="21216891">
            <a:off x="1959830" y="2777409"/>
            <a:ext cx="4754339" cy="1580760"/>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rot="21216891">
            <a:off x="3175576" y="3193737"/>
            <a:ext cx="559484" cy="533597"/>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rot="21216891" flipH="1">
            <a:off x="3171625" y="3252156"/>
            <a:ext cx="58629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uLnTx/>
                <a:uFillTx/>
                <a:latin typeface="Arial Narrow" pitchFamily="34" charset="0"/>
                <a:cs typeface="Times New Roman" pitchFamily="18" charset="0"/>
              </a:rPr>
              <a:t>02</a:t>
            </a:r>
            <a:endParaRPr kumimoji="0" lang="zh-CN" altLang="en-US" sz="3200" b="1" i="0" u="none" strike="noStrike" kern="0" cap="none" spc="0" normalizeH="0" baseline="0" noProof="0" dirty="0">
              <a:ln w="18415" cmpd="sng">
                <a:noFill/>
                <a:prstDash val="solid"/>
              </a:ln>
              <a:uLnTx/>
              <a:uFillTx/>
              <a:latin typeface="Arial Narrow" pitchFamily="34" charset="0"/>
              <a:cs typeface="Times New Roman" pitchFamily="18" charset="0"/>
            </a:endParaRPr>
          </a:p>
        </p:txBody>
      </p:sp>
      <p:sp>
        <p:nvSpPr>
          <p:cNvPr id="41" name="TextBox 40"/>
          <p:cNvSpPr txBox="1"/>
          <p:nvPr/>
        </p:nvSpPr>
        <p:spPr>
          <a:xfrm rot="21216891">
            <a:off x="3842677" y="3125011"/>
            <a:ext cx="2455603" cy="5859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2" name="TextBox 41"/>
          <p:cNvSpPr txBox="1"/>
          <p:nvPr/>
        </p:nvSpPr>
        <p:spPr>
          <a:xfrm rot="21216891" flipH="1">
            <a:off x="3799978" y="2932603"/>
            <a:ext cx="1363420" cy="268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rot="5400000">
            <a:off x="-1877827" y="3124703"/>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5543105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284637" y="692696"/>
            <a:ext cx="5391819" cy="1257674"/>
            <a:chOff x="1329489" y="1196752"/>
            <a:chExt cx="6482871" cy="1512168"/>
          </a:xfrm>
        </p:grpSpPr>
        <p:sp>
          <p:nvSpPr>
            <p:cNvPr id="41" name="圆角矩形 40"/>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45" name="等腰三角形 44"/>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a:off x="5267938" y="95220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7" name="矩形 46"/>
          <p:cNvSpPr/>
          <p:nvPr/>
        </p:nvSpPr>
        <p:spPr>
          <a:xfrm>
            <a:off x="2960601" y="0"/>
            <a:ext cx="108012" cy="68580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2947348" y="125919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9" name="组合 48"/>
          <p:cNvGrpSpPr/>
          <p:nvPr/>
        </p:nvGrpSpPr>
        <p:grpSpPr>
          <a:xfrm>
            <a:off x="3284637" y="2132856"/>
            <a:ext cx="5391819" cy="1257674"/>
            <a:chOff x="1329489" y="1196752"/>
            <a:chExt cx="6482871" cy="1512168"/>
          </a:xfrm>
        </p:grpSpPr>
        <p:sp>
          <p:nvSpPr>
            <p:cNvPr id="50" name="圆角矩形 49"/>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TextBox 52"/>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54" name="等腰三角形 53"/>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5" name="TextBox 54"/>
          <p:cNvSpPr txBox="1"/>
          <p:nvPr/>
        </p:nvSpPr>
        <p:spPr>
          <a:xfrm>
            <a:off x="5267938" y="239236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56" name="椭圆 55"/>
          <p:cNvSpPr/>
          <p:nvPr/>
        </p:nvSpPr>
        <p:spPr>
          <a:xfrm>
            <a:off x="2947348" y="269935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57" name="组合 56"/>
          <p:cNvGrpSpPr/>
          <p:nvPr/>
        </p:nvGrpSpPr>
        <p:grpSpPr>
          <a:xfrm>
            <a:off x="3284637" y="3573016"/>
            <a:ext cx="5391819" cy="1257674"/>
            <a:chOff x="1329489" y="1196752"/>
            <a:chExt cx="6482871" cy="1512168"/>
          </a:xfrm>
        </p:grpSpPr>
        <p:sp>
          <p:nvSpPr>
            <p:cNvPr id="58" name="圆角矩形 57"/>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0"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TextBox 60"/>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2" name="等腰三角形 61"/>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3" name="TextBox 62"/>
          <p:cNvSpPr txBox="1"/>
          <p:nvPr/>
        </p:nvSpPr>
        <p:spPr>
          <a:xfrm>
            <a:off x="5267938" y="383252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64" name="椭圆 63"/>
          <p:cNvSpPr/>
          <p:nvPr/>
        </p:nvSpPr>
        <p:spPr>
          <a:xfrm>
            <a:off x="2947348" y="413951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65" name="组合 64"/>
          <p:cNvGrpSpPr/>
          <p:nvPr/>
        </p:nvGrpSpPr>
        <p:grpSpPr>
          <a:xfrm>
            <a:off x="3284637" y="5013176"/>
            <a:ext cx="5391819" cy="1257674"/>
            <a:chOff x="1329489" y="1196752"/>
            <a:chExt cx="6482871" cy="1512168"/>
          </a:xfrm>
        </p:grpSpPr>
        <p:sp>
          <p:nvSpPr>
            <p:cNvPr id="66" name="圆角矩形 65"/>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7"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8"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9" name="TextBox 68"/>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70" name="等腰三角形 69"/>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71" name="TextBox 70"/>
          <p:cNvSpPr txBox="1"/>
          <p:nvPr/>
        </p:nvSpPr>
        <p:spPr>
          <a:xfrm>
            <a:off x="5267938" y="527268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72" name="椭圆 71"/>
          <p:cNvSpPr/>
          <p:nvPr/>
        </p:nvSpPr>
        <p:spPr>
          <a:xfrm>
            <a:off x="2947348" y="557967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TextBox 72"/>
          <p:cNvSpPr txBox="1"/>
          <p:nvPr/>
        </p:nvSpPr>
        <p:spPr>
          <a:xfrm flipH="1">
            <a:off x="1908728" y="1195562"/>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2009</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4" name="TextBox 73"/>
          <p:cNvSpPr txBox="1"/>
          <p:nvPr/>
        </p:nvSpPr>
        <p:spPr>
          <a:xfrm flipH="1">
            <a:off x="1908728" y="2611100"/>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2010</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5" name="TextBox 74"/>
          <p:cNvSpPr txBox="1"/>
          <p:nvPr/>
        </p:nvSpPr>
        <p:spPr>
          <a:xfrm flipH="1">
            <a:off x="1908728" y="4032577"/>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2012</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6" name="TextBox 75"/>
          <p:cNvSpPr txBox="1"/>
          <p:nvPr/>
        </p:nvSpPr>
        <p:spPr>
          <a:xfrm flipH="1">
            <a:off x="1908728" y="5448115"/>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2013</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7" name="TextBox 76"/>
          <p:cNvSpPr txBox="1"/>
          <p:nvPr/>
        </p:nvSpPr>
        <p:spPr>
          <a:xfrm rot="5400000">
            <a:off x="-2140517"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352096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27584" y="620688"/>
            <a:ext cx="4536504" cy="1409994"/>
            <a:chOff x="1691680" y="1412776"/>
            <a:chExt cx="5328592" cy="1656184"/>
          </a:xfrm>
        </p:grpSpPr>
        <p:sp>
          <p:nvSpPr>
            <p:cNvPr id="36"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椭圆 39"/>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1" name="组合 40"/>
          <p:cNvGrpSpPr/>
          <p:nvPr/>
        </p:nvGrpSpPr>
        <p:grpSpPr>
          <a:xfrm>
            <a:off x="2265815" y="2030682"/>
            <a:ext cx="4536504" cy="1409994"/>
            <a:chOff x="1691680" y="1412776"/>
            <a:chExt cx="5328592" cy="1656184"/>
          </a:xfrm>
        </p:grpSpPr>
        <p:sp>
          <p:nvSpPr>
            <p:cNvPr id="42"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7" name="组合 46"/>
          <p:cNvGrpSpPr/>
          <p:nvPr/>
        </p:nvGrpSpPr>
        <p:grpSpPr>
          <a:xfrm>
            <a:off x="827584" y="3356992"/>
            <a:ext cx="4536504" cy="1409994"/>
            <a:chOff x="1691680" y="1412776"/>
            <a:chExt cx="5328592" cy="1656184"/>
          </a:xfrm>
        </p:grpSpPr>
        <p:sp>
          <p:nvSpPr>
            <p:cNvPr id="48"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椭圆 51"/>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3" name="组合 52"/>
          <p:cNvGrpSpPr/>
          <p:nvPr/>
        </p:nvGrpSpPr>
        <p:grpSpPr>
          <a:xfrm>
            <a:off x="2265815" y="4766986"/>
            <a:ext cx="4536504" cy="1409994"/>
            <a:chOff x="1691680" y="1412776"/>
            <a:chExt cx="5328592" cy="1656184"/>
          </a:xfrm>
        </p:grpSpPr>
        <p:sp>
          <p:nvSpPr>
            <p:cNvPr id="54"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9" name="TextBox 58"/>
          <p:cNvSpPr txBox="1"/>
          <p:nvPr/>
        </p:nvSpPr>
        <p:spPr>
          <a:xfrm flipH="1">
            <a:off x="1093582" y="991745"/>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A</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2539509" y="2417299"/>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B</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1079244" y="3742623"/>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C</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flipH="1">
            <a:off x="2578958" y="5186106"/>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D</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2252414" y="1105580"/>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a:off x="3672238" y="2528499"/>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2287049" y="3837806"/>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3706873" y="5260725"/>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rot="5400000">
            <a:off x="4532800"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7302853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15817" y="2857153"/>
            <a:ext cx="3240360"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矩形 20"/>
          <p:cNvSpPr/>
          <p:nvPr/>
        </p:nvSpPr>
        <p:spPr>
          <a:xfrm>
            <a:off x="2915816" y="4782369"/>
            <a:ext cx="5365055"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2" name="矩形 21"/>
          <p:cNvSpPr/>
          <p:nvPr/>
        </p:nvSpPr>
        <p:spPr>
          <a:xfrm>
            <a:off x="2915817" y="3649241"/>
            <a:ext cx="4197880" cy="787871"/>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矩形 22"/>
          <p:cNvSpPr/>
          <p:nvPr/>
        </p:nvSpPr>
        <p:spPr>
          <a:xfrm>
            <a:off x="2915817" y="1894545"/>
            <a:ext cx="4464496" cy="576064"/>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4" name="标题 1"/>
          <p:cNvSpPr txBox="1">
            <a:spLocks/>
          </p:cNvSpPr>
          <p:nvPr/>
        </p:nvSpPr>
        <p:spPr>
          <a:xfrm>
            <a:off x="323577" y="912937"/>
            <a:ext cx="3312319" cy="8556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4400" b="0" i="0" u="none" strike="noStrike" kern="1200" cap="none" spc="0" normalizeH="0" baseline="0" noProof="0" dirty="0" smtClean="0">
                <a:ln>
                  <a:noFill/>
                </a:ln>
                <a:solidFill>
                  <a:srgbClr val="C0504D">
                    <a:lumMod val="75000"/>
                  </a:srgbClr>
                </a:solidFill>
                <a:effectLst/>
                <a:uLnTx/>
                <a:uFillTx/>
                <a:latin typeface="Calibri"/>
                <a:ea typeface="宋体"/>
                <a:cs typeface="+mj-cs"/>
              </a:rPr>
              <a:t>Content</a:t>
            </a:r>
            <a:endParaRPr kumimoji="0" lang="zh-CN" altLang="en-US" sz="4400" b="0" i="0" u="none" strike="noStrike" kern="1200" cap="none" spc="0" normalizeH="0" baseline="0" noProof="0" dirty="0">
              <a:ln>
                <a:noFill/>
              </a:ln>
              <a:solidFill>
                <a:srgbClr val="C0504D">
                  <a:lumMod val="75000"/>
                </a:srgbClr>
              </a:solidFill>
              <a:effectLst/>
              <a:uLnTx/>
              <a:uFillTx/>
              <a:latin typeface="Calibri"/>
              <a:ea typeface="宋体"/>
              <a:cs typeface="+mj-cs"/>
            </a:endParaRPr>
          </a:p>
        </p:txBody>
      </p:sp>
      <p:cxnSp>
        <p:nvCxnSpPr>
          <p:cNvPr id="25" name="直接连接符 24"/>
          <p:cNvCxnSpPr/>
          <p:nvPr/>
        </p:nvCxnSpPr>
        <p:spPr>
          <a:xfrm>
            <a:off x="2915816" y="1340768"/>
            <a:ext cx="0" cy="4536504"/>
          </a:xfrm>
          <a:prstGeom prst="line">
            <a:avLst/>
          </a:prstGeom>
          <a:noFill/>
          <a:ln w="28575" cap="flat" cmpd="sng" algn="ctr">
            <a:solidFill>
              <a:srgbClr val="C0504D">
                <a:lumMod val="75000"/>
              </a:srgbClr>
            </a:solidFill>
            <a:prstDash val="solid"/>
          </a:ln>
          <a:effectLst/>
        </p:spPr>
      </p:cxnSp>
      <p:cxnSp>
        <p:nvCxnSpPr>
          <p:cNvPr id="26" name="直接连接符 25"/>
          <p:cNvCxnSpPr/>
          <p:nvPr/>
        </p:nvCxnSpPr>
        <p:spPr>
          <a:xfrm>
            <a:off x="0" y="1700808"/>
            <a:ext cx="3599433" cy="0"/>
          </a:xfrm>
          <a:prstGeom prst="line">
            <a:avLst/>
          </a:prstGeom>
          <a:noFill/>
          <a:ln w="28575" cap="flat" cmpd="sng" algn="ctr">
            <a:solidFill>
              <a:srgbClr val="C0504D">
                <a:lumMod val="75000"/>
              </a:srgbClr>
            </a:solidFill>
            <a:prstDash val="solid"/>
          </a:ln>
          <a:effectLst/>
        </p:spPr>
      </p:cxnSp>
      <p:cxnSp>
        <p:nvCxnSpPr>
          <p:cNvPr id="27" name="直接连接符 26"/>
          <p:cNvCxnSpPr/>
          <p:nvPr/>
        </p:nvCxnSpPr>
        <p:spPr>
          <a:xfrm>
            <a:off x="2627784" y="2636912"/>
            <a:ext cx="576064" cy="0"/>
          </a:xfrm>
          <a:prstGeom prst="line">
            <a:avLst/>
          </a:prstGeom>
          <a:noFill/>
          <a:ln w="28575" cap="flat" cmpd="sng" algn="ctr">
            <a:solidFill>
              <a:srgbClr val="C0504D">
                <a:lumMod val="75000"/>
              </a:srgbClr>
            </a:solidFill>
            <a:prstDash val="solid"/>
          </a:ln>
          <a:effectLst/>
        </p:spPr>
      </p:cxnSp>
      <p:cxnSp>
        <p:nvCxnSpPr>
          <p:cNvPr id="28" name="直接连接符 27"/>
          <p:cNvCxnSpPr/>
          <p:nvPr/>
        </p:nvCxnSpPr>
        <p:spPr>
          <a:xfrm>
            <a:off x="2627784" y="3573016"/>
            <a:ext cx="576064" cy="0"/>
          </a:xfrm>
          <a:prstGeom prst="line">
            <a:avLst/>
          </a:prstGeom>
          <a:noFill/>
          <a:ln w="28575" cap="flat" cmpd="sng" algn="ctr">
            <a:solidFill>
              <a:srgbClr val="C0504D">
                <a:lumMod val="75000"/>
              </a:srgbClr>
            </a:solidFill>
            <a:prstDash val="solid"/>
          </a:ln>
          <a:effectLst/>
        </p:spPr>
      </p:cxnSp>
      <p:cxnSp>
        <p:nvCxnSpPr>
          <p:cNvPr id="29" name="直接连接符 28"/>
          <p:cNvCxnSpPr/>
          <p:nvPr/>
        </p:nvCxnSpPr>
        <p:spPr>
          <a:xfrm>
            <a:off x="2627784" y="4509120"/>
            <a:ext cx="576064" cy="0"/>
          </a:xfrm>
          <a:prstGeom prst="line">
            <a:avLst/>
          </a:prstGeom>
          <a:noFill/>
          <a:ln w="28575" cap="flat" cmpd="sng" algn="ctr">
            <a:solidFill>
              <a:srgbClr val="C0504D">
                <a:lumMod val="75000"/>
              </a:srgbClr>
            </a:solidFill>
            <a:prstDash val="solid"/>
          </a:ln>
          <a:effectLst/>
        </p:spPr>
      </p:cxnSp>
      <p:sp>
        <p:nvSpPr>
          <p:cNvPr id="30" name="TextBox 29"/>
          <p:cNvSpPr txBox="1"/>
          <p:nvPr/>
        </p:nvSpPr>
        <p:spPr>
          <a:xfrm>
            <a:off x="2987824" y="1983823"/>
            <a:ext cx="3240246" cy="392095"/>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p>
        </p:txBody>
      </p:sp>
      <p:sp>
        <p:nvSpPr>
          <p:cNvPr id="31" name="TextBox 30"/>
          <p:cNvSpPr txBox="1"/>
          <p:nvPr/>
        </p:nvSpPr>
        <p:spPr>
          <a:xfrm>
            <a:off x="2987938" y="2963166"/>
            <a:ext cx="3240246" cy="393826"/>
          </a:xfrm>
          <a:prstGeom prst="rect">
            <a:avLst/>
          </a:prstGeom>
          <a:noFill/>
        </p:spPr>
        <p:txBody>
          <a:bodyPr wrap="none" rtlCol="0">
            <a:spAutoFit/>
          </a:bodyPr>
          <a:lstStyle>
            <a:defPPr>
              <a:defRPr lang="en-US"/>
            </a:defPPr>
            <a:lvl1pPr algn="ctr">
              <a:lnSpc>
                <a:spcPct val="120000"/>
              </a:lnSpc>
              <a:defRPr>
                <a:solidFill>
                  <a:schemeClr val="bg1"/>
                </a:solidFill>
                <a:latin typeface="Arial Rounded MT Bold" pitchFamily="34" charset="0"/>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endParaRPr kumimoji="0" lang="en-US" altLang="zh-CN" sz="1800" b="0" i="0" u="none" strike="noStrike" kern="0" cap="none" spc="0" normalizeH="0" baseline="0" noProof="0" dirty="0">
              <a:ln>
                <a:noFill/>
              </a:ln>
              <a:solidFill>
                <a:sysClr val="window" lastClr="FFFFFF"/>
              </a:solidFill>
              <a:effectLst/>
              <a:uLnTx/>
              <a:uFillTx/>
              <a:latin typeface="Arial Rounded MT Bold" pitchFamily="34" charset="0"/>
            </a:endParaRPr>
          </a:p>
        </p:txBody>
      </p:sp>
      <p:sp>
        <p:nvSpPr>
          <p:cNvPr id="32" name="TextBox 31"/>
          <p:cNvSpPr txBox="1"/>
          <p:nvPr/>
        </p:nvSpPr>
        <p:spPr>
          <a:xfrm>
            <a:off x="2987823" y="3671547"/>
            <a:ext cx="3960441" cy="72449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Click here to add your text. </a:t>
            </a:r>
          </a:p>
        </p:txBody>
      </p:sp>
      <p:sp>
        <p:nvSpPr>
          <p:cNvPr id="33" name="TextBox 32"/>
          <p:cNvSpPr txBox="1"/>
          <p:nvPr/>
        </p:nvSpPr>
        <p:spPr>
          <a:xfrm>
            <a:off x="2974572" y="4831178"/>
            <a:ext cx="3576107" cy="425437"/>
          </a:xfrm>
          <a:prstGeom prst="rect">
            <a:avLst/>
          </a:prstGeom>
          <a:noFill/>
        </p:spPr>
        <p:txBody>
          <a:bodyPr wrap="non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p>
        </p:txBody>
      </p:sp>
      <p:sp>
        <p:nvSpPr>
          <p:cNvPr id="34" name="TextBox 33"/>
          <p:cNvSpPr txBox="1"/>
          <p:nvPr/>
        </p:nvSpPr>
        <p:spPr>
          <a:xfrm>
            <a:off x="2005043" y="17050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sz="4800" b="0" i="0" u="none" strike="noStrike" kern="0" cap="none" spc="0" normalizeH="0" baseline="0" noProof="0" dirty="0" smtClean="0">
                <a:ln>
                  <a:noFill/>
                </a:ln>
                <a:solidFill>
                  <a:srgbClr val="FFC000"/>
                </a:solidFill>
                <a:effectLst/>
                <a:uLnTx/>
                <a:uFillTx/>
                <a:latin typeface="Arial Rounded MT Bold" pitchFamily="34" charset="0"/>
              </a:rPr>
              <a:t>1</a:t>
            </a:r>
            <a:endParaRPr kumimoji="0" lang="en-US" sz="5400" b="0" i="0" u="none" strike="noStrike" kern="0" cap="none" spc="0" normalizeH="0" baseline="0" noProof="0" dirty="0">
              <a:ln>
                <a:noFill/>
              </a:ln>
              <a:solidFill>
                <a:srgbClr val="FFC000"/>
              </a:solidFill>
              <a:effectLst/>
              <a:uLnTx/>
              <a:uFillTx/>
              <a:latin typeface="Arial Rounded MT Bold" pitchFamily="34" charset="0"/>
            </a:endParaRPr>
          </a:p>
        </p:txBody>
      </p:sp>
      <p:sp>
        <p:nvSpPr>
          <p:cNvPr id="35" name="TextBox 34"/>
          <p:cNvSpPr txBox="1"/>
          <p:nvPr/>
        </p:nvSpPr>
        <p:spPr>
          <a:xfrm>
            <a:off x="2005043" y="26282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sz="4800" b="0" i="0" u="none" strike="noStrike" kern="0" cap="none" spc="0" normalizeH="0" baseline="0" noProof="0" dirty="0" smtClean="0">
                <a:ln>
                  <a:noFill/>
                </a:ln>
                <a:solidFill>
                  <a:srgbClr val="C0504D">
                    <a:lumMod val="75000"/>
                  </a:srgbClr>
                </a:solidFill>
                <a:effectLst/>
                <a:uLnTx/>
                <a:uFillTx/>
                <a:latin typeface="Arial Rounded MT Bold" pitchFamily="34" charset="0"/>
              </a:rPr>
              <a:t>2</a:t>
            </a:r>
            <a:endParaRPr kumimoji="0" lang="en-US" sz="54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
        <p:nvSpPr>
          <p:cNvPr id="36" name="TextBox 35"/>
          <p:cNvSpPr txBox="1"/>
          <p:nvPr/>
        </p:nvSpPr>
        <p:spPr>
          <a:xfrm>
            <a:off x="2005043" y="3555040"/>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itchFamily="34" charset="0"/>
              </a:rPr>
              <a:t>3</a:t>
            </a:r>
            <a:endParaRPr kumimoji="0" lang="en-US" sz="88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
        <p:nvSpPr>
          <p:cNvPr id="37" name="TextBox 36"/>
          <p:cNvSpPr txBox="1"/>
          <p:nvPr/>
        </p:nvSpPr>
        <p:spPr>
          <a:xfrm>
            <a:off x="2005043" y="4517996"/>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itchFamily="34" charset="0"/>
              </a:rPr>
              <a:t>4</a:t>
            </a:r>
            <a:endParaRPr kumimoji="0" lang="en-US" sz="88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Tree>
    <p:extLst>
      <p:ext uri="{BB962C8B-B14F-4D97-AF65-F5344CB8AC3E}">
        <p14:creationId xmlns:p14="http://schemas.microsoft.com/office/powerpoint/2010/main" xmlns="" val="12038240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1"/>
          <p:cNvSpPr/>
          <p:nvPr/>
        </p:nvSpPr>
        <p:spPr>
          <a:xfrm rot="16200000">
            <a:off x="1988652" y="1139196"/>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椭圆 34"/>
          <p:cNvSpPr/>
          <p:nvPr/>
        </p:nvSpPr>
        <p:spPr>
          <a:xfrm rot="16200000">
            <a:off x="2105361" y="1442534"/>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椭圆 9"/>
          <p:cNvSpPr/>
          <p:nvPr/>
        </p:nvSpPr>
        <p:spPr>
          <a:xfrm rot="10800000">
            <a:off x="2204525" y="155773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椭圆 1"/>
          <p:cNvSpPr/>
          <p:nvPr/>
        </p:nvSpPr>
        <p:spPr>
          <a:xfrm rot="10800000">
            <a:off x="1763689" y="3674719"/>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椭圆 37"/>
          <p:cNvSpPr/>
          <p:nvPr/>
        </p:nvSpPr>
        <p:spPr>
          <a:xfrm rot="10800000">
            <a:off x="1962015" y="408306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椭圆 9"/>
          <p:cNvSpPr/>
          <p:nvPr/>
        </p:nvSpPr>
        <p:spPr>
          <a:xfrm rot="5400000">
            <a:off x="2065188" y="4182230"/>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椭圆 1"/>
          <p:cNvSpPr/>
          <p:nvPr/>
        </p:nvSpPr>
        <p:spPr>
          <a:xfrm rot="5400000">
            <a:off x="4278769" y="3972060"/>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椭圆 40"/>
          <p:cNvSpPr/>
          <p:nvPr/>
        </p:nvSpPr>
        <p:spPr>
          <a:xfrm rot="5400000">
            <a:off x="4582107" y="4298792"/>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椭圆 9"/>
          <p:cNvSpPr/>
          <p:nvPr/>
        </p:nvSpPr>
        <p:spPr>
          <a:xfrm>
            <a:off x="4681269" y="440597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1"/>
          <p:cNvSpPr/>
          <p:nvPr/>
        </p:nvSpPr>
        <p:spPr>
          <a:xfrm>
            <a:off x="4547936" y="1424807"/>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椭圆 43"/>
          <p:cNvSpPr/>
          <p:nvPr/>
        </p:nvSpPr>
        <p:spPr>
          <a:xfrm>
            <a:off x="4769657" y="164652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椭圆 9"/>
          <p:cNvSpPr/>
          <p:nvPr/>
        </p:nvSpPr>
        <p:spPr>
          <a:xfrm rot="16200000">
            <a:off x="4852779" y="1745691"/>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90595"/>
          <a:stretch/>
        </p:blipFill>
        <p:spPr bwMode="auto">
          <a:xfrm>
            <a:off x="4414478" y="1214568"/>
            <a:ext cx="271139" cy="2670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7" name="TextBox 46"/>
          <p:cNvSpPr txBox="1"/>
          <p:nvPr/>
        </p:nvSpPr>
        <p:spPr>
          <a:xfrm flipH="1">
            <a:off x="3214115" y="2815617"/>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4852779" y="2851713"/>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3187306" y="4528404"/>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4825970" y="4600596"/>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5652120" y="2696703"/>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2" name="直接连接符 51"/>
          <p:cNvCxnSpPr/>
          <p:nvPr/>
        </p:nvCxnSpPr>
        <p:spPr>
          <a:xfrm>
            <a:off x="5709384" y="3045292"/>
            <a:ext cx="749568" cy="0"/>
          </a:xfrm>
          <a:prstGeom prst="line">
            <a:avLst/>
          </a:prstGeom>
          <a:noFill/>
          <a:ln w="9525" cap="flat" cmpd="sng" algn="ctr">
            <a:solidFill>
              <a:srgbClr val="FFC000"/>
            </a:solidFill>
            <a:prstDash val="solid"/>
          </a:ln>
          <a:effectLst/>
        </p:spPr>
      </p:cxnSp>
      <p:sp>
        <p:nvSpPr>
          <p:cNvPr id="53" name="TextBox 52"/>
          <p:cNvSpPr txBox="1"/>
          <p:nvPr/>
        </p:nvSpPr>
        <p:spPr>
          <a:xfrm>
            <a:off x="5010183" y="1964591"/>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4" name="TextBox 53"/>
          <p:cNvSpPr txBox="1"/>
          <p:nvPr/>
        </p:nvSpPr>
        <p:spPr>
          <a:xfrm flipH="1">
            <a:off x="5616024" y="4799302"/>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5" name="直接连接符 54"/>
          <p:cNvCxnSpPr/>
          <p:nvPr/>
        </p:nvCxnSpPr>
        <p:spPr>
          <a:xfrm>
            <a:off x="5673288" y="5147891"/>
            <a:ext cx="749568" cy="0"/>
          </a:xfrm>
          <a:prstGeom prst="line">
            <a:avLst/>
          </a:prstGeom>
          <a:noFill/>
          <a:ln w="9525" cap="flat" cmpd="sng" algn="ctr">
            <a:solidFill>
              <a:srgbClr val="FFC000"/>
            </a:solidFill>
            <a:prstDash val="solid"/>
          </a:ln>
          <a:effectLst/>
        </p:spPr>
      </p:cxnSp>
      <p:sp>
        <p:nvSpPr>
          <p:cNvPr id="56" name="TextBox 55"/>
          <p:cNvSpPr txBox="1"/>
          <p:nvPr/>
        </p:nvSpPr>
        <p:spPr>
          <a:xfrm flipH="1">
            <a:off x="2204524" y="474538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7" name="直接连接符 56"/>
          <p:cNvCxnSpPr/>
          <p:nvPr/>
        </p:nvCxnSpPr>
        <p:spPr>
          <a:xfrm>
            <a:off x="2261788" y="5093974"/>
            <a:ext cx="749568" cy="0"/>
          </a:xfrm>
          <a:prstGeom prst="line">
            <a:avLst/>
          </a:prstGeom>
          <a:noFill/>
          <a:ln w="9525" cap="flat" cmpd="sng" algn="ctr">
            <a:solidFill>
              <a:srgbClr val="FFC000"/>
            </a:solidFill>
            <a:prstDash val="solid"/>
          </a:ln>
          <a:effectLst/>
        </p:spPr>
      </p:cxnSp>
      <p:sp>
        <p:nvSpPr>
          <p:cNvPr id="58" name="TextBox 57"/>
          <p:cNvSpPr txBox="1"/>
          <p:nvPr/>
        </p:nvSpPr>
        <p:spPr>
          <a:xfrm flipH="1">
            <a:off x="2294973" y="264857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9" name="直接连接符 58"/>
          <p:cNvCxnSpPr/>
          <p:nvPr/>
        </p:nvCxnSpPr>
        <p:spPr>
          <a:xfrm>
            <a:off x="2352237" y="2997164"/>
            <a:ext cx="749568" cy="0"/>
          </a:xfrm>
          <a:prstGeom prst="line">
            <a:avLst/>
          </a:prstGeom>
          <a:noFill/>
          <a:ln w="9525" cap="flat" cmpd="sng" algn="ctr">
            <a:solidFill>
              <a:srgbClr val="FFC000"/>
            </a:solidFill>
            <a:prstDash val="solid"/>
          </a:ln>
          <a:effectLst/>
        </p:spPr>
      </p:cxnSp>
      <p:sp>
        <p:nvSpPr>
          <p:cNvPr id="60" name="TextBox 59"/>
          <p:cNvSpPr txBox="1"/>
          <p:nvPr/>
        </p:nvSpPr>
        <p:spPr>
          <a:xfrm>
            <a:off x="2352237" y="186687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1" name="TextBox 60"/>
          <p:cNvSpPr txBox="1"/>
          <p:nvPr/>
        </p:nvSpPr>
        <p:spPr>
          <a:xfrm>
            <a:off x="2213660" y="5223196"/>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2" name="TextBox 61"/>
          <p:cNvSpPr txBox="1"/>
          <p:nvPr/>
        </p:nvSpPr>
        <p:spPr>
          <a:xfrm>
            <a:off x="4828820" y="533964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a:off x="1331640" y="332656"/>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16310854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1"/>
          <p:cNvSpPr/>
          <p:nvPr/>
        </p:nvSpPr>
        <p:spPr>
          <a:xfrm rot="627836">
            <a:off x="783622" y="1311750"/>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圆角矩形 1"/>
          <p:cNvSpPr/>
          <p:nvPr/>
        </p:nvSpPr>
        <p:spPr>
          <a:xfrm>
            <a:off x="639606" y="9351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椭圆 26"/>
          <p:cNvSpPr/>
          <p:nvPr/>
        </p:nvSpPr>
        <p:spPr>
          <a:xfrm>
            <a:off x="1331545" y="1032371"/>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TextBox 27"/>
          <p:cNvSpPr txBox="1"/>
          <p:nvPr/>
        </p:nvSpPr>
        <p:spPr>
          <a:xfrm flipH="1">
            <a:off x="1230396" y="1069106"/>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A</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29" name="TextBox 28"/>
          <p:cNvSpPr txBox="1"/>
          <p:nvPr/>
        </p:nvSpPr>
        <p:spPr>
          <a:xfrm>
            <a:off x="875918" y="1766490"/>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0" name="圆角矩形 1"/>
          <p:cNvSpPr/>
          <p:nvPr/>
        </p:nvSpPr>
        <p:spPr>
          <a:xfrm rot="627836">
            <a:off x="4448211" y="26799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1"/>
          <p:cNvSpPr/>
          <p:nvPr/>
        </p:nvSpPr>
        <p:spPr>
          <a:xfrm>
            <a:off x="4304195" y="2303254"/>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31"/>
          <p:cNvSpPr/>
          <p:nvPr/>
        </p:nvSpPr>
        <p:spPr>
          <a:xfrm>
            <a:off x="4996134" y="2400523"/>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TextBox 32"/>
          <p:cNvSpPr txBox="1"/>
          <p:nvPr/>
        </p:nvSpPr>
        <p:spPr>
          <a:xfrm flipH="1">
            <a:off x="4894985" y="2437258"/>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B</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4" name="TextBox 33"/>
          <p:cNvSpPr txBox="1"/>
          <p:nvPr/>
        </p:nvSpPr>
        <p:spPr>
          <a:xfrm>
            <a:off x="4540507" y="3134642"/>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5" name="圆角矩形 1"/>
          <p:cNvSpPr/>
          <p:nvPr/>
        </p:nvSpPr>
        <p:spPr>
          <a:xfrm rot="627836">
            <a:off x="783622" y="3692167"/>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圆角矩形 1"/>
          <p:cNvSpPr/>
          <p:nvPr/>
        </p:nvSpPr>
        <p:spPr>
          <a:xfrm>
            <a:off x="639606" y="33155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椭圆 36"/>
          <p:cNvSpPr/>
          <p:nvPr/>
        </p:nvSpPr>
        <p:spPr>
          <a:xfrm>
            <a:off x="1331545" y="3412788"/>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TextBox 37"/>
          <p:cNvSpPr txBox="1"/>
          <p:nvPr/>
        </p:nvSpPr>
        <p:spPr>
          <a:xfrm flipH="1">
            <a:off x="1218364" y="346155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C</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9" name="TextBox 38"/>
          <p:cNvSpPr txBox="1"/>
          <p:nvPr/>
        </p:nvSpPr>
        <p:spPr>
          <a:xfrm>
            <a:off x="875918" y="4146907"/>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0" name="圆角矩形 1"/>
          <p:cNvSpPr/>
          <p:nvPr/>
        </p:nvSpPr>
        <p:spPr>
          <a:xfrm rot="627836">
            <a:off x="4448211" y="50603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圆角矩形 1"/>
          <p:cNvSpPr/>
          <p:nvPr/>
        </p:nvSpPr>
        <p:spPr>
          <a:xfrm>
            <a:off x="4304195" y="4683671"/>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椭圆 41"/>
          <p:cNvSpPr/>
          <p:nvPr/>
        </p:nvSpPr>
        <p:spPr>
          <a:xfrm>
            <a:off x="4996134" y="4780940"/>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TextBox 42"/>
          <p:cNvSpPr txBox="1"/>
          <p:nvPr/>
        </p:nvSpPr>
        <p:spPr>
          <a:xfrm flipH="1">
            <a:off x="4894985" y="481767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D</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a:off x="4540507" y="5515059"/>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5" name="TextBox 44"/>
          <p:cNvSpPr txBox="1"/>
          <p:nvPr/>
        </p:nvSpPr>
        <p:spPr>
          <a:xfrm>
            <a:off x="4716016" y="404664"/>
            <a:ext cx="4178399"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6813629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707904" y="4725144"/>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grpSp>
        <p:nvGrpSpPr>
          <p:cNvPr id="28" name="组合 27"/>
          <p:cNvGrpSpPr/>
          <p:nvPr/>
        </p:nvGrpSpPr>
        <p:grpSpPr>
          <a:xfrm>
            <a:off x="5162157" y="623293"/>
            <a:ext cx="2429393" cy="2429392"/>
            <a:chOff x="1480341" y="877841"/>
            <a:chExt cx="2504849" cy="2504849"/>
          </a:xfrm>
        </p:grpSpPr>
        <p:sp>
          <p:nvSpPr>
            <p:cNvPr id="29" name="泪滴形 28"/>
            <p:cNvSpPr/>
            <p:nvPr/>
          </p:nvSpPr>
          <p:spPr>
            <a:xfrm rot="8297680">
              <a:off x="1480341" y="877841"/>
              <a:ext cx="2504849" cy="2504849"/>
            </a:xfrm>
            <a:prstGeom prst="teardrop">
              <a:avLst>
                <a:gd name="adj" fmla="val 118789"/>
              </a:avLst>
            </a:prstGeom>
            <a:solidFill>
              <a:srgbClr val="9BBB59"/>
            </a:solidFill>
            <a:ln w="25400" cap="flat" cmpd="sng" algn="ctr">
              <a:solidFill>
                <a:srgbClr val="9BBB59"/>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1613253" y="1029726"/>
              <a:ext cx="2201074" cy="2201074"/>
            </a:xfrm>
            <a:prstGeom prst="ellipse">
              <a:avLst/>
            </a:prstGeom>
            <a:solidFill>
              <a:sysClr val="window" lastClr="FFFFFF"/>
            </a:solidFill>
            <a:ln w="25400" cap="flat" cmpd="sng" algn="ctr">
              <a:noFill/>
              <a:prstDash val="solid"/>
            </a:ln>
            <a:effectLst>
              <a:innerShdw blurRad="152400" dist="203200" dir="13500000">
                <a:srgbClr val="405C1E"/>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TextBox 30"/>
            <p:cNvSpPr txBox="1"/>
            <p:nvPr/>
          </p:nvSpPr>
          <p:spPr>
            <a:xfrm flipH="1">
              <a:off x="1779519" y="1896807"/>
              <a:ext cx="1937501" cy="88040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rgbClr val="9BBB59">
                      <a:lumMod val="50000"/>
                    </a:srgbClr>
                  </a:solidFill>
                  <a:effectLst/>
                  <a:uLnTx/>
                  <a:uFillTx/>
                  <a:latin typeface="Agency FB" pitchFamily="34" charset="0"/>
                  <a:ea typeface="微软雅黑" pitchFamily="34" charset="-122"/>
                  <a:cs typeface="Times New Roman" pitchFamily="18" charset="0"/>
                </a:rPr>
                <a:t>TEXT</a:t>
              </a:r>
              <a:endParaRPr kumimoji="0" lang="zh-CN" altLang="en-US" sz="6600" b="1" i="0" u="none" strike="noStrike" kern="0" cap="none" spc="0" normalizeH="0" baseline="0" noProof="0" dirty="0">
                <a:ln w="18415" cmpd="sng">
                  <a:noFill/>
                  <a:prstDash val="solid"/>
                </a:ln>
                <a:solidFill>
                  <a:srgbClr val="9BBB59">
                    <a:lumMod val="50000"/>
                  </a:srgbClr>
                </a:solidFill>
                <a:effectLst/>
                <a:uLnTx/>
                <a:uFillTx/>
                <a:latin typeface="Agency FB" pitchFamily="34" charset="0"/>
                <a:ea typeface="微软雅黑" pitchFamily="34" charset="-122"/>
                <a:cs typeface="Times New Roman" pitchFamily="18" charset="0"/>
              </a:endParaRPr>
            </a:p>
          </p:txBody>
        </p:sp>
        <p:cxnSp>
          <p:nvCxnSpPr>
            <p:cNvPr id="32" name="直接连接符 31"/>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3" name="矩形 32"/>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4" name="组合 33"/>
          <p:cNvGrpSpPr/>
          <p:nvPr/>
        </p:nvGrpSpPr>
        <p:grpSpPr>
          <a:xfrm>
            <a:off x="1480342" y="116632"/>
            <a:ext cx="2671841" cy="2671840"/>
            <a:chOff x="1480341" y="924151"/>
            <a:chExt cx="2504849" cy="2504849"/>
          </a:xfrm>
        </p:grpSpPr>
        <p:sp>
          <p:nvSpPr>
            <p:cNvPr id="35" name="泪滴形 34"/>
            <p:cNvSpPr/>
            <p:nvPr/>
          </p:nvSpPr>
          <p:spPr>
            <a:xfrm rot="8297680">
              <a:off x="1480341" y="924151"/>
              <a:ext cx="2504849" cy="2504849"/>
            </a:xfrm>
            <a:prstGeom prst="teardrop">
              <a:avLst>
                <a:gd name="adj" fmla="val 118789"/>
              </a:avLst>
            </a:prstGeom>
            <a:solidFill>
              <a:srgbClr val="F79646"/>
            </a:solidFill>
            <a:ln w="25400" cap="flat" cmpd="sng" algn="ctr">
              <a:solidFill>
                <a:srgbClr val="F7964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1632227" y="1076037"/>
              <a:ext cx="2201075" cy="2201075"/>
            </a:xfrm>
            <a:prstGeom prst="ellipse">
              <a:avLst/>
            </a:prstGeom>
            <a:solidFill>
              <a:sysClr val="window" lastClr="FFFFFF"/>
            </a:solidFill>
            <a:ln w="25400" cap="flat" cmpd="sng" algn="ctr">
              <a:noFill/>
              <a:prstDash val="solid"/>
            </a:ln>
            <a:effectLst>
              <a:innerShdw blurRad="152400" dist="2032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1835696" y="1940583"/>
              <a:ext cx="173403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TEXT</a:t>
              </a:r>
              <a:endParaRPr kumimoji="0" lang="zh-CN" altLang="en-US" sz="6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cxnSp>
          <p:nvCxnSpPr>
            <p:cNvPr id="38" name="直接连接符 37"/>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9" name="矩形 38"/>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0" name="组合 39"/>
          <p:cNvGrpSpPr/>
          <p:nvPr/>
        </p:nvGrpSpPr>
        <p:grpSpPr>
          <a:xfrm>
            <a:off x="3491880" y="1916832"/>
            <a:ext cx="1990795" cy="1990793"/>
            <a:chOff x="1480341" y="877841"/>
            <a:chExt cx="2504849" cy="2504849"/>
          </a:xfrm>
        </p:grpSpPr>
        <p:sp>
          <p:nvSpPr>
            <p:cNvPr id="41" name="泪滴形 40"/>
            <p:cNvSpPr/>
            <p:nvPr/>
          </p:nvSpPr>
          <p:spPr>
            <a:xfrm rot="8297680">
              <a:off x="1480341" y="877841"/>
              <a:ext cx="2504849" cy="2504849"/>
            </a:xfrm>
            <a:prstGeom prst="teardrop">
              <a:avLst>
                <a:gd name="adj" fmla="val 118789"/>
              </a:avLst>
            </a:prstGeom>
            <a:solidFill>
              <a:srgbClr val="4BACC6"/>
            </a:solidFill>
            <a:ln w="25400" cap="flat" cmpd="sng" algn="ctr">
              <a:solidFill>
                <a:srgbClr val="4BACC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41"/>
            <p:cNvSpPr/>
            <p:nvPr/>
          </p:nvSpPr>
          <p:spPr>
            <a:xfrm>
              <a:off x="1632228" y="1029726"/>
              <a:ext cx="2201074" cy="2201074"/>
            </a:xfrm>
            <a:prstGeom prst="ellipse">
              <a:avLst/>
            </a:prstGeom>
            <a:solidFill>
              <a:sysClr val="window" lastClr="FFFFFF"/>
            </a:solidFill>
            <a:ln w="25400" cap="flat" cmpd="sng" algn="ctr">
              <a:noFill/>
              <a:prstDash val="solid"/>
            </a:ln>
            <a:effectLst>
              <a:innerShdw blurRad="152400" dist="203200" dir="13500000">
                <a:srgbClr val="4BACC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flipH="1">
              <a:off x="1817469" y="1855978"/>
              <a:ext cx="1937502" cy="10161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4BACC6">
                      <a:lumMod val="75000"/>
                    </a:srgbClr>
                  </a:solidFill>
                  <a:effectLst/>
                  <a:uLnTx/>
                  <a:uFillTx/>
                  <a:latin typeface="Agency FB" pitchFamily="34" charset="0"/>
                  <a:ea typeface="微软雅黑" pitchFamily="34" charset="-122"/>
                  <a:cs typeface="Times New Roman" pitchFamily="18" charset="0"/>
                </a:rPr>
                <a:t>TEXT</a:t>
              </a:r>
              <a:endParaRPr kumimoji="0" lang="zh-CN" altLang="en-US" sz="6000" b="1" i="0" u="none" strike="noStrike" kern="0" cap="none" spc="0" normalizeH="0" baseline="0" noProof="0" dirty="0">
                <a:ln w="18415" cmpd="sng">
                  <a:noFill/>
                  <a:prstDash val="solid"/>
                </a:ln>
                <a:solidFill>
                  <a:srgbClr val="4BACC6">
                    <a:lumMod val="75000"/>
                  </a:srgbClr>
                </a:solidFill>
                <a:effectLst/>
                <a:uLnTx/>
                <a:uFillTx/>
                <a:latin typeface="Agency FB" pitchFamily="34" charset="0"/>
                <a:ea typeface="微软雅黑" pitchFamily="34" charset="-122"/>
                <a:cs typeface="Times New Roman" pitchFamily="18" charset="0"/>
              </a:endParaRPr>
            </a:p>
          </p:txBody>
        </p:sp>
        <p:cxnSp>
          <p:nvCxnSpPr>
            <p:cNvPr id="44" name="直接连接符 43"/>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45" name="矩形 44"/>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flipH="1">
            <a:off x="2291338" y="276673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7" name="TextBox 46"/>
          <p:cNvSpPr txBox="1"/>
          <p:nvPr/>
        </p:nvSpPr>
        <p:spPr>
          <a:xfrm flipH="1">
            <a:off x="3995936" y="386104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8" name="TextBox 47"/>
          <p:cNvSpPr txBox="1"/>
          <p:nvPr/>
        </p:nvSpPr>
        <p:spPr>
          <a:xfrm flipH="1">
            <a:off x="5849621" y="3052686"/>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9" name="TextBox 48"/>
          <p:cNvSpPr txBox="1"/>
          <p:nvPr/>
        </p:nvSpPr>
        <p:spPr>
          <a:xfrm>
            <a:off x="1893894" y="3734115"/>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0" name="TextBox 49"/>
          <p:cNvSpPr txBox="1"/>
          <p:nvPr/>
        </p:nvSpPr>
        <p:spPr>
          <a:xfrm>
            <a:off x="5580112" y="3987641"/>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1" name="TextBox 50"/>
          <p:cNvSpPr txBox="1"/>
          <p:nvPr/>
        </p:nvSpPr>
        <p:spPr>
          <a:xfrm>
            <a:off x="1331640" y="5951021"/>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38285249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34631" y="620688"/>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4" name="组合 3"/>
          <p:cNvGrpSpPr/>
          <p:nvPr/>
        </p:nvGrpSpPr>
        <p:grpSpPr>
          <a:xfrm>
            <a:off x="323528" y="620688"/>
            <a:ext cx="2543950" cy="1368152"/>
            <a:chOff x="1638548" y="1124744"/>
            <a:chExt cx="1859495" cy="1000048"/>
          </a:xfrm>
        </p:grpSpPr>
        <p:sp>
          <p:nvSpPr>
            <p:cNvPr id="5" name="椭圆 4"/>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 name="椭圆 5"/>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7"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8" name="TextBox 7"/>
          <p:cNvSpPr txBox="1"/>
          <p:nvPr/>
        </p:nvSpPr>
        <p:spPr>
          <a:xfrm flipH="1">
            <a:off x="971600" y="980716"/>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 name="TextBox 8"/>
          <p:cNvSpPr txBox="1"/>
          <p:nvPr/>
        </p:nvSpPr>
        <p:spPr>
          <a:xfrm>
            <a:off x="4168689" y="2111841"/>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10" name="组合 9"/>
          <p:cNvGrpSpPr/>
          <p:nvPr/>
        </p:nvGrpSpPr>
        <p:grpSpPr>
          <a:xfrm>
            <a:off x="1557586" y="2111841"/>
            <a:ext cx="2543950" cy="1368152"/>
            <a:chOff x="1638548" y="1124744"/>
            <a:chExt cx="1859495" cy="1000048"/>
          </a:xfrm>
        </p:grpSpPr>
        <p:sp>
          <p:nvSpPr>
            <p:cNvPr id="11" name="椭圆 10"/>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2" name="椭圆 11"/>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3"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14" name="TextBox 13"/>
          <p:cNvSpPr txBox="1"/>
          <p:nvPr/>
        </p:nvSpPr>
        <p:spPr>
          <a:xfrm flipH="1">
            <a:off x="2205658" y="2471869"/>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5" name="TextBox 14"/>
          <p:cNvSpPr txBox="1"/>
          <p:nvPr/>
        </p:nvSpPr>
        <p:spPr>
          <a:xfrm>
            <a:off x="5512837" y="3645024"/>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16" name="组合 15"/>
          <p:cNvGrpSpPr/>
          <p:nvPr/>
        </p:nvGrpSpPr>
        <p:grpSpPr>
          <a:xfrm>
            <a:off x="2901734" y="3645024"/>
            <a:ext cx="2543950" cy="1368152"/>
            <a:chOff x="1638548" y="1124744"/>
            <a:chExt cx="1859495" cy="1000048"/>
          </a:xfrm>
        </p:grpSpPr>
        <p:sp>
          <p:nvSpPr>
            <p:cNvPr id="17" name="椭圆 16"/>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椭圆 17"/>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20" name="TextBox 19"/>
          <p:cNvSpPr txBox="1"/>
          <p:nvPr/>
        </p:nvSpPr>
        <p:spPr>
          <a:xfrm flipH="1">
            <a:off x="3549806" y="4005052"/>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1" name="TextBox 20"/>
          <p:cNvSpPr txBox="1"/>
          <p:nvPr/>
        </p:nvSpPr>
        <p:spPr>
          <a:xfrm>
            <a:off x="3388000" y="5661248"/>
            <a:ext cx="5720504"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30403322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5"/>
          <p:cNvSpPr>
            <a:spLocks noChangeArrowheads="1"/>
          </p:cNvSpPr>
          <p:nvPr/>
        </p:nvSpPr>
        <p:spPr bwMode="auto">
          <a:xfrm rot="10800000">
            <a:off x="4664693" y="6181322"/>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cxnSp>
        <p:nvCxnSpPr>
          <p:cNvPr id="4" name="直接连接符 3"/>
          <p:cNvCxnSpPr>
            <a:stCxn id="46" idx="6"/>
            <a:endCxn id="10" idx="2"/>
          </p:cNvCxnSpPr>
          <p:nvPr/>
        </p:nvCxnSpPr>
        <p:spPr>
          <a:xfrm>
            <a:off x="4547248" y="1844711"/>
            <a:ext cx="78278" cy="1761844"/>
          </a:xfrm>
          <a:prstGeom prst="line">
            <a:avLst/>
          </a:prstGeom>
          <a:noFill/>
          <a:ln w="28575" cap="flat" cmpd="sng" algn="ctr">
            <a:solidFill>
              <a:schemeClr val="bg1">
                <a:lumMod val="50000"/>
              </a:schemeClr>
            </a:solidFill>
            <a:prstDash val="solid"/>
          </a:ln>
          <a:effectLst/>
        </p:spPr>
      </p:cxnSp>
      <p:cxnSp>
        <p:nvCxnSpPr>
          <p:cNvPr id="5" name="直接连接符 4"/>
          <p:cNvCxnSpPr>
            <a:stCxn id="36" idx="2"/>
            <a:endCxn id="10" idx="6"/>
          </p:cNvCxnSpPr>
          <p:nvPr/>
        </p:nvCxnSpPr>
        <p:spPr>
          <a:xfrm>
            <a:off x="5546580" y="1849826"/>
            <a:ext cx="71624" cy="1756729"/>
          </a:xfrm>
          <a:prstGeom prst="line">
            <a:avLst/>
          </a:prstGeom>
          <a:noFill/>
          <a:ln w="28575" cap="flat" cmpd="sng" algn="ctr">
            <a:solidFill>
              <a:schemeClr val="bg1">
                <a:lumMod val="50000"/>
              </a:schemeClr>
            </a:solidFill>
            <a:prstDash val="solid"/>
          </a:ln>
          <a:effectLst/>
        </p:spPr>
      </p:cxnSp>
      <p:cxnSp>
        <p:nvCxnSpPr>
          <p:cNvPr id="6" name="直接连接符 5"/>
          <p:cNvCxnSpPr>
            <a:stCxn id="34" idx="0"/>
            <a:endCxn id="20" idx="6"/>
          </p:cNvCxnSpPr>
          <p:nvPr/>
        </p:nvCxnSpPr>
        <p:spPr>
          <a:xfrm flipH="1">
            <a:off x="7896956" y="981767"/>
            <a:ext cx="222242" cy="2624789"/>
          </a:xfrm>
          <a:prstGeom prst="line">
            <a:avLst/>
          </a:prstGeom>
          <a:noFill/>
          <a:ln w="28575" cap="flat" cmpd="sng" algn="ctr">
            <a:solidFill>
              <a:schemeClr val="bg1">
                <a:lumMod val="50000"/>
              </a:schemeClr>
            </a:solidFill>
            <a:prstDash val="solid"/>
          </a:ln>
          <a:effectLst/>
        </p:spPr>
      </p:cxnSp>
      <p:cxnSp>
        <p:nvCxnSpPr>
          <p:cNvPr id="7" name="直接连接符 6"/>
          <p:cNvCxnSpPr>
            <a:stCxn id="36" idx="6"/>
            <a:endCxn id="20" idx="2"/>
          </p:cNvCxnSpPr>
          <p:nvPr/>
        </p:nvCxnSpPr>
        <p:spPr>
          <a:xfrm>
            <a:off x="6539258" y="1849826"/>
            <a:ext cx="365020" cy="1756729"/>
          </a:xfrm>
          <a:prstGeom prst="line">
            <a:avLst/>
          </a:prstGeom>
          <a:noFill/>
          <a:ln w="28575" cap="flat" cmpd="sng" algn="ctr">
            <a:solidFill>
              <a:schemeClr val="bg1">
                <a:lumMod val="50000"/>
              </a:schemeClr>
            </a:solidFill>
            <a:prstDash val="solid"/>
          </a:ln>
          <a:effectLst/>
        </p:spPr>
      </p:cxnSp>
      <p:cxnSp>
        <p:nvCxnSpPr>
          <p:cNvPr id="8" name="直接连接符 7"/>
          <p:cNvCxnSpPr>
            <a:stCxn id="19" idx="2"/>
            <a:endCxn id="30" idx="6"/>
          </p:cNvCxnSpPr>
          <p:nvPr/>
        </p:nvCxnSpPr>
        <p:spPr>
          <a:xfrm>
            <a:off x="5011542" y="4539887"/>
            <a:ext cx="2509975" cy="0"/>
          </a:xfrm>
          <a:prstGeom prst="line">
            <a:avLst/>
          </a:prstGeom>
          <a:noFill/>
          <a:ln w="76200" cap="flat" cmpd="sng" algn="ctr">
            <a:solidFill>
              <a:schemeClr val="bg1">
                <a:lumMod val="50000"/>
              </a:schemeClr>
            </a:solidFill>
            <a:prstDash val="solid"/>
          </a:ln>
          <a:effectLst/>
        </p:spPr>
      </p:cxnSp>
      <p:cxnSp>
        <p:nvCxnSpPr>
          <p:cNvPr id="9" name="直接连接符 8"/>
          <p:cNvCxnSpPr/>
          <p:nvPr/>
        </p:nvCxnSpPr>
        <p:spPr>
          <a:xfrm>
            <a:off x="3122743" y="892590"/>
            <a:ext cx="6015565" cy="0"/>
          </a:xfrm>
          <a:prstGeom prst="line">
            <a:avLst/>
          </a:prstGeom>
          <a:noFill/>
          <a:ln w="76200" cap="flat" cmpd="sng" algn="ctr">
            <a:solidFill>
              <a:schemeClr val="bg1">
                <a:lumMod val="50000"/>
              </a:schemeClr>
            </a:solidFill>
            <a:prstDash val="solid"/>
          </a:ln>
          <a:effectLst/>
        </p:spPr>
      </p:cxnSp>
      <p:sp>
        <p:nvSpPr>
          <p:cNvPr id="10" name="椭圆 9"/>
          <p:cNvSpPr/>
          <p:nvPr/>
        </p:nvSpPr>
        <p:spPr>
          <a:xfrm flipV="1">
            <a:off x="4625526"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椭圆 10"/>
          <p:cNvSpPr/>
          <p:nvPr/>
        </p:nvSpPr>
        <p:spPr>
          <a:xfrm flipV="1">
            <a:off x="4742241" y="3228098"/>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2" name="组合 11"/>
          <p:cNvGrpSpPr/>
          <p:nvPr/>
        </p:nvGrpSpPr>
        <p:grpSpPr>
          <a:xfrm flipV="1">
            <a:off x="4940827" y="3420998"/>
            <a:ext cx="362494" cy="1066049"/>
            <a:chOff x="4252755" y="1825838"/>
            <a:chExt cx="409163" cy="1203297"/>
          </a:xfrm>
          <a:effectLst>
            <a:outerShdw blurRad="50800" dist="38100" dir="5400000" algn="t" rotWithShape="0">
              <a:prstClr val="black">
                <a:alpha val="40000"/>
              </a:prstClr>
            </a:outerShdw>
          </a:effectLst>
        </p:grpSpPr>
        <p:grpSp>
          <p:nvGrpSpPr>
            <p:cNvPr id="13" name="组合 12"/>
            <p:cNvGrpSpPr/>
            <p:nvPr/>
          </p:nvGrpSpPr>
          <p:grpSpPr>
            <a:xfrm>
              <a:off x="4252755" y="1825838"/>
              <a:ext cx="409163" cy="1203297"/>
              <a:chOff x="4252755" y="1825838"/>
              <a:chExt cx="409163" cy="1203297"/>
            </a:xfrm>
          </p:grpSpPr>
          <p:sp>
            <p:nvSpPr>
              <p:cNvPr id="17" name="矩形 16"/>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rot="1267204">
              <a:off x="4309455" y="2671937"/>
              <a:ext cx="301040" cy="301040"/>
              <a:chOff x="3518404" y="1580443"/>
              <a:chExt cx="1276350" cy="1276350"/>
            </a:xfrm>
          </p:grpSpPr>
          <p:sp>
            <p:nvSpPr>
              <p:cNvPr id="15" name="椭圆 1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1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19" name="椭圆 18"/>
          <p:cNvSpPr/>
          <p:nvPr/>
        </p:nvSpPr>
        <p:spPr>
          <a:xfrm flipV="1">
            <a:off x="5011542"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0" name="椭圆 19"/>
          <p:cNvSpPr/>
          <p:nvPr/>
        </p:nvSpPr>
        <p:spPr>
          <a:xfrm flipV="1">
            <a:off x="6904278"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flipV="1">
            <a:off x="7020994" y="3215375"/>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2" name="组合 21"/>
          <p:cNvGrpSpPr/>
          <p:nvPr/>
        </p:nvGrpSpPr>
        <p:grpSpPr>
          <a:xfrm flipV="1">
            <a:off x="7225216" y="3420998"/>
            <a:ext cx="362494" cy="1066049"/>
            <a:chOff x="4252762" y="1825836"/>
            <a:chExt cx="409164" cy="1203296"/>
          </a:xfrm>
          <a:effectLst>
            <a:outerShdw blurRad="50800" dist="38100" dir="5400000" algn="t" rotWithShape="0">
              <a:prstClr val="black">
                <a:alpha val="40000"/>
              </a:prstClr>
            </a:outerShdw>
          </a:effectLst>
        </p:grpSpPr>
        <p:grpSp>
          <p:nvGrpSpPr>
            <p:cNvPr id="23" name="组合 22"/>
            <p:cNvGrpSpPr/>
            <p:nvPr/>
          </p:nvGrpSpPr>
          <p:grpSpPr>
            <a:xfrm>
              <a:off x="4252762" y="1825836"/>
              <a:ext cx="409164" cy="1203296"/>
              <a:chOff x="4252755" y="1825838"/>
              <a:chExt cx="409163" cy="1203297"/>
            </a:xfrm>
          </p:grpSpPr>
          <p:sp>
            <p:nvSpPr>
              <p:cNvPr id="28" name="矩形 27"/>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rot="1267204">
              <a:off x="4309455" y="2671936"/>
              <a:ext cx="301041" cy="301040"/>
              <a:chOff x="3518404" y="1580443"/>
              <a:chExt cx="1276350" cy="1276350"/>
            </a:xfrm>
          </p:grpSpPr>
          <p:sp>
            <p:nvSpPr>
              <p:cNvPr id="25" name="椭圆 2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2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0" name="椭圆 29"/>
          <p:cNvSpPr/>
          <p:nvPr/>
        </p:nvSpPr>
        <p:spPr>
          <a:xfrm flipV="1">
            <a:off x="7310810"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31" name="直接连接符 30"/>
          <p:cNvCxnSpPr/>
          <p:nvPr/>
        </p:nvCxnSpPr>
        <p:spPr>
          <a:xfrm>
            <a:off x="6259090" y="4534893"/>
            <a:ext cx="1" cy="1129475"/>
          </a:xfrm>
          <a:prstGeom prst="line">
            <a:avLst/>
          </a:prstGeom>
          <a:noFill/>
          <a:ln w="76200" cap="flat" cmpd="sng" algn="ctr">
            <a:solidFill>
              <a:schemeClr val="bg1">
                <a:lumMod val="50000"/>
              </a:schemeClr>
            </a:solidFill>
            <a:prstDash val="solid"/>
          </a:ln>
          <a:effectLst/>
        </p:spPr>
      </p:cxnSp>
      <p:sp>
        <p:nvSpPr>
          <p:cNvPr id="32" name="椭圆 31"/>
          <p:cNvSpPr/>
          <p:nvPr/>
        </p:nvSpPr>
        <p:spPr>
          <a:xfrm flipV="1">
            <a:off x="6161671" y="4460298"/>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梯形 32"/>
          <p:cNvSpPr/>
          <p:nvPr/>
        </p:nvSpPr>
        <p:spPr>
          <a:xfrm>
            <a:off x="5672105" y="5364252"/>
            <a:ext cx="1156798" cy="960945"/>
          </a:xfrm>
          <a:prstGeom prst="trapezoid">
            <a:avLst/>
          </a:prstGeom>
          <a:solidFill>
            <a:sysClr val="window" lastClr="FFFFFF">
              <a:lumMod val="95000"/>
            </a:sys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33"/>
          <p:cNvSpPr/>
          <p:nvPr/>
        </p:nvSpPr>
        <p:spPr>
          <a:xfrm flipV="1">
            <a:off x="8013845" y="771061"/>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35" name="直接连接符 34"/>
          <p:cNvCxnSpPr/>
          <p:nvPr/>
        </p:nvCxnSpPr>
        <p:spPr>
          <a:xfrm flipH="1">
            <a:off x="2513572" y="1686159"/>
            <a:ext cx="1122458" cy="1745499"/>
          </a:xfrm>
          <a:prstGeom prst="line">
            <a:avLst/>
          </a:prstGeom>
          <a:noFill/>
          <a:ln w="28575" cap="flat" cmpd="sng" algn="ctr">
            <a:solidFill>
              <a:schemeClr val="bg1">
                <a:lumMod val="50000"/>
              </a:schemeClr>
            </a:solidFill>
            <a:prstDash val="solid"/>
            <a:headEnd type="none" w="med" len="med"/>
            <a:tailEnd type="triangle" w="med" len="med"/>
          </a:ln>
          <a:effectLst/>
        </p:spPr>
      </p:cxnSp>
      <p:sp>
        <p:nvSpPr>
          <p:cNvPr id="36" name="椭圆 35"/>
          <p:cNvSpPr/>
          <p:nvPr/>
        </p:nvSpPr>
        <p:spPr>
          <a:xfrm>
            <a:off x="5546580" y="1353487"/>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36"/>
          <p:cNvSpPr/>
          <p:nvPr/>
        </p:nvSpPr>
        <p:spPr>
          <a:xfrm>
            <a:off x="5663296" y="1469199"/>
            <a:ext cx="744946" cy="744946"/>
          </a:xfrm>
          <a:prstGeom prst="ellipse">
            <a:avLst/>
          </a:prstGeom>
          <a:solidFill>
            <a:sysClr val="window" lastClr="FFFFFF"/>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8" name="组合 37"/>
          <p:cNvGrpSpPr/>
          <p:nvPr/>
        </p:nvGrpSpPr>
        <p:grpSpPr>
          <a:xfrm>
            <a:off x="5851809" y="949190"/>
            <a:ext cx="362494" cy="1066049"/>
            <a:chOff x="4252755" y="1825838"/>
            <a:chExt cx="409163" cy="1203297"/>
          </a:xfrm>
          <a:effectLst>
            <a:outerShdw blurRad="50800" dist="38100" dir="5400000" algn="t" rotWithShape="0">
              <a:prstClr val="black">
                <a:alpha val="40000"/>
              </a:prstClr>
            </a:outerShdw>
          </a:effectLst>
        </p:grpSpPr>
        <p:grpSp>
          <p:nvGrpSpPr>
            <p:cNvPr id="39" name="组合 38"/>
            <p:cNvGrpSpPr/>
            <p:nvPr/>
          </p:nvGrpSpPr>
          <p:grpSpPr>
            <a:xfrm>
              <a:off x="4252755" y="1825838"/>
              <a:ext cx="409163" cy="1203297"/>
              <a:chOff x="4252755" y="1825838"/>
              <a:chExt cx="409163" cy="1203297"/>
            </a:xfrm>
          </p:grpSpPr>
          <p:sp>
            <p:nvSpPr>
              <p:cNvPr id="43" name="矩形 4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4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0" name="组合 39"/>
            <p:cNvGrpSpPr/>
            <p:nvPr/>
          </p:nvGrpSpPr>
          <p:grpSpPr>
            <a:xfrm rot="1267204">
              <a:off x="4309455" y="2671937"/>
              <a:ext cx="301040" cy="301040"/>
              <a:chOff x="3518404" y="1580443"/>
              <a:chExt cx="1276350" cy="1276350"/>
            </a:xfrm>
          </p:grpSpPr>
          <p:sp>
            <p:nvSpPr>
              <p:cNvPr id="41" name="椭圆 4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5" name="椭圆 44"/>
          <p:cNvSpPr/>
          <p:nvPr/>
        </p:nvSpPr>
        <p:spPr>
          <a:xfrm>
            <a:off x="5922524" y="790996"/>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6" name="椭圆 45"/>
          <p:cNvSpPr/>
          <p:nvPr/>
        </p:nvSpPr>
        <p:spPr>
          <a:xfrm>
            <a:off x="3554570" y="1348372"/>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3658562" y="1459127"/>
            <a:ext cx="774045" cy="774045"/>
          </a:xfrm>
          <a:prstGeom prst="ellipse">
            <a:avLst/>
          </a:prstGeom>
          <a:solidFill>
            <a:sysClr val="window" lastClr="FFFFFF"/>
          </a:solidFill>
          <a:ln w="25400" cap="flat" cmpd="sng" algn="ctr">
            <a:solidFill>
              <a:srgbClr val="FFFF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8" name="组合 47"/>
          <p:cNvGrpSpPr/>
          <p:nvPr/>
        </p:nvGrpSpPr>
        <p:grpSpPr>
          <a:xfrm>
            <a:off x="3859798" y="954147"/>
            <a:ext cx="362494" cy="1066049"/>
            <a:chOff x="4252755" y="1825838"/>
            <a:chExt cx="409163" cy="1203297"/>
          </a:xfrm>
          <a:effectLst>
            <a:outerShdw blurRad="50800" dist="38100" dir="5400000" algn="t" rotWithShape="0">
              <a:prstClr val="black">
                <a:alpha val="40000"/>
              </a:prstClr>
            </a:outerShdw>
          </a:effectLst>
        </p:grpSpPr>
        <p:grpSp>
          <p:nvGrpSpPr>
            <p:cNvPr id="49" name="组合 48"/>
            <p:cNvGrpSpPr/>
            <p:nvPr/>
          </p:nvGrpSpPr>
          <p:grpSpPr>
            <a:xfrm>
              <a:off x="4252755" y="1825838"/>
              <a:ext cx="409163" cy="1203297"/>
              <a:chOff x="4252755" y="1825838"/>
              <a:chExt cx="409163" cy="1203297"/>
            </a:xfrm>
          </p:grpSpPr>
          <p:sp>
            <p:nvSpPr>
              <p:cNvPr id="53" name="矩形 5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rot="1267204">
              <a:off x="4309455" y="2671937"/>
              <a:ext cx="301040" cy="301040"/>
              <a:chOff x="3518404" y="1580443"/>
              <a:chExt cx="1276350" cy="1276350"/>
            </a:xfrm>
          </p:grpSpPr>
          <p:sp>
            <p:nvSpPr>
              <p:cNvPr id="51" name="椭圆 5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55" name="椭圆 54"/>
          <p:cNvSpPr/>
          <p:nvPr/>
        </p:nvSpPr>
        <p:spPr>
          <a:xfrm>
            <a:off x="3930514" y="795954"/>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56" name="TextBox 55"/>
          <p:cNvSpPr txBox="1"/>
          <p:nvPr/>
        </p:nvSpPr>
        <p:spPr>
          <a:xfrm flipH="1">
            <a:off x="3549868"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flipH="1">
            <a:off x="5542145"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7615380"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4664896"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6930063"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5772990" y="5710348"/>
            <a:ext cx="913757" cy="41008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a:off x="3317096" y="2426953"/>
            <a:ext cx="117628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a:off x="4645671" y="2161631"/>
            <a:ext cx="85563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a:off x="5558870" y="243489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6801053" y="255890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622542" y="3769554"/>
            <a:ext cx="292732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67" name="TextBox 66"/>
          <p:cNvSpPr txBox="1"/>
          <p:nvPr/>
        </p:nvSpPr>
        <p:spPr>
          <a:xfrm flipH="1">
            <a:off x="611560" y="3427517"/>
            <a:ext cx="15484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159585" y="5498068"/>
            <a:ext cx="5060487" cy="52322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34162477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65"/>
          <p:cNvSpPr>
            <a:spLocks noChangeArrowheads="1"/>
          </p:cNvSpPr>
          <p:nvPr/>
        </p:nvSpPr>
        <p:spPr bwMode="auto">
          <a:xfrm rot="10800000" flipV="1">
            <a:off x="3117599" y="6237312"/>
            <a:ext cx="2246489" cy="32721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7" name="椭圆 36"/>
          <p:cNvSpPr/>
          <p:nvPr/>
        </p:nvSpPr>
        <p:spPr>
          <a:xfrm>
            <a:off x="1192321" y="126876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38" name="组合 37"/>
          <p:cNvGrpSpPr/>
          <p:nvPr/>
        </p:nvGrpSpPr>
        <p:grpSpPr>
          <a:xfrm>
            <a:off x="-108519" y="188641"/>
            <a:ext cx="7240347" cy="6222667"/>
            <a:chOff x="-108519" y="188641"/>
            <a:chExt cx="7240347" cy="6222667"/>
          </a:xfrm>
          <a:effectLst>
            <a:outerShdw blurRad="254000" dist="38100" dir="5400000" algn="t" rotWithShape="0">
              <a:srgbClr val="F79646">
                <a:lumMod val="50000"/>
                <a:alpha val="39000"/>
              </a:srgbClr>
            </a:outerShdw>
          </a:effectLst>
        </p:grpSpPr>
        <p:sp>
          <p:nvSpPr>
            <p:cNvPr id="39" name="直角三角形 38"/>
            <p:cNvSpPr/>
            <p:nvPr/>
          </p:nvSpPr>
          <p:spPr>
            <a:xfrm rot="5400000">
              <a:off x="4196701" y="5573442"/>
              <a:ext cx="853126" cy="822606"/>
            </a:xfrm>
            <a:prstGeom prst="rtTriangle">
              <a:avLst/>
            </a:prstGeom>
            <a:solidFill>
              <a:srgbClr val="FFC00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矩形 9"/>
            <p:cNvSpPr/>
            <p:nvPr/>
          </p:nvSpPr>
          <p:spPr>
            <a:xfrm>
              <a:off x="1810855" y="4692219"/>
              <a:ext cx="3238574" cy="887618"/>
            </a:xfrm>
            <a:custGeom>
              <a:avLst/>
              <a:gdLst/>
              <a:ahLst/>
              <a:cxnLst/>
              <a:rect l="l" t="t" r="r" b="b"/>
              <a:pathLst>
                <a:path w="3238574" h="887618">
                  <a:moveTo>
                    <a:pt x="0" y="0"/>
                  </a:moveTo>
                  <a:lnTo>
                    <a:pt x="2283384" y="0"/>
                  </a:lnTo>
                  <a:lnTo>
                    <a:pt x="3238574"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1" name="组合 40"/>
            <p:cNvGrpSpPr/>
            <p:nvPr/>
          </p:nvGrpSpPr>
          <p:grpSpPr>
            <a:xfrm rot="16200000">
              <a:off x="1078392" y="1354471"/>
              <a:ext cx="95529" cy="2469352"/>
              <a:chOff x="1601672" y="-1118831"/>
              <a:chExt cx="102209" cy="9144000"/>
            </a:xfrm>
          </p:grpSpPr>
          <p:pic>
            <p:nvPicPr>
              <p:cNvPr id="5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7" name="矩形 5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矩形 9"/>
            <p:cNvSpPr/>
            <p:nvPr/>
          </p:nvSpPr>
          <p:spPr>
            <a:xfrm>
              <a:off x="668579" y="741950"/>
              <a:ext cx="5328592" cy="887618"/>
            </a:xfrm>
            <a:custGeom>
              <a:avLst/>
              <a:gdLst/>
              <a:ahLst/>
              <a:cxnLst/>
              <a:rect l="l" t="t" r="r" b="b"/>
              <a:pathLst>
                <a:path w="5328592" h="887618">
                  <a:moveTo>
                    <a:pt x="1022275" y="0"/>
                  </a:moveTo>
                  <a:lnTo>
                    <a:pt x="5328592" y="0"/>
                  </a:lnTo>
                  <a:lnTo>
                    <a:pt x="5328592" y="887618"/>
                  </a:lnTo>
                  <a:lnTo>
                    <a:pt x="0" y="887618"/>
                  </a:lnTo>
                  <a:lnTo>
                    <a:pt x="0" y="882765"/>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9"/>
            <p:cNvSpPr/>
            <p:nvPr/>
          </p:nvSpPr>
          <p:spPr>
            <a:xfrm>
              <a:off x="1763689" y="2708920"/>
              <a:ext cx="4233482" cy="887618"/>
            </a:xfrm>
            <a:custGeom>
              <a:avLst/>
              <a:gdLst/>
              <a:ahLst/>
              <a:cxnLst/>
              <a:rect l="l" t="t" r="r" b="b"/>
              <a:pathLst>
                <a:path w="4233482" h="887618">
                  <a:moveTo>
                    <a:pt x="0" y="0"/>
                  </a:moveTo>
                  <a:lnTo>
                    <a:pt x="4233482" y="0"/>
                  </a:lnTo>
                  <a:lnTo>
                    <a:pt x="4233482"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矩形 13"/>
            <p:cNvSpPr/>
            <p:nvPr/>
          </p:nvSpPr>
          <p:spPr>
            <a:xfrm>
              <a:off x="5997171" y="769549"/>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5" name="组合 44"/>
            <p:cNvGrpSpPr/>
            <p:nvPr/>
          </p:nvGrpSpPr>
          <p:grpSpPr>
            <a:xfrm rot="10800000">
              <a:off x="5868146" y="188641"/>
              <a:ext cx="168722" cy="4248473"/>
              <a:chOff x="1601672" y="-1118831"/>
              <a:chExt cx="102209" cy="9144000"/>
            </a:xfrm>
          </p:grpSpPr>
          <p:pic>
            <p:nvPicPr>
              <p:cNvPr id="54"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5" name="矩形 5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6" name="矩形 13"/>
            <p:cNvSpPr/>
            <p:nvPr/>
          </p:nvSpPr>
          <p:spPr>
            <a:xfrm flipH="1">
              <a:off x="899593" y="2713763"/>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7" name="组合 46"/>
            <p:cNvGrpSpPr/>
            <p:nvPr/>
          </p:nvGrpSpPr>
          <p:grpSpPr>
            <a:xfrm rot="10800000" flipH="1">
              <a:off x="1796000" y="2132855"/>
              <a:ext cx="168722" cy="4248473"/>
              <a:chOff x="1601672" y="-1118831"/>
              <a:chExt cx="102209" cy="9144000"/>
            </a:xfrm>
          </p:grpSpPr>
          <p:pic>
            <p:nvPicPr>
              <p:cNvPr id="52"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3" name="矩形 52"/>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矩形 21"/>
            <p:cNvSpPr/>
            <p:nvPr/>
          </p:nvSpPr>
          <p:spPr>
            <a:xfrm flipH="1">
              <a:off x="899593" y="3590425"/>
              <a:ext cx="896405" cy="1479520"/>
            </a:xfrm>
            <a:custGeom>
              <a:avLst/>
              <a:gdLst/>
              <a:ahLst/>
              <a:cxnLst/>
              <a:rect l="l" t="t" r="r" b="b"/>
              <a:pathLst>
                <a:path w="896405" h="1479520">
                  <a:moveTo>
                    <a:pt x="896405" y="0"/>
                  </a:moveTo>
                  <a:lnTo>
                    <a:pt x="0" y="0"/>
                  </a:lnTo>
                  <a:lnTo>
                    <a:pt x="0" y="1101793"/>
                  </a:lnTo>
                  <a:lnTo>
                    <a:pt x="450625" y="1101793"/>
                  </a:lnTo>
                  <a:lnTo>
                    <a:pt x="247292" y="1323777"/>
                  </a:lnTo>
                  <a:lnTo>
                    <a:pt x="209016" y="1288717"/>
                  </a:lnTo>
                  <a:lnTo>
                    <a:pt x="175025" y="1479520"/>
                  </a:lnTo>
                  <a:lnTo>
                    <a:pt x="362120" y="1428957"/>
                  </a:lnTo>
                  <a:lnTo>
                    <a:pt x="323844" y="1393897"/>
                  </a:lnTo>
                  <a:lnTo>
                    <a:pt x="591405" y="1101793"/>
                  </a:lnTo>
                  <a:lnTo>
                    <a:pt x="896405" y="1101793"/>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上箭头 27"/>
            <p:cNvSpPr/>
            <p:nvPr/>
          </p:nvSpPr>
          <p:spPr>
            <a:xfrm rot="2549341">
              <a:off x="563416" y="1166009"/>
              <a:ext cx="1375742" cy="1675730"/>
            </a:xfrm>
            <a:custGeom>
              <a:avLst/>
              <a:gdLst/>
              <a:ahLst/>
              <a:cxnLst/>
              <a:rect l="l" t="t" r="r" b="b"/>
              <a:pathLst>
                <a:path w="1375742" h="1675730">
                  <a:moveTo>
                    <a:pt x="511462" y="0"/>
                  </a:moveTo>
                  <a:lnTo>
                    <a:pt x="615274" y="163658"/>
                  </a:lnTo>
                  <a:lnTo>
                    <a:pt x="563368" y="163658"/>
                  </a:lnTo>
                  <a:lnTo>
                    <a:pt x="563368" y="411369"/>
                  </a:lnTo>
                  <a:lnTo>
                    <a:pt x="690290" y="295111"/>
                  </a:lnTo>
                  <a:lnTo>
                    <a:pt x="1375742" y="1043439"/>
                  </a:lnTo>
                  <a:lnTo>
                    <a:pt x="685452" y="1675730"/>
                  </a:lnTo>
                  <a:lnTo>
                    <a:pt x="0" y="927402"/>
                  </a:lnTo>
                  <a:lnTo>
                    <a:pt x="459556" y="506459"/>
                  </a:lnTo>
                  <a:lnTo>
                    <a:pt x="459556" y="163658"/>
                  </a:lnTo>
                  <a:lnTo>
                    <a:pt x="407650" y="163658"/>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上箭头 29"/>
            <p:cNvSpPr/>
            <p:nvPr/>
          </p:nvSpPr>
          <p:spPr>
            <a:xfrm rot="2549341" flipH="1" flipV="1">
              <a:off x="5726608" y="1463287"/>
              <a:ext cx="1405220" cy="1584527"/>
            </a:xfrm>
            <a:custGeom>
              <a:avLst/>
              <a:gdLst/>
              <a:ahLst/>
              <a:cxnLst/>
              <a:rect l="l" t="t" r="r" b="b"/>
              <a:pathLst>
                <a:path w="1405220" h="1584527">
                  <a:moveTo>
                    <a:pt x="1405220" y="979052"/>
                  </a:moveTo>
                  <a:lnTo>
                    <a:pt x="744205" y="1584527"/>
                  </a:lnTo>
                  <a:lnTo>
                    <a:pt x="0" y="772058"/>
                  </a:lnTo>
                  <a:lnTo>
                    <a:pt x="282200" y="513568"/>
                  </a:lnTo>
                  <a:lnTo>
                    <a:pt x="282200" y="163658"/>
                  </a:lnTo>
                  <a:lnTo>
                    <a:pt x="230294" y="163658"/>
                  </a:lnTo>
                  <a:lnTo>
                    <a:pt x="334106" y="0"/>
                  </a:lnTo>
                  <a:lnTo>
                    <a:pt x="437918" y="163658"/>
                  </a:lnTo>
                  <a:lnTo>
                    <a:pt x="386012" y="163658"/>
                  </a:lnTo>
                  <a:lnTo>
                    <a:pt x="386012" y="418479"/>
                  </a:lnTo>
                  <a:lnTo>
                    <a:pt x="661015" y="166582"/>
                  </a:lnTo>
                  <a:close/>
                </a:path>
              </a:pathLst>
            </a:custGeom>
            <a:solidFill>
              <a:srgbClr val="FFC000"/>
            </a:solidFill>
            <a:ln w="25400" cap="flat" cmpd="sng" algn="ctr">
              <a:noFill/>
              <a:prstDash val="solid"/>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TextBox 50"/>
            <p:cNvSpPr txBox="1"/>
            <p:nvPr/>
          </p:nvSpPr>
          <p:spPr>
            <a:xfrm>
              <a:off x="884603" y="1412776"/>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1</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grpSp>
      <p:sp>
        <p:nvSpPr>
          <p:cNvPr id="58" name="TextBox 57"/>
          <p:cNvSpPr txBox="1"/>
          <p:nvPr/>
        </p:nvSpPr>
        <p:spPr>
          <a:xfrm>
            <a:off x="6178894" y="1484784"/>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2</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59" name="TextBox 58"/>
          <p:cNvSpPr txBox="1"/>
          <p:nvPr/>
        </p:nvSpPr>
        <p:spPr>
          <a:xfrm>
            <a:off x="1081954" y="3429000"/>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3</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60" name="椭圆 59"/>
          <p:cNvSpPr/>
          <p:nvPr/>
        </p:nvSpPr>
        <p:spPr>
          <a:xfrm>
            <a:off x="6288735" y="1340768"/>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320183" y="3300564"/>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61"/>
          <p:cNvSpPr/>
          <p:nvPr/>
        </p:nvSpPr>
        <p:spPr>
          <a:xfrm>
            <a:off x="4416527" y="528975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3" name="TextBox 62"/>
          <p:cNvSpPr txBox="1"/>
          <p:nvPr/>
        </p:nvSpPr>
        <p:spPr>
          <a:xfrm flipH="1">
            <a:off x="2061824" y="842372"/>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4" name="TextBox 63"/>
          <p:cNvSpPr txBox="1"/>
          <p:nvPr/>
        </p:nvSpPr>
        <p:spPr>
          <a:xfrm>
            <a:off x="2168699" y="1082716"/>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flipH="1">
            <a:off x="2061824" y="2822017"/>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a:off x="2168699" y="3062361"/>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flipH="1">
            <a:off x="1972263" y="4786026"/>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2079139" y="5026370"/>
            <a:ext cx="180129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9" name="TextBox 68"/>
          <p:cNvSpPr txBox="1"/>
          <p:nvPr/>
        </p:nvSpPr>
        <p:spPr>
          <a:xfrm>
            <a:off x="4499992" y="4725144"/>
            <a:ext cx="4591641"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30868689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4572000" y="5469031"/>
            <a:ext cx="4244377" cy="1200329"/>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3600" b="1" i="0" u="none" strike="noStrike" kern="0" cap="none" spc="0" normalizeH="0" baseline="0">
                <a:ln w="18415" cmpd="sng">
                  <a:noFill/>
                  <a:prstDash val="solid"/>
                </a:ln>
                <a:solidFill>
                  <a:schemeClr val="bg1"/>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8" name="Oval 65"/>
          <p:cNvSpPr>
            <a:spLocks noChangeArrowheads="1"/>
          </p:cNvSpPr>
          <p:nvPr/>
        </p:nvSpPr>
        <p:spPr bwMode="auto">
          <a:xfrm rot="10800000">
            <a:off x="1582093" y="5893290"/>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9" name="矩形 2"/>
          <p:cNvSpPr/>
          <p:nvPr/>
        </p:nvSpPr>
        <p:spPr>
          <a:xfrm rot="1299601">
            <a:off x="5262474" y="1177806"/>
            <a:ext cx="1197277"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矩形 2"/>
          <p:cNvSpPr/>
          <p:nvPr/>
        </p:nvSpPr>
        <p:spPr>
          <a:xfrm rot="18439371">
            <a:off x="5801783" y="2728286"/>
            <a:ext cx="1165903"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2"/>
          <p:cNvSpPr/>
          <p:nvPr/>
        </p:nvSpPr>
        <p:spPr>
          <a:xfrm rot="19965802">
            <a:off x="3652528" y="4318180"/>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2" name="组合 51"/>
          <p:cNvGrpSpPr/>
          <p:nvPr/>
        </p:nvGrpSpPr>
        <p:grpSpPr>
          <a:xfrm rot="759468">
            <a:off x="4669477" y="3254686"/>
            <a:ext cx="1693862" cy="1693862"/>
            <a:chOff x="3239852" y="1844824"/>
            <a:chExt cx="2664296" cy="2664296"/>
          </a:xfrm>
        </p:grpSpPr>
        <p:sp>
          <p:nvSpPr>
            <p:cNvPr id="86" name="椭圆 85"/>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7" name="椭圆 86"/>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3" name="矩形 2"/>
          <p:cNvSpPr/>
          <p:nvPr/>
        </p:nvSpPr>
        <p:spPr>
          <a:xfrm rot="14845537">
            <a:off x="1781007" y="3512334"/>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4" name="组合 53"/>
          <p:cNvGrpSpPr/>
          <p:nvPr/>
        </p:nvGrpSpPr>
        <p:grpSpPr>
          <a:xfrm rot="759468">
            <a:off x="2217190" y="4383910"/>
            <a:ext cx="1693862" cy="1693862"/>
            <a:chOff x="3239852" y="1844824"/>
            <a:chExt cx="2664296" cy="2664296"/>
          </a:xfrm>
        </p:grpSpPr>
        <p:sp>
          <p:nvSpPr>
            <p:cNvPr id="84" name="椭圆 83"/>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5" name="椭圆 84"/>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5" name="组合 54"/>
          <p:cNvGrpSpPr/>
          <p:nvPr/>
        </p:nvGrpSpPr>
        <p:grpSpPr>
          <a:xfrm rot="759468">
            <a:off x="1095093" y="1792705"/>
            <a:ext cx="1693862" cy="1693862"/>
            <a:chOff x="3239852" y="1844824"/>
            <a:chExt cx="2664296" cy="2664296"/>
          </a:xfrm>
        </p:grpSpPr>
        <p:sp>
          <p:nvSpPr>
            <p:cNvPr id="82" name="椭圆 81"/>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3" name="椭圆 82"/>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6" name="组合 55"/>
          <p:cNvGrpSpPr/>
          <p:nvPr/>
        </p:nvGrpSpPr>
        <p:grpSpPr>
          <a:xfrm rot="759468">
            <a:off x="6241527" y="1245516"/>
            <a:ext cx="1693862" cy="1693862"/>
            <a:chOff x="3239852" y="1844824"/>
            <a:chExt cx="2664296" cy="2664296"/>
          </a:xfrm>
        </p:grpSpPr>
        <p:sp>
          <p:nvSpPr>
            <p:cNvPr id="80" name="椭圆 79"/>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椭圆 80"/>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7" name="组合 56"/>
          <p:cNvGrpSpPr/>
          <p:nvPr/>
        </p:nvGrpSpPr>
        <p:grpSpPr>
          <a:xfrm rot="759468">
            <a:off x="3899692" y="209627"/>
            <a:ext cx="1693862" cy="1693862"/>
            <a:chOff x="3239852" y="1844824"/>
            <a:chExt cx="2664296" cy="2664296"/>
          </a:xfrm>
        </p:grpSpPr>
        <p:sp>
          <p:nvSpPr>
            <p:cNvPr id="78" name="椭圆 77"/>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9" name="椭圆 78"/>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8" name="TextBox 57"/>
          <p:cNvSpPr txBox="1"/>
          <p:nvPr/>
        </p:nvSpPr>
        <p:spPr>
          <a:xfrm flipH="1">
            <a:off x="1295655" y="2471757"/>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2436976" y="5092746"/>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4894461" y="3951943"/>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6478637" y="1916832"/>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flipH="1">
            <a:off x="4102373" y="903725"/>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323528" y="3501008"/>
            <a:ext cx="1601494" cy="116955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 </a:t>
            </a:r>
          </a:p>
        </p:txBody>
      </p:sp>
      <p:sp>
        <p:nvSpPr>
          <p:cNvPr id="64" name="TextBox 63"/>
          <p:cNvSpPr txBox="1"/>
          <p:nvPr/>
        </p:nvSpPr>
        <p:spPr>
          <a:xfrm>
            <a:off x="2970506" y="3410997"/>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4554682" y="2258869"/>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7086602" y="2951084"/>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a:off x="5652120" y="242645"/>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8" name="椭圆 67"/>
          <p:cNvSpPr/>
          <p:nvPr/>
        </p:nvSpPr>
        <p:spPr>
          <a:xfrm>
            <a:off x="2439784" y="1625082"/>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TextBox 68"/>
          <p:cNvSpPr txBox="1"/>
          <p:nvPr/>
        </p:nvSpPr>
        <p:spPr>
          <a:xfrm flipH="1">
            <a:off x="2453018" y="1655545"/>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0" name="椭圆 69"/>
          <p:cNvSpPr/>
          <p:nvPr/>
        </p:nvSpPr>
        <p:spPr>
          <a:xfrm>
            <a:off x="1907704" y="531727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TextBox 70"/>
          <p:cNvSpPr txBox="1"/>
          <p:nvPr/>
        </p:nvSpPr>
        <p:spPr>
          <a:xfrm flipH="1">
            <a:off x="1920938" y="534773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2" name="椭圆 71"/>
          <p:cNvSpPr/>
          <p:nvPr/>
        </p:nvSpPr>
        <p:spPr>
          <a:xfrm>
            <a:off x="6273527" y="396589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TextBox 72"/>
          <p:cNvSpPr txBox="1"/>
          <p:nvPr/>
        </p:nvSpPr>
        <p:spPr>
          <a:xfrm flipH="1">
            <a:off x="6286761" y="399635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4" name="椭圆 73"/>
          <p:cNvSpPr/>
          <p:nvPr/>
        </p:nvSpPr>
        <p:spPr>
          <a:xfrm>
            <a:off x="7587824" y="120784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5" name="TextBox 74"/>
          <p:cNvSpPr txBox="1"/>
          <p:nvPr/>
        </p:nvSpPr>
        <p:spPr>
          <a:xfrm flipH="1">
            <a:off x="7601058" y="123830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4</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6" name="椭圆 75"/>
          <p:cNvSpPr/>
          <p:nvPr/>
        </p:nvSpPr>
        <p:spPr>
          <a:xfrm>
            <a:off x="3491880" y="465275"/>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TextBox 76"/>
          <p:cNvSpPr txBox="1"/>
          <p:nvPr/>
        </p:nvSpPr>
        <p:spPr>
          <a:xfrm flipH="1">
            <a:off x="3505114" y="495738"/>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5</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294068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1" y="1855407"/>
            <a:ext cx="9144001" cy="1316357"/>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6829"/>
              <a:gd name="connsiteX1" fmla="*/ 1139251 w 8484432"/>
              <a:gd name="connsiteY1" fmla="*/ 17 h 1306829"/>
              <a:gd name="connsiteX2" fmla="*/ 2293494 w 8484432"/>
              <a:gd name="connsiteY2" fmla="*/ 1139270 h 1306829"/>
              <a:gd name="connsiteX3" fmla="*/ 3822491 w 8484432"/>
              <a:gd name="connsiteY3" fmla="*/ 89958 h 1306829"/>
              <a:gd name="connsiteX4" fmla="*/ 4946753 w 8484432"/>
              <a:gd name="connsiteY4" fmla="*/ 1169250 h 1306829"/>
              <a:gd name="connsiteX5" fmla="*/ 6355829 w 8484432"/>
              <a:gd name="connsiteY5" fmla="*/ 164909 h 1306829"/>
              <a:gd name="connsiteX6" fmla="*/ 7525061 w 8484432"/>
              <a:gd name="connsiteY6" fmla="*/ 1289172 h 1306829"/>
              <a:gd name="connsiteX7" fmla="*/ 8010853 w 8484432"/>
              <a:gd name="connsiteY7" fmla="*/ 806959 h 1306829"/>
              <a:gd name="connsiteX8" fmla="*/ 8484432 w 8484432"/>
              <a:gd name="connsiteY8" fmla="*/ 194890 h 1306829"/>
              <a:gd name="connsiteX0" fmla="*/ 0 w 8010853"/>
              <a:gd name="connsiteY0" fmla="*/ 1169250 h 1306829"/>
              <a:gd name="connsiteX1" fmla="*/ 1139251 w 8010853"/>
              <a:gd name="connsiteY1" fmla="*/ 17 h 1306829"/>
              <a:gd name="connsiteX2" fmla="*/ 2293494 w 8010853"/>
              <a:gd name="connsiteY2" fmla="*/ 1139270 h 1306829"/>
              <a:gd name="connsiteX3" fmla="*/ 3822491 w 8010853"/>
              <a:gd name="connsiteY3" fmla="*/ 89958 h 1306829"/>
              <a:gd name="connsiteX4" fmla="*/ 4946753 w 8010853"/>
              <a:gd name="connsiteY4" fmla="*/ 1169250 h 1306829"/>
              <a:gd name="connsiteX5" fmla="*/ 6355829 w 8010853"/>
              <a:gd name="connsiteY5" fmla="*/ 164909 h 1306829"/>
              <a:gd name="connsiteX6" fmla="*/ 7525061 w 8010853"/>
              <a:gd name="connsiteY6" fmla="*/ 1289172 h 1306829"/>
              <a:gd name="connsiteX7" fmla="*/ 8010853 w 8010853"/>
              <a:gd name="connsiteY7" fmla="*/ 806959 h 13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任意多边形 35"/>
          <p:cNvSpPr/>
          <p:nvPr/>
        </p:nvSpPr>
        <p:spPr>
          <a:xfrm>
            <a:off x="0" y="2436860"/>
            <a:ext cx="9158990" cy="1316611"/>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7082"/>
              <a:gd name="connsiteX1" fmla="*/ 1139251 w 8484432"/>
              <a:gd name="connsiteY1" fmla="*/ 17 h 1307082"/>
              <a:gd name="connsiteX2" fmla="*/ 2293494 w 8484432"/>
              <a:gd name="connsiteY2" fmla="*/ 1139270 h 1307082"/>
              <a:gd name="connsiteX3" fmla="*/ 3822491 w 8484432"/>
              <a:gd name="connsiteY3" fmla="*/ 89958 h 1307082"/>
              <a:gd name="connsiteX4" fmla="*/ 4946753 w 8484432"/>
              <a:gd name="connsiteY4" fmla="*/ 1169250 h 1307082"/>
              <a:gd name="connsiteX5" fmla="*/ 6355829 w 8484432"/>
              <a:gd name="connsiteY5" fmla="*/ 164909 h 1307082"/>
              <a:gd name="connsiteX6" fmla="*/ 7525061 w 8484432"/>
              <a:gd name="connsiteY6" fmla="*/ 1289172 h 1307082"/>
              <a:gd name="connsiteX7" fmla="*/ 8023985 w 8484432"/>
              <a:gd name="connsiteY7" fmla="*/ 810100 h 1307082"/>
              <a:gd name="connsiteX8" fmla="*/ 8484432 w 8484432"/>
              <a:gd name="connsiteY8" fmla="*/ 194890 h 1307082"/>
              <a:gd name="connsiteX0" fmla="*/ 0 w 8023985"/>
              <a:gd name="connsiteY0" fmla="*/ 1169250 h 1307082"/>
              <a:gd name="connsiteX1" fmla="*/ 1139251 w 8023985"/>
              <a:gd name="connsiteY1" fmla="*/ 17 h 1307082"/>
              <a:gd name="connsiteX2" fmla="*/ 2293494 w 8023985"/>
              <a:gd name="connsiteY2" fmla="*/ 1139270 h 1307082"/>
              <a:gd name="connsiteX3" fmla="*/ 3822491 w 8023985"/>
              <a:gd name="connsiteY3" fmla="*/ 89958 h 1307082"/>
              <a:gd name="connsiteX4" fmla="*/ 4946753 w 8023985"/>
              <a:gd name="connsiteY4" fmla="*/ 1169250 h 1307082"/>
              <a:gd name="connsiteX5" fmla="*/ 6355829 w 8023985"/>
              <a:gd name="connsiteY5" fmla="*/ 164909 h 1307082"/>
              <a:gd name="connsiteX6" fmla="*/ 7525061 w 8023985"/>
              <a:gd name="connsiteY6" fmla="*/ 1289172 h 1307082"/>
              <a:gd name="connsiteX7" fmla="*/ 8023985 w 8023985"/>
              <a:gd name="connsiteY7" fmla="*/ 810100 h 130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7" name="组合 36"/>
          <p:cNvGrpSpPr/>
          <p:nvPr/>
        </p:nvGrpSpPr>
        <p:grpSpPr>
          <a:xfrm>
            <a:off x="584224" y="1280425"/>
            <a:ext cx="998337" cy="998337"/>
            <a:chOff x="2195736" y="908720"/>
            <a:chExt cx="2160240" cy="2160240"/>
          </a:xfrm>
          <a:effectLst>
            <a:outerShdw blurRad="139700" dist="114300" dir="5400000" algn="t" rotWithShape="0">
              <a:prstClr val="black">
                <a:alpha val="28000"/>
              </a:prstClr>
            </a:outerShdw>
          </a:effectLst>
        </p:grpSpPr>
        <p:sp>
          <p:nvSpPr>
            <p:cNvPr id="38" name="椭圆 3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椭圆 3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0" name="圆角矩形 2"/>
          <p:cNvSpPr/>
          <p:nvPr/>
        </p:nvSpPr>
        <p:spPr>
          <a:xfrm>
            <a:off x="1478197" y="2965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41" name="TextBox 40"/>
          <p:cNvSpPr txBox="1"/>
          <p:nvPr/>
        </p:nvSpPr>
        <p:spPr>
          <a:xfrm flipH="1">
            <a:off x="695404" y="158306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2" name="组合 41"/>
          <p:cNvGrpSpPr/>
          <p:nvPr/>
        </p:nvGrpSpPr>
        <p:grpSpPr>
          <a:xfrm>
            <a:off x="3745717" y="1244540"/>
            <a:ext cx="998337" cy="998337"/>
            <a:chOff x="2195736" y="908720"/>
            <a:chExt cx="2160240" cy="2160240"/>
          </a:xfrm>
          <a:effectLst>
            <a:outerShdw blurRad="139700" dist="114300" dir="5400000" algn="t" rotWithShape="0">
              <a:prstClr val="black">
                <a:alpha val="28000"/>
              </a:prstClr>
            </a:outerShdw>
          </a:effectLst>
        </p:grpSpPr>
        <p:sp>
          <p:nvSpPr>
            <p:cNvPr id="43" name="椭圆 4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椭圆 4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圆角矩形 2"/>
          <p:cNvSpPr/>
          <p:nvPr/>
        </p:nvSpPr>
        <p:spPr>
          <a:xfrm>
            <a:off x="4718557" y="290628"/>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46" name="TextBox 45"/>
          <p:cNvSpPr txBox="1"/>
          <p:nvPr/>
        </p:nvSpPr>
        <p:spPr>
          <a:xfrm flipH="1">
            <a:off x="3856898" y="1547176"/>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7" name="组合 46"/>
          <p:cNvGrpSpPr/>
          <p:nvPr/>
        </p:nvGrpSpPr>
        <p:grpSpPr>
          <a:xfrm>
            <a:off x="6698045" y="1350543"/>
            <a:ext cx="998337" cy="998337"/>
            <a:chOff x="2195736" y="908720"/>
            <a:chExt cx="2160240" cy="2160240"/>
          </a:xfrm>
          <a:effectLst>
            <a:outerShdw blurRad="139700" dist="114300" dir="5400000" algn="t" rotWithShape="0">
              <a:prstClr val="black">
                <a:alpha val="28000"/>
              </a:prstClr>
            </a:outerShdw>
          </a:effectLst>
        </p:grpSpPr>
        <p:sp>
          <p:nvSpPr>
            <p:cNvPr id="48" name="椭圆 4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椭圆 4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0" name="圆角矩形 2"/>
          <p:cNvSpPr/>
          <p:nvPr/>
        </p:nvSpPr>
        <p:spPr>
          <a:xfrm>
            <a:off x="7524328" y="2933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51" name="TextBox 50"/>
          <p:cNvSpPr txBox="1"/>
          <p:nvPr/>
        </p:nvSpPr>
        <p:spPr>
          <a:xfrm flipH="1">
            <a:off x="6809225" y="1653179"/>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52" name="组合 51"/>
          <p:cNvGrpSpPr/>
          <p:nvPr/>
        </p:nvGrpSpPr>
        <p:grpSpPr>
          <a:xfrm>
            <a:off x="1989487" y="3321355"/>
            <a:ext cx="998337" cy="998337"/>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5" name="TextBox 54"/>
          <p:cNvSpPr txBox="1"/>
          <p:nvPr/>
        </p:nvSpPr>
        <p:spPr>
          <a:xfrm flipH="1">
            <a:off x="2100668" y="362399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6" name="圆角矩形 2"/>
          <p:cNvSpPr/>
          <p:nvPr/>
        </p:nvSpPr>
        <p:spPr>
          <a:xfrm flipH="1" flipV="1">
            <a:off x="706813" y="4319692"/>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grpSp>
        <p:nvGrpSpPr>
          <p:cNvPr id="57" name="组合 56"/>
          <p:cNvGrpSpPr/>
          <p:nvPr/>
        </p:nvGrpSpPr>
        <p:grpSpPr>
          <a:xfrm>
            <a:off x="5121301" y="3252971"/>
            <a:ext cx="998337" cy="998337"/>
            <a:chOff x="2195736" y="908720"/>
            <a:chExt cx="2160240" cy="2160240"/>
          </a:xfrm>
          <a:effectLst>
            <a:outerShdw blurRad="139700" dist="114300" dir="5400000" algn="t" rotWithShape="0">
              <a:prstClr val="black">
                <a:alpha val="28000"/>
              </a:prstClr>
            </a:outerShdw>
          </a:effectLst>
        </p:grpSpPr>
        <p:sp>
          <p:nvSpPr>
            <p:cNvPr id="58" name="椭圆 5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9" name="椭圆 5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0" name="TextBox 59"/>
          <p:cNvSpPr txBox="1"/>
          <p:nvPr/>
        </p:nvSpPr>
        <p:spPr>
          <a:xfrm flipH="1">
            <a:off x="5232482" y="3555607"/>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1" name="圆角矩形 2"/>
          <p:cNvSpPr/>
          <p:nvPr/>
        </p:nvSpPr>
        <p:spPr>
          <a:xfrm flipV="1">
            <a:off x="6086709" y="4149080"/>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62" name="TextBox 61"/>
          <p:cNvSpPr txBox="1"/>
          <p:nvPr/>
        </p:nvSpPr>
        <p:spPr>
          <a:xfrm>
            <a:off x="157988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3" name="TextBox 62"/>
          <p:cNvSpPr txBox="1"/>
          <p:nvPr/>
        </p:nvSpPr>
        <p:spPr>
          <a:xfrm>
            <a:off x="481106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4" name="TextBox 63"/>
          <p:cNvSpPr txBox="1"/>
          <p:nvPr/>
        </p:nvSpPr>
        <p:spPr>
          <a:xfrm>
            <a:off x="7615557"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a:off x="799515" y="4491117"/>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a:off x="6159331" y="4320134"/>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a:off x="323528" y="5673442"/>
            <a:ext cx="831156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726660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1" name="组合 40"/>
          <p:cNvGrpSpPr/>
          <p:nvPr/>
        </p:nvGrpSpPr>
        <p:grpSpPr>
          <a:xfrm>
            <a:off x="710836" y="1707179"/>
            <a:ext cx="1086624" cy="1086623"/>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45" name="椭圆 44"/>
          <p:cNvSpPr/>
          <p:nvPr/>
        </p:nvSpPr>
        <p:spPr>
          <a:xfrm>
            <a:off x="1136299"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圆角矩形 45"/>
          <p:cNvSpPr/>
          <p:nvPr/>
        </p:nvSpPr>
        <p:spPr>
          <a:xfrm>
            <a:off x="467545"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1616333"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1621670"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uLnTx/>
                <a:uFillTx/>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uLnTx/>
              <a:uFillTx/>
              <a:cs typeface="Times New Roman" pitchFamily="18" charset="0"/>
            </a:endParaRPr>
          </a:p>
        </p:txBody>
      </p:sp>
      <p:sp>
        <p:nvSpPr>
          <p:cNvPr id="49" name="TextBox 48"/>
          <p:cNvSpPr txBox="1"/>
          <p:nvPr/>
        </p:nvSpPr>
        <p:spPr>
          <a:xfrm>
            <a:off x="573826" y="3932104"/>
            <a:ext cx="1333878"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0" name="组合 49"/>
          <p:cNvGrpSpPr/>
          <p:nvPr/>
        </p:nvGrpSpPr>
        <p:grpSpPr>
          <a:xfrm>
            <a:off x="2905914" y="1707179"/>
            <a:ext cx="1086624" cy="1086623"/>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54" name="椭圆 53"/>
          <p:cNvSpPr/>
          <p:nvPr/>
        </p:nvSpPr>
        <p:spPr>
          <a:xfrm>
            <a:off x="3331377"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圆角矩形 54"/>
          <p:cNvSpPr/>
          <p:nvPr/>
        </p:nvSpPr>
        <p:spPr>
          <a:xfrm>
            <a:off x="2662623"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381141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flipH="1">
            <a:off x="381674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58" name="TextBox 57"/>
          <p:cNvSpPr txBox="1"/>
          <p:nvPr/>
        </p:nvSpPr>
        <p:spPr>
          <a:xfrm>
            <a:off x="2768905"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9" name="组合 58"/>
          <p:cNvGrpSpPr/>
          <p:nvPr/>
        </p:nvGrpSpPr>
        <p:grpSpPr>
          <a:xfrm>
            <a:off x="5100991" y="1707179"/>
            <a:ext cx="1086624" cy="1086623"/>
            <a:chOff x="1480341" y="924151"/>
            <a:chExt cx="2504849" cy="2504849"/>
          </a:xfrm>
        </p:grpSpPr>
        <p:sp>
          <p:nvSpPr>
            <p:cNvPr id="60" name="泪滴形 5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TextBox 6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63" name="椭圆 62"/>
          <p:cNvSpPr/>
          <p:nvPr/>
        </p:nvSpPr>
        <p:spPr>
          <a:xfrm>
            <a:off x="5526454"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圆角矩形 63"/>
          <p:cNvSpPr/>
          <p:nvPr/>
        </p:nvSpPr>
        <p:spPr>
          <a:xfrm>
            <a:off x="4857700"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5" name="椭圆 64"/>
          <p:cNvSpPr/>
          <p:nvPr/>
        </p:nvSpPr>
        <p:spPr>
          <a:xfrm>
            <a:off x="6006488"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6" name="TextBox 65"/>
          <p:cNvSpPr txBox="1"/>
          <p:nvPr/>
        </p:nvSpPr>
        <p:spPr>
          <a:xfrm flipH="1">
            <a:off x="6011825"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67" name="TextBox 66"/>
          <p:cNvSpPr txBox="1"/>
          <p:nvPr/>
        </p:nvSpPr>
        <p:spPr>
          <a:xfrm>
            <a:off x="4963982"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a:off x="1271689" y="550421"/>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grpSp>
        <p:nvGrpSpPr>
          <p:cNvPr id="69" name="组合 68"/>
          <p:cNvGrpSpPr/>
          <p:nvPr/>
        </p:nvGrpSpPr>
        <p:grpSpPr>
          <a:xfrm>
            <a:off x="7263563" y="1707179"/>
            <a:ext cx="1086624" cy="1086623"/>
            <a:chOff x="1480341" y="924151"/>
            <a:chExt cx="2504849" cy="2504849"/>
          </a:xfrm>
        </p:grpSpPr>
        <p:sp>
          <p:nvSpPr>
            <p:cNvPr id="70" name="泪滴形 6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椭圆 7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2" name="TextBox 7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73" name="椭圆 72"/>
          <p:cNvSpPr/>
          <p:nvPr/>
        </p:nvSpPr>
        <p:spPr>
          <a:xfrm>
            <a:off x="7689026"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4" name="圆角矩形 73"/>
          <p:cNvSpPr/>
          <p:nvPr/>
        </p:nvSpPr>
        <p:spPr>
          <a:xfrm>
            <a:off x="7020272"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5" name="椭圆 74"/>
          <p:cNvSpPr/>
          <p:nvPr/>
        </p:nvSpPr>
        <p:spPr>
          <a:xfrm>
            <a:off x="816906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6" name="TextBox 75"/>
          <p:cNvSpPr txBox="1"/>
          <p:nvPr/>
        </p:nvSpPr>
        <p:spPr>
          <a:xfrm flipH="1">
            <a:off x="817439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77" name="TextBox 76"/>
          <p:cNvSpPr txBox="1"/>
          <p:nvPr/>
        </p:nvSpPr>
        <p:spPr>
          <a:xfrm>
            <a:off x="7126554"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15555884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698909" y="1469681"/>
            <a:ext cx="6656947" cy="4911647"/>
            <a:chOff x="1698909" y="1556792"/>
            <a:chExt cx="6041443" cy="4457514"/>
          </a:xfrm>
        </p:grpSpPr>
        <p:grpSp>
          <p:nvGrpSpPr>
            <p:cNvPr id="57" name="组合 56"/>
            <p:cNvGrpSpPr/>
            <p:nvPr/>
          </p:nvGrpSpPr>
          <p:grpSpPr>
            <a:xfrm rot="5400000">
              <a:off x="5138494" y="-658656"/>
              <a:ext cx="170385" cy="5033330"/>
              <a:chOff x="1615204" y="-1118831"/>
              <a:chExt cx="140815" cy="9144000"/>
            </a:xfrm>
          </p:grpSpPr>
          <p:pic>
            <p:nvPicPr>
              <p:cNvPr id="9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2" name="矩形 9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rot="16200000" flipV="1">
              <a:off x="5138494" y="-10584"/>
              <a:ext cx="170385" cy="5033330"/>
              <a:chOff x="1615204" y="-1118831"/>
              <a:chExt cx="140815" cy="9144000"/>
            </a:xfrm>
          </p:grpSpPr>
          <p:pic>
            <p:nvPicPr>
              <p:cNvPr id="89"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0" name="矩形 8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6163405" y="1556792"/>
              <a:ext cx="1504939" cy="1297362"/>
              <a:chOff x="5652120" y="1556792"/>
              <a:chExt cx="1296144" cy="1117366"/>
            </a:xfrm>
          </p:grpSpPr>
          <p:sp>
            <p:nvSpPr>
              <p:cNvPr id="87" name="六边形 86"/>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88" name="六边形 87"/>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0" name="组合 59"/>
            <p:cNvGrpSpPr/>
            <p:nvPr/>
          </p:nvGrpSpPr>
          <p:grpSpPr>
            <a:xfrm rot="5400000">
              <a:off x="4130381" y="399211"/>
              <a:ext cx="170385" cy="5033330"/>
              <a:chOff x="1615204" y="-1118831"/>
              <a:chExt cx="140815" cy="9144000"/>
            </a:xfrm>
          </p:grpSpPr>
          <p:pic>
            <p:nvPicPr>
              <p:cNvPr id="85"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6" name="矩形 85"/>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rot="16200000" flipV="1">
              <a:off x="4130381" y="1047283"/>
              <a:ext cx="170385" cy="5033330"/>
              <a:chOff x="1615204" y="-1118831"/>
              <a:chExt cx="140815" cy="9144000"/>
            </a:xfrm>
          </p:grpSpPr>
          <p:pic>
            <p:nvPicPr>
              <p:cNvPr id="83"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4" name="矩形 8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5155292" y="2614659"/>
              <a:ext cx="1504939" cy="1297362"/>
              <a:chOff x="5652120" y="1556792"/>
              <a:chExt cx="1296144" cy="1117366"/>
            </a:xfrm>
          </p:grpSpPr>
          <p:sp>
            <p:nvSpPr>
              <p:cNvPr id="81" name="六边形 80"/>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82" name="六边形 81"/>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3" name="组合 62"/>
            <p:cNvGrpSpPr/>
            <p:nvPr/>
          </p:nvGrpSpPr>
          <p:grpSpPr>
            <a:xfrm rot="5400000">
              <a:off x="5138494" y="1443629"/>
              <a:ext cx="170385" cy="5033330"/>
              <a:chOff x="1615204" y="-1118831"/>
              <a:chExt cx="140815" cy="9144000"/>
            </a:xfrm>
          </p:grpSpPr>
          <p:pic>
            <p:nvPicPr>
              <p:cNvPr id="79"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0" name="矩形 7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rot="16200000" flipV="1">
              <a:off x="5138494" y="2091701"/>
              <a:ext cx="170385" cy="5033330"/>
              <a:chOff x="1615204" y="-1118831"/>
              <a:chExt cx="140815" cy="9144000"/>
            </a:xfrm>
          </p:grpSpPr>
          <p:pic>
            <p:nvPicPr>
              <p:cNvPr id="77"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8" name="矩形 77"/>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6163405" y="3659077"/>
              <a:ext cx="1504939" cy="1297362"/>
              <a:chOff x="5652120" y="1556792"/>
              <a:chExt cx="1296144" cy="1117366"/>
            </a:xfrm>
          </p:grpSpPr>
          <p:sp>
            <p:nvSpPr>
              <p:cNvPr id="75" name="六边形 74"/>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76" name="六边形 75"/>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6" name="组合 65"/>
            <p:cNvGrpSpPr/>
            <p:nvPr/>
          </p:nvGrpSpPr>
          <p:grpSpPr>
            <a:xfrm rot="5400000">
              <a:off x="4130381" y="2501496"/>
              <a:ext cx="170385" cy="5033330"/>
              <a:chOff x="1615204" y="-1118831"/>
              <a:chExt cx="140815" cy="9144000"/>
            </a:xfrm>
          </p:grpSpPr>
          <p:pic>
            <p:nvPicPr>
              <p:cNvPr id="73"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4" name="矩形 7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7" name="组合 66"/>
            <p:cNvGrpSpPr/>
            <p:nvPr/>
          </p:nvGrpSpPr>
          <p:grpSpPr>
            <a:xfrm rot="16200000" flipV="1">
              <a:off x="4130381" y="3149568"/>
              <a:ext cx="170385" cy="5033330"/>
              <a:chOff x="1615204" y="-1118831"/>
              <a:chExt cx="140815" cy="9144000"/>
            </a:xfrm>
          </p:grpSpPr>
          <p:pic>
            <p:nvPicPr>
              <p:cNvPr id="7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2" name="矩形 7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5155292" y="4716944"/>
              <a:ext cx="1504939" cy="1297362"/>
              <a:chOff x="5652120" y="1556792"/>
              <a:chExt cx="1296144" cy="1117366"/>
            </a:xfrm>
          </p:grpSpPr>
          <p:sp>
            <p:nvSpPr>
              <p:cNvPr id="69" name="六边形 68"/>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70" name="六边形 69"/>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93" name="TextBox 92"/>
          <p:cNvSpPr txBox="1"/>
          <p:nvPr/>
        </p:nvSpPr>
        <p:spPr>
          <a:xfrm flipH="1">
            <a:off x="6880139" y="1874804"/>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4" name="TextBox 93"/>
          <p:cNvSpPr txBox="1"/>
          <p:nvPr/>
        </p:nvSpPr>
        <p:spPr>
          <a:xfrm flipH="1">
            <a:off x="5770245" y="3061102"/>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5" name="TextBox 94"/>
          <p:cNvSpPr txBox="1"/>
          <p:nvPr/>
        </p:nvSpPr>
        <p:spPr>
          <a:xfrm flipH="1">
            <a:off x="6856796" y="4193949"/>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6" name="TextBox 95"/>
          <p:cNvSpPr txBox="1"/>
          <p:nvPr/>
        </p:nvSpPr>
        <p:spPr>
          <a:xfrm flipH="1">
            <a:off x="5746902" y="5380247"/>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7" name="等腰三角形 7"/>
          <p:cNvSpPr/>
          <p:nvPr/>
        </p:nvSpPr>
        <p:spPr>
          <a:xfrm rot="5400000">
            <a:off x="36370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8" name="TextBox 97"/>
          <p:cNvSpPr txBox="1"/>
          <p:nvPr/>
        </p:nvSpPr>
        <p:spPr>
          <a:xfrm>
            <a:off x="4268748" y="1802796"/>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99" name="等腰三角形 7"/>
          <p:cNvSpPr/>
          <p:nvPr/>
        </p:nvSpPr>
        <p:spPr>
          <a:xfrm rot="5400000">
            <a:off x="37894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0" name="等腰三角形 7"/>
          <p:cNvSpPr/>
          <p:nvPr/>
        </p:nvSpPr>
        <p:spPr>
          <a:xfrm rot="5400000">
            <a:off x="26501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1" name="TextBox 100"/>
          <p:cNvSpPr txBox="1"/>
          <p:nvPr/>
        </p:nvSpPr>
        <p:spPr>
          <a:xfrm>
            <a:off x="3281872" y="2961183"/>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2" name="等腰三角形 7"/>
          <p:cNvSpPr/>
          <p:nvPr/>
        </p:nvSpPr>
        <p:spPr>
          <a:xfrm rot="5400000">
            <a:off x="28025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3" name="等腰三角形 7"/>
          <p:cNvSpPr/>
          <p:nvPr/>
        </p:nvSpPr>
        <p:spPr>
          <a:xfrm rot="5400000">
            <a:off x="37869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4" name="TextBox 103"/>
          <p:cNvSpPr txBox="1"/>
          <p:nvPr/>
        </p:nvSpPr>
        <p:spPr>
          <a:xfrm>
            <a:off x="4418648" y="4094842"/>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5" name="等腰三角形 7"/>
          <p:cNvSpPr/>
          <p:nvPr/>
        </p:nvSpPr>
        <p:spPr>
          <a:xfrm rot="5400000">
            <a:off x="39393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6" name="等腰三角形 7"/>
          <p:cNvSpPr/>
          <p:nvPr/>
        </p:nvSpPr>
        <p:spPr>
          <a:xfrm rot="5400000">
            <a:off x="28000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7" name="TextBox 106"/>
          <p:cNvSpPr txBox="1"/>
          <p:nvPr/>
        </p:nvSpPr>
        <p:spPr>
          <a:xfrm>
            <a:off x="3431772" y="5253229"/>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8" name="等腰三角形 7"/>
          <p:cNvSpPr/>
          <p:nvPr/>
        </p:nvSpPr>
        <p:spPr>
          <a:xfrm rot="5400000">
            <a:off x="29524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9" name="TextBox 108"/>
          <p:cNvSpPr txBox="1"/>
          <p:nvPr/>
        </p:nvSpPr>
        <p:spPr>
          <a:xfrm>
            <a:off x="107504"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xmlns="" val="21709492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39552" y="3075270"/>
            <a:ext cx="2100288" cy="2350515"/>
            <a:chOff x="2369424" y="2522567"/>
            <a:chExt cx="2473215" cy="2767872"/>
          </a:xfrm>
        </p:grpSpPr>
        <p:sp>
          <p:nvSpPr>
            <p:cNvPr id="28"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2549444" y="2636912"/>
              <a:ext cx="1872208" cy="1872208"/>
            </a:xfrm>
            <a:prstGeom prst="ellipse">
              <a:avLst/>
            </a:prstGeom>
            <a:solidFill>
              <a:srgbClr val="4BACC6"/>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1" name="组合 30"/>
          <p:cNvGrpSpPr/>
          <p:nvPr/>
        </p:nvGrpSpPr>
        <p:grpSpPr>
          <a:xfrm>
            <a:off x="2533889" y="1507913"/>
            <a:ext cx="2100288" cy="2350515"/>
            <a:chOff x="2369424" y="2522567"/>
            <a:chExt cx="2473215" cy="2767872"/>
          </a:xfrm>
        </p:grpSpPr>
        <p:sp>
          <p:nvSpPr>
            <p:cNvPr id="32"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549444" y="2636912"/>
              <a:ext cx="1872208" cy="1872208"/>
            </a:xfrm>
            <a:prstGeom prst="ellipse">
              <a:avLst/>
            </a:prstGeom>
            <a:solidFill>
              <a:srgbClr val="1F497D">
                <a:lumMod val="60000"/>
                <a:lumOff val="40000"/>
              </a:srgbClr>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5" name="组合 34"/>
          <p:cNvGrpSpPr/>
          <p:nvPr/>
        </p:nvGrpSpPr>
        <p:grpSpPr>
          <a:xfrm>
            <a:off x="4795103" y="332656"/>
            <a:ext cx="2100288" cy="2350515"/>
            <a:chOff x="2369424" y="2522567"/>
            <a:chExt cx="2473215" cy="2767872"/>
          </a:xfrm>
        </p:grpSpPr>
        <p:sp>
          <p:nvSpPr>
            <p:cNvPr id="36"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549444" y="2636912"/>
              <a:ext cx="1872208" cy="1872208"/>
            </a:xfrm>
            <a:prstGeom prst="ellipse">
              <a:avLst/>
            </a:prstGeom>
            <a:solidFill>
              <a:srgbClr val="3DC7B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TextBox 38"/>
          <p:cNvSpPr txBox="1"/>
          <p:nvPr/>
        </p:nvSpPr>
        <p:spPr>
          <a:xfrm rot="1701029" flipH="1">
            <a:off x="957636" y="3442251"/>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0" name="TextBox 39"/>
          <p:cNvSpPr txBox="1"/>
          <p:nvPr/>
        </p:nvSpPr>
        <p:spPr>
          <a:xfrm rot="1701029" flipH="1">
            <a:off x="2973860" y="1825794"/>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1" name="TextBox 40"/>
          <p:cNvSpPr txBox="1"/>
          <p:nvPr/>
        </p:nvSpPr>
        <p:spPr>
          <a:xfrm rot="1701029" flipH="1">
            <a:off x="5264714" y="673666"/>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2" name="TextBox 41"/>
          <p:cNvSpPr txBox="1"/>
          <p:nvPr/>
        </p:nvSpPr>
        <p:spPr>
          <a:xfrm rot="1701029" flipH="1">
            <a:off x="592912" y="4098043"/>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3" name="TextBox 42"/>
          <p:cNvSpPr txBox="1"/>
          <p:nvPr/>
        </p:nvSpPr>
        <p:spPr>
          <a:xfrm rot="1701029" flipH="1">
            <a:off x="2603890" y="2514757"/>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4" name="TextBox 43"/>
          <p:cNvSpPr txBox="1"/>
          <p:nvPr/>
        </p:nvSpPr>
        <p:spPr>
          <a:xfrm rot="1701029" flipH="1">
            <a:off x="4841384" y="1341891"/>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5" name="TextBox 44"/>
          <p:cNvSpPr txBox="1"/>
          <p:nvPr/>
        </p:nvSpPr>
        <p:spPr>
          <a:xfrm>
            <a:off x="2699792" y="5868561"/>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6" name="TextBox 45"/>
          <p:cNvSpPr txBox="1"/>
          <p:nvPr/>
        </p:nvSpPr>
        <p:spPr>
          <a:xfrm>
            <a:off x="2693982" y="4681559"/>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7" name="矩形 46"/>
          <p:cNvSpPr/>
          <p:nvPr/>
        </p:nvSpPr>
        <p:spPr>
          <a:xfrm>
            <a:off x="2582065" y="4849721"/>
            <a:ext cx="45719" cy="647230"/>
          </a:xfrm>
          <a:prstGeom prst="rect">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a:off x="4566190" y="331861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矩形 48"/>
          <p:cNvSpPr/>
          <p:nvPr/>
        </p:nvSpPr>
        <p:spPr>
          <a:xfrm>
            <a:off x="4454273" y="3486776"/>
            <a:ext cx="45719" cy="647230"/>
          </a:xfrm>
          <a:prstGeom prst="rect">
            <a:avLst/>
          </a:prstGeom>
          <a:solidFill>
            <a:srgbClr val="1F497D">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TextBox 49"/>
          <p:cNvSpPr txBox="1"/>
          <p:nvPr/>
        </p:nvSpPr>
        <p:spPr>
          <a:xfrm>
            <a:off x="6726430" y="216599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矩形 50"/>
          <p:cNvSpPr/>
          <p:nvPr/>
        </p:nvSpPr>
        <p:spPr>
          <a:xfrm>
            <a:off x="6614513" y="2334156"/>
            <a:ext cx="45719" cy="647230"/>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xmlns="" val="7969989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TotalTime>
  <Words>4795</Words>
  <Application>Microsoft Office PowerPoint</Application>
  <PresentationFormat>全屏显示(4:3)</PresentationFormat>
  <Paragraphs>661</Paragraphs>
  <Slides>50</Slides>
  <Notes>50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Administrator</cp:lastModifiedBy>
  <cp:revision>31</cp:revision>
  <dcterms:created xsi:type="dcterms:W3CDTF">2012-09-05T06:51:19Z</dcterms:created>
  <dcterms:modified xsi:type="dcterms:W3CDTF">2017-07-22T10:50:56Z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A30120131024A11</vt:lpwstr>
  </property>
  <property fmtid="{D5CDD505-2E9C-101B-9397-08002B2CF9AE}" pid="3" name="标题">
    <vt:lpwstr>交错排列</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EN 4:3 并列列表 其他关系 5 黄 黄色 交错 箭头 指向 几何 分类 观点 分析 装饰 说明 排列 背景 文字 文本框 陈述 说明 排版 版式 V2</vt:lpwstr>
  </property>
  <property fmtid="{D5CDD505-2E9C-101B-9397-08002B2CF9AE}" pid="9" name="模板缩略图">
    <vt:lpwstr>A30120131024A11.png</vt:lpwstr>
  </property>
  <property fmtid="{D5CDD505-2E9C-101B-9397-08002B2CF9AE}" pid="10" name="显示VIP等级">
    <vt:lpwstr>2</vt:lpwstr>
  </property>
  <property fmtid="{D5CDD505-2E9C-101B-9397-08002B2CF9AE}" pid="11" name="附件ID">
    <vt:lpwstr>A30120131024A1101</vt:lpwstr>
  </property>
  <property fmtid="{D5CDD505-2E9C-101B-9397-08002B2CF9AE}" pid="12" name="_模板ID">
    <vt:lpwstr/>
  </property>
  <property fmtid="{D5CDD505-2E9C-101B-9397-08002B2CF9AE}" pid="13" name="缩略图标题">
    <vt:lpwstr>交错排列</vt:lpwstr>
  </property>
  <property fmtid="{D5CDD505-2E9C-101B-9397-08002B2CF9AE}" pid="14" name="附件路径">
    <vt:lpwstr>A30120131024A1101.pptx</vt:lpwstr>
  </property>
  <property fmtid="{D5CDD505-2E9C-101B-9397-08002B2CF9AE}" pid="15" name="附件缩略图">
    <vt:lpwstr>A30120131024A1101.png</vt:lpwstr>
  </property>
  <property fmtid="{D5CDD505-2E9C-101B-9397-08002B2CF9AE}" pid="16" name="VIP等级">
    <vt:lpwstr>2</vt:lpwstr>
  </property>
  <property fmtid="{D5CDD505-2E9C-101B-9397-08002B2CF9AE}" pid="17" name="是否可购买">
    <vt:lpwstr>1</vt:lpwstr>
  </property>
  <property fmtid="{D5CDD505-2E9C-101B-9397-08002B2CF9AE}" pid="18" name="价格">
    <vt:lpwstr>25</vt:lpwstr>
  </property>
  <property fmtid="{D5CDD505-2E9C-101B-9397-08002B2CF9AE}" pid="19" name="操作代码">
    <vt:lpwstr>1</vt:lpwstr>
  </property>
</Properties>
</file>