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8" r:id="rId3"/>
    <p:sldId id="267" r:id="rId4"/>
    <p:sldId id="268" r:id="rId5"/>
    <p:sldId id="259" r:id="rId6"/>
    <p:sldId id="263" r:id="rId7"/>
    <p:sldId id="264" r:id="rId8"/>
    <p:sldId id="265" r:id="rId9"/>
    <p:sldId id="262" r:id="rId10"/>
    <p:sldId id="269" r:id="rId11"/>
    <p:sldId id="270" r:id="rId12"/>
    <p:sldId id="271" r:id="rId13"/>
    <p:sldId id="272" r:id="rId14"/>
    <p:sldId id="261" r:id="rId15"/>
    <p:sldId id="273" r:id="rId16"/>
    <p:sldId id="274" r:id="rId17"/>
    <p:sldId id="276" r:id="rId18"/>
  </p:sldIdLst>
  <p:sldSz cx="5143500" cy="9144000" type="screen16x9"/>
  <p:notesSz cx="6858000" cy="9144000"/>
  <p:embeddedFontLst>
    <p:embeddedFont>
      <p:font typeface="Didot" panose="02010600030101010101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经典粗宋简" panose="02010609000101010101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pos="606" userDrawn="1">
          <p15:clr>
            <a:srgbClr val="A4A3A4"/>
          </p15:clr>
        </p15:guide>
        <p15:guide id="4" pos="27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510" y="108"/>
      </p:cViewPr>
      <p:guideLst>
        <p:guide orient="horz" pos="2880"/>
        <p:guide pos="1620"/>
        <p:guide pos="606"/>
        <p:guide pos="27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763" y="1496484"/>
            <a:ext cx="4371975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38" y="4802717"/>
            <a:ext cx="3857625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82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7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0818" y="486834"/>
            <a:ext cx="1109067" cy="77491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616" y="486834"/>
            <a:ext cx="3262908" cy="77491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27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937" y="2279653"/>
            <a:ext cx="4436269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0937" y="6119286"/>
            <a:ext cx="4436269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0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615" y="2434167"/>
            <a:ext cx="2185988" cy="5801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897" y="2434167"/>
            <a:ext cx="2185988" cy="5801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20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486836"/>
            <a:ext cx="4436269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286" y="2241551"/>
            <a:ext cx="2175941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286" y="3340100"/>
            <a:ext cx="2175941" cy="4912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3897" y="2241551"/>
            <a:ext cx="2186657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3897" y="3340100"/>
            <a:ext cx="2186657" cy="49127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49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7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6657" y="1316569"/>
            <a:ext cx="2603897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82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85" y="609600"/>
            <a:ext cx="165891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6657" y="1316569"/>
            <a:ext cx="2603897" cy="6498167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85" y="2743200"/>
            <a:ext cx="165891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2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616" y="486836"/>
            <a:ext cx="4436269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615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06D63-67E3-4637-AD49-14F1524AE12C}" type="datetimeFigureOut">
              <a:rPr lang="zh-CN" altLang="en-US" smtClean="0"/>
              <a:t>2018/5/22 Tuesday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3785" y="8475136"/>
            <a:ext cx="173593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2597" y="8475136"/>
            <a:ext cx="1157288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1F49-3B8F-4A49-8B58-8B15D560C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224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anblaster - Totem (Surkin Gravity Edi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" end="257549.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19062" y="3163505"/>
            <a:ext cx="180950" cy="1809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3050" y="-617219"/>
            <a:ext cx="8926830" cy="892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3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6999" y="3092030"/>
            <a:ext cx="2554921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一</a:t>
            </a:r>
          </a:p>
        </p:txBody>
      </p:sp>
    </p:spTree>
    <p:extLst>
      <p:ext uri="{BB962C8B-B14F-4D97-AF65-F5344CB8AC3E}">
        <p14:creationId xmlns:p14="http://schemas.microsoft.com/office/powerpoint/2010/main" val="327917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3031" y="3629954"/>
            <a:ext cx="2061145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展</a:t>
            </a:r>
          </a:p>
        </p:txBody>
      </p:sp>
    </p:spTree>
    <p:extLst>
      <p:ext uri="{BB962C8B-B14F-4D97-AF65-F5344CB8AC3E}">
        <p14:creationId xmlns:p14="http://schemas.microsoft.com/office/powerpoint/2010/main" val="116527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9415" y="3629025"/>
            <a:ext cx="597279" cy="233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8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歌</a:t>
            </a:r>
          </a:p>
        </p:txBody>
      </p:sp>
    </p:spTree>
    <p:extLst>
      <p:ext uri="{BB962C8B-B14F-4D97-AF65-F5344CB8AC3E}">
        <p14:creationId xmlns:p14="http://schemas.microsoft.com/office/powerpoint/2010/main" val="149610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27975" y="3312414"/>
            <a:ext cx="597279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喉</a:t>
            </a:r>
          </a:p>
        </p:txBody>
      </p:sp>
    </p:spTree>
    <p:extLst>
      <p:ext uri="{BB962C8B-B14F-4D97-AF65-F5344CB8AC3E}">
        <p14:creationId xmlns:p14="http://schemas.microsoft.com/office/powerpoint/2010/main" val="262421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2102" y="3004662"/>
            <a:ext cx="39576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960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defRPr>
            </a:lvl1pPr>
          </a:lstStyle>
          <a:p>
            <a:r>
              <a:rPr lang="zh-CN" altLang="en-US" sz="6600" dirty="0"/>
              <a:t>说段儿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24690" y="4300395"/>
            <a:ext cx="3825034" cy="1057989"/>
            <a:chOff x="3963285" y="2165599"/>
            <a:chExt cx="9066747" cy="2507828"/>
          </a:xfrm>
        </p:grpSpPr>
        <p:sp>
          <p:nvSpPr>
            <p:cNvPr id="7" name="矩形 6"/>
            <p:cNvSpPr/>
            <p:nvPr/>
          </p:nvSpPr>
          <p:spPr>
            <a:xfrm>
              <a:off x="4353428" y="2252303"/>
              <a:ext cx="7972176" cy="24211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6" name="矩形 5"/>
            <p:cNvSpPr/>
            <p:nvPr/>
          </p:nvSpPr>
          <p:spPr>
            <a:xfrm>
              <a:off x="3963285" y="2165599"/>
              <a:ext cx="9066747" cy="2407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评书贯口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953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8464" y="2907792"/>
            <a:ext cx="2795168" cy="46085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9"/>
          </a:p>
        </p:txBody>
      </p:sp>
      <p:sp>
        <p:nvSpPr>
          <p:cNvPr id="2" name="文本框 1"/>
          <p:cNvSpPr txBox="1"/>
          <p:nvPr/>
        </p:nvSpPr>
        <p:spPr>
          <a:xfrm>
            <a:off x="1712825" y="3319263"/>
            <a:ext cx="16064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defRPr>
            </a:lvl1pPr>
          </a:lstStyle>
          <a:p>
            <a:r>
              <a:rPr lang="zh-CN" altLang="en-US" sz="6000" dirty="0">
                <a:solidFill>
                  <a:schemeClr val="bg1"/>
                </a:solidFill>
              </a:rPr>
              <a:t>评书</a:t>
            </a:r>
            <a:endParaRPr lang="en-US" altLang="zh-CN" sz="6000" dirty="0">
              <a:solidFill>
                <a:schemeClr val="bg1"/>
              </a:solidFill>
            </a:endParaRPr>
          </a:p>
          <a:p>
            <a:r>
              <a:rPr lang="zh-CN" altLang="en-US" sz="6000" dirty="0">
                <a:solidFill>
                  <a:schemeClr val="bg1"/>
                </a:solidFill>
              </a:rPr>
              <a:t>贯口</a:t>
            </a:r>
          </a:p>
        </p:txBody>
      </p:sp>
    </p:spTree>
    <p:extLst>
      <p:ext uri="{BB962C8B-B14F-4D97-AF65-F5344CB8AC3E}">
        <p14:creationId xmlns:p14="http://schemas.microsoft.com/office/powerpoint/2010/main" val="28087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hidden="1"/>
          <p:cNvSpPr txBox="1"/>
          <p:nvPr/>
        </p:nvSpPr>
        <p:spPr>
          <a:xfrm>
            <a:off x="961727" y="3912989"/>
            <a:ext cx="3478560" cy="325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759" dirty="0">
              <a:solidFill>
                <a:schemeClr val="bg1"/>
              </a:solidFill>
            </a:endParaRPr>
          </a:p>
          <a:p>
            <a:endParaRPr lang="zh-CN" altLang="en-US" sz="759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5927" y="1066520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发</a:t>
            </a:r>
          </a:p>
        </p:txBody>
      </p:sp>
      <p:sp>
        <p:nvSpPr>
          <p:cNvPr id="4" name="矩形 3"/>
          <p:cNvSpPr/>
          <p:nvPr/>
        </p:nvSpPr>
        <p:spPr>
          <a:xfrm>
            <a:off x="2305927" y="3507593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车</a:t>
            </a:r>
          </a:p>
        </p:txBody>
      </p:sp>
      <p:sp>
        <p:nvSpPr>
          <p:cNvPr id="5" name="矩形 4"/>
          <p:cNvSpPr/>
          <p:nvPr/>
        </p:nvSpPr>
        <p:spPr>
          <a:xfrm>
            <a:off x="2305927" y="5850303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啦</a:t>
            </a:r>
          </a:p>
        </p:txBody>
      </p:sp>
    </p:spTree>
    <p:extLst>
      <p:ext uri="{BB962C8B-B14F-4D97-AF65-F5344CB8AC3E}">
        <p14:creationId xmlns:p14="http://schemas.microsoft.com/office/powerpoint/2010/main" val="374092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7547" y="2025805"/>
            <a:ext cx="2008613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科科</a:t>
            </a:r>
            <a:r>
              <a:rPr lang="en-US" altLang="zh-CN" sz="145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~</a:t>
            </a:r>
          </a:p>
        </p:txBody>
      </p:sp>
      <p:pic>
        <p:nvPicPr>
          <p:cNvPr id="3" name="Canblaster - Totem (Surkin Gravity Edit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5000" end="191349.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57175" y="3125391"/>
            <a:ext cx="257175" cy="2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4899" y="4277935"/>
            <a:ext cx="1676583" cy="5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85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HELLO</a:t>
            </a:r>
            <a:r>
              <a:rPr lang="zh-CN" altLang="en-US" sz="2785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32467" y="4277935"/>
            <a:ext cx="2929075" cy="520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785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EVERYBODY</a:t>
            </a:r>
            <a:endParaRPr lang="zh-CN" altLang="en-US" sz="2785" dirty="0">
              <a:solidFill>
                <a:schemeClr val="bg1"/>
              </a:solidFill>
              <a:latin typeface="Didot" panose="02000503000000020003" pitchFamily="2" charset="0"/>
              <a:ea typeface="Kozuka Mincho Pro H" panose="02020A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267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3333" decel="4666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3457E-6 -4.16667E-6 L -0.22963 -4.16667E-6 " pathEditMode="relative" rAng="0" ptsTypes="AA">
                                      <p:cBhvr>
                                        <p:cTn id="6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549302" y="919816"/>
            <a:ext cx="981284" cy="3972619"/>
            <a:chOff x="3484661" y="1732058"/>
            <a:chExt cx="2326005" cy="9416592"/>
          </a:xfrm>
        </p:grpSpPr>
        <p:sp>
          <p:nvSpPr>
            <p:cNvPr id="4" name="矩形 3"/>
            <p:cNvSpPr/>
            <p:nvPr/>
          </p:nvSpPr>
          <p:spPr>
            <a:xfrm>
              <a:off x="3484663" y="3856178"/>
              <a:ext cx="2261586" cy="24075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了</a:t>
              </a:r>
              <a:endParaRPr lang="zh-CN" altLang="en-US" sz="60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3490238" y="1732058"/>
              <a:ext cx="2261586" cy="24075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为</a:t>
              </a:r>
              <a:endParaRPr lang="zh-CN" altLang="en-US" sz="6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3484661" y="8741149"/>
              <a:ext cx="2261586" cy="24075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你</a:t>
              </a:r>
              <a:endParaRPr lang="zh-CN" altLang="en-US" sz="60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3549080" y="6263679"/>
              <a:ext cx="2261586" cy="24075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dirty="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rPr>
                <a:t>让</a:t>
              </a:r>
              <a:endParaRPr lang="zh-CN" altLang="en-US" sz="6000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683154" y="4015794"/>
            <a:ext cx="981286" cy="3855353"/>
            <a:chOff x="3425813" y="3690509"/>
            <a:chExt cx="2326012" cy="9138602"/>
          </a:xfrm>
        </p:grpSpPr>
        <p:grpSp>
          <p:nvGrpSpPr>
            <p:cNvPr id="15" name="组合 14"/>
            <p:cNvGrpSpPr/>
            <p:nvPr/>
          </p:nvGrpSpPr>
          <p:grpSpPr>
            <a:xfrm>
              <a:off x="3490236" y="3690509"/>
              <a:ext cx="2261589" cy="4782052"/>
              <a:chOff x="3490236" y="3690509"/>
              <a:chExt cx="2261589" cy="478205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490236" y="6065067"/>
                <a:ext cx="2261586" cy="24074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解</a:t>
                </a:r>
                <a:endParaRPr lang="zh-CN" altLang="en-US" sz="6000" dirty="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490238" y="3690509"/>
                <a:ext cx="2261587" cy="24074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了</a:t>
                </a:r>
                <a:endParaRPr lang="zh-CN" altLang="en-US" sz="6000" dirty="0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425813" y="8292084"/>
              <a:ext cx="2326008" cy="4537027"/>
              <a:chOff x="3425813" y="8292084"/>
              <a:chExt cx="2326008" cy="453702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25813" y="10421614"/>
                <a:ext cx="2261587" cy="24074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的</a:t>
                </a:r>
                <a:endParaRPr lang="zh-CN" altLang="en-US" sz="6000" dirty="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490235" y="8292084"/>
                <a:ext cx="2261586" cy="24074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000" dirty="0">
                    <a:latin typeface="经典粗宋简" panose="02010609000101010101" pitchFamily="49" charset="-122"/>
                    <a:ea typeface="经典粗宋简" panose="02010609000101010101" pitchFamily="49" charset="-122"/>
                    <a:cs typeface="经典粗宋简" panose="02010609000101010101" pitchFamily="49" charset="-122"/>
                  </a:rPr>
                  <a:t>我</a:t>
                </a:r>
                <a:endParaRPr lang="zh-CN" altLang="en-US" sz="6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8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1" ac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29759" y="1542008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另</a:t>
            </a:r>
          </a:p>
        </p:txBody>
      </p:sp>
      <p:sp>
        <p:nvSpPr>
          <p:cNvPr id="3" name="矩形 2"/>
          <p:cNvSpPr/>
          <p:nvPr/>
        </p:nvSpPr>
        <p:spPr>
          <a:xfrm>
            <a:off x="2229759" y="3544169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一</a:t>
            </a:r>
          </a:p>
        </p:txBody>
      </p:sp>
      <p:sp>
        <p:nvSpPr>
          <p:cNvPr id="4" name="矩形 3"/>
          <p:cNvSpPr/>
          <p:nvPr/>
        </p:nvSpPr>
        <p:spPr>
          <a:xfrm>
            <a:off x="2229759" y="5356527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面</a:t>
            </a:r>
          </a:p>
        </p:txBody>
      </p:sp>
    </p:spTree>
    <p:extLst>
      <p:ext uri="{BB962C8B-B14F-4D97-AF65-F5344CB8AC3E}">
        <p14:creationId xmlns:p14="http://schemas.microsoft.com/office/powerpoint/2010/main" val="349092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" fill="hold">
                                          <p:stCondLst>
                                            <p:cond delay="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" fill="hold">
                                          <p:stCondLst>
                                            <p:cond delay="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" fill="hold">
                                          <p:stCondLst>
                                            <p:cond delay="1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" fill="hold">
                                          <p:stCondLst>
                                            <p:cond delay="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6582" y="1964648"/>
            <a:ext cx="9613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作为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31992" y="3173907"/>
            <a:ext cx="3830568" cy="2123650"/>
            <a:chOff x="3873471" y="2061865"/>
            <a:chExt cx="3933092" cy="2180492"/>
          </a:xfrm>
        </p:grpSpPr>
        <p:sp>
          <p:nvSpPr>
            <p:cNvPr id="7" name="椭圆 6"/>
            <p:cNvSpPr/>
            <p:nvPr/>
          </p:nvSpPr>
          <p:spPr>
            <a:xfrm>
              <a:off x="4730994" y="2061865"/>
              <a:ext cx="2180492" cy="218049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59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73471" y="2461167"/>
              <a:ext cx="3933092" cy="135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3800">
                  <a:latin typeface="经典粗宋简" panose="02010609000101010101" pitchFamily="49" charset="-122"/>
                  <a:ea typeface="经典粗宋简" panose="02010609000101010101" pitchFamily="49" charset="-122"/>
                  <a:cs typeface="经典粗宋简" panose="02010609000101010101" pitchFamily="49" charset="-122"/>
                </a:defRPr>
              </a:lvl1pPr>
            </a:lstStyle>
            <a:p>
              <a:r>
                <a:rPr lang="en-US" altLang="zh-CN" sz="8000" dirty="0">
                  <a:solidFill>
                    <a:schemeClr val="bg1"/>
                  </a:solidFill>
                </a:rPr>
                <a:t>P</a:t>
              </a:r>
              <a:r>
                <a:rPr lang="zh-CN" altLang="en-US" sz="8000" dirty="0">
                  <a:solidFill>
                    <a:schemeClr val="bg1"/>
                  </a:solidFill>
                </a:rPr>
                <a:t>圈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009841" y="3999110"/>
            <a:ext cx="10748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老司机</a:t>
            </a:r>
          </a:p>
        </p:txBody>
      </p:sp>
    </p:spTree>
    <p:extLst>
      <p:ext uri="{BB962C8B-B14F-4D97-AF65-F5344CB8AC3E}">
        <p14:creationId xmlns:p14="http://schemas.microsoft.com/office/powerpoint/2010/main" val="164105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7284E-6 0.00209 L -0.00494 -0.09288 " pathEditMode="relative" rAng="0" ptsTypes="AA">
                                      <p:cBhvr>
                                        <p:cTn id="13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475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284E-6 1.11022E-16 L -0.00494 0.14219 " pathEditMode="relative" rAng="0" ptsTypes="AA">
                                      <p:cBhvr>
                                        <p:cTn id="15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71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74309" y="1834616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我</a:t>
            </a:r>
          </a:p>
        </p:txBody>
      </p:sp>
    </p:spTree>
    <p:extLst>
      <p:ext uri="{BB962C8B-B14F-4D97-AF65-F5344CB8AC3E}">
        <p14:creationId xmlns:p14="http://schemas.microsoft.com/office/powerpoint/2010/main" val="37445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05927" y="3196697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决</a:t>
            </a:r>
          </a:p>
        </p:txBody>
      </p:sp>
    </p:spTree>
    <p:extLst>
      <p:ext uri="{BB962C8B-B14F-4D97-AF65-F5344CB8AC3E}">
        <p14:creationId xmlns:p14="http://schemas.microsoft.com/office/powerpoint/2010/main" val="330595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76111" y="5374815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solidFill>
                  <a:schemeClr val="bg1"/>
                </a:solidFill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定</a:t>
            </a:r>
          </a:p>
        </p:txBody>
      </p:sp>
    </p:spTree>
    <p:extLst>
      <p:ext uri="{BB962C8B-B14F-4D97-AF65-F5344CB8AC3E}">
        <p14:creationId xmlns:p14="http://schemas.microsoft.com/office/powerpoint/2010/main" val="176313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54566" y="1285976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我</a:t>
            </a:r>
          </a:p>
        </p:txBody>
      </p:sp>
      <p:sp>
        <p:nvSpPr>
          <p:cNvPr id="4" name="矩形 3"/>
          <p:cNvSpPr/>
          <p:nvPr/>
        </p:nvSpPr>
        <p:spPr>
          <a:xfrm>
            <a:off x="2354566" y="3506314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决</a:t>
            </a:r>
          </a:p>
        </p:txBody>
      </p:sp>
      <p:sp>
        <p:nvSpPr>
          <p:cNvPr id="5" name="矩形 4"/>
          <p:cNvSpPr/>
          <p:nvPr/>
        </p:nvSpPr>
        <p:spPr>
          <a:xfrm>
            <a:off x="2354566" y="5832015"/>
            <a:ext cx="597279" cy="2325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513" dirty="0">
                <a:latin typeface="经典粗宋简" panose="02010609000101010101" pitchFamily="49" charset="-122"/>
                <a:ea typeface="经典粗宋简" panose="02010609000101010101" pitchFamily="49" charset="-122"/>
                <a:cs typeface="经典粗宋简" panose="02010609000101010101" pitchFamily="49" charset="-122"/>
              </a:rPr>
              <a:t>定</a:t>
            </a:r>
          </a:p>
        </p:txBody>
      </p:sp>
    </p:spTree>
    <p:extLst>
      <p:ext uri="{BB962C8B-B14F-4D97-AF65-F5344CB8AC3E}">
        <p14:creationId xmlns:p14="http://schemas.microsoft.com/office/powerpoint/2010/main" val="354087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00"/>
    </mc:Choice>
    <mc:Fallback xmlns="">
      <p:transition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</TotalTime>
  <Words>42</Words>
  <Application>Microsoft Office PowerPoint</Application>
  <PresentationFormat>全屏显示(16:9)</PresentationFormat>
  <Paragraphs>34</Paragraphs>
  <Slides>17</Slides>
  <Notes>0</Notes>
  <HiddenSlides>1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Didot</vt:lpstr>
      <vt:lpstr>Arial</vt:lpstr>
      <vt:lpstr>Calibri Light</vt:lpstr>
      <vt:lpstr>Kozuka Mincho Pro H</vt:lpstr>
      <vt:lpstr>宋体</vt:lpstr>
      <vt:lpstr>Calibri</vt:lpstr>
      <vt:lpstr>经典粗宋简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邵云蛟</dc:creator>
  <cp:lastModifiedBy>dreamsummit</cp:lastModifiedBy>
  <cp:revision>26</cp:revision>
  <dcterms:created xsi:type="dcterms:W3CDTF">2017-05-04T09:32:26Z</dcterms:created>
  <dcterms:modified xsi:type="dcterms:W3CDTF">2018-05-22T12:31:26Z</dcterms:modified>
</cp:coreProperties>
</file>