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59" r:id="rId3"/>
    <p:sldId id="260" r:id="rId5"/>
    <p:sldId id="262" r:id="rId6"/>
    <p:sldId id="265" r:id="rId7"/>
    <p:sldId id="286" r:id="rId8"/>
    <p:sldId id="267" r:id="rId9"/>
    <p:sldId id="266" r:id="rId10"/>
    <p:sldId id="279" r:id="rId11"/>
    <p:sldId id="289" r:id="rId12"/>
    <p:sldId id="290" r:id="rId13"/>
    <p:sldId id="278" r:id="rId14"/>
    <p:sldId id="268" r:id="rId15"/>
    <p:sldId id="277" r:id="rId16"/>
    <p:sldId id="280" r:id="rId17"/>
    <p:sldId id="269" r:id="rId18"/>
    <p:sldId id="282" r:id="rId19"/>
    <p:sldId id="288" r:id="rId20"/>
    <p:sldId id="283" r:id="rId21"/>
    <p:sldId id="291" r:id="rId22"/>
    <p:sldId id="281" r:id="rId23"/>
    <p:sldId id="270" r:id="rId24"/>
    <p:sldId id="287" r:id="rId25"/>
    <p:sldId id="284" r:id="rId26"/>
    <p:sldId id="285" r:id="rId27"/>
    <p:sldId id="292" r:id="rId28"/>
    <p:sldId id="29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6D6"/>
    <a:srgbClr val="F8D0D4"/>
    <a:srgbClr val="EFF8FD"/>
    <a:srgbClr val="F1F0EC"/>
    <a:srgbClr val="F8CDD1"/>
    <a:srgbClr val="38547B"/>
    <a:srgbClr val="39557C"/>
    <a:srgbClr val="C6A478"/>
    <a:srgbClr val="F6F8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85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951A6-B6B2-4DFE-BFD1-4F05549857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66DB64-CD70-407C-BDF4-C0ACBB90E9C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3810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000"/>
            <a:stretch>
              <a:fillRect/>
            </a:stretch>
          </p:blipFill>
          <p:spPr>
            <a:xfrm flipV="1">
              <a:off x="0" y="3810000"/>
              <a:ext cx="12192000" cy="3048000"/>
            </a:xfrm>
            <a:custGeom>
              <a:avLst/>
              <a:gdLst>
                <a:gd name="connsiteX0" fmla="*/ 0 w 12192000"/>
                <a:gd name="connsiteY0" fmla="*/ 0 h 3048000"/>
                <a:gd name="connsiteX1" fmla="*/ 12192000 w 12192000"/>
                <a:gd name="connsiteY1" fmla="*/ 0 h 3048000"/>
                <a:gd name="connsiteX2" fmla="*/ 12192000 w 12192000"/>
                <a:gd name="connsiteY2" fmla="*/ 3048000 h 3048000"/>
                <a:gd name="connsiteX3" fmla="*/ 0 w 12192000"/>
                <a:gd name="connsiteY3" fmla="*/ 3048000 h 30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3048000">
                  <a:moveTo>
                    <a:pt x="0" y="0"/>
                  </a:moveTo>
                  <a:lnTo>
                    <a:pt x="12192000" y="0"/>
                  </a:lnTo>
                  <a:lnTo>
                    <a:pt x="12192000" y="3048000"/>
                  </a:lnTo>
                  <a:lnTo>
                    <a:pt x="0" y="3048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81" b="15956"/>
          <a:stretch>
            <a:fillRect/>
          </a:stretch>
        </p:blipFill>
        <p:spPr>
          <a:xfrm>
            <a:off x="-191281" y="-147485"/>
            <a:ext cx="12383281" cy="7108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-2"/>
            <a:ext cx="12191999" cy="6858003"/>
            <a:chOff x="0" y="-2"/>
            <a:chExt cx="12191999" cy="685800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180" b="44820"/>
            <a:stretch>
              <a:fillRect/>
            </a:stretch>
          </p:blipFill>
          <p:spPr>
            <a:xfrm>
              <a:off x="0" y="-2"/>
              <a:ext cx="4571104" cy="68580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154" b="6052"/>
            <a:stretch>
              <a:fillRect/>
            </a:stretch>
          </p:blipFill>
          <p:spPr>
            <a:xfrm>
              <a:off x="3601329" y="1"/>
              <a:ext cx="8590670" cy="6858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82" b="21522"/>
          <a:stretch>
            <a:fillRect/>
          </a:stretch>
        </p:blipFill>
        <p:spPr>
          <a:xfrm>
            <a:off x="0" y="-13742"/>
            <a:ext cx="12192000" cy="6931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4A08-B93E-4F9B-92A3-239D742435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EFA8C-9269-45F0-A60D-D2543E1871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4A08-B93E-4F9B-92A3-239D742435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EFA8C-9269-45F0-A60D-D2543E1871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4A08-B93E-4F9B-92A3-239D742435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EFA8C-9269-45F0-A60D-D2543E1871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4A08-B93E-4F9B-92A3-239D742435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EFA8C-9269-45F0-A60D-D2543E1871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C4A08-B93E-4F9B-92A3-239D742435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EFA8C-9269-45F0-A60D-D2543E18716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tags" Target="../tags/tag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6.xml"/><Relationship Id="rId12" Type="http://schemas.openxmlformats.org/officeDocument/2006/relationships/image" Target="../media/image9.png"/><Relationship Id="rId11" Type="http://schemas.microsoft.com/office/2007/relationships/media" Target="../media/media1.mp3"/><Relationship Id="rId10" Type="http://schemas.openxmlformats.org/officeDocument/2006/relationships/audio" Target="../media/media1.mp3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2.xml"/><Relationship Id="rId2" Type="http://schemas.openxmlformats.org/officeDocument/2006/relationships/image" Target="../media/image18.png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4.xml"/><Relationship Id="rId2" Type="http://schemas.openxmlformats.org/officeDocument/2006/relationships/image" Target="../media/image25.jpeg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6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tags" Target="../tags/tag25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8.xml"/><Relationship Id="rId2" Type="http://schemas.openxmlformats.org/officeDocument/2006/relationships/image" Target="../media/image28.png"/><Relationship Id="rId1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9.xml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31.xml"/><Relationship Id="rId2" Type="http://schemas.openxmlformats.org/officeDocument/2006/relationships/image" Target="../media/image30.jpeg"/><Relationship Id="rId1" Type="http://schemas.openxmlformats.org/officeDocument/2006/relationships/tags" Target="../tags/tag30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33.xml"/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tags" Target="../tags/tag32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35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tags" Target="../tags/tag34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37.xml"/><Relationship Id="rId2" Type="http://schemas.openxmlformats.org/officeDocument/2006/relationships/image" Target="../media/image35.png"/><Relationship Id="rId1" Type="http://schemas.openxmlformats.org/officeDocument/2006/relationships/tags" Target="../tags/tag36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39.xml"/><Relationship Id="rId2" Type="http://schemas.openxmlformats.org/officeDocument/2006/relationships/image" Target="../media/image36.png"/><Relationship Id="rId1" Type="http://schemas.openxmlformats.org/officeDocument/2006/relationships/tags" Target="../tags/tag3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40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2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tags" Target="../tags/tag4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44.xml"/><Relationship Id="rId2" Type="http://schemas.openxmlformats.org/officeDocument/2006/relationships/image" Target="../media/image12.emf"/><Relationship Id="rId1" Type="http://schemas.openxmlformats.org/officeDocument/2006/relationships/tags" Target="../tags/tag43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46.xml"/><Relationship Id="rId2" Type="http://schemas.openxmlformats.org/officeDocument/2006/relationships/image" Target="../media/image39.jpeg"/><Relationship Id="rId1" Type="http://schemas.openxmlformats.org/officeDocument/2006/relationships/tags" Target="../tags/tag45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48.xml"/><Relationship Id="rId2" Type="http://schemas.openxmlformats.org/officeDocument/2006/relationships/image" Target="../media/image40.jpeg"/><Relationship Id="rId1" Type="http://schemas.openxmlformats.org/officeDocument/2006/relationships/tags" Target="../tags/tag47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26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6.xml"/><Relationship Id="rId1" Type="http://schemas.openxmlformats.org/officeDocument/2006/relationships/tags" Target="../tags/tag5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image" Target="../media/image17.png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image" Target="../media/image18.png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2" Type="http://schemas.microsoft.com/office/2007/relationships/hdphoto" Target="../media/hdphoto1.wdp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3" r="56250"/>
          <a:stretch>
            <a:fillRect/>
          </a:stretch>
        </p:blipFill>
        <p:spPr>
          <a:xfrm>
            <a:off x="682154" y="1095790"/>
            <a:ext cx="5739073" cy="46647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59" t="41818"/>
          <a:stretch>
            <a:fillRect/>
          </a:stretch>
        </p:blipFill>
        <p:spPr>
          <a:xfrm>
            <a:off x="8278956" y="2799240"/>
            <a:ext cx="3574631" cy="296214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05" b="70506"/>
          <a:stretch>
            <a:fillRect/>
          </a:stretch>
        </p:blipFill>
        <p:spPr>
          <a:xfrm>
            <a:off x="9082528" y="1095790"/>
            <a:ext cx="1478463" cy="2199507"/>
          </a:xfrm>
          <a:prstGeom prst="rect">
            <a:avLst/>
          </a:prstGeom>
        </p:spPr>
      </p:pic>
      <p:grpSp>
        <p:nvGrpSpPr>
          <p:cNvPr id="34" name="组合 33" hidden="1"/>
          <p:cNvGrpSpPr/>
          <p:nvPr/>
        </p:nvGrpSpPr>
        <p:grpSpPr>
          <a:xfrm>
            <a:off x="4767401" y="1097446"/>
            <a:ext cx="7687063" cy="4663108"/>
            <a:chOff x="13667704" y="868846"/>
            <a:chExt cx="7687063" cy="466310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25" r="8460"/>
            <a:stretch>
              <a:fillRect/>
            </a:stretch>
          </p:blipFill>
          <p:spPr>
            <a:xfrm>
              <a:off x="13667704" y="868846"/>
              <a:ext cx="7687063" cy="4663108"/>
            </a:xfrm>
            <a:custGeom>
              <a:avLst/>
              <a:gdLst>
                <a:gd name="connsiteX0" fmla="*/ 7539230 w 7687063"/>
                <a:gd name="connsiteY0" fmla="*/ 0 h 4663108"/>
                <a:gd name="connsiteX1" fmla="*/ 7687063 w 7687063"/>
                <a:gd name="connsiteY1" fmla="*/ 0 h 4663108"/>
                <a:gd name="connsiteX2" fmla="*/ 7687063 w 7687063"/>
                <a:gd name="connsiteY2" fmla="*/ 4663108 h 4663108"/>
                <a:gd name="connsiteX3" fmla="*/ 7539230 w 7687063"/>
                <a:gd name="connsiteY3" fmla="*/ 4663108 h 4663108"/>
                <a:gd name="connsiteX4" fmla="*/ 0 w 7687063"/>
                <a:gd name="connsiteY4" fmla="*/ 0 h 4663108"/>
                <a:gd name="connsiteX5" fmla="*/ 2995806 w 7687063"/>
                <a:gd name="connsiteY5" fmla="*/ 0 h 4663108"/>
                <a:gd name="connsiteX6" fmla="*/ 2995806 w 7687063"/>
                <a:gd name="connsiteY6" fmla="*/ 4663108 h 4663108"/>
                <a:gd name="connsiteX7" fmla="*/ 0 w 7687063"/>
                <a:gd name="connsiteY7" fmla="*/ 4663108 h 4663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7063" h="4663108">
                  <a:moveTo>
                    <a:pt x="7539230" y="0"/>
                  </a:moveTo>
                  <a:lnTo>
                    <a:pt x="7687063" y="0"/>
                  </a:lnTo>
                  <a:lnTo>
                    <a:pt x="7687063" y="4663108"/>
                  </a:lnTo>
                  <a:lnTo>
                    <a:pt x="7539230" y="4663108"/>
                  </a:lnTo>
                  <a:close/>
                  <a:moveTo>
                    <a:pt x="0" y="0"/>
                  </a:moveTo>
                  <a:lnTo>
                    <a:pt x="2995806" y="0"/>
                  </a:lnTo>
                  <a:lnTo>
                    <a:pt x="2995806" y="4663108"/>
                  </a:lnTo>
                  <a:lnTo>
                    <a:pt x="0" y="4663108"/>
                  </a:lnTo>
                  <a:close/>
                </a:path>
              </a:pathLst>
            </a:cu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64" r="10549"/>
            <a:stretch>
              <a:fillRect/>
            </a:stretch>
          </p:blipFill>
          <p:spPr>
            <a:xfrm>
              <a:off x="16614125" y="868846"/>
              <a:ext cx="2684068" cy="4663108"/>
            </a:xfrm>
            <a:custGeom>
              <a:avLst/>
              <a:gdLst>
                <a:gd name="connsiteX0" fmla="*/ 0 w 2684068"/>
                <a:gd name="connsiteY0" fmla="*/ 0 h 4663108"/>
                <a:gd name="connsiteX1" fmla="*/ 2684068 w 2684068"/>
                <a:gd name="connsiteY1" fmla="*/ 0 h 4663108"/>
                <a:gd name="connsiteX2" fmla="*/ 2684068 w 2684068"/>
                <a:gd name="connsiteY2" fmla="*/ 4663108 h 4663108"/>
                <a:gd name="connsiteX3" fmla="*/ 0 w 2684068"/>
                <a:gd name="connsiteY3" fmla="*/ 4663108 h 4663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4068" h="4663108">
                  <a:moveTo>
                    <a:pt x="0" y="0"/>
                  </a:moveTo>
                  <a:lnTo>
                    <a:pt x="2684068" y="0"/>
                  </a:lnTo>
                  <a:lnTo>
                    <a:pt x="2684068" y="4663108"/>
                  </a:lnTo>
                  <a:lnTo>
                    <a:pt x="0" y="4663108"/>
                  </a:lnTo>
                  <a:close/>
                </a:path>
              </a:pathLst>
            </a:custGeom>
          </p:spPr>
        </p:pic>
      </p:grpSp>
      <p:sp>
        <p:nvSpPr>
          <p:cNvPr id="41" name="PA_文本框 10"/>
          <p:cNvSpPr txBox="1"/>
          <p:nvPr>
            <p:custDataLst>
              <p:tags r:id="rId6"/>
            </p:custDataLst>
          </p:nvPr>
        </p:nvSpPr>
        <p:spPr>
          <a:xfrm>
            <a:off x="5972769" y="2098685"/>
            <a:ext cx="30812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 </a:t>
            </a: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此处添加单位</a:t>
            </a:r>
            <a:r>
              <a:rPr lang="en-US" altLang="zh-CN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390828" y="4275715"/>
            <a:ext cx="4616291" cy="330724"/>
            <a:chOff x="5390828" y="4447165"/>
            <a:chExt cx="4616291" cy="330724"/>
          </a:xfrm>
        </p:grpSpPr>
        <p:sp>
          <p:nvSpPr>
            <p:cNvPr id="45" name="椭圆 44"/>
            <p:cNvSpPr/>
            <p:nvPr/>
          </p:nvSpPr>
          <p:spPr>
            <a:xfrm>
              <a:off x="5390828" y="4448821"/>
              <a:ext cx="4616291" cy="32906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PA_文本框 11"/>
            <p:cNvSpPr txBox="1"/>
            <p:nvPr>
              <p:custDataLst>
                <p:tags r:id="rId7"/>
              </p:custDataLst>
            </p:nvPr>
          </p:nvSpPr>
          <p:spPr>
            <a:xfrm>
              <a:off x="6619110" y="4447165"/>
              <a:ext cx="2048640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汇报人：小木头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0" name="PA_文本框 9"/>
          <p:cNvSpPr txBox="1"/>
          <p:nvPr>
            <p:custDataLst>
              <p:tags r:id="rId8"/>
            </p:custDataLst>
          </p:nvPr>
        </p:nvSpPr>
        <p:spPr>
          <a:xfrm>
            <a:off x="5020709" y="3687393"/>
            <a:ext cx="535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点击关注作者，更多实用精品</a:t>
            </a:r>
            <a:endParaRPr lang="zh-CN" altLang="en-US" spc="9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PA_文本框 12"/>
          <p:cNvSpPr txBox="1"/>
          <p:nvPr>
            <p:custDataLst>
              <p:tags r:id="rId9"/>
            </p:custDataLst>
          </p:nvPr>
        </p:nvSpPr>
        <p:spPr>
          <a:xfrm>
            <a:off x="5111584" y="2566297"/>
            <a:ext cx="53566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1619250" algn="l"/>
              </a:tabLst>
            </a:pPr>
            <a:r>
              <a:rPr lang="zh-CN" altLang="en-US" sz="8000" spc="15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劲黑（非商用）常规体" pitchFamily="50" charset="-122"/>
                <a:ea typeface="造字工房劲黑（非商用）常规体" pitchFamily="50" charset="-122"/>
              </a:rPr>
              <a:t>创意设计</a:t>
            </a:r>
            <a:endParaRPr lang="zh-CN" altLang="en-US" sz="8000" spc="1500" dirty="0">
              <a:solidFill>
                <a:schemeClr val="tx1">
                  <a:lumMod val="85000"/>
                  <a:lumOff val="15000"/>
                </a:schemeClr>
              </a:solidFill>
              <a:latin typeface="造字工房劲黑（非商用）常规体" pitchFamily="50" charset="-122"/>
              <a:ea typeface="造字工房劲黑（非商用）常规体" pitchFamily="50" charset="-122"/>
            </a:endParaRPr>
          </a:p>
        </p:txBody>
      </p:sp>
      <p:pic>
        <p:nvPicPr>
          <p:cNvPr id="2" name="Alan Walker - Fade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55406" y="0"/>
            <a:ext cx="609600" cy="6096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13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0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1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plus(out)">
                                          <p:cBhvr>
                                            <p:cTn id="15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7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6" presetID="8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2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38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43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4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8" grpId="0" animBg="1"/>
          <p:bldP spid="41" grpId="0"/>
          <p:bldP spid="40" grpId="0"/>
          <p:bldP spid="43" grpId="0"/>
          <p:bldP spid="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1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plus(out)">
                                          <p:cBhvr>
                                            <p:cTn id="15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7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6" presetID="8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2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38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43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4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8" grpId="0" animBg="1"/>
          <p:bldP spid="41" grpId="0"/>
          <p:bldP spid="40" grpId="0"/>
          <p:bldP spid="43" grpId="0"/>
          <p:bldP spid="3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 rot="818524">
            <a:off x="1175525" y="1365501"/>
            <a:ext cx="5170562" cy="4869693"/>
          </a:xfrm>
          <a:custGeom>
            <a:avLst/>
            <a:gdLst>
              <a:gd name="connsiteX0" fmla="*/ 0 w 6101021"/>
              <a:gd name="connsiteY0" fmla="*/ 2981960 h 5963920"/>
              <a:gd name="connsiteX1" fmla="*/ 3050511 w 6101021"/>
              <a:gd name="connsiteY1" fmla="*/ 0 h 5963920"/>
              <a:gd name="connsiteX2" fmla="*/ 6101022 w 6101021"/>
              <a:gd name="connsiteY2" fmla="*/ 2981960 h 5963920"/>
              <a:gd name="connsiteX3" fmla="*/ 3050511 w 6101021"/>
              <a:gd name="connsiteY3" fmla="*/ 5963920 h 5963920"/>
              <a:gd name="connsiteX4" fmla="*/ 0 w 6101021"/>
              <a:gd name="connsiteY4" fmla="*/ 2981960 h 5963920"/>
              <a:gd name="connsiteX0-1" fmla="*/ 0 w 3431824"/>
              <a:gd name="connsiteY0-2" fmla="*/ 3064852 h 6129704"/>
              <a:gd name="connsiteX1-3" fmla="*/ 3050511 w 3431824"/>
              <a:gd name="connsiteY1-4" fmla="*/ 82892 h 6129704"/>
              <a:gd name="connsiteX2-5" fmla="*/ 3050511 w 3431824"/>
              <a:gd name="connsiteY2-6" fmla="*/ 6046812 h 6129704"/>
              <a:gd name="connsiteX3-7" fmla="*/ 0 w 3431824"/>
              <a:gd name="connsiteY3-8" fmla="*/ 3064852 h 6129704"/>
              <a:gd name="connsiteX0-9" fmla="*/ 37391 w 5421407"/>
              <a:gd name="connsiteY0-10" fmla="*/ 2986592 h 3922239"/>
              <a:gd name="connsiteX1-11" fmla="*/ 3087902 w 5421407"/>
              <a:gd name="connsiteY1-12" fmla="*/ 4632 h 3922239"/>
              <a:gd name="connsiteX2-13" fmla="*/ 5335343 w 5421407"/>
              <a:gd name="connsiteY2-14" fmla="*/ 3743145 h 3922239"/>
              <a:gd name="connsiteX3-15" fmla="*/ 37391 w 5421407"/>
              <a:gd name="connsiteY3-16" fmla="*/ 2986592 h 3922239"/>
              <a:gd name="connsiteX0-17" fmla="*/ 9717 w 5518363"/>
              <a:gd name="connsiteY0-18" fmla="*/ 3173614 h 4127142"/>
              <a:gd name="connsiteX1-19" fmla="*/ 4029713 w 5518363"/>
              <a:gd name="connsiteY1-20" fmla="*/ 4367 h 4127142"/>
              <a:gd name="connsiteX2-21" fmla="*/ 5307669 w 5518363"/>
              <a:gd name="connsiteY2-22" fmla="*/ 3930167 h 4127142"/>
              <a:gd name="connsiteX3-23" fmla="*/ 9717 w 5518363"/>
              <a:gd name="connsiteY3-24" fmla="*/ 3173614 h 4127142"/>
              <a:gd name="connsiteX0-25" fmla="*/ 11331 w 5592038"/>
              <a:gd name="connsiteY0-26" fmla="*/ 3250365 h 4203893"/>
              <a:gd name="connsiteX1-27" fmla="*/ 4031327 w 5592038"/>
              <a:gd name="connsiteY1-28" fmla="*/ 81118 h 4203893"/>
              <a:gd name="connsiteX2-29" fmla="*/ 5309283 w 5592038"/>
              <a:gd name="connsiteY2-30" fmla="*/ 4006918 h 4203893"/>
              <a:gd name="connsiteX3-31" fmla="*/ 11331 w 5592038"/>
              <a:gd name="connsiteY3-32" fmla="*/ 3250365 h 4203893"/>
              <a:gd name="connsiteX0-33" fmla="*/ 9493 w 5625841"/>
              <a:gd name="connsiteY0-34" fmla="*/ 3228033 h 4140188"/>
              <a:gd name="connsiteX1-35" fmla="*/ 4128641 w 5625841"/>
              <a:gd name="connsiteY1-36" fmla="*/ 3702 h 4140188"/>
              <a:gd name="connsiteX2-37" fmla="*/ 5406597 w 5625841"/>
              <a:gd name="connsiteY2-38" fmla="*/ 3929502 h 4140188"/>
              <a:gd name="connsiteX3-39" fmla="*/ 9493 w 5625841"/>
              <a:gd name="connsiteY3-40" fmla="*/ 3228033 h 4140188"/>
              <a:gd name="connsiteX0-41" fmla="*/ 32341 w 5648689"/>
              <a:gd name="connsiteY0-42" fmla="*/ 3229199 h 4298367"/>
              <a:gd name="connsiteX1-43" fmla="*/ 4151489 w 5648689"/>
              <a:gd name="connsiteY1-44" fmla="*/ 4868 h 4298367"/>
              <a:gd name="connsiteX2-45" fmla="*/ 5429445 w 5648689"/>
              <a:gd name="connsiteY2-46" fmla="*/ 3930668 h 4298367"/>
              <a:gd name="connsiteX3-47" fmla="*/ 32341 w 5648689"/>
              <a:gd name="connsiteY3-48" fmla="*/ 3229199 h 4298367"/>
              <a:gd name="connsiteX0-49" fmla="*/ 32570 w 5613006"/>
              <a:gd name="connsiteY0-50" fmla="*/ 2948558 h 4192710"/>
              <a:gd name="connsiteX1-51" fmla="*/ 4118667 w 5613006"/>
              <a:gd name="connsiteY1-52" fmla="*/ 10665 h 4192710"/>
              <a:gd name="connsiteX2-53" fmla="*/ 5396623 w 5613006"/>
              <a:gd name="connsiteY2-54" fmla="*/ 3936465 h 4192710"/>
              <a:gd name="connsiteX3-55" fmla="*/ 32570 w 5613006"/>
              <a:gd name="connsiteY3-56" fmla="*/ 2948558 h 4192710"/>
              <a:gd name="connsiteX0-57" fmla="*/ 25217 w 5448727"/>
              <a:gd name="connsiteY0-58" fmla="*/ 2945933 h 4366973"/>
              <a:gd name="connsiteX1-59" fmla="*/ 4111314 w 5448727"/>
              <a:gd name="connsiteY1-60" fmla="*/ 8040 h 4366973"/>
              <a:gd name="connsiteX2-61" fmla="*/ 5389270 w 5448727"/>
              <a:gd name="connsiteY2-62" fmla="*/ 3933840 h 4366973"/>
              <a:gd name="connsiteX3-63" fmla="*/ 2528407 w 5448727"/>
              <a:gd name="connsiteY3-64" fmla="*/ 4156630 h 4366973"/>
              <a:gd name="connsiteX4-65" fmla="*/ 25217 w 5448727"/>
              <a:gd name="connsiteY4-66" fmla="*/ 2945933 h 4366973"/>
              <a:gd name="connsiteX0-67" fmla="*/ 41282 w 5525680"/>
              <a:gd name="connsiteY0-68" fmla="*/ 3564795 h 4985835"/>
              <a:gd name="connsiteX1-69" fmla="*/ 4641228 w 5525680"/>
              <a:gd name="connsiteY1-70" fmla="*/ 6676 h 4985835"/>
              <a:gd name="connsiteX2-71" fmla="*/ 5405335 w 5525680"/>
              <a:gd name="connsiteY2-72" fmla="*/ 4552702 h 4985835"/>
              <a:gd name="connsiteX3-73" fmla="*/ 2544472 w 5525680"/>
              <a:gd name="connsiteY3-74" fmla="*/ 4775492 h 4985835"/>
              <a:gd name="connsiteX4-75" fmla="*/ 41282 w 5525680"/>
              <a:gd name="connsiteY4-76" fmla="*/ 3564795 h 4985835"/>
              <a:gd name="connsiteX0-77" fmla="*/ 96447 w 3991922"/>
              <a:gd name="connsiteY0-78" fmla="*/ 1621347 h 5232622"/>
              <a:gd name="connsiteX1-79" fmla="*/ 3144565 w 3991922"/>
              <a:gd name="connsiteY1-80" fmla="*/ 120237 h 5232622"/>
              <a:gd name="connsiteX2-81" fmla="*/ 3908672 w 3991922"/>
              <a:gd name="connsiteY2-82" fmla="*/ 4666263 h 5232622"/>
              <a:gd name="connsiteX3-83" fmla="*/ 1047809 w 3991922"/>
              <a:gd name="connsiteY3-84" fmla="*/ 4889053 h 5232622"/>
              <a:gd name="connsiteX4-85" fmla="*/ 96447 w 3991922"/>
              <a:gd name="connsiteY4-86" fmla="*/ 1621347 h 5232622"/>
              <a:gd name="connsiteX0-87" fmla="*/ 36225 w 3931700"/>
              <a:gd name="connsiteY0-88" fmla="*/ 1629743 h 5767743"/>
              <a:gd name="connsiteX1-89" fmla="*/ 3084343 w 3931700"/>
              <a:gd name="connsiteY1-90" fmla="*/ 128633 h 5767743"/>
              <a:gd name="connsiteX2-91" fmla="*/ 3848450 w 3931700"/>
              <a:gd name="connsiteY2-92" fmla="*/ 4674659 h 5767743"/>
              <a:gd name="connsiteX3-93" fmla="*/ 1560365 w 3931700"/>
              <a:gd name="connsiteY3-94" fmla="*/ 5599967 h 5767743"/>
              <a:gd name="connsiteX4-95" fmla="*/ 36225 w 3931700"/>
              <a:gd name="connsiteY4-96" fmla="*/ 1629743 h 5767743"/>
              <a:gd name="connsiteX0-97" fmla="*/ 61683 w 4122790"/>
              <a:gd name="connsiteY0-98" fmla="*/ 303362 h 4441363"/>
              <a:gd name="connsiteX1-99" fmla="*/ 3697213 w 4122790"/>
              <a:gd name="connsiteY1-100" fmla="*/ 616715 h 4441363"/>
              <a:gd name="connsiteX2-101" fmla="*/ 3873908 w 4122790"/>
              <a:gd name="connsiteY2-102" fmla="*/ 3348278 h 4441363"/>
              <a:gd name="connsiteX3-103" fmla="*/ 1585823 w 4122790"/>
              <a:gd name="connsiteY3-104" fmla="*/ 4273586 h 4441363"/>
              <a:gd name="connsiteX4-105" fmla="*/ 61683 w 4122790"/>
              <a:gd name="connsiteY4-106" fmla="*/ 303362 h 4441363"/>
              <a:gd name="connsiteX0-107" fmla="*/ 132541 w 5282069"/>
              <a:gd name="connsiteY0-108" fmla="*/ 854699 h 4992700"/>
              <a:gd name="connsiteX1-109" fmla="*/ 5131004 w 5282069"/>
              <a:gd name="connsiteY1-110" fmla="*/ 235403 h 4992700"/>
              <a:gd name="connsiteX2-111" fmla="*/ 3944766 w 5282069"/>
              <a:gd name="connsiteY2-112" fmla="*/ 3899615 h 4992700"/>
              <a:gd name="connsiteX3-113" fmla="*/ 1656681 w 5282069"/>
              <a:gd name="connsiteY3-114" fmla="*/ 4824923 h 4992700"/>
              <a:gd name="connsiteX4-115" fmla="*/ 132541 w 5282069"/>
              <a:gd name="connsiteY4-116" fmla="*/ 854699 h 4992700"/>
              <a:gd name="connsiteX0-117" fmla="*/ 166718 w 5316247"/>
              <a:gd name="connsiteY0-118" fmla="*/ 872300 h 5447842"/>
              <a:gd name="connsiteX1-119" fmla="*/ 5165181 w 5316247"/>
              <a:gd name="connsiteY1-120" fmla="*/ 253004 h 5447842"/>
              <a:gd name="connsiteX2-121" fmla="*/ 3978943 w 5316247"/>
              <a:gd name="connsiteY2-122" fmla="*/ 3917216 h 5447842"/>
              <a:gd name="connsiteX3-123" fmla="*/ 1445035 w 5316247"/>
              <a:gd name="connsiteY3-124" fmla="*/ 5328094 h 5447842"/>
              <a:gd name="connsiteX4-125" fmla="*/ 166718 w 5316247"/>
              <a:gd name="connsiteY4-126" fmla="*/ 872300 h 5447842"/>
              <a:gd name="connsiteX0-127" fmla="*/ 221161 w 4814130"/>
              <a:gd name="connsiteY0-128" fmla="*/ 1494368 h 5236827"/>
              <a:gd name="connsiteX1-129" fmla="*/ 4692916 w 4814130"/>
              <a:gd name="connsiteY1-130" fmla="*/ 85240 h 5236827"/>
              <a:gd name="connsiteX2-131" fmla="*/ 3506678 w 4814130"/>
              <a:gd name="connsiteY2-132" fmla="*/ 3749452 h 5236827"/>
              <a:gd name="connsiteX3-133" fmla="*/ 972770 w 4814130"/>
              <a:gd name="connsiteY3-134" fmla="*/ 5160330 h 5236827"/>
              <a:gd name="connsiteX4-135" fmla="*/ 221161 w 4814130"/>
              <a:gd name="connsiteY4-136" fmla="*/ 1494368 h 52368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65" y="connsiteY4-66"/>
              </a:cxn>
            </a:cxnLst>
            <a:rect l="l" t="t" r="r" b="b"/>
            <a:pathLst>
              <a:path w="4814130" h="5236827">
                <a:moveTo>
                  <a:pt x="221161" y="1494368"/>
                </a:moveTo>
                <a:cubicBezTo>
                  <a:pt x="841185" y="648520"/>
                  <a:pt x="4145330" y="-290607"/>
                  <a:pt x="4692916" y="85240"/>
                </a:cubicBezTo>
                <a:cubicBezTo>
                  <a:pt x="5240502" y="461087"/>
                  <a:pt x="3770496" y="3058020"/>
                  <a:pt x="3506678" y="3749452"/>
                </a:cubicBezTo>
                <a:cubicBezTo>
                  <a:pt x="3242860" y="4440884"/>
                  <a:pt x="1520356" y="5536177"/>
                  <a:pt x="972770" y="5160330"/>
                </a:cubicBezTo>
                <a:cubicBezTo>
                  <a:pt x="425184" y="4784483"/>
                  <a:pt x="-398863" y="2340216"/>
                  <a:pt x="221161" y="1494368"/>
                </a:cubicBezTo>
                <a:close/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1545622" y="2397542"/>
            <a:ext cx="2862322" cy="2749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，赏花儿月圆。笔墨挥洒宣纸砚，刻画出对你无尽的思念。如果还能在雨天遇见，可否能邀画。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4208415" y="1977345"/>
            <a:ext cx="840866" cy="2897868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4E473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点击此处添加标题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rgbClr val="4E473B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15" name="椭圆 11"/>
          <p:cNvSpPr/>
          <p:nvPr/>
        </p:nvSpPr>
        <p:spPr>
          <a:xfrm rot="818524">
            <a:off x="6737741" y="483261"/>
            <a:ext cx="4223419" cy="4277755"/>
          </a:xfrm>
          <a:custGeom>
            <a:avLst/>
            <a:gdLst>
              <a:gd name="connsiteX0" fmla="*/ 0 w 6101021"/>
              <a:gd name="connsiteY0" fmla="*/ 2981960 h 5963920"/>
              <a:gd name="connsiteX1" fmla="*/ 3050511 w 6101021"/>
              <a:gd name="connsiteY1" fmla="*/ 0 h 5963920"/>
              <a:gd name="connsiteX2" fmla="*/ 6101022 w 6101021"/>
              <a:gd name="connsiteY2" fmla="*/ 2981960 h 5963920"/>
              <a:gd name="connsiteX3" fmla="*/ 3050511 w 6101021"/>
              <a:gd name="connsiteY3" fmla="*/ 5963920 h 5963920"/>
              <a:gd name="connsiteX4" fmla="*/ 0 w 6101021"/>
              <a:gd name="connsiteY4" fmla="*/ 2981960 h 5963920"/>
              <a:gd name="connsiteX0-1" fmla="*/ 0 w 3431824"/>
              <a:gd name="connsiteY0-2" fmla="*/ 3064852 h 6129704"/>
              <a:gd name="connsiteX1-3" fmla="*/ 3050511 w 3431824"/>
              <a:gd name="connsiteY1-4" fmla="*/ 82892 h 6129704"/>
              <a:gd name="connsiteX2-5" fmla="*/ 3050511 w 3431824"/>
              <a:gd name="connsiteY2-6" fmla="*/ 6046812 h 6129704"/>
              <a:gd name="connsiteX3-7" fmla="*/ 0 w 3431824"/>
              <a:gd name="connsiteY3-8" fmla="*/ 3064852 h 6129704"/>
              <a:gd name="connsiteX0-9" fmla="*/ 37391 w 5421407"/>
              <a:gd name="connsiteY0-10" fmla="*/ 2986592 h 3922239"/>
              <a:gd name="connsiteX1-11" fmla="*/ 3087902 w 5421407"/>
              <a:gd name="connsiteY1-12" fmla="*/ 4632 h 3922239"/>
              <a:gd name="connsiteX2-13" fmla="*/ 5335343 w 5421407"/>
              <a:gd name="connsiteY2-14" fmla="*/ 3743145 h 3922239"/>
              <a:gd name="connsiteX3-15" fmla="*/ 37391 w 5421407"/>
              <a:gd name="connsiteY3-16" fmla="*/ 2986592 h 3922239"/>
              <a:gd name="connsiteX0-17" fmla="*/ 9717 w 5518363"/>
              <a:gd name="connsiteY0-18" fmla="*/ 3173614 h 4127142"/>
              <a:gd name="connsiteX1-19" fmla="*/ 4029713 w 5518363"/>
              <a:gd name="connsiteY1-20" fmla="*/ 4367 h 4127142"/>
              <a:gd name="connsiteX2-21" fmla="*/ 5307669 w 5518363"/>
              <a:gd name="connsiteY2-22" fmla="*/ 3930167 h 4127142"/>
              <a:gd name="connsiteX3-23" fmla="*/ 9717 w 5518363"/>
              <a:gd name="connsiteY3-24" fmla="*/ 3173614 h 4127142"/>
              <a:gd name="connsiteX0-25" fmla="*/ 11331 w 5592038"/>
              <a:gd name="connsiteY0-26" fmla="*/ 3250365 h 4203893"/>
              <a:gd name="connsiteX1-27" fmla="*/ 4031327 w 5592038"/>
              <a:gd name="connsiteY1-28" fmla="*/ 81118 h 4203893"/>
              <a:gd name="connsiteX2-29" fmla="*/ 5309283 w 5592038"/>
              <a:gd name="connsiteY2-30" fmla="*/ 4006918 h 4203893"/>
              <a:gd name="connsiteX3-31" fmla="*/ 11331 w 5592038"/>
              <a:gd name="connsiteY3-32" fmla="*/ 3250365 h 4203893"/>
              <a:gd name="connsiteX0-33" fmla="*/ 9493 w 5625841"/>
              <a:gd name="connsiteY0-34" fmla="*/ 3228033 h 4140188"/>
              <a:gd name="connsiteX1-35" fmla="*/ 4128641 w 5625841"/>
              <a:gd name="connsiteY1-36" fmla="*/ 3702 h 4140188"/>
              <a:gd name="connsiteX2-37" fmla="*/ 5406597 w 5625841"/>
              <a:gd name="connsiteY2-38" fmla="*/ 3929502 h 4140188"/>
              <a:gd name="connsiteX3-39" fmla="*/ 9493 w 5625841"/>
              <a:gd name="connsiteY3-40" fmla="*/ 3228033 h 4140188"/>
              <a:gd name="connsiteX0-41" fmla="*/ 32341 w 5648689"/>
              <a:gd name="connsiteY0-42" fmla="*/ 3229199 h 4298367"/>
              <a:gd name="connsiteX1-43" fmla="*/ 4151489 w 5648689"/>
              <a:gd name="connsiteY1-44" fmla="*/ 4868 h 4298367"/>
              <a:gd name="connsiteX2-45" fmla="*/ 5429445 w 5648689"/>
              <a:gd name="connsiteY2-46" fmla="*/ 3930668 h 4298367"/>
              <a:gd name="connsiteX3-47" fmla="*/ 32341 w 5648689"/>
              <a:gd name="connsiteY3-48" fmla="*/ 3229199 h 4298367"/>
              <a:gd name="connsiteX0-49" fmla="*/ 32570 w 5613006"/>
              <a:gd name="connsiteY0-50" fmla="*/ 2948558 h 4192710"/>
              <a:gd name="connsiteX1-51" fmla="*/ 4118667 w 5613006"/>
              <a:gd name="connsiteY1-52" fmla="*/ 10665 h 4192710"/>
              <a:gd name="connsiteX2-53" fmla="*/ 5396623 w 5613006"/>
              <a:gd name="connsiteY2-54" fmla="*/ 3936465 h 4192710"/>
              <a:gd name="connsiteX3-55" fmla="*/ 32570 w 5613006"/>
              <a:gd name="connsiteY3-56" fmla="*/ 2948558 h 4192710"/>
              <a:gd name="connsiteX0-57" fmla="*/ 25217 w 5448727"/>
              <a:gd name="connsiteY0-58" fmla="*/ 2945933 h 4366973"/>
              <a:gd name="connsiteX1-59" fmla="*/ 4111314 w 5448727"/>
              <a:gd name="connsiteY1-60" fmla="*/ 8040 h 4366973"/>
              <a:gd name="connsiteX2-61" fmla="*/ 5389270 w 5448727"/>
              <a:gd name="connsiteY2-62" fmla="*/ 3933840 h 4366973"/>
              <a:gd name="connsiteX3-63" fmla="*/ 2528407 w 5448727"/>
              <a:gd name="connsiteY3-64" fmla="*/ 4156630 h 4366973"/>
              <a:gd name="connsiteX4-65" fmla="*/ 25217 w 5448727"/>
              <a:gd name="connsiteY4-66" fmla="*/ 2945933 h 4366973"/>
              <a:gd name="connsiteX0-67" fmla="*/ 41282 w 5525680"/>
              <a:gd name="connsiteY0-68" fmla="*/ 3564795 h 4985835"/>
              <a:gd name="connsiteX1-69" fmla="*/ 4641228 w 5525680"/>
              <a:gd name="connsiteY1-70" fmla="*/ 6676 h 4985835"/>
              <a:gd name="connsiteX2-71" fmla="*/ 5405335 w 5525680"/>
              <a:gd name="connsiteY2-72" fmla="*/ 4552702 h 4985835"/>
              <a:gd name="connsiteX3-73" fmla="*/ 2544472 w 5525680"/>
              <a:gd name="connsiteY3-74" fmla="*/ 4775492 h 4985835"/>
              <a:gd name="connsiteX4-75" fmla="*/ 41282 w 5525680"/>
              <a:gd name="connsiteY4-76" fmla="*/ 3564795 h 4985835"/>
              <a:gd name="connsiteX0-77" fmla="*/ 96447 w 3991922"/>
              <a:gd name="connsiteY0-78" fmla="*/ 1621347 h 5232622"/>
              <a:gd name="connsiteX1-79" fmla="*/ 3144565 w 3991922"/>
              <a:gd name="connsiteY1-80" fmla="*/ 120237 h 5232622"/>
              <a:gd name="connsiteX2-81" fmla="*/ 3908672 w 3991922"/>
              <a:gd name="connsiteY2-82" fmla="*/ 4666263 h 5232622"/>
              <a:gd name="connsiteX3-83" fmla="*/ 1047809 w 3991922"/>
              <a:gd name="connsiteY3-84" fmla="*/ 4889053 h 5232622"/>
              <a:gd name="connsiteX4-85" fmla="*/ 96447 w 3991922"/>
              <a:gd name="connsiteY4-86" fmla="*/ 1621347 h 5232622"/>
              <a:gd name="connsiteX0-87" fmla="*/ 36225 w 3931700"/>
              <a:gd name="connsiteY0-88" fmla="*/ 1629743 h 5767743"/>
              <a:gd name="connsiteX1-89" fmla="*/ 3084343 w 3931700"/>
              <a:gd name="connsiteY1-90" fmla="*/ 128633 h 5767743"/>
              <a:gd name="connsiteX2-91" fmla="*/ 3848450 w 3931700"/>
              <a:gd name="connsiteY2-92" fmla="*/ 4674659 h 5767743"/>
              <a:gd name="connsiteX3-93" fmla="*/ 1560365 w 3931700"/>
              <a:gd name="connsiteY3-94" fmla="*/ 5599967 h 5767743"/>
              <a:gd name="connsiteX4-95" fmla="*/ 36225 w 3931700"/>
              <a:gd name="connsiteY4-96" fmla="*/ 1629743 h 5767743"/>
              <a:gd name="connsiteX0-97" fmla="*/ 61683 w 4122790"/>
              <a:gd name="connsiteY0-98" fmla="*/ 303362 h 4441363"/>
              <a:gd name="connsiteX1-99" fmla="*/ 3697213 w 4122790"/>
              <a:gd name="connsiteY1-100" fmla="*/ 616715 h 4441363"/>
              <a:gd name="connsiteX2-101" fmla="*/ 3873908 w 4122790"/>
              <a:gd name="connsiteY2-102" fmla="*/ 3348278 h 4441363"/>
              <a:gd name="connsiteX3-103" fmla="*/ 1585823 w 4122790"/>
              <a:gd name="connsiteY3-104" fmla="*/ 4273586 h 4441363"/>
              <a:gd name="connsiteX4-105" fmla="*/ 61683 w 4122790"/>
              <a:gd name="connsiteY4-106" fmla="*/ 303362 h 4441363"/>
              <a:gd name="connsiteX0-107" fmla="*/ 81090 w 3674508"/>
              <a:gd name="connsiteY0-108" fmla="*/ 803106 h 3882298"/>
              <a:gd name="connsiteX1-109" fmla="*/ 3276146 w 3674508"/>
              <a:gd name="connsiteY1-110" fmla="*/ 123885 h 3882298"/>
              <a:gd name="connsiteX2-111" fmla="*/ 3452841 w 3674508"/>
              <a:gd name="connsiteY2-112" fmla="*/ 2855448 h 3882298"/>
              <a:gd name="connsiteX3-113" fmla="*/ 1164756 w 3674508"/>
              <a:gd name="connsiteY3-114" fmla="*/ 3780756 h 3882298"/>
              <a:gd name="connsiteX4-115" fmla="*/ 81090 w 3674508"/>
              <a:gd name="connsiteY4-116" fmla="*/ 803106 h 3882298"/>
              <a:gd name="connsiteX0-117" fmla="*/ 102930 w 3932278"/>
              <a:gd name="connsiteY0-118" fmla="*/ 1521069 h 4600262"/>
              <a:gd name="connsiteX1-119" fmla="*/ 3676113 w 3932278"/>
              <a:gd name="connsiteY1-120" fmla="*/ 66221 h 4600262"/>
              <a:gd name="connsiteX2-121" fmla="*/ 3474681 w 3932278"/>
              <a:gd name="connsiteY2-122" fmla="*/ 3573411 h 4600262"/>
              <a:gd name="connsiteX3-123" fmla="*/ 1186596 w 3932278"/>
              <a:gd name="connsiteY3-124" fmla="*/ 4498719 h 4600262"/>
              <a:gd name="connsiteX4-125" fmla="*/ 102930 w 3932278"/>
              <a:gd name="connsiteY4-126" fmla="*/ 1521069 h 46002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65" y="connsiteY4-66"/>
              </a:cxn>
            </a:cxnLst>
            <a:rect l="l" t="t" r="r" b="b"/>
            <a:pathLst>
              <a:path w="3932278" h="4600262">
                <a:moveTo>
                  <a:pt x="102930" y="1521069"/>
                </a:moveTo>
                <a:cubicBezTo>
                  <a:pt x="517849" y="782319"/>
                  <a:pt x="3114155" y="-275836"/>
                  <a:pt x="3676113" y="66221"/>
                </a:cubicBezTo>
                <a:cubicBezTo>
                  <a:pt x="4238071" y="408278"/>
                  <a:pt x="3738499" y="2881979"/>
                  <a:pt x="3474681" y="3573411"/>
                </a:cubicBezTo>
                <a:cubicBezTo>
                  <a:pt x="3210863" y="4264843"/>
                  <a:pt x="1748554" y="4840776"/>
                  <a:pt x="1186596" y="4498719"/>
                </a:cubicBezTo>
                <a:cubicBezTo>
                  <a:pt x="624638" y="4156662"/>
                  <a:pt x="-311989" y="2259819"/>
                  <a:pt x="102930" y="1521069"/>
                </a:cubicBezTo>
                <a:close/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TextBox 9"/>
          <p:cNvSpPr txBox="1"/>
          <p:nvPr/>
        </p:nvSpPr>
        <p:spPr>
          <a:xfrm>
            <a:off x="7119823" y="1559946"/>
            <a:ext cx="2769989" cy="2749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rgbClr val="4E4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，赏花儿月圆。笔墨挥洒宣纸砚，刻画出对你无尽的思念。如果还能在雨天遇见，可否能邀画。</a:t>
            </a:r>
            <a:endParaRPr lang="zh-CN" altLang="en-US" sz="1600" dirty="0">
              <a:solidFill>
                <a:srgbClr val="4E473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600" dirty="0">
              <a:solidFill>
                <a:srgbClr val="4E473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9692679" y="1031264"/>
            <a:ext cx="840866" cy="2897868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4E473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点击此处添加标题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rgbClr val="4E473B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509" y="3954337"/>
            <a:ext cx="2738981" cy="1515747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2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2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2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2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1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2" grpId="0" animBg="1"/>
          <p:bldP spid="13" grpId="0"/>
          <p:bldP spid="14" grpId="0"/>
          <p:bldP spid="15" grpId="0" animBg="1"/>
          <p:bldP spid="16" grpId="0"/>
          <p:bldP spid="17" grpId="0"/>
          <p:bldP spid="1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2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2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2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2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1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2" grpId="0" animBg="1"/>
          <p:bldP spid="13" grpId="0"/>
          <p:bldP spid="14" grpId="0"/>
          <p:bldP spid="15" grpId="0" animBg="1"/>
          <p:bldP spid="16" grpId="0"/>
          <p:bldP spid="17" grpId="0"/>
          <p:bldP spid="10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75279" y="1532426"/>
            <a:ext cx="7863808" cy="4089051"/>
            <a:chOff x="1875279" y="1532426"/>
            <a:chExt cx="7863808" cy="408905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5279" y="1532426"/>
              <a:ext cx="2644877" cy="3967316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4909571" y="1654161"/>
              <a:ext cx="4829516" cy="39673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请在这里输入标题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笔墨挥洒宣纸砚，刻画出对你无尽的思念。如果还能在雨天遇见，可否能邀画中的仙 ，赏花儿月圆。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笔墨挥洒宣纸砚，刻画出对你无尽的思念。如果还能在雨天遇见，可否能邀画中的仙 ，赏花儿月圆。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758310" y="1811094"/>
            <a:ext cx="5238104" cy="1469847"/>
            <a:chOff x="1412110" y="1620594"/>
            <a:chExt cx="5238104" cy="1469847"/>
          </a:xfrm>
        </p:grpSpPr>
        <p:sp>
          <p:nvSpPr>
            <p:cNvPr id="32" name="矩形 31"/>
            <p:cNvSpPr/>
            <p:nvPr/>
          </p:nvSpPr>
          <p:spPr>
            <a:xfrm>
              <a:off x="1412110" y="1620594"/>
              <a:ext cx="5208609" cy="14698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请在这里输入标题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尽的思念。如果还能在雨天遇见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，赏花儿月圆。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07" y="1799306"/>
              <a:ext cx="1731207" cy="1038724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4837895" y="3459653"/>
            <a:ext cx="5208609" cy="1469847"/>
            <a:chOff x="3491695" y="3269153"/>
            <a:chExt cx="5208609" cy="1469847"/>
          </a:xfrm>
        </p:grpSpPr>
        <p:sp>
          <p:nvSpPr>
            <p:cNvPr id="41" name="矩形 40"/>
            <p:cNvSpPr/>
            <p:nvPr/>
          </p:nvSpPr>
          <p:spPr>
            <a:xfrm>
              <a:off x="3491695" y="3269153"/>
              <a:ext cx="5208609" cy="14698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请在这里输入标题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尽的思念。如果还能在雨天遇见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，赏花儿月圆。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1695" y="3487102"/>
              <a:ext cx="1286782" cy="1178158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0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0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0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0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507" y="2595128"/>
            <a:ext cx="2482956" cy="343936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718069" y="1721812"/>
            <a:ext cx="6755863" cy="3414376"/>
            <a:chOff x="2777924" y="1999403"/>
            <a:chExt cx="6755863" cy="3414376"/>
          </a:xfrm>
        </p:grpSpPr>
        <p:sp>
          <p:nvSpPr>
            <p:cNvPr id="5" name="矩形 4"/>
            <p:cNvSpPr/>
            <p:nvPr/>
          </p:nvSpPr>
          <p:spPr>
            <a:xfrm>
              <a:off x="2777924" y="1999403"/>
              <a:ext cx="6755863" cy="341437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342057" y="2223813"/>
              <a:ext cx="1169551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笔墨挥洒宣纸砚，刻画出对你无尽的思念。如果还能在雨天遇见，可否能邀画中的仙 ，赏花儿月圆。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29631" y="2209065"/>
              <a:ext cx="1169551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笔墨挥洒宣纸砚，刻画出对你无尽的思念。如果还能在雨天遇见，可否能邀画中的仙 ，赏花儿月圆。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19002" y="2223813"/>
              <a:ext cx="1169551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笔墨挥洒宣纸砚，刻画出对你无尽的思念。如果还能在雨天遇见，可否能邀画中的仙 ，赏花儿月圆。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905141" y="2223813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请在这里输入标题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2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 rot="10800000">
            <a:off x="1679509" y="1124744"/>
            <a:ext cx="8352928" cy="422446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 rot="10800000">
            <a:off x="3119669" y="1892829"/>
            <a:ext cx="7488832" cy="345638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796854" y="2970359"/>
            <a:ext cx="4167022" cy="1301322"/>
            <a:chOff x="1587602" y="1178108"/>
            <a:chExt cx="4167022" cy="1301322"/>
          </a:xfrm>
        </p:grpSpPr>
        <p:grpSp>
          <p:nvGrpSpPr>
            <p:cNvPr id="81" name="组合 80"/>
            <p:cNvGrpSpPr/>
            <p:nvPr/>
          </p:nvGrpSpPr>
          <p:grpSpPr>
            <a:xfrm>
              <a:off x="1661280" y="1178108"/>
              <a:ext cx="1277547" cy="261610"/>
              <a:chOff x="1389453" y="1214306"/>
              <a:chExt cx="1277547" cy="270303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1389454" y="1237271"/>
                <a:ext cx="1277546" cy="2093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1389453" y="1214306"/>
                <a:ext cx="1252099" cy="270303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en-US" altLang="zh-CN" sz="11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PART 3</a:t>
                </a:r>
                <a:endParaRPr lang="zh-CN" altLang="en-US" sz="11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第三部分标题内容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587602" y="1879266"/>
              <a:ext cx="316835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一花一世界，一叶一如来；禅定无烦恼，心如莲花开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07"/>
          <a:stretch>
            <a:fillRect/>
          </a:stretch>
        </p:blipFill>
        <p:spPr>
          <a:xfrm flipH="1">
            <a:off x="1679509" y="1630295"/>
            <a:ext cx="3690777" cy="398145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1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11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63772" y="1095789"/>
            <a:ext cx="2644706" cy="46656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59573" y="4295522"/>
            <a:ext cx="51091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9574" y="2828835"/>
            <a:ext cx="51091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59574" y="1446851"/>
            <a:ext cx="51091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5" grpId="0"/>
          <p:bldP spid="6" grpId="0"/>
          <p:bldP spid="7" grpId="0"/>
          <p:bldP spid="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5" grpId="0"/>
          <p:bldP spid="6" grpId="0"/>
          <p:bldP spid="7" grpId="0"/>
          <p:bldP spid="9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31007" y="2212258"/>
            <a:ext cx="7483495" cy="281694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31006" y="2212353"/>
            <a:ext cx="4448344" cy="281675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24540" y="2474551"/>
            <a:ext cx="1415772" cy="22923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12" y="3048034"/>
            <a:ext cx="3479980" cy="2020529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35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" grpId="0" animBg="1"/>
          <p:bldP spid="5" grpId="0" build="allAtOnce"/>
          <p:bldP spid="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35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" grpId="0" animBg="1"/>
          <p:bldP spid="5" grpId="0" build="allAtOnce"/>
          <p:bldP spid="7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08" y="737486"/>
            <a:ext cx="3408947" cy="269151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107862" y="2134008"/>
            <a:ext cx="615553" cy="24958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添加标题信息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04025" y="2495278"/>
            <a:ext cx="492443" cy="14067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第三部分</a:t>
            </a:r>
            <a:endParaRPr lang="zh-CN" altLang="en-US" sz="20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TextBox 506"/>
          <p:cNvSpPr txBox="1"/>
          <p:nvPr/>
        </p:nvSpPr>
        <p:spPr>
          <a:xfrm>
            <a:off x="3945619" y="2134008"/>
            <a:ext cx="4025717" cy="24669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，赏花儿月圆。笔墨挥洒宣纸砚，刻画出对你无尽的思念。如果还能在雨天遇见，可否能邀画中的仙 ，赏花儿月圆。笔墨挥洒宣纸砚，刻画出对你无尽的思念。如果还能在雨天遇见，可否能邀画画中的仙 ，赏花儿月圆。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20" t="30872" b="22463"/>
          <a:stretch>
            <a:fillRect/>
          </a:stretch>
        </p:blipFill>
        <p:spPr>
          <a:xfrm>
            <a:off x="9599020" y="2889643"/>
            <a:ext cx="380457" cy="590598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900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6" presetClass="entr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5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35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/>
          <p:bldP spid="11" grpId="0"/>
          <p:bldP spid="12" grpId="0"/>
          <p:bldP spid="1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900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6" presetClass="entr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5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35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/>
          <p:bldP spid="11" grpId="0"/>
          <p:bldP spid="12" grpId="0"/>
          <p:bldP spid="14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94642" y="2168014"/>
            <a:ext cx="2335663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119" y="2051721"/>
            <a:ext cx="3906394" cy="282857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054921" y="2168014"/>
            <a:ext cx="233566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/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7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7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4" grpId="0"/>
          <p:bldP spid="6" grpId="0"/>
          <p:bldP spid="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7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7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4" grpId="0"/>
          <p:bldP spid="6" grpId="0"/>
          <p:bldP spid="7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943" y="3148183"/>
            <a:ext cx="3004706" cy="3004706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658891" y="2538081"/>
            <a:ext cx="2769989" cy="2981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，赏花儿月圆。笔墨挥洒宣纸砚，刻画出对你无尽的思念。如果还能在雨天遇见，可否能邀画。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4144815" y="1885997"/>
            <a:ext cx="809491" cy="3358389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点击此处添加标题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6534205" y="1382273"/>
            <a:ext cx="2769989" cy="2981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，赏花儿月圆。笔墨挥洒宣纸砚，刻画出对你无尽的思念。如果还能在雨天遇见，可否能邀画。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 algn="just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9123101" y="726442"/>
            <a:ext cx="809491" cy="3358389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点击此处添加标题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3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6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/>
          <p:bldP spid="10" grpId="0"/>
          <p:bldP spid="11" grpId="0"/>
          <p:bldP spid="12" grpId="0"/>
          <p:bldP spid="1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3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6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/>
          <p:bldP spid="10" grpId="0"/>
          <p:bldP spid="11" grpId="0"/>
          <p:bldP spid="12" grpId="0"/>
          <p:bldP spid="13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907700" y="2826345"/>
            <a:ext cx="826934" cy="2681899"/>
            <a:chOff x="7907700" y="2826345"/>
            <a:chExt cx="826934" cy="2681899"/>
          </a:xfrm>
        </p:grpSpPr>
        <p:grpSp>
          <p:nvGrpSpPr>
            <p:cNvPr id="56" name="组合 55"/>
            <p:cNvGrpSpPr/>
            <p:nvPr/>
          </p:nvGrpSpPr>
          <p:grpSpPr>
            <a:xfrm rot="5400000">
              <a:off x="6976936" y="3757109"/>
              <a:ext cx="2681899" cy="820371"/>
              <a:chOff x="6262951" y="3168416"/>
              <a:chExt cx="878904" cy="327002"/>
            </a:xfrm>
            <a:effectLst/>
          </p:grpSpPr>
          <p:sp>
            <p:nvSpPr>
              <p:cNvPr id="57" name="圆角矩形 56"/>
              <p:cNvSpPr/>
              <p:nvPr/>
            </p:nvSpPr>
            <p:spPr>
              <a:xfrm>
                <a:off x="6262951" y="3168416"/>
                <a:ext cx="878904" cy="327002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pic>
            <p:nvPicPr>
              <p:cNvPr id="58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6189863" y="3266995"/>
                <a:ext cx="299602" cy="1268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9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6926908" y="3264426"/>
                <a:ext cx="303404" cy="1206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0" name="Text Box 18"/>
            <p:cNvSpPr txBox="1">
              <a:spLocks noChangeArrowheads="1"/>
            </p:cNvSpPr>
            <p:nvPr/>
          </p:nvSpPr>
          <p:spPr bwMode="gray">
            <a:xfrm>
              <a:off x="8334524" y="3087957"/>
              <a:ext cx="400110" cy="1569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  <a:endParaRPr kumimoji="0" lang="zh-CN" altLang="en-US" sz="1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926147" y="3338076"/>
              <a:ext cx="600164" cy="1718742"/>
            </a:xfrm>
            <a:prstGeom prst="rect">
              <a:avLst/>
            </a:prstGeom>
            <a:effectLst/>
          </p:spPr>
          <p:txBody>
            <a:bodyPr vert="eaVert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此处添加详细文本描述，建议与标题相关并符合整体</a:t>
              </a:r>
              <a:endParaRPr kumimoji="0" lang="en-IN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60450" y="2817380"/>
            <a:ext cx="826934" cy="2681899"/>
            <a:chOff x="6460450" y="2817380"/>
            <a:chExt cx="826934" cy="2681899"/>
          </a:xfrm>
        </p:grpSpPr>
        <p:grpSp>
          <p:nvGrpSpPr>
            <p:cNvPr id="62" name="组合 61"/>
            <p:cNvGrpSpPr/>
            <p:nvPr/>
          </p:nvGrpSpPr>
          <p:grpSpPr>
            <a:xfrm rot="5400000">
              <a:off x="5529686" y="3748144"/>
              <a:ext cx="2681899" cy="820371"/>
              <a:chOff x="6262951" y="3168416"/>
              <a:chExt cx="878904" cy="327002"/>
            </a:xfrm>
            <a:effectLst/>
          </p:grpSpPr>
          <p:sp>
            <p:nvSpPr>
              <p:cNvPr id="63" name="圆角矩形 62"/>
              <p:cNvSpPr/>
              <p:nvPr/>
            </p:nvSpPr>
            <p:spPr>
              <a:xfrm>
                <a:off x="6262951" y="3168416"/>
                <a:ext cx="878904" cy="327002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pic>
            <p:nvPicPr>
              <p:cNvPr id="64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6189863" y="3266995"/>
                <a:ext cx="299602" cy="1268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5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6926908" y="3264426"/>
                <a:ext cx="303404" cy="1206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6" name="Text Box 18"/>
            <p:cNvSpPr txBox="1">
              <a:spLocks noChangeArrowheads="1"/>
            </p:cNvSpPr>
            <p:nvPr/>
          </p:nvSpPr>
          <p:spPr bwMode="gray">
            <a:xfrm>
              <a:off x="6887274" y="3078992"/>
              <a:ext cx="400110" cy="1569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  <a:endParaRPr kumimoji="0" lang="zh-CN" altLang="en-US" sz="1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6478897" y="3329111"/>
              <a:ext cx="600164" cy="1718742"/>
            </a:xfrm>
            <a:prstGeom prst="rect">
              <a:avLst/>
            </a:prstGeom>
            <a:effectLst/>
          </p:spPr>
          <p:txBody>
            <a:bodyPr vert="eaVert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此处添加详细文本描述，建议与标题相关并符合整体</a:t>
              </a:r>
              <a:endParaRPr kumimoji="0" lang="en-IN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09918" y="2817380"/>
            <a:ext cx="826934" cy="2681899"/>
            <a:chOff x="5009918" y="2817380"/>
            <a:chExt cx="826934" cy="2681899"/>
          </a:xfrm>
        </p:grpSpPr>
        <p:grpSp>
          <p:nvGrpSpPr>
            <p:cNvPr id="68" name="组合 67"/>
            <p:cNvGrpSpPr/>
            <p:nvPr/>
          </p:nvGrpSpPr>
          <p:grpSpPr>
            <a:xfrm rot="5400000">
              <a:off x="4079154" y="3748144"/>
              <a:ext cx="2681899" cy="820371"/>
              <a:chOff x="6262951" y="3168416"/>
              <a:chExt cx="878904" cy="327002"/>
            </a:xfrm>
            <a:effectLst/>
          </p:grpSpPr>
          <p:sp>
            <p:nvSpPr>
              <p:cNvPr id="69" name="圆角矩形 68"/>
              <p:cNvSpPr/>
              <p:nvPr/>
            </p:nvSpPr>
            <p:spPr>
              <a:xfrm>
                <a:off x="6262951" y="3168416"/>
                <a:ext cx="878904" cy="327002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pic>
            <p:nvPicPr>
              <p:cNvPr id="70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6189863" y="3266995"/>
                <a:ext cx="299602" cy="1268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1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6926908" y="3264426"/>
                <a:ext cx="303404" cy="1206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2" name="Text Box 18"/>
            <p:cNvSpPr txBox="1">
              <a:spLocks noChangeArrowheads="1"/>
            </p:cNvSpPr>
            <p:nvPr/>
          </p:nvSpPr>
          <p:spPr bwMode="gray">
            <a:xfrm>
              <a:off x="5436742" y="3078992"/>
              <a:ext cx="400110" cy="1569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  <a:endParaRPr kumimoji="0" lang="zh-CN" altLang="en-US" sz="1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5028365" y="3329111"/>
              <a:ext cx="600164" cy="1718742"/>
            </a:xfrm>
            <a:prstGeom prst="rect">
              <a:avLst/>
            </a:prstGeom>
            <a:effectLst/>
          </p:spPr>
          <p:txBody>
            <a:bodyPr vert="eaVert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此处添加详细文本描述，建议与标题相关并符合整体</a:t>
              </a:r>
              <a:endParaRPr kumimoji="0" lang="en-IN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V="1">
            <a:off x="8716493" y="3423215"/>
            <a:ext cx="1892923" cy="245022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464665" y="1289626"/>
            <a:ext cx="2987004" cy="1206694"/>
            <a:chOff x="4464665" y="1289626"/>
            <a:chExt cx="2987004" cy="1206694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43621" y="1626376"/>
              <a:ext cx="208048" cy="869944"/>
            </a:xfrm>
            <a:prstGeom prst="rect">
              <a:avLst/>
            </a:prstGeom>
          </p:spPr>
        </p:pic>
        <p:grpSp>
          <p:nvGrpSpPr>
            <p:cNvPr id="100" name="组合 99"/>
            <p:cNvGrpSpPr/>
            <p:nvPr/>
          </p:nvGrpSpPr>
          <p:grpSpPr>
            <a:xfrm>
              <a:off x="4672136" y="1298676"/>
              <a:ext cx="1164716" cy="1164716"/>
              <a:chOff x="6289903" y="1763607"/>
              <a:chExt cx="1520414" cy="1520414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cxnSp>
            <p:nvCxnSpPr>
              <p:cNvPr id="102" name="直接连接符 101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>
                <a:stCxn id="101" idx="3"/>
                <a:endCxn id="101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>
                <a:stCxn id="101" idx="0"/>
                <a:endCxn id="101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106" name="组合 105"/>
            <p:cNvGrpSpPr/>
            <p:nvPr/>
          </p:nvGrpSpPr>
          <p:grpSpPr>
            <a:xfrm>
              <a:off x="6056257" y="1298676"/>
              <a:ext cx="1164716" cy="1164716"/>
              <a:chOff x="6289903" y="1763607"/>
              <a:chExt cx="1520414" cy="1520414"/>
            </a:xfrm>
          </p:grpSpPr>
          <p:sp>
            <p:nvSpPr>
              <p:cNvPr id="107" name="矩形 106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cxnSp>
            <p:nvCxnSpPr>
              <p:cNvPr id="108" name="直接连接符 107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>
                <a:stCxn id="107" idx="3"/>
                <a:endCxn id="107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>
                <a:stCxn id="107" idx="0"/>
                <a:endCxn id="107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112" name="文本框 111"/>
            <p:cNvSpPr txBox="1"/>
            <p:nvPr/>
          </p:nvSpPr>
          <p:spPr>
            <a:xfrm>
              <a:off x="4753650" y="1327036"/>
              <a:ext cx="1001688" cy="11079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6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目</a:t>
              </a:r>
              <a:endParaRPr lang="zh-CN" altLang="en-US" sz="6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6137634" y="1289626"/>
              <a:ext cx="1001963" cy="11079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6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录</a:t>
              </a:r>
              <a:endParaRPr lang="zh-CN" altLang="en-US" sz="6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4464665" y="1626375"/>
              <a:ext cx="208048" cy="869944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562668" y="2808415"/>
            <a:ext cx="826934" cy="2681899"/>
            <a:chOff x="3562668" y="2808415"/>
            <a:chExt cx="826934" cy="2681899"/>
          </a:xfrm>
        </p:grpSpPr>
        <p:sp>
          <p:nvSpPr>
            <p:cNvPr id="78" name="Text Box 18"/>
            <p:cNvSpPr txBox="1">
              <a:spLocks noChangeArrowheads="1"/>
            </p:cNvSpPr>
            <p:nvPr/>
          </p:nvSpPr>
          <p:spPr bwMode="gray">
            <a:xfrm>
              <a:off x="3989492" y="3070027"/>
              <a:ext cx="400110" cy="1569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  <a:endParaRPr kumimoji="0" lang="zh-CN" altLang="en-US" sz="1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3581115" y="3320146"/>
              <a:ext cx="600164" cy="1718742"/>
            </a:xfrm>
            <a:prstGeom prst="rect">
              <a:avLst/>
            </a:prstGeom>
            <a:effectLst/>
          </p:spPr>
          <p:txBody>
            <a:bodyPr vert="eaVert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此处添加详细文本描述，建议与标题相关并符合整体</a:t>
              </a:r>
              <a:endParaRPr kumimoji="0" lang="en-IN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 rot="5400000">
              <a:off x="2631904" y="3739179"/>
              <a:ext cx="2681899" cy="820371"/>
              <a:chOff x="6262951" y="3168416"/>
              <a:chExt cx="878904" cy="327002"/>
            </a:xfrm>
            <a:effectLst/>
          </p:grpSpPr>
          <p:sp>
            <p:nvSpPr>
              <p:cNvPr id="75" name="圆角矩形 74"/>
              <p:cNvSpPr/>
              <p:nvPr/>
            </p:nvSpPr>
            <p:spPr>
              <a:xfrm>
                <a:off x="6262951" y="3168416"/>
                <a:ext cx="878904" cy="327002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pic>
            <p:nvPicPr>
              <p:cNvPr id="76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6189863" y="3266995"/>
                <a:ext cx="299602" cy="1268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6926908" y="3264426"/>
                <a:ext cx="303404" cy="1206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16" name="图片 115"/>
          <p:cNvPicPr>
            <a:picLocks noChangeAspect="1"/>
          </p:cNvPicPr>
          <p:nvPr/>
        </p:nvPicPr>
        <p:blipFill>
          <a:blip r:embed="rId4"/>
          <a:srcRect l="756"/>
          <a:stretch>
            <a:fillRect/>
          </a:stretch>
        </p:blipFill>
        <p:spPr>
          <a:xfrm rot="11600511" flipH="1" flipV="1">
            <a:off x="1324317" y="3124358"/>
            <a:ext cx="2132477" cy="2781329"/>
          </a:xfrm>
          <a:custGeom>
            <a:avLst/>
            <a:gdLst>
              <a:gd name="connsiteX0" fmla="*/ 0 w 4933559"/>
              <a:gd name="connsiteY0" fmla="*/ 556523 h 6434701"/>
              <a:gd name="connsiteX1" fmla="*/ 2346599 w 4933559"/>
              <a:gd name="connsiteY1" fmla="*/ 0 h 6434701"/>
              <a:gd name="connsiteX2" fmla="*/ 4779454 w 4933559"/>
              <a:gd name="connsiteY2" fmla="*/ 0 h 6434701"/>
              <a:gd name="connsiteX3" fmla="*/ 4933559 w 4933559"/>
              <a:gd name="connsiteY3" fmla="*/ 649788 h 6434701"/>
              <a:gd name="connsiteX4" fmla="*/ 4933559 w 4933559"/>
              <a:gd name="connsiteY4" fmla="*/ 6434701 h 6434701"/>
              <a:gd name="connsiteX5" fmla="*/ 1394077 w 4933559"/>
              <a:gd name="connsiteY5" fmla="*/ 6434701 h 64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3559" h="6434701">
                <a:moveTo>
                  <a:pt x="0" y="556523"/>
                </a:moveTo>
                <a:lnTo>
                  <a:pt x="2346599" y="0"/>
                </a:lnTo>
                <a:lnTo>
                  <a:pt x="4779454" y="0"/>
                </a:lnTo>
                <a:lnTo>
                  <a:pt x="4933559" y="649788"/>
                </a:lnTo>
                <a:lnTo>
                  <a:pt x="4933559" y="6434701"/>
                </a:lnTo>
                <a:lnTo>
                  <a:pt x="1394077" y="6434701"/>
                </a:lnTo>
                <a:close/>
              </a:path>
            </a:pathLst>
          </a:custGeom>
          <a:effectLst>
            <a:softEdge rad="0"/>
          </a:effectLst>
        </p:spPr>
      </p:pic>
      <p:sp>
        <p:nvSpPr>
          <p:cNvPr id="50" name="矩形 49"/>
          <p:cNvSpPr/>
          <p:nvPr>
            <p:custDataLst>
              <p:tags r:id="rId6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21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3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7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1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5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9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5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21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3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7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1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5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9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50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 rot="10800000">
            <a:off x="1679509" y="1124744"/>
            <a:ext cx="8352928" cy="4224469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 rot="10800000">
            <a:off x="3119669" y="1892829"/>
            <a:ext cx="7488832" cy="3456384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796854" y="2970359"/>
            <a:ext cx="4167022" cy="1301322"/>
            <a:chOff x="1587602" y="1178108"/>
            <a:chExt cx="4167022" cy="1301322"/>
          </a:xfrm>
        </p:grpSpPr>
        <p:grpSp>
          <p:nvGrpSpPr>
            <p:cNvPr id="81" name="组合 80"/>
            <p:cNvGrpSpPr/>
            <p:nvPr/>
          </p:nvGrpSpPr>
          <p:grpSpPr>
            <a:xfrm>
              <a:off x="1661280" y="1178108"/>
              <a:ext cx="1277547" cy="261610"/>
              <a:chOff x="1389453" y="1214306"/>
              <a:chExt cx="1277547" cy="270303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1389454" y="1237271"/>
                <a:ext cx="1277546" cy="2093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1389453" y="1214306"/>
                <a:ext cx="1252099" cy="270303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en-US" altLang="zh-CN" sz="11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PART 4</a:t>
                </a:r>
                <a:endParaRPr lang="zh-CN" altLang="en-US" sz="11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第四部分标题内容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587602" y="1879266"/>
              <a:ext cx="316835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一花一世界，一叶一如来；禅定无烦恼，心如莲花开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47" r="65998"/>
          <a:stretch>
            <a:fillRect/>
          </a:stretch>
        </p:blipFill>
        <p:spPr>
          <a:xfrm>
            <a:off x="1679508" y="1892828"/>
            <a:ext cx="4467292" cy="3877188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3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1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3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11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2256" y="2343982"/>
            <a:ext cx="3589420" cy="2301765"/>
            <a:chOff x="972256" y="2343982"/>
            <a:chExt cx="3589420" cy="2301765"/>
          </a:xfrm>
        </p:grpSpPr>
        <p:sp>
          <p:nvSpPr>
            <p:cNvPr id="4" name="椭圆 3"/>
            <p:cNvSpPr/>
            <p:nvPr/>
          </p:nvSpPr>
          <p:spPr>
            <a:xfrm>
              <a:off x="2049009" y="2343982"/>
              <a:ext cx="2301765" cy="2301765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72256" y="2387724"/>
              <a:ext cx="3589420" cy="2258023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568" y="2053389"/>
            <a:ext cx="5102005" cy="370882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44144" y="2089292"/>
            <a:ext cx="1754326" cy="28819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7" grpId="0"/>
          <p:bldP spid="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7" grpId="0"/>
          <p:bldP spid="9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 flipV="1">
            <a:off x="10295992" y="3467960"/>
            <a:ext cx="1429871" cy="185084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096000" y="1167396"/>
            <a:ext cx="3832803" cy="4523207"/>
            <a:chOff x="5809956" y="528440"/>
            <a:chExt cx="4930124" cy="5818188"/>
          </a:xfrm>
        </p:grpSpPr>
        <p:grpSp>
          <p:nvGrpSpPr>
            <p:cNvPr id="23" name="组合 22"/>
            <p:cNvGrpSpPr/>
            <p:nvPr/>
          </p:nvGrpSpPr>
          <p:grpSpPr>
            <a:xfrm>
              <a:off x="5809956" y="528440"/>
              <a:ext cx="4930124" cy="5818188"/>
              <a:chOff x="6254044" y="462845"/>
              <a:chExt cx="4930124" cy="5818188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innerShdw blurRad="139700">
                  <a:prstClr val="black">
                    <a:alpha val="6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5980974" y="711266"/>
              <a:ext cx="4584907" cy="5452535"/>
            </a:xfrm>
            <a:prstGeom prst="rect">
              <a:avLst/>
            </a:prstGeom>
            <a:solidFill>
              <a:schemeClr val="accent4">
                <a:lumMod val="9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6757366" y="1856486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新年都未有芳华，二月初惊见草芽。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白雪却嫌春色晚，故穿庭树作飞花。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362716" y="2556347"/>
            <a:ext cx="3200876" cy="27624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长安大雪天，鸟雀难相觅。其中豪贵家，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到处爇红炉，周回下罗幂。暖手调金丝，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醉唱玉尘飞，困融香汗滴。岂知饥寒人，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手脚生皴劈。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199926" y="1275723"/>
            <a:ext cx="3625342" cy="461665"/>
            <a:chOff x="6546534" y="1317317"/>
            <a:chExt cx="3625342" cy="461665"/>
          </a:xfrm>
        </p:grpSpPr>
        <p:sp>
          <p:nvSpPr>
            <p:cNvPr id="32" name="文本框 31"/>
            <p:cNvSpPr txBox="1"/>
            <p:nvPr/>
          </p:nvSpPr>
          <p:spPr>
            <a:xfrm>
              <a:off x="6920676" y="1317317"/>
              <a:ext cx="2909052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单击此处添加标题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 flipH="1">
              <a:off x="6546534" y="1523580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9797734" y="1523580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2146974" y="1421347"/>
            <a:ext cx="2742950" cy="1107995"/>
            <a:chOff x="423207" y="1730346"/>
            <a:chExt cx="2742950" cy="1107995"/>
          </a:xfrm>
        </p:grpSpPr>
        <p:sp>
          <p:nvSpPr>
            <p:cNvPr id="36" name="文本框 35"/>
            <p:cNvSpPr txBox="1"/>
            <p:nvPr/>
          </p:nvSpPr>
          <p:spPr>
            <a:xfrm>
              <a:off x="591629" y="1730346"/>
              <a:ext cx="243292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矩形 37"/>
            <p:cNvSpPr/>
            <p:nvPr/>
          </p:nvSpPr>
          <p:spPr>
            <a:xfrm>
              <a:off x="423207" y="2253566"/>
              <a:ext cx="2742950" cy="58477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46974" y="2785301"/>
            <a:ext cx="2742950" cy="1107995"/>
            <a:chOff x="423207" y="1730346"/>
            <a:chExt cx="2742950" cy="1107995"/>
          </a:xfrm>
        </p:grpSpPr>
        <p:sp>
          <p:nvSpPr>
            <p:cNvPr id="40" name="文本框 39"/>
            <p:cNvSpPr txBox="1"/>
            <p:nvPr/>
          </p:nvSpPr>
          <p:spPr>
            <a:xfrm>
              <a:off x="591629" y="1730346"/>
              <a:ext cx="243292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矩形 41"/>
            <p:cNvSpPr/>
            <p:nvPr/>
          </p:nvSpPr>
          <p:spPr>
            <a:xfrm>
              <a:off x="423207" y="2253566"/>
              <a:ext cx="2742950" cy="58477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146974" y="4149256"/>
            <a:ext cx="2742950" cy="1107995"/>
            <a:chOff x="423207" y="1730346"/>
            <a:chExt cx="2742950" cy="1107995"/>
          </a:xfrm>
        </p:grpSpPr>
        <p:sp>
          <p:nvSpPr>
            <p:cNvPr id="44" name="文本框 43"/>
            <p:cNvSpPr txBox="1"/>
            <p:nvPr/>
          </p:nvSpPr>
          <p:spPr>
            <a:xfrm>
              <a:off x="591629" y="1730346"/>
              <a:ext cx="243292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矩形 45"/>
            <p:cNvSpPr/>
            <p:nvPr/>
          </p:nvSpPr>
          <p:spPr>
            <a:xfrm>
              <a:off x="423207" y="2253566"/>
              <a:ext cx="2742950" cy="58477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7" name="矩形 46"/>
          <p:cNvSpPr/>
          <p:nvPr>
            <p:custDataLst>
              <p:tags r:id="rId3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6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10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2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1000"/>
                                            <p:tgtEl>
                                              <p:spTgt spid="2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2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8" dur="1000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199"/>
                                </p:stCondLst>
                                <p:childTnLst>
                                  <p:par>
                                    <p:cTn id="3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2" dur="1000"/>
                                            <p:tgtEl>
                                              <p:spTgt spid="3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3699"/>
                                </p:stCondLst>
                                <p:childTnLst>
                                  <p:par>
                                    <p:cTn id="3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6" dur="1000"/>
                                            <p:tgtEl>
                                              <p:spTgt spid="30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6399"/>
                                </p:stCondLst>
                                <p:childTnLst>
                                  <p:par>
                                    <p:cTn id="3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0" dur="1000"/>
                                            <p:tgtEl>
                                              <p:spTgt spid="30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7899"/>
                                </p:stCondLst>
                                <p:childTnLst>
                                  <p:par>
                                    <p:cTn id="4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4" dur="1000"/>
                                            <p:tgtEl>
                                              <p:spTgt spid="30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599"/>
                                </p:stCondLst>
                                <p:childTnLst>
                                  <p:par>
                                    <p:cTn id="4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1000"/>
                                            <p:tgtEl>
                                              <p:spTgt spid="30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2099"/>
                                </p:stCondLst>
                                <p:childTnLst>
                                  <p:par>
                                    <p:cTn id="50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2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3099"/>
                                </p:stCondLst>
                                <p:childTnLst>
                                  <p:par>
                                    <p:cTn id="54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4099"/>
                                </p:stCondLst>
                                <p:childTnLst>
                                  <p:par>
                                    <p:cTn id="58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0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5099"/>
                                </p:stCondLst>
                                <p:childTnLst>
                                  <p:par>
                                    <p:cTn id="6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29" grpId="0" uiExpand="1" build="p"/>
          <p:bldP spid="30" grpId="0" uiExpand="1" build="p"/>
          <p:bldP spid="4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6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10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2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1000"/>
                                            <p:tgtEl>
                                              <p:spTgt spid="2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2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8" dur="1000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199"/>
                                </p:stCondLst>
                                <p:childTnLst>
                                  <p:par>
                                    <p:cTn id="3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2" dur="1000"/>
                                            <p:tgtEl>
                                              <p:spTgt spid="3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3699"/>
                                </p:stCondLst>
                                <p:childTnLst>
                                  <p:par>
                                    <p:cTn id="3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6" dur="1000"/>
                                            <p:tgtEl>
                                              <p:spTgt spid="30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6399"/>
                                </p:stCondLst>
                                <p:childTnLst>
                                  <p:par>
                                    <p:cTn id="3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0" dur="1000"/>
                                            <p:tgtEl>
                                              <p:spTgt spid="30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7899"/>
                                </p:stCondLst>
                                <p:childTnLst>
                                  <p:par>
                                    <p:cTn id="4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4" dur="1000"/>
                                            <p:tgtEl>
                                              <p:spTgt spid="30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599"/>
                                </p:stCondLst>
                                <p:childTnLst>
                                  <p:par>
                                    <p:cTn id="4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1000"/>
                                            <p:tgtEl>
                                              <p:spTgt spid="30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2099"/>
                                </p:stCondLst>
                                <p:childTnLst>
                                  <p:par>
                                    <p:cTn id="50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2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3099"/>
                                </p:stCondLst>
                                <p:childTnLst>
                                  <p:par>
                                    <p:cTn id="54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4099"/>
                                </p:stCondLst>
                                <p:childTnLst>
                                  <p:par>
                                    <p:cTn id="58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0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5099"/>
                                </p:stCondLst>
                                <p:childTnLst>
                                  <p:par>
                                    <p:cTn id="6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29" grpId="0" uiExpand="1" build="p"/>
          <p:bldP spid="30" grpId="0" uiExpand="1" build="p"/>
          <p:bldP spid="47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008" y="1225232"/>
            <a:ext cx="8929984" cy="29657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00865" y="4499551"/>
            <a:ext cx="81902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4" grpId="0"/>
          <p:bldP spid="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4" grpId="0"/>
          <p:bldP spid="5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883" y="1483393"/>
            <a:ext cx="2346080" cy="2302069"/>
          </a:xfrm>
          <a:prstGeom prst="ellipse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84046" y="4258135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单击此处添加标题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65845" y="4781355"/>
            <a:ext cx="4660310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777761" y="4757909"/>
            <a:ext cx="436684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230" y="1483393"/>
            <a:ext cx="2346080" cy="2302069"/>
          </a:xfrm>
          <a:prstGeom prst="ellipse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577" y="1483393"/>
            <a:ext cx="2346080" cy="2302069"/>
          </a:xfrm>
          <a:prstGeom prst="ellipse">
            <a:avLst/>
          </a:prstGeom>
        </p:spPr>
      </p:pic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8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20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2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10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2399"/>
                                </p:stCondLst>
                                <p:childTnLst>
                                  <p:par>
                                    <p:cTn id="3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" grpId="0"/>
          <p:bldP spid="7" grpId="0" build="p"/>
          <p:bldP spid="1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8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20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2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10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2399"/>
                                </p:stCondLst>
                                <p:childTnLst>
                                  <p:par>
                                    <p:cTn id="3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" grpId="0"/>
          <p:bldP spid="7" grpId="0" build="p"/>
          <p:bldP spid="12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98018" y="2064199"/>
            <a:ext cx="1489685" cy="2948060"/>
            <a:chOff x="2107734" y="2122255"/>
            <a:chExt cx="1489685" cy="2948060"/>
          </a:xfrm>
        </p:grpSpPr>
        <p:sp>
          <p:nvSpPr>
            <p:cNvPr id="12" name="标题 1"/>
            <p:cNvSpPr txBox="1"/>
            <p:nvPr/>
          </p:nvSpPr>
          <p:spPr>
            <a:xfrm>
              <a:off x="2914407" y="2122255"/>
              <a:ext cx="683012" cy="1547029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/>
            <a:p>
              <a:pPr lvl="0" algn="r">
                <a:spcBef>
                  <a:spcPct val="0"/>
                </a:spcBef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j-cs"/>
                </a:rPr>
                <a:t>输入标题名称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endParaRPr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2383100" y="2441749"/>
              <a:ext cx="483180" cy="2309072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j-cs"/>
                </a:rPr>
                <a:t>笔墨挥洒宣纸砚，刻画出对你无尽的思念。如果还能在雨天遇见，可否能邀画中的仙 ，赏花儿月圆。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107734" y="2122256"/>
              <a:ext cx="1441558" cy="29480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75745" y="2064199"/>
            <a:ext cx="1489685" cy="2948060"/>
            <a:chOff x="2107734" y="2122255"/>
            <a:chExt cx="1489685" cy="2948060"/>
          </a:xfrm>
        </p:grpSpPr>
        <p:sp>
          <p:nvSpPr>
            <p:cNvPr id="25" name="标题 1"/>
            <p:cNvSpPr txBox="1"/>
            <p:nvPr/>
          </p:nvSpPr>
          <p:spPr>
            <a:xfrm>
              <a:off x="2914407" y="2122255"/>
              <a:ext cx="683012" cy="1547029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/>
            <a:p>
              <a:pPr lvl="0" algn="r">
                <a:spcBef>
                  <a:spcPct val="0"/>
                </a:spcBef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j-cs"/>
                </a:rPr>
                <a:t>输入标题名称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endParaRPr>
            </a:p>
          </p:txBody>
        </p:sp>
        <p:sp>
          <p:nvSpPr>
            <p:cNvPr id="26" name="标题 1"/>
            <p:cNvSpPr txBox="1"/>
            <p:nvPr/>
          </p:nvSpPr>
          <p:spPr>
            <a:xfrm>
              <a:off x="2383100" y="2441749"/>
              <a:ext cx="483180" cy="2309072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j-cs"/>
                </a:rPr>
                <a:t>笔墨挥洒宣纸砚，刻画出对你无尽的思念。如果还能在雨天遇见，可否能邀画中的仙 ，赏花儿月圆。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107734" y="2122256"/>
              <a:ext cx="1441558" cy="29480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53472" y="2064199"/>
            <a:ext cx="1489685" cy="2948060"/>
            <a:chOff x="2107734" y="2122255"/>
            <a:chExt cx="1489685" cy="2948060"/>
          </a:xfrm>
        </p:grpSpPr>
        <p:sp>
          <p:nvSpPr>
            <p:cNvPr id="29" name="标题 1"/>
            <p:cNvSpPr txBox="1"/>
            <p:nvPr/>
          </p:nvSpPr>
          <p:spPr>
            <a:xfrm>
              <a:off x="2914407" y="2122255"/>
              <a:ext cx="683012" cy="1547029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/>
            <a:p>
              <a:pPr lvl="0" algn="r">
                <a:spcBef>
                  <a:spcPct val="0"/>
                </a:spcBef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j-cs"/>
                </a:rPr>
                <a:t>输入标题名称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endParaRPr>
            </a:p>
          </p:txBody>
        </p:sp>
        <p:sp>
          <p:nvSpPr>
            <p:cNvPr id="30" name="标题 1"/>
            <p:cNvSpPr txBox="1"/>
            <p:nvPr/>
          </p:nvSpPr>
          <p:spPr>
            <a:xfrm>
              <a:off x="2383100" y="2441749"/>
              <a:ext cx="483180" cy="2309072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j-cs"/>
                </a:rPr>
                <a:t>笔墨挥洒宣纸砚，刻画出对你无尽的思念。如果还能在雨天遇见，可否能邀画中的仙 ，赏花儿月圆。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107734" y="2122256"/>
              <a:ext cx="1441558" cy="29480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331198" y="2064199"/>
            <a:ext cx="1489685" cy="2948060"/>
            <a:chOff x="2107734" y="2122255"/>
            <a:chExt cx="1489685" cy="2948060"/>
          </a:xfrm>
        </p:grpSpPr>
        <p:sp>
          <p:nvSpPr>
            <p:cNvPr id="33" name="标题 1"/>
            <p:cNvSpPr txBox="1"/>
            <p:nvPr/>
          </p:nvSpPr>
          <p:spPr>
            <a:xfrm>
              <a:off x="2914407" y="2122255"/>
              <a:ext cx="683012" cy="1547029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/>
            <a:p>
              <a:pPr lvl="0" algn="r">
                <a:spcBef>
                  <a:spcPct val="0"/>
                </a:spcBef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j-cs"/>
                </a:rPr>
                <a:t>输入标题名称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endParaRPr>
            </a:p>
          </p:txBody>
        </p:sp>
        <p:sp>
          <p:nvSpPr>
            <p:cNvPr id="34" name="标题 1"/>
            <p:cNvSpPr txBox="1"/>
            <p:nvPr/>
          </p:nvSpPr>
          <p:spPr>
            <a:xfrm>
              <a:off x="2383100" y="2441749"/>
              <a:ext cx="483180" cy="2309072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j-cs"/>
                </a:rPr>
                <a:t>笔墨挥洒宣纸砚，刻画出对你无尽的思念。如果还能在雨天遇见，可否能邀画中的仙 ，赏花儿月圆。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07734" y="2122256"/>
              <a:ext cx="1441558" cy="29480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9" name="矩形 18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8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2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8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2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9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3" r="56250"/>
          <a:stretch>
            <a:fillRect/>
          </a:stretch>
        </p:blipFill>
        <p:spPr>
          <a:xfrm>
            <a:off x="682154" y="1095790"/>
            <a:ext cx="5739073" cy="46647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59" t="41818"/>
          <a:stretch>
            <a:fillRect/>
          </a:stretch>
        </p:blipFill>
        <p:spPr>
          <a:xfrm>
            <a:off x="8278956" y="2799240"/>
            <a:ext cx="3574631" cy="296214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05" b="70506"/>
          <a:stretch>
            <a:fillRect/>
          </a:stretch>
        </p:blipFill>
        <p:spPr>
          <a:xfrm>
            <a:off x="9082528" y="1095790"/>
            <a:ext cx="1478463" cy="2199507"/>
          </a:xfrm>
          <a:prstGeom prst="rect">
            <a:avLst/>
          </a:prstGeom>
        </p:spPr>
      </p:pic>
      <p:grpSp>
        <p:nvGrpSpPr>
          <p:cNvPr id="34" name="组合 33" hidden="1"/>
          <p:cNvGrpSpPr/>
          <p:nvPr/>
        </p:nvGrpSpPr>
        <p:grpSpPr>
          <a:xfrm>
            <a:off x="4767401" y="1097446"/>
            <a:ext cx="7687063" cy="4663108"/>
            <a:chOff x="13667704" y="868846"/>
            <a:chExt cx="7687063" cy="466310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25" r="8460"/>
            <a:stretch>
              <a:fillRect/>
            </a:stretch>
          </p:blipFill>
          <p:spPr>
            <a:xfrm>
              <a:off x="13667704" y="868846"/>
              <a:ext cx="7687063" cy="4663108"/>
            </a:xfrm>
            <a:custGeom>
              <a:avLst/>
              <a:gdLst>
                <a:gd name="connsiteX0" fmla="*/ 7539230 w 7687063"/>
                <a:gd name="connsiteY0" fmla="*/ 0 h 4663108"/>
                <a:gd name="connsiteX1" fmla="*/ 7687063 w 7687063"/>
                <a:gd name="connsiteY1" fmla="*/ 0 h 4663108"/>
                <a:gd name="connsiteX2" fmla="*/ 7687063 w 7687063"/>
                <a:gd name="connsiteY2" fmla="*/ 4663108 h 4663108"/>
                <a:gd name="connsiteX3" fmla="*/ 7539230 w 7687063"/>
                <a:gd name="connsiteY3" fmla="*/ 4663108 h 4663108"/>
                <a:gd name="connsiteX4" fmla="*/ 0 w 7687063"/>
                <a:gd name="connsiteY4" fmla="*/ 0 h 4663108"/>
                <a:gd name="connsiteX5" fmla="*/ 2995806 w 7687063"/>
                <a:gd name="connsiteY5" fmla="*/ 0 h 4663108"/>
                <a:gd name="connsiteX6" fmla="*/ 2995806 w 7687063"/>
                <a:gd name="connsiteY6" fmla="*/ 4663108 h 4663108"/>
                <a:gd name="connsiteX7" fmla="*/ 0 w 7687063"/>
                <a:gd name="connsiteY7" fmla="*/ 4663108 h 4663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7063" h="4663108">
                  <a:moveTo>
                    <a:pt x="7539230" y="0"/>
                  </a:moveTo>
                  <a:lnTo>
                    <a:pt x="7687063" y="0"/>
                  </a:lnTo>
                  <a:lnTo>
                    <a:pt x="7687063" y="4663108"/>
                  </a:lnTo>
                  <a:lnTo>
                    <a:pt x="7539230" y="4663108"/>
                  </a:lnTo>
                  <a:close/>
                  <a:moveTo>
                    <a:pt x="0" y="0"/>
                  </a:moveTo>
                  <a:lnTo>
                    <a:pt x="2995806" y="0"/>
                  </a:lnTo>
                  <a:lnTo>
                    <a:pt x="2995806" y="4663108"/>
                  </a:lnTo>
                  <a:lnTo>
                    <a:pt x="0" y="4663108"/>
                  </a:lnTo>
                  <a:close/>
                </a:path>
              </a:pathLst>
            </a:cu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64" r="10549"/>
            <a:stretch>
              <a:fillRect/>
            </a:stretch>
          </p:blipFill>
          <p:spPr>
            <a:xfrm>
              <a:off x="16614125" y="868846"/>
              <a:ext cx="2684068" cy="4663108"/>
            </a:xfrm>
            <a:custGeom>
              <a:avLst/>
              <a:gdLst>
                <a:gd name="connsiteX0" fmla="*/ 0 w 2684068"/>
                <a:gd name="connsiteY0" fmla="*/ 0 h 4663108"/>
                <a:gd name="connsiteX1" fmla="*/ 2684068 w 2684068"/>
                <a:gd name="connsiteY1" fmla="*/ 0 h 4663108"/>
                <a:gd name="connsiteX2" fmla="*/ 2684068 w 2684068"/>
                <a:gd name="connsiteY2" fmla="*/ 4663108 h 4663108"/>
                <a:gd name="connsiteX3" fmla="*/ 0 w 2684068"/>
                <a:gd name="connsiteY3" fmla="*/ 4663108 h 4663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4068" h="4663108">
                  <a:moveTo>
                    <a:pt x="0" y="0"/>
                  </a:moveTo>
                  <a:lnTo>
                    <a:pt x="2684068" y="0"/>
                  </a:lnTo>
                  <a:lnTo>
                    <a:pt x="2684068" y="4663108"/>
                  </a:lnTo>
                  <a:lnTo>
                    <a:pt x="0" y="4663108"/>
                  </a:lnTo>
                  <a:close/>
                </a:path>
              </a:pathLst>
            </a:custGeom>
          </p:spPr>
        </p:pic>
      </p:grpSp>
      <p:sp>
        <p:nvSpPr>
          <p:cNvPr id="41" name="PA_文本框 10"/>
          <p:cNvSpPr txBox="1"/>
          <p:nvPr>
            <p:custDataLst>
              <p:tags r:id="rId6"/>
            </p:custDataLst>
          </p:nvPr>
        </p:nvSpPr>
        <p:spPr>
          <a:xfrm>
            <a:off x="5972769" y="2098685"/>
            <a:ext cx="30812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 </a:t>
            </a: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此处添加单位</a:t>
            </a:r>
            <a:r>
              <a:rPr lang="en-US" altLang="zh-CN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390828" y="4275715"/>
            <a:ext cx="4616291" cy="330724"/>
            <a:chOff x="5390828" y="4447165"/>
            <a:chExt cx="4616291" cy="330724"/>
          </a:xfrm>
        </p:grpSpPr>
        <p:sp>
          <p:nvSpPr>
            <p:cNvPr id="45" name="椭圆 44"/>
            <p:cNvSpPr/>
            <p:nvPr/>
          </p:nvSpPr>
          <p:spPr>
            <a:xfrm>
              <a:off x="5390828" y="4448821"/>
              <a:ext cx="4616291" cy="32906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PA_文本框 11"/>
            <p:cNvSpPr txBox="1"/>
            <p:nvPr>
              <p:custDataLst>
                <p:tags r:id="rId7"/>
              </p:custDataLst>
            </p:nvPr>
          </p:nvSpPr>
          <p:spPr>
            <a:xfrm>
              <a:off x="6619110" y="4447165"/>
              <a:ext cx="2048640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汇报人：小木头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0" name="PA_文本框 9"/>
          <p:cNvSpPr txBox="1"/>
          <p:nvPr>
            <p:custDataLst>
              <p:tags r:id="rId8"/>
            </p:custDataLst>
          </p:nvPr>
        </p:nvSpPr>
        <p:spPr>
          <a:xfrm>
            <a:off x="5020709" y="3687393"/>
            <a:ext cx="535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点击关注作者，更多实用精品</a:t>
            </a:r>
            <a:endParaRPr lang="zh-CN" altLang="en-US" spc="9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PA_文本框 12"/>
          <p:cNvSpPr txBox="1"/>
          <p:nvPr>
            <p:custDataLst>
              <p:tags r:id="rId9"/>
            </p:custDataLst>
          </p:nvPr>
        </p:nvSpPr>
        <p:spPr>
          <a:xfrm>
            <a:off x="5111584" y="2566297"/>
            <a:ext cx="53566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1619250" algn="l"/>
              </a:tabLst>
            </a:pPr>
            <a:r>
              <a:rPr lang="zh-CN" altLang="en-US" sz="8000" spc="15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劲黑（非商用）常规体" pitchFamily="50" charset="-122"/>
                <a:ea typeface="造字工房劲黑（非商用）常规体" pitchFamily="50" charset="-122"/>
              </a:rPr>
              <a:t>创意设计</a:t>
            </a:r>
            <a:endParaRPr lang="zh-CN" altLang="en-US" sz="8000" spc="1500" dirty="0">
              <a:solidFill>
                <a:schemeClr val="tx1">
                  <a:lumMod val="85000"/>
                  <a:lumOff val="15000"/>
                </a:schemeClr>
              </a:solidFill>
              <a:latin typeface="造字工房劲黑（非商用）常规体" pitchFamily="50" charset="-122"/>
              <a:ea typeface="造字工房劲黑（非商用）常规体" pitchFamily="50" charset="-122"/>
            </a:endParaRPr>
          </a:p>
        </p:txBody>
      </p:sp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plus(out)">
                                          <p:cBhvr>
                                            <p:cTn id="12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3" presetID="8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99"/>
                                </p:stCondLst>
                                <p:childTnLst>
                                  <p:par>
                                    <p:cTn id="35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599"/>
                                </p:stCondLst>
                                <p:childTnLst>
                                  <p:par>
                                    <p:cTn id="4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41" grpId="0"/>
          <p:bldP spid="40" grpId="0"/>
          <p:bldP spid="43" grpId="0"/>
          <p:bldP spid="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plus(out)">
                                          <p:cBhvr>
                                            <p:cTn id="12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3" presetID="8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99"/>
                                </p:stCondLst>
                                <p:childTnLst>
                                  <p:par>
                                    <p:cTn id="35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599"/>
                                </p:stCondLst>
                                <p:childTnLst>
                                  <p:par>
                                    <p:cTn id="4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41" grpId="0"/>
          <p:bldP spid="40" grpId="0"/>
          <p:bldP spid="43" grpId="0"/>
          <p:bldP spid="3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 rot="10800000">
            <a:off x="1679509" y="1124744"/>
            <a:ext cx="8352928" cy="4224469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 rot="10800000">
            <a:off x="3119669" y="1892829"/>
            <a:ext cx="7488832" cy="3456384"/>
          </a:xfrm>
          <a:prstGeom prst="rect">
            <a:avLst/>
          </a:prstGeom>
          <a:solidFill>
            <a:schemeClr val="accent1">
              <a:lumMod val="90000"/>
            </a:schemeClr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796854" y="2970359"/>
            <a:ext cx="4167022" cy="1301322"/>
            <a:chOff x="1587602" y="1178108"/>
            <a:chExt cx="4167022" cy="1301322"/>
          </a:xfrm>
        </p:grpSpPr>
        <p:grpSp>
          <p:nvGrpSpPr>
            <p:cNvPr id="81" name="组合 80"/>
            <p:cNvGrpSpPr/>
            <p:nvPr/>
          </p:nvGrpSpPr>
          <p:grpSpPr>
            <a:xfrm>
              <a:off x="1661280" y="1178108"/>
              <a:ext cx="1277547" cy="261610"/>
              <a:chOff x="1389453" y="1214306"/>
              <a:chExt cx="1277547" cy="270303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1389454" y="1237271"/>
                <a:ext cx="1277546" cy="2093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1389453" y="1214306"/>
                <a:ext cx="1252099" cy="270303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en-US" altLang="zh-CN" sz="11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PART 1</a:t>
                </a:r>
                <a:endParaRPr lang="zh-CN" altLang="en-US" sz="11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第一部分标题内容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587602" y="1879266"/>
              <a:ext cx="316835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一花一世界，一叶一如来；禅定无烦恼，心如莲花开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47" r="65998"/>
          <a:stretch>
            <a:fillRect/>
          </a:stretch>
        </p:blipFill>
        <p:spPr>
          <a:xfrm>
            <a:off x="1679508" y="1892828"/>
            <a:ext cx="4467292" cy="3877188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1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11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341" y="2123741"/>
            <a:ext cx="1950124" cy="2925186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4268889" y="2125395"/>
            <a:ext cx="175560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微风透过窗棂悄悄渗入，幽幽拂动发梢，你独坐如莲，裹着一身素素淡淡的忧微风透过窗棂悄悄渗入，幽幽拂动发梢。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966" y="2123398"/>
            <a:ext cx="1950583" cy="292587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8509990" y="2125395"/>
            <a:ext cx="175560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微风透过窗棂悄悄渗入，幽幽拂动发梢，你独坐如莲，裹着一身素素淡淡的忧微风透过窗棂悄悄渗入，幽幽拂动发梢。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8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46" grpId="0"/>
          <p:bldP spid="49" grpId="0"/>
          <p:bldP spid="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8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46" grpId="0"/>
          <p:bldP spid="49" grpId="0"/>
          <p:bldP spid="7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65385" y="1966150"/>
            <a:ext cx="2742950" cy="1354217"/>
            <a:chOff x="423207" y="1730346"/>
            <a:chExt cx="2742950" cy="1354217"/>
          </a:xfrm>
        </p:grpSpPr>
        <p:sp>
          <p:nvSpPr>
            <p:cNvPr id="11" name="文本框 10"/>
            <p:cNvSpPr txBox="1"/>
            <p:nvPr/>
          </p:nvSpPr>
          <p:spPr>
            <a:xfrm>
              <a:off x="591629" y="1730346"/>
              <a:ext cx="243292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423207" y="2253566"/>
              <a:ext cx="2742950" cy="83099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95257" y="3790244"/>
            <a:ext cx="2742950" cy="1354217"/>
            <a:chOff x="423207" y="1730346"/>
            <a:chExt cx="2742950" cy="1354217"/>
          </a:xfrm>
        </p:grpSpPr>
        <p:sp>
          <p:nvSpPr>
            <p:cNvPr id="33" name="文本框 32"/>
            <p:cNvSpPr txBox="1"/>
            <p:nvPr/>
          </p:nvSpPr>
          <p:spPr>
            <a:xfrm>
              <a:off x="591629" y="1730346"/>
              <a:ext cx="243292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423207" y="2253566"/>
              <a:ext cx="2742950" cy="83099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431692" y="2751891"/>
            <a:ext cx="2742950" cy="1354217"/>
            <a:chOff x="423207" y="1730346"/>
            <a:chExt cx="2742950" cy="1354217"/>
          </a:xfrm>
        </p:grpSpPr>
        <p:sp>
          <p:nvSpPr>
            <p:cNvPr id="43" name="文本框 42"/>
            <p:cNvSpPr txBox="1"/>
            <p:nvPr/>
          </p:nvSpPr>
          <p:spPr>
            <a:xfrm>
              <a:off x="591629" y="1730346"/>
              <a:ext cx="243292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矩形 44"/>
            <p:cNvSpPr/>
            <p:nvPr/>
          </p:nvSpPr>
          <p:spPr>
            <a:xfrm>
              <a:off x="423207" y="2253566"/>
              <a:ext cx="2742950" cy="83099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729" y="1623146"/>
            <a:ext cx="2524125" cy="4295775"/>
          </a:xfrm>
          <a:prstGeom prst="rect">
            <a:avLst/>
          </a:prstGeom>
        </p:spPr>
      </p:pic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2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8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2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26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2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8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2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26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6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305665" y="5073376"/>
            <a:ext cx="75806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94" y="3461606"/>
            <a:ext cx="2738981" cy="1515747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8908727" y="1490707"/>
            <a:ext cx="553998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190599" y="1490707"/>
            <a:ext cx="553998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96425" y="1529648"/>
            <a:ext cx="2893100" cy="9958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728387" y="1523301"/>
            <a:ext cx="2400657" cy="1147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4" grpId="0"/>
          <p:bldP spid="36" grpId="0"/>
          <p:bldP spid="37" grpId="0"/>
          <p:bldP spid="38" grpId="0"/>
          <p:bldP spid="39" grpId="0"/>
          <p:bldP spid="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4" grpId="0"/>
          <p:bldP spid="36" grpId="0"/>
          <p:bldP spid="37" grpId="0"/>
          <p:bldP spid="38" grpId="0"/>
          <p:bldP spid="39" grpId="0"/>
          <p:bldP spid="9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615248" y="1728782"/>
            <a:ext cx="4349424" cy="3400435"/>
            <a:chOff x="891471" y="1719625"/>
            <a:chExt cx="4349424" cy="3400435"/>
          </a:xfrm>
        </p:grpSpPr>
        <p:sp>
          <p:nvSpPr>
            <p:cNvPr id="22" name="椭圆 21"/>
            <p:cNvSpPr/>
            <p:nvPr/>
          </p:nvSpPr>
          <p:spPr>
            <a:xfrm>
              <a:off x="1532467" y="1719625"/>
              <a:ext cx="3067432" cy="3067432"/>
            </a:xfrm>
            <a:prstGeom prst="ellipse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37" y="2980803"/>
              <a:ext cx="3067432" cy="213925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8725019" y="1709678"/>
            <a:ext cx="1724411" cy="3706281"/>
            <a:chOff x="8725019" y="1709678"/>
            <a:chExt cx="1724411" cy="3706281"/>
          </a:xfrm>
        </p:grpSpPr>
        <p:sp>
          <p:nvSpPr>
            <p:cNvPr id="27" name="文本框 26"/>
            <p:cNvSpPr txBox="1"/>
            <p:nvPr/>
          </p:nvSpPr>
          <p:spPr>
            <a:xfrm>
              <a:off x="9956987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请在这里输入标题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8725019" y="1709678"/>
              <a:ext cx="923330" cy="370628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笔墨挥洒宣纸砚，刻画出对你无尽的思念。如果还能在雨天遇见，可否能邀画中的仙 ，赏花儿月圆。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456161" y="1709678"/>
            <a:ext cx="1724411" cy="3706281"/>
            <a:chOff x="6717418" y="1709678"/>
            <a:chExt cx="1724411" cy="3706281"/>
          </a:xfrm>
        </p:grpSpPr>
        <p:sp>
          <p:nvSpPr>
            <p:cNvPr id="31" name="文本框 30"/>
            <p:cNvSpPr txBox="1"/>
            <p:nvPr/>
          </p:nvSpPr>
          <p:spPr>
            <a:xfrm>
              <a:off x="7949386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请在这里输入标题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6717418" y="1709678"/>
              <a:ext cx="923330" cy="370628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笔墨挥洒宣纸砚，刻画出对你无尽的思念。如果还能在雨天遇见，可否能邀画中的仙 ，赏花儿月圆。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6" name="矩形 15"/>
          <p:cNvSpPr/>
          <p:nvPr>
            <p:custDataLst>
              <p:tags r:id="rId5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6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 rot="10800000">
            <a:off x="1679509" y="1124744"/>
            <a:ext cx="8352928" cy="4224469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 rot="10800000">
            <a:off x="3119669" y="1892829"/>
            <a:ext cx="7488832" cy="3456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796854" y="2970359"/>
            <a:ext cx="4167022" cy="1301322"/>
            <a:chOff x="1587602" y="1178108"/>
            <a:chExt cx="4167022" cy="1301322"/>
          </a:xfrm>
        </p:grpSpPr>
        <p:grpSp>
          <p:nvGrpSpPr>
            <p:cNvPr id="81" name="组合 80"/>
            <p:cNvGrpSpPr/>
            <p:nvPr/>
          </p:nvGrpSpPr>
          <p:grpSpPr>
            <a:xfrm>
              <a:off x="1661280" y="1178108"/>
              <a:ext cx="1277547" cy="261610"/>
              <a:chOff x="1389453" y="1214306"/>
              <a:chExt cx="1277547" cy="270303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1389454" y="1237271"/>
                <a:ext cx="1277546" cy="2093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1389453" y="1214306"/>
                <a:ext cx="1252099" cy="270303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en-US" altLang="zh-CN" sz="11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PART 2</a:t>
                </a:r>
                <a:endParaRPr lang="zh-CN" altLang="en-US" sz="11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第二部分标题内容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587602" y="1879266"/>
              <a:ext cx="316835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一花一世界，一叶一如来；禅定无烦恼，心如莲花开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-4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19450"/>
            <a:ext cx="6060913" cy="4025257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6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1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6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11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5" t="6021" r="23019" b="67742"/>
          <a:stretch>
            <a:fillRect/>
          </a:stretch>
        </p:blipFill>
        <p:spPr>
          <a:xfrm>
            <a:off x="7466051" y="2140456"/>
            <a:ext cx="3244646" cy="1799303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7466051" y="1080991"/>
            <a:ext cx="0" cy="478632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551288" y="1719833"/>
            <a:ext cx="12700" cy="34201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092675" y="1899369"/>
            <a:ext cx="50783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点击此处添加内容点击此处添加内容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32413" y="1899369"/>
            <a:ext cx="50783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点击此处添加内容点击此处添加内容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5991280" y="1719833"/>
            <a:ext cx="12700" cy="34201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457989" y="1719833"/>
            <a:ext cx="12700" cy="34201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951716" y="1899369"/>
            <a:ext cx="50783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点击此处添加内容点击此处添加内容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4877292" y="1719833"/>
            <a:ext cx="12700" cy="34201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418679" y="1899369"/>
            <a:ext cx="50783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点击此处添加内容点击此处添加内容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4344255" y="1719833"/>
            <a:ext cx="12700" cy="34201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847402" y="1965017"/>
            <a:ext cx="50783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点击此处添加内容点击此处添加内容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3772978" y="1721981"/>
            <a:ext cx="12700" cy="34201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314365" y="1901517"/>
            <a:ext cx="50783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点击此处添加内容点击此处添加内容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754103" y="1901517"/>
            <a:ext cx="50783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点击此处添加内容点击此处添加内容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3212970" y="1721981"/>
            <a:ext cx="12700" cy="34201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2679679" y="1721981"/>
            <a:ext cx="12700" cy="34201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173406" y="1901517"/>
            <a:ext cx="50783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点击此处添加内容点击此处添加内容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80463" y="2699547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公司名称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171" y="3697284"/>
            <a:ext cx="341211" cy="482600"/>
          </a:xfrm>
          <a:prstGeom prst="rect">
            <a:avLst/>
          </a:prstGeom>
        </p:spPr>
      </p:pic>
      <p:sp>
        <p:nvSpPr>
          <p:cNvPr id="29" name="矩形 28"/>
          <p:cNvSpPr/>
          <p:nvPr>
            <p:custDataLst>
              <p:tags r:id="rId4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3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5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2" grpId="0"/>
          <p:bldP spid="13" grpId="0"/>
          <p:bldP spid="16" grpId="0"/>
          <p:bldP spid="18" grpId="0"/>
          <p:bldP spid="20" grpId="0"/>
          <p:bldP spid="22" grpId="0"/>
          <p:bldP spid="23" grpId="0"/>
          <p:bldP spid="26" grpId="0"/>
          <p:bldP spid="27" grpId="0"/>
          <p:bldP spid="2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3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5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2" grpId="0"/>
          <p:bldP spid="13" grpId="0"/>
          <p:bldP spid="16" grpId="0"/>
          <p:bldP spid="18" grpId="0"/>
          <p:bldP spid="20" grpId="0"/>
          <p:bldP spid="22" grpId="0"/>
          <p:bldP spid="23" grpId="0"/>
          <p:bldP spid="26" grpId="0"/>
          <p:bldP spid="27" grpId="0"/>
          <p:bldP spid="29" grpId="0" animBg="1"/>
        </p:bldLst>
      </p:timing>
    </mc:Fallback>
  </mc:AlternateContent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NORDRI TOOLS WATERMARK" val="fejmiate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NORDRI TOOLS WATERMARK" val="fejmiate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NORDRI TOOLS WATERMARK" val="fejmiate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NORDRI TOOLS WATERMARK" val="fejmiate"/>
</p:tagLst>
</file>

<file path=ppt/tags/tag18.xml><?xml version="1.0" encoding="utf-8"?>
<p:tagLst xmlns:p="http://schemas.openxmlformats.org/presentationml/2006/main">
  <p:tag name="NORDRI TOOLS WATERMARK" val="fejmiate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NORDRI TOOLS WATERMARK" val="fejmiate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NORDRI TOOLS WATERMARK" val="fejmiate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NORDRI TOOLS WATERMARK" val="fejmiate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NORDRI TOOLS WATERMARK" val="fejmiate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NORDRI TOOLS WATERMARK" val="fejmiate"/>
</p:tagLst>
</file>

<file path=ppt/tags/tag29.xml><?xml version="1.0" encoding="utf-8"?>
<p:tagLst xmlns:p="http://schemas.openxmlformats.org/presentationml/2006/main">
  <p:tag name="NORDRI TOOLS WATERMARK" val="fejmiate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NORDRI TOOLS WATERMARK" val="fejmiate"/>
</p:tagLst>
</file>

<file path=ppt/tags/tag32.xml><?xml version="1.0" encoding="utf-8"?>
<p:tagLst xmlns:p="http://schemas.openxmlformats.org/presentationml/2006/main">
  <p:tag name="PA" val="v3.0.1"/>
</p:tagLst>
</file>

<file path=ppt/tags/tag33.xml><?xml version="1.0" encoding="utf-8"?>
<p:tagLst xmlns:p="http://schemas.openxmlformats.org/presentationml/2006/main">
  <p:tag name="NORDRI TOOLS WATERMARK" val="fejmiate"/>
</p:tagLst>
</file>

<file path=ppt/tags/tag34.xml><?xml version="1.0" encoding="utf-8"?>
<p:tagLst xmlns:p="http://schemas.openxmlformats.org/presentationml/2006/main">
  <p:tag name="PA" val="v3.0.1"/>
</p:tagLst>
</file>

<file path=ppt/tags/tag35.xml><?xml version="1.0" encoding="utf-8"?>
<p:tagLst xmlns:p="http://schemas.openxmlformats.org/presentationml/2006/main">
  <p:tag name="NORDRI TOOLS WATERMARK" val="fejmiate"/>
</p:tagLst>
</file>

<file path=ppt/tags/tag36.xml><?xml version="1.0" encoding="utf-8"?>
<p:tagLst xmlns:p="http://schemas.openxmlformats.org/presentationml/2006/main">
  <p:tag name="PA" val="v3.0.1"/>
</p:tagLst>
</file>

<file path=ppt/tags/tag37.xml><?xml version="1.0" encoding="utf-8"?>
<p:tagLst xmlns:p="http://schemas.openxmlformats.org/presentationml/2006/main">
  <p:tag name="NORDRI TOOLS WATERMARK" val="fejmiate"/>
</p:tagLst>
</file>

<file path=ppt/tags/tag38.xml><?xml version="1.0" encoding="utf-8"?>
<p:tagLst xmlns:p="http://schemas.openxmlformats.org/presentationml/2006/main">
  <p:tag name="PA" val="v3.0.1"/>
</p:tagLst>
</file>

<file path=ppt/tags/tag39.xml><?xml version="1.0" encoding="utf-8"?>
<p:tagLst xmlns:p="http://schemas.openxmlformats.org/presentationml/2006/main">
  <p:tag name="NORDRI TOOLS WATERMARK" val="fejmiate"/>
</p:tagLst>
</file>

<file path=ppt/tags/tag4.xml><?xml version="1.0" encoding="utf-8"?>
<p:tagLst xmlns:p="http://schemas.openxmlformats.org/presentationml/2006/main">
  <p:tag name="PA" val="v3.0.1"/>
</p:tagLst>
</file>

<file path=ppt/tags/tag40.xml><?xml version="1.0" encoding="utf-8"?>
<p:tagLst xmlns:p="http://schemas.openxmlformats.org/presentationml/2006/main">
  <p:tag name="NORDRI TOOLS WATERMARK" val="fejmiate"/>
</p:tagLst>
</file>

<file path=ppt/tags/tag41.xml><?xml version="1.0" encoding="utf-8"?>
<p:tagLst xmlns:p="http://schemas.openxmlformats.org/presentationml/2006/main">
  <p:tag name="PA" val="v3.0.1"/>
</p:tagLst>
</file>

<file path=ppt/tags/tag42.xml><?xml version="1.0" encoding="utf-8"?>
<p:tagLst xmlns:p="http://schemas.openxmlformats.org/presentationml/2006/main">
  <p:tag name="NORDRI TOOLS WATERMARK" val="fejmiate"/>
</p:tagLst>
</file>

<file path=ppt/tags/tag43.xml><?xml version="1.0" encoding="utf-8"?>
<p:tagLst xmlns:p="http://schemas.openxmlformats.org/presentationml/2006/main">
  <p:tag name="PA" val="v3.0.1"/>
</p:tagLst>
</file>

<file path=ppt/tags/tag44.xml><?xml version="1.0" encoding="utf-8"?>
<p:tagLst xmlns:p="http://schemas.openxmlformats.org/presentationml/2006/main">
  <p:tag name="NORDRI TOOLS WATERMARK" val="fejmiate"/>
</p:tagLst>
</file>

<file path=ppt/tags/tag45.xml><?xml version="1.0" encoding="utf-8"?>
<p:tagLst xmlns:p="http://schemas.openxmlformats.org/presentationml/2006/main">
  <p:tag name="PA" val="v3.0.1"/>
</p:tagLst>
</file>

<file path=ppt/tags/tag46.xml><?xml version="1.0" encoding="utf-8"?>
<p:tagLst xmlns:p="http://schemas.openxmlformats.org/presentationml/2006/main">
  <p:tag name="NORDRI TOOLS WATERMARK" val="fejmiate"/>
</p:tagLst>
</file>

<file path=ppt/tags/tag47.xml><?xml version="1.0" encoding="utf-8"?>
<p:tagLst xmlns:p="http://schemas.openxmlformats.org/presentationml/2006/main">
  <p:tag name="PA" val="v3.0.1"/>
</p:tagLst>
</file>

<file path=ppt/tags/tag48.xml><?xml version="1.0" encoding="utf-8"?>
<p:tagLst xmlns:p="http://schemas.openxmlformats.org/presentationml/2006/main">
  <p:tag name="NORDRI TOOLS WATERMARK" val="fejmiate"/>
</p:tagLst>
</file>

<file path=ppt/tags/tag49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50.xml><?xml version="1.0" encoding="utf-8"?>
<p:tagLst xmlns:p="http://schemas.openxmlformats.org/presentationml/2006/main">
  <p:tag name="NORDRI TOOLS WATERMARK" val="fejmiate"/>
</p:tagLst>
</file>

<file path=ppt/tags/tag51.xml><?xml version="1.0" encoding="utf-8"?>
<p:tagLst xmlns:p="http://schemas.openxmlformats.org/presentationml/2006/main">
  <p:tag name="PA" val="v3.0.1"/>
</p:tagLst>
</file>

<file path=ppt/tags/tag52.xml><?xml version="1.0" encoding="utf-8"?>
<p:tagLst xmlns:p="http://schemas.openxmlformats.org/presentationml/2006/main">
  <p:tag name="PA" val="v3.0.1"/>
</p:tagLst>
</file>

<file path=ppt/tags/tag53.xml><?xml version="1.0" encoding="utf-8"?>
<p:tagLst xmlns:p="http://schemas.openxmlformats.org/presentationml/2006/main">
  <p:tag name="PA" val="v3.0.1"/>
</p:tagLst>
</file>

<file path=ppt/tags/tag54.xml><?xml version="1.0" encoding="utf-8"?>
<p:tagLst xmlns:p="http://schemas.openxmlformats.org/presentationml/2006/main">
  <p:tag name="PA" val="v3.0.1"/>
</p:tagLst>
</file>

<file path=ppt/tags/tag55.xml><?xml version="1.0" encoding="utf-8"?>
<p:tagLst xmlns:p="http://schemas.openxmlformats.org/presentationml/2006/main">
  <p:tag name="PA" val="v3.0.1"/>
</p:tagLst>
</file>

<file path=ppt/tags/tag56.xml><?xml version="1.0" encoding="utf-8"?>
<p:tagLst xmlns:p="http://schemas.openxmlformats.org/presentationml/2006/main">
  <p:tag name="NORDRI TOOLS WATERMARK" val="fejmiate"/>
</p:tagLst>
</file>

<file path=ppt/tags/tag6.xml><?xml version="1.0" encoding="utf-8"?>
<p:tagLst xmlns:p="http://schemas.openxmlformats.org/presentationml/2006/main">
  <p:tag name="NORDRI TOOLS WATERMARK" val="fejmiate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NORDRI TOOLS WATERMARK" val="fejmiate"/>
</p:tagLst>
</file>

<file path=ppt/tags/tag9.xml><?xml version="1.0" encoding="utf-8"?>
<p:tagLst xmlns:p="http://schemas.openxmlformats.org/presentationml/2006/main">
  <p:tag name="NORDRI TOOLS WATERMARK" val="fejmiate"/>
</p:tagLst>
</file>

<file path=ppt/theme/theme1.xml><?xml version="1.0" encoding="utf-8"?>
<a:theme xmlns:a="http://schemas.openxmlformats.org/drawingml/2006/main" name="Office 主题​​">
  <a:themeElements>
    <a:clrScheme name="ss-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F0EC"/>
      </a:accent1>
      <a:accent2>
        <a:srgbClr val="EFF8FD"/>
      </a:accent2>
      <a:accent3>
        <a:srgbClr val="F8D0D4"/>
      </a:accent3>
      <a:accent4>
        <a:srgbClr val="F2E6D6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56E9A"/>
        </a:solidFill>
        <a:ln>
          <a:noFill/>
        </a:ln>
        <a:effectLst>
          <a:outerShdw blurRad="152400" dist="76200" dir="5400000" algn="t" rotWithShape="0">
            <a:prstClr val="black">
              <a:alpha val="40000"/>
            </a:prstClr>
          </a:outerShdw>
        </a:effectLst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2400" b="0" i="0" u="none" strike="noStrike" kern="1200" cap="none" spc="0" normalizeH="0" baseline="0" noProof="0">
            <a:ln>
              <a:noFill/>
            </a:ln>
            <a:solidFill>
              <a:prstClr val="white"/>
            </a:solidFill>
            <a:effectLst/>
            <a:uLnTx/>
            <a:uFillTx/>
            <a:latin typeface="等线" panose="02010600030101010101"/>
            <a:ea typeface="等线" panose="02010600030101010101" pitchFamily="2" charset="-122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2722</Words>
  <Application>WPS 演示</Application>
  <PresentationFormat>宽屏</PresentationFormat>
  <Paragraphs>236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Wingdings</vt:lpstr>
      <vt:lpstr>等线</vt:lpstr>
      <vt:lpstr>等线</vt:lpstr>
      <vt:lpstr>Calibri</vt:lpstr>
      <vt:lpstr>微软雅黑 Light</vt:lpstr>
      <vt:lpstr>造字工房劲黑（非商用）常规体</vt:lpstr>
      <vt:lpstr>Open Sans</vt:lpstr>
      <vt:lpstr>方正正黑简体</vt:lpstr>
      <vt:lpstr>黑体</vt:lpstr>
      <vt:lpstr>微软雅黑</vt:lpstr>
      <vt:lpstr>Arial Unicode MS</vt:lpstr>
      <vt:lpstr>等线 Light</vt:lpstr>
      <vt:lpstr>★日文毛笔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2018-03-20T13:14:33Z</dcterms:created>
  <dcterms:modified xsi:type="dcterms:W3CDTF">2018-03-20T13:21:46Z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