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6" r:id="rId2"/>
    <p:sldId id="282"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1" r:id="rId17"/>
    <p:sldId id="272" r:id="rId18"/>
    <p:sldId id="273" r:id="rId19"/>
    <p:sldId id="274" r:id="rId20"/>
    <p:sldId id="275" r:id="rId21"/>
    <p:sldId id="276" r:id="rId22"/>
    <p:sldId id="277" r:id="rId23"/>
    <p:sldId id="278" r:id="rId24"/>
    <p:sldId id="279" r:id="rId25"/>
    <p:sldId id="281" r:id="rId26"/>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1CDA5"/>
    <a:srgbClr val="DC006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Sheet1!$B$4</c:f>
              <c:strCache>
                <c:ptCount val="1"/>
                <c:pt idx="0">
                  <c:v>male</c:v>
                </c:pt>
              </c:strCache>
            </c:strRef>
          </c:tx>
          <c:spPr>
            <a:solidFill>
              <a:srgbClr val="DC0064"/>
            </a:solidFill>
            <a:ln>
              <a:noFill/>
            </a:ln>
            <a:effectLst/>
          </c:spPr>
          <c:invertIfNegative val="0"/>
          <c:cat>
            <c:strRef>
              <c:f>Sheet1!$A$5:$A$8</c:f>
              <c:strCache>
                <c:ptCount val="4"/>
                <c:pt idx="0">
                  <c:v>A</c:v>
                </c:pt>
                <c:pt idx="1">
                  <c:v>B</c:v>
                </c:pt>
                <c:pt idx="2">
                  <c:v>C</c:v>
                </c:pt>
                <c:pt idx="3">
                  <c:v>D</c:v>
                </c:pt>
              </c:strCache>
            </c:strRef>
          </c:cat>
          <c:val>
            <c:numRef>
              <c:f>Sheet1!$B$5:$B$8</c:f>
              <c:numCache>
                <c:formatCode>General</c:formatCode>
                <c:ptCount val="4"/>
                <c:pt idx="0">
                  <c:v>4.3</c:v>
                </c:pt>
                <c:pt idx="1">
                  <c:v>2.5</c:v>
                </c:pt>
                <c:pt idx="2">
                  <c:v>3.5</c:v>
                </c:pt>
                <c:pt idx="3">
                  <c:v>4.5</c:v>
                </c:pt>
              </c:numCache>
            </c:numRef>
          </c:val>
        </c:ser>
        <c:ser>
          <c:idx val="1"/>
          <c:order val="1"/>
          <c:tx>
            <c:strRef>
              <c:f>Sheet1!$C$4</c:f>
              <c:strCache>
                <c:ptCount val="1"/>
                <c:pt idx="0">
                  <c:v>female</c:v>
                </c:pt>
              </c:strCache>
            </c:strRef>
          </c:tx>
          <c:spPr>
            <a:solidFill>
              <a:srgbClr val="DC0064"/>
            </a:solidFill>
            <a:ln>
              <a:noFill/>
            </a:ln>
            <a:effectLst/>
          </c:spPr>
          <c:invertIfNegative val="0"/>
          <c:cat>
            <c:strRef>
              <c:f>Sheet1!$A$5:$A$8</c:f>
              <c:strCache>
                <c:ptCount val="4"/>
                <c:pt idx="0">
                  <c:v>A</c:v>
                </c:pt>
                <c:pt idx="1">
                  <c:v>B</c:v>
                </c:pt>
                <c:pt idx="2">
                  <c:v>C</c:v>
                </c:pt>
                <c:pt idx="3">
                  <c:v>D</c:v>
                </c:pt>
              </c:strCache>
            </c:strRef>
          </c:cat>
          <c:val>
            <c:numRef>
              <c:f>Sheet1!$C$5:$C$8</c:f>
              <c:numCache>
                <c:formatCode>General</c:formatCode>
                <c:ptCount val="4"/>
                <c:pt idx="0">
                  <c:v>2.4</c:v>
                </c:pt>
                <c:pt idx="1">
                  <c:v>4.4000000000000004</c:v>
                </c:pt>
                <c:pt idx="2">
                  <c:v>1.8</c:v>
                </c:pt>
                <c:pt idx="3">
                  <c:v>2.8</c:v>
                </c:pt>
              </c:numCache>
            </c:numRef>
          </c:val>
        </c:ser>
        <c:dLbls>
          <c:showLegendKey val="0"/>
          <c:showVal val="0"/>
          <c:showCatName val="0"/>
          <c:showSerName val="0"/>
          <c:showPercent val="0"/>
          <c:showBubbleSize val="0"/>
        </c:dLbls>
        <c:gapWidth val="219"/>
        <c:overlap val="-27"/>
        <c:axId val="538208776"/>
        <c:axId val="538209168"/>
      </c:barChart>
      <c:catAx>
        <c:axId val="5382087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538209168"/>
        <c:crosses val="autoZero"/>
        <c:auto val="1"/>
        <c:lblAlgn val="ctr"/>
        <c:lblOffset val="100"/>
        <c:noMultiLvlLbl val="0"/>
      </c:catAx>
      <c:valAx>
        <c:axId val="538209168"/>
        <c:scaling>
          <c:orientation val="minMax"/>
        </c:scaling>
        <c:delete val="1"/>
        <c:axPos val="l"/>
        <c:numFmt formatCode="General" sourceLinked="1"/>
        <c:majorTickMark val="none"/>
        <c:minorTickMark val="none"/>
        <c:tickLblPos val="nextTo"/>
        <c:crossAx val="538208776"/>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2017/10/8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2017/10/8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2017/10/8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2017/10/8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2017/10/8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2017/10/8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pic>
        <p:nvPicPr>
          <p:cNvPr id="4" name="图片 3" descr="16sucai_201611051022"/>
          <p:cNvPicPr>
            <a:picLocks noChangeAspect="1"/>
          </p:cNvPicPr>
          <p:nvPr/>
        </p:nvPicPr>
        <p:blipFill>
          <a:blip r:embed="rId3"/>
          <a:stretch>
            <a:fillRect/>
          </a:stretch>
        </p:blipFill>
        <p:spPr>
          <a:xfrm>
            <a:off x="2667000" y="442595"/>
            <a:ext cx="6421755" cy="3607435"/>
          </a:xfrm>
          <a:prstGeom prst="rect">
            <a:avLst/>
          </a:prstGeom>
          <a:effectLst>
            <a:outerShdw blurRad="50800" dist="38100" dir="2700000" algn="tl" rotWithShape="0">
              <a:prstClr val="black">
                <a:alpha val="40000"/>
              </a:prstClr>
            </a:outerShdw>
          </a:effectLst>
        </p:spPr>
      </p:pic>
      <p:sp>
        <p:nvSpPr>
          <p:cNvPr id="48" name="文本框 47"/>
          <p:cNvSpPr txBox="1"/>
          <p:nvPr/>
        </p:nvSpPr>
        <p:spPr>
          <a:xfrm>
            <a:off x="3181350" y="3850005"/>
            <a:ext cx="5570220" cy="906145"/>
          </a:xfrm>
          <a:prstGeom prst="rect">
            <a:avLst/>
          </a:prstGeom>
          <a:noFill/>
        </p:spPr>
        <p:txBody>
          <a:bodyPr wrap="square" lIns="91438" tIns="45719" rIns="91438" bIns="45719" rtlCol="0">
            <a:spAutoFit/>
          </a:bodyPr>
          <a:lstStyle/>
          <a:p>
            <a:pPr algn="dist"/>
            <a:r>
              <a:rPr lang="zh-CN" altLang="en-US" sz="5000" b="1" dirty="0">
                <a:ln w="0"/>
                <a:solidFill>
                  <a:schemeClr val="tx2"/>
                </a:solidFill>
                <a:latin typeface="微软雅黑" panose="020B0503020204020204" charset="-122"/>
                <a:ea typeface="微软雅黑" panose="020B0503020204020204" charset="-122"/>
              </a:rPr>
              <a:t>政府工作报告模板</a:t>
            </a:r>
          </a:p>
        </p:txBody>
      </p:sp>
      <p:sp>
        <p:nvSpPr>
          <p:cNvPr id="44" name="文本框 43"/>
          <p:cNvSpPr txBox="1"/>
          <p:nvPr/>
        </p:nvSpPr>
        <p:spPr>
          <a:xfrm>
            <a:off x="3223260" y="4605655"/>
            <a:ext cx="5091430" cy="547370"/>
          </a:xfrm>
          <a:prstGeom prst="rect">
            <a:avLst/>
          </a:prstGeom>
          <a:noFill/>
        </p:spPr>
        <p:txBody>
          <a:bodyPr wrap="square" lIns="91436" tIns="45718" rIns="91436" bIns="45718" rtlCol="0">
            <a:spAutoFit/>
          </a:bodyPr>
          <a:lstStyle/>
          <a:p>
            <a:pPr algn="ctr">
              <a:lnSpc>
                <a:spcPct val="100000"/>
              </a:lnSpc>
            </a:pPr>
            <a:r>
              <a:rPr lang="en-US" altLang="zh-CN" sz="1500" b="1" spc="600" dirty="0">
                <a:solidFill>
                  <a:schemeClr val="bg1">
                    <a:lumMod val="50000"/>
                    <a:alpha val="78000"/>
                  </a:schemeClr>
                </a:solidFill>
                <a:latin typeface="华文中宋" panose="02010600040101010101" charset="-122"/>
                <a:ea typeface="华文中宋" panose="02010600040101010101" charset="-122"/>
                <a:cs typeface="Segoe UI Semilight" panose="020B0402040204020203" pitchFamily="34" charset="0"/>
              </a:rPr>
              <a:t>The Graduation Thesis Defense</a:t>
            </a:r>
            <a:endParaRPr lang="zh-CN" altLang="en-US" sz="1500" b="1" spc="600" dirty="0">
              <a:solidFill>
                <a:schemeClr val="bg1">
                  <a:lumMod val="50000"/>
                  <a:alpha val="78000"/>
                </a:schemeClr>
              </a:solidFill>
              <a:latin typeface="华文中宋" panose="02010600040101010101" charset="-122"/>
              <a:ea typeface="华文中宋" panose="02010600040101010101" charset="-122"/>
              <a:cs typeface="Segoe UI Semilight" panose="020B0402040204020203" pitchFamily="34" charset="0"/>
            </a:endParaRPr>
          </a:p>
        </p:txBody>
      </p:sp>
    </p:spTree>
  </p:cSld>
  <p:clrMapOvr>
    <a:masterClrMapping/>
  </p:clrMapOvr>
  <p:transition advTm="4899">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2000" fill="hold"/>
                                        <p:tgtEl>
                                          <p:spTgt spid="4"/>
                                        </p:tgtEl>
                                        <p:attrNameLst>
                                          <p:attrName>ppt_w</p:attrName>
                                        </p:attrNameLst>
                                      </p:cBhvr>
                                      <p:tavLst>
                                        <p:tav tm="0">
                                          <p:val>
                                            <p:fltVal val="0"/>
                                          </p:val>
                                        </p:tav>
                                        <p:tav tm="100000">
                                          <p:val>
                                            <p:strVal val="#ppt_w"/>
                                          </p:val>
                                        </p:tav>
                                      </p:tavLst>
                                    </p:anim>
                                    <p:anim calcmode="lin" valueType="num">
                                      <p:cBhvr>
                                        <p:cTn id="8" dur="2000" fill="hold"/>
                                        <p:tgtEl>
                                          <p:spTgt spid="4"/>
                                        </p:tgtEl>
                                        <p:attrNameLst>
                                          <p:attrName>ppt_h</p:attrName>
                                        </p:attrNameLst>
                                      </p:cBhvr>
                                      <p:tavLst>
                                        <p:tav tm="0">
                                          <p:val>
                                            <p:fltVal val="0"/>
                                          </p:val>
                                        </p:tav>
                                        <p:tav tm="100000">
                                          <p:val>
                                            <p:strVal val="#ppt_h"/>
                                          </p:val>
                                        </p:tav>
                                      </p:tavLst>
                                    </p:anim>
                                    <p:animEffect transition="in" filter="fade">
                                      <p:cBhvr>
                                        <p:cTn id="9" dur="2000"/>
                                        <p:tgtEl>
                                          <p:spTgt spid="4"/>
                                        </p:tgtEl>
                                      </p:cBhvr>
                                    </p:animEffect>
                                  </p:childTnLst>
                                </p:cTn>
                              </p:par>
                            </p:childTnLst>
                          </p:cTn>
                        </p:par>
                        <p:par>
                          <p:cTn id="10" fill="hold">
                            <p:stCondLst>
                              <p:cond delay="2000"/>
                            </p:stCondLst>
                            <p:childTnLst>
                              <p:par>
                                <p:cTn id="11" presetID="41" presetClass="entr" presetSubtype="0" fill="hold" grpId="0" nodeType="afterEffect">
                                  <p:stCondLst>
                                    <p:cond delay="0"/>
                                  </p:stCondLst>
                                  <p:iterate type="lt">
                                    <p:tmPct val="10000"/>
                                  </p:iterate>
                                  <p:childTnLst>
                                    <p:set>
                                      <p:cBhvr>
                                        <p:cTn id="12" dur="1" fill="hold">
                                          <p:stCondLst>
                                            <p:cond delay="0"/>
                                          </p:stCondLst>
                                        </p:cTn>
                                        <p:tgtEl>
                                          <p:spTgt spid="48"/>
                                        </p:tgtEl>
                                        <p:attrNameLst>
                                          <p:attrName>style.visibility</p:attrName>
                                        </p:attrNameLst>
                                      </p:cBhvr>
                                      <p:to>
                                        <p:strVal val="visible"/>
                                      </p:to>
                                    </p:set>
                                    <p:anim calcmode="lin" valueType="num">
                                      <p:cBhvr>
                                        <p:cTn id="13" dur="500" fill="hold"/>
                                        <p:tgtEl>
                                          <p:spTgt spid="48"/>
                                        </p:tgtEl>
                                        <p:attrNameLst>
                                          <p:attrName>ppt_x</p:attrName>
                                        </p:attrNameLst>
                                      </p:cBhvr>
                                      <p:tavLst>
                                        <p:tav tm="0">
                                          <p:val>
                                            <p:strVal val="#ppt_x"/>
                                          </p:val>
                                        </p:tav>
                                        <p:tav tm="50000">
                                          <p:val>
                                            <p:strVal val="#ppt_x+.1"/>
                                          </p:val>
                                        </p:tav>
                                        <p:tav tm="100000">
                                          <p:val>
                                            <p:strVal val="#ppt_x"/>
                                          </p:val>
                                        </p:tav>
                                      </p:tavLst>
                                    </p:anim>
                                    <p:anim calcmode="lin" valueType="num">
                                      <p:cBhvr>
                                        <p:cTn id="14" dur="500" fill="hold"/>
                                        <p:tgtEl>
                                          <p:spTgt spid="48"/>
                                        </p:tgtEl>
                                        <p:attrNameLst>
                                          <p:attrName>ppt_y</p:attrName>
                                        </p:attrNameLst>
                                      </p:cBhvr>
                                      <p:tavLst>
                                        <p:tav tm="0">
                                          <p:val>
                                            <p:strVal val="#ppt_y"/>
                                          </p:val>
                                        </p:tav>
                                        <p:tav tm="100000">
                                          <p:val>
                                            <p:strVal val="#ppt_y"/>
                                          </p:val>
                                        </p:tav>
                                      </p:tavLst>
                                    </p:anim>
                                    <p:anim calcmode="lin" valueType="num">
                                      <p:cBhvr>
                                        <p:cTn id="15" dur="500" fill="hold"/>
                                        <p:tgtEl>
                                          <p:spTgt spid="48"/>
                                        </p:tgtEl>
                                        <p:attrNameLst>
                                          <p:attrName>ppt_h</p:attrName>
                                        </p:attrNameLst>
                                      </p:cBhvr>
                                      <p:tavLst>
                                        <p:tav tm="0">
                                          <p:val>
                                            <p:strVal val="#ppt_h/10"/>
                                          </p:val>
                                        </p:tav>
                                        <p:tav tm="50000">
                                          <p:val>
                                            <p:strVal val="#ppt_h+.01"/>
                                          </p:val>
                                        </p:tav>
                                        <p:tav tm="100000">
                                          <p:val>
                                            <p:strVal val="#ppt_h"/>
                                          </p:val>
                                        </p:tav>
                                      </p:tavLst>
                                    </p:anim>
                                    <p:anim calcmode="lin" valueType="num">
                                      <p:cBhvr>
                                        <p:cTn id="16" dur="500" fill="hold"/>
                                        <p:tgtEl>
                                          <p:spTgt spid="48"/>
                                        </p:tgtEl>
                                        <p:attrNameLst>
                                          <p:attrName>ppt_w</p:attrName>
                                        </p:attrNameLst>
                                      </p:cBhvr>
                                      <p:tavLst>
                                        <p:tav tm="0">
                                          <p:val>
                                            <p:strVal val="#ppt_w/10"/>
                                          </p:val>
                                        </p:tav>
                                        <p:tav tm="50000">
                                          <p:val>
                                            <p:strVal val="#ppt_w+.01"/>
                                          </p:val>
                                        </p:tav>
                                        <p:tav tm="100000">
                                          <p:val>
                                            <p:strVal val="#ppt_w"/>
                                          </p:val>
                                        </p:tav>
                                      </p:tavLst>
                                    </p:anim>
                                    <p:animEffect transition="in" filter="fade">
                                      <p:cBhvr>
                                        <p:cTn id="17" dur="500" tmFilter="0,0; .5, 1; 1, 1"/>
                                        <p:tgtEl>
                                          <p:spTgt spid="48"/>
                                        </p:tgtEl>
                                      </p:cBhvr>
                                    </p:animEffect>
                                  </p:childTnLst>
                                </p:cTn>
                              </p:par>
                            </p:childTnLst>
                          </p:cTn>
                        </p:par>
                        <p:par>
                          <p:cTn id="18" fill="hold">
                            <p:stCondLst>
                              <p:cond delay="2849"/>
                            </p:stCondLst>
                            <p:childTnLst>
                              <p:par>
                                <p:cTn id="19" presetID="47" presetClass="entr" presetSubtype="0" fill="hold" grpId="0" nodeType="afterEffect">
                                  <p:stCondLst>
                                    <p:cond delay="0"/>
                                  </p:stCondLst>
                                  <p:childTnLst>
                                    <p:set>
                                      <p:cBhvr>
                                        <p:cTn id="20" dur="1" fill="hold">
                                          <p:stCondLst>
                                            <p:cond delay="0"/>
                                          </p:stCondLst>
                                        </p:cTn>
                                        <p:tgtEl>
                                          <p:spTgt spid="44"/>
                                        </p:tgtEl>
                                        <p:attrNameLst>
                                          <p:attrName>style.visibility</p:attrName>
                                        </p:attrNameLst>
                                      </p:cBhvr>
                                      <p:to>
                                        <p:strVal val="visible"/>
                                      </p:to>
                                    </p:set>
                                    <p:animEffect transition="in" filter="fade">
                                      <p:cBhvr>
                                        <p:cTn id="21" dur="1000"/>
                                        <p:tgtEl>
                                          <p:spTgt spid="44"/>
                                        </p:tgtEl>
                                      </p:cBhvr>
                                    </p:animEffect>
                                    <p:anim calcmode="lin" valueType="num">
                                      <p:cBhvr>
                                        <p:cTn id="22" dur="1000" fill="hold"/>
                                        <p:tgtEl>
                                          <p:spTgt spid="44"/>
                                        </p:tgtEl>
                                        <p:attrNameLst>
                                          <p:attrName>ppt_x</p:attrName>
                                        </p:attrNameLst>
                                      </p:cBhvr>
                                      <p:tavLst>
                                        <p:tav tm="0">
                                          <p:val>
                                            <p:strVal val="#ppt_x"/>
                                          </p:val>
                                        </p:tav>
                                        <p:tav tm="100000">
                                          <p:val>
                                            <p:strVal val="#ppt_x"/>
                                          </p:val>
                                        </p:tav>
                                      </p:tavLst>
                                    </p:anim>
                                    <p:anim calcmode="lin" valueType="num">
                                      <p:cBhvr>
                                        <p:cTn id="23" dur="10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43"/>
          <p:cNvSpPr/>
          <p:nvPr/>
        </p:nvSpPr>
        <p:spPr>
          <a:xfrm>
            <a:off x="2456365" y="252859"/>
            <a:ext cx="9735639" cy="484285"/>
          </a:xfrm>
          <a:prstGeom prst="rect">
            <a:avLst/>
          </a:prstGeom>
          <a:gradFill>
            <a:gsLst>
              <a:gs pos="0">
                <a:schemeClr val="accent1">
                  <a:lumMod val="5000"/>
                  <a:lumOff val="95000"/>
                  <a:alpha val="0"/>
                </a:schemeClr>
              </a:gs>
              <a:gs pos="78000">
                <a:srgbClr val="DC0064"/>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46" name="文本框 45"/>
          <p:cNvSpPr txBox="1"/>
          <p:nvPr/>
        </p:nvSpPr>
        <p:spPr>
          <a:xfrm>
            <a:off x="647718" y="267582"/>
            <a:ext cx="1705610" cy="481965"/>
          </a:xfrm>
          <a:prstGeom prst="rect">
            <a:avLst/>
          </a:prstGeom>
          <a:noFill/>
        </p:spPr>
        <p:txBody>
          <a:bodyPr wrap="none" lIns="91436" tIns="45718" rIns="91436" bIns="45718" rtlCol="0">
            <a:spAutoFit/>
          </a:bodyPr>
          <a:lstStyle/>
          <a:p>
            <a:pPr algn="l"/>
            <a:r>
              <a:rPr lang="zh-CN" altLang="en-US" sz="2400" spc="600" dirty="0">
                <a:solidFill>
                  <a:schemeClr val="tx2"/>
                </a:solidFill>
                <a:latin typeface="微软雅黑" panose="020B0503020204020204" charset="-122"/>
                <a:ea typeface="微软雅黑" panose="020B0503020204020204" charset="-122"/>
              </a:rPr>
              <a:t>添加标题</a:t>
            </a:r>
          </a:p>
        </p:txBody>
      </p:sp>
      <p:sp>
        <p:nvSpPr>
          <p:cNvPr id="47" name="矩形 46"/>
          <p:cNvSpPr/>
          <p:nvPr/>
        </p:nvSpPr>
        <p:spPr>
          <a:xfrm>
            <a:off x="2607675" y="324999"/>
            <a:ext cx="1953551" cy="384719"/>
          </a:xfrm>
          <a:prstGeom prst="rect">
            <a:avLst/>
          </a:prstGeom>
        </p:spPr>
        <p:txBody>
          <a:bodyPr wrap="none" lIns="91436" tIns="45718" rIns="91436" bIns="45718">
            <a:spAutoFit/>
          </a:bodyPr>
          <a:lstStyle/>
          <a:p>
            <a:pPr algn="ctr"/>
            <a:r>
              <a:rPr lang="en-US" altLang="zh-CN" dirty="0">
                <a:solidFill>
                  <a:schemeClr val="bg1"/>
                </a:solidFill>
                <a:latin typeface="微软雅黑" panose="020B0503020204020204" charset="-122"/>
                <a:ea typeface="微软雅黑" panose="020B0503020204020204" charset="-122"/>
              </a:rPr>
              <a:t>BIBLIOGRAPHY</a:t>
            </a:r>
          </a:p>
        </p:txBody>
      </p:sp>
      <p:grpSp>
        <p:nvGrpSpPr>
          <p:cNvPr id="49" name="组 48"/>
          <p:cNvGrpSpPr/>
          <p:nvPr/>
        </p:nvGrpSpPr>
        <p:grpSpPr>
          <a:xfrm>
            <a:off x="11454130" y="252730"/>
            <a:ext cx="737870" cy="484505"/>
            <a:chOff x="11454105" y="252856"/>
            <a:chExt cx="737892" cy="484288"/>
          </a:xfrm>
          <a:solidFill>
            <a:srgbClr val="DC0064"/>
          </a:solidFill>
        </p:grpSpPr>
        <p:grpSp>
          <p:nvGrpSpPr>
            <p:cNvPr id="51" name="组 50"/>
            <p:cNvGrpSpPr/>
            <p:nvPr/>
          </p:nvGrpSpPr>
          <p:grpSpPr>
            <a:xfrm>
              <a:off x="12039604" y="252856"/>
              <a:ext cx="152393" cy="484287"/>
              <a:chOff x="12039604" y="252856"/>
              <a:chExt cx="152393" cy="484287"/>
            </a:xfrm>
            <a:grpFill/>
          </p:grpSpPr>
          <p:sp>
            <p:nvSpPr>
              <p:cNvPr id="55" name="圆角矩形 54"/>
              <p:cNvSpPr/>
              <p:nvPr/>
            </p:nvSpPr>
            <p:spPr>
              <a:xfrm rot="16200000" flipV="1">
                <a:off x="12072988" y="518121"/>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rot="16200000" flipV="1">
                <a:off x="12072988" y="618134"/>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16200000" flipV="1">
                <a:off x="12072988" y="321750"/>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rot="16200000" flipV="1">
                <a:off x="12072988" y="421763"/>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rot="16200000" flipV="1">
                <a:off x="12072987" y="219473"/>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99"/>
            <p:cNvGrpSpPr/>
            <p:nvPr/>
          </p:nvGrpSpPr>
          <p:grpSpPr>
            <a:xfrm>
              <a:off x="11454105" y="252857"/>
              <a:ext cx="491115" cy="484287"/>
              <a:chOff x="1528923" y="220268"/>
              <a:chExt cx="1284096" cy="1266241"/>
            </a:xfrm>
            <a:grpFill/>
          </p:grpSpPr>
          <p:sp>
            <p:nvSpPr>
              <p:cNvPr id="53" name="圆角矩形 52"/>
              <p:cNvSpPr/>
              <p:nvPr/>
            </p:nvSpPr>
            <p:spPr>
              <a:xfrm rot="16200000" flipV="1">
                <a:off x="1537850" y="211341"/>
                <a:ext cx="1266241" cy="1284096"/>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96"/>
              <p:cNvSpPr/>
              <p:nvPr/>
            </p:nvSpPr>
            <p:spPr bwMode="auto">
              <a:xfrm>
                <a:off x="1804148" y="499514"/>
                <a:ext cx="733647" cy="707752"/>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grpSp>
      </p:grpSp>
      <p:pic>
        <p:nvPicPr>
          <p:cNvPr id="2" name="图片 1" descr="Z0005"/>
          <p:cNvPicPr>
            <a:picLocks noChangeAspect="1"/>
          </p:cNvPicPr>
          <p:nvPr/>
        </p:nvPicPr>
        <p:blipFill>
          <a:blip r:embed="rId2"/>
          <a:stretch>
            <a:fillRect/>
          </a:stretch>
        </p:blipFill>
        <p:spPr>
          <a:xfrm>
            <a:off x="-142240" y="27305"/>
            <a:ext cx="986155" cy="878205"/>
          </a:xfrm>
          <a:prstGeom prst="rect">
            <a:avLst/>
          </a:prstGeom>
        </p:spPr>
      </p:pic>
      <p:grpSp>
        <p:nvGrpSpPr>
          <p:cNvPr id="3" name="组合 2"/>
          <p:cNvGrpSpPr/>
          <p:nvPr/>
        </p:nvGrpSpPr>
        <p:grpSpPr>
          <a:xfrm>
            <a:off x="1254850" y="2183507"/>
            <a:ext cx="3306471" cy="3273825"/>
            <a:chOff x="1300233" y="1995959"/>
            <a:chExt cx="3306471" cy="3273825"/>
          </a:xfrm>
          <a:blipFill rotWithShape="1">
            <a:blip r:embed="rId3"/>
            <a:stretch>
              <a:fillRect/>
            </a:stretch>
          </a:blipFill>
        </p:grpSpPr>
        <p:sp>
          <p:nvSpPr>
            <p:cNvPr id="31" name="圆角矩形 20"/>
            <p:cNvSpPr/>
            <p:nvPr/>
          </p:nvSpPr>
          <p:spPr>
            <a:xfrm>
              <a:off x="1432848" y="2127265"/>
              <a:ext cx="3041242" cy="3011214"/>
            </a:xfrm>
            <a:prstGeom prst="ellipse">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p>
          </p:txBody>
        </p:sp>
        <p:sp>
          <p:nvSpPr>
            <p:cNvPr id="32" name="圆角矩形 20"/>
            <p:cNvSpPr/>
            <p:nvPr/>
          </p:nvSpPr>
          <p:spPr>
            <a:xfrm>
              <a:off x="1300233" y="1995959"/>
              <a:ext cx="3306471" cy="3273825"/>
            </a:xfrm>
            <a:prstGeom prst="ellipse">
              <a:avLst/>
            </a:prstGeom>
            <a:grpFill/>
            <a:ln w="15875">
              <a:solidFill>
                <a:srgbClr val="DC006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anose="020B0503020204020204" charset="-122"/>
                <a:ea typeface="微软雅黑" panose="020B0503020204020204" charset="-122"/>
              </a:endParaRPr>
            </a:p>
          </p:txBody>
        </p:sp>
      </p:grpSp>
      <p:grpSp>
        <p:nvGrpSpPr>
          <p:cNvPr id="39" name="组合 38"/>
          <p:cNvGrpSpPr/>
          <p:nvPr/>
        </p:nvGrpSpPr>
        <p:grpSpPr>
          <a:xfrm>
            <a:off x="7465427" y="2375650"/>
            <a:ext cx="1435935" cy="1421759"/>
            <a:chOff x="1335867" y="2521914"/>
            <a:chExt cx="1416962" cy="1402972"/>
          </a:xfrm>
          <a:blipFill rotWithShape="1">
            <a:blip r:embed="rId3"/>
            <a:stretch>
              <a:fillRect/>
            </a:stretch>
          </a:blipFill>
        </p:grpSpPr>
        <p:sp>
          <p:nvSpPr>
            <p:cNvPr id="40" name="圆角矩形 20"/>
            <p:cNvSpPr/>
            <p:nvPr/>
          </p:nvSpPr>
          <p:spPr>
            <a:xfrm>
              <a:off x="1406797" y="2578184"/>
              <a:ext cx="1303300" cy="1290432"/>
            </a:xfrm>
            <a:prstGeom prst="ellipse">
              <a:avLst/>
            </a:prstGeom>
            <a:grp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rgbClr val="FFFFFF"/>
                </a:solidFill>
                <a:latin typeface="微软雅黑" panose="020B0503020204020204" charset="-122"/>
                <a:ea typeface="微软雅黑" panose="020B0503020204020204" charset="-122"/>
              </a:endParaRPr>
            </a:p>
          </p:txBody>
        </p:sp>
        <p:sp>
          <p:nvSpPr>
            <p:cNvPr id="41" name="圆角矩形 20"/>
            <p:cNvSpPr/>
            <p:nvPr/>
          </p:nvSpPr>
          <p:spPr>
            <a:xfrm>
              <a:off x="1335867" y="2521914"/>
              <a:ext cx="1416962" cy="1402972"/>
            </a:xfrm>
            <a:prstGeom prst="ellipse">
              <a:avLst/>
            </a:prstGeom>
            <a:grpFill/>
            <a:ln w="15875">
              <a:no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solidFill>
                  <a:srgbClr val="FFFFFF"/>
                </a:solidFill>
                <a:latin typeface="微软雅黑" panose="020B0503020204020204" charset="-122"/>
                <a:ea typeface="微软雅黑" panose="020B0503020204020204" charset="-122"/>
              </a:endParaRPr>
            </a:p>
          </p:txBody>
        </p:sp>
      </p:grpSp>
      <p:sp>
        <p:nvSpPr>
          <p:cNvPr id="37" name="圆角矩形 20"/>
          <p:cNvSpPr/>
          <p:nvPr/>
        </p:nvSpPr>
        <p:spPr>
          <a:xfrm>
            <a:off x="7168911" y="4098310"/>
            <a:ext cx="1320751" cy="1307712"/>
          </a:xfrm>
          <a:prstGeom prst="ellipse">
            <a:avLst/>
          </a:prstGeom>
          <a:blipFill rotWithShape="1">
            <a:blip r:embed="rId3"/>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p>
        </p:txBody>
      </p:sp>
      <p:sp>
        <p:nvSpPr>
          <p:cNvPr id="38" name="圆角矩形 20"/>
          <p:cNvSpPr/>
          <p:nvPr/>
        </p:nvSpPr>
        <p:spPr>
          <a:xfrm>
            <a:off x="7111319" y="4041288"/>
            <a:ext cx="1435935" cy="1421759"/>
          </a:xfrm>
          <a:prstGeom prst="ellipse">
            <a:avLst/>
          </a:prstGeom>
          <a:noFill/>
          <a:ln w="15875">
            <a:solidFill>
              <a:srgbClr val="DC006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4000" dirty="0">
              <a:latin typeface="微软雅黑" panose="020B0503020204020204" charset="-122"/>
              <a:ea typeface="微软雅黑" panose="020B0503020204020204" charset="-122"/>
            </a:endParaRPr>
          </a:p>
        </p:txBody>
      </p:sp>
      <p:sp>
        <p:nvSpPr>
          <p:cNvPr id="34" name="圆角矩形 20"/>
          <p:cNvSpPr/>
          <p:nvPr/>
        </p:nvSpPr>
        <p:spPr>
          <a:xfrm>
            <a:off x="8703683" y="3435685"/>
            <a:ext cx="1848564" cy="1830312"/>
          </a:xfrm>
          <a:prstGeom prst="ellipse">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4000" dirty="0">
              <a:latin typeface="微软雅黑" panose="020B0503020204020204" charset="-122"/>
              <a:ea typeface="微软雅黑" panose="020B0503020204020204" charset="-122"/>
            </a:endParaRPr>
          </a:p>
        </p:txBody>
      </p:sp>
      <p:sp>
        <p:nvSpPr>
          <p:cNvPr id="35" name="圆角矩形 20"/>
          <p:cNvSpPr/>
          <p:nvPr/>
        </p:nvSpPr>
        <p:spPr>
          <a:xfrm>
            <a:off x="8621365" y="3341803"/>
            <a:ext cx="2009779" cy="1989936"/>
          </a:xfrm>
          <a:prstGeom prst="ellipse">
            <a:avLst/>
          </a:prstGeom>
          <a:noFill/>
          <a:ln w="15875">
            <a:solidFill>
              <a:srgbClr val="DC006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4000" dirty="0">
              <a:latin typeface="微软雅黑" panose="020B0503020204020204" charset="-122"/>
              <a:ea typeface="微软雅黑" panose="020B0503020204020204" charset="-122"/>
            </a:endParaRPr>
          </a:p>
        </p:txBody>
      </p:sp>
      <p:sp>
        <p:nvSpPr>
          <p:cNvPr id="4" name="圆角矩形 3"/>
          <p:cNvSpPr/>
          <p:nvPr/>
        </p:nvSpPr>
        <p:spPr>
          <a:xfrm rot="10800000" flipV="1">
            <a:off x="1006219" y="1246039"/>
            <a:ext cx="1299872" cy="491115"/>
          </a:xfrm>
          <a:prstGeom prst="roundRect">
            <a:avLst>
              <a:gd name="adj" fmla="val 5039"/>
            </a:avLst>
          </a:prstGeom>
          <a:solidFill>
            <a:srgbClr val="DC006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zh-CN" altLang="en-US" sz="2400" dirty="0"/>
              <a:t>关键词</a:t>
            </a:r>
          </a:p>
        </p:txBody>
      </p:sp>
      <p:sp>
        <p:nvSpPr>
          <p:cNvPr id="60" name="矩形 59"/>
          <p:cNvSpPr/>
          <p:nvPr/>
        </p:nvSpPr>
        <p:spPr>
          <a:xfrm>
            <a:off x="2540359" y="1165133"/>
            <a:ext cx="8239260" cy="723900"/>
          </a:xfrm>
          <a:prstGeom prst="rect">
            <a:avLst/>
          </a:prstGeom>
        </p:spPr>
        <p:txBody>
          <a:bodyPr wrap="square" lIns="91436" tIns="45718" rIns="91436" bIns="45718">
            <a:spAutoFit/>
          </a:bodyPr>
          <a:lstStyle/>
          <a:p>
            <a:pPr>
              <a:lnSpc>
                <a:spcPct val="130000"/>
              </a:lnSpc>
            </a:pPr>
            <a:r>
              <a:rPr lang="zh-CN" altLang="en-US" sz="1600" dirty="0">
                <a:solidFill>
                  <a:schemeClr val="bg2">
                    <a:lumMod val="50000"/>
                  </a:schemeClr>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grpSp>
        <p:nvGrpSpPr>
          <p:cNvPr id="19" name="组合 18"/>
          <p:cNvGrpSpPr/>
          <p:nvPr/>
        </p:nvGrpSpPr>
        <p:grpSpPr>
          <a:xfrm rot="20638227">
            <a:off x="4752897" y="2091455"/>
            <a:ext cx="1937447" cy="3637043"/>
            <a:chOff x="4121315" y="642428"/>
            <a:chExt cx="2509212" cy="4731232"/>
          </a:xfrm>
        </p:grpSpPr>
        <p:cxnSp>
          <p:nvCxnSpPr>
            <p:cNvPr id="42" name="直接连接符 41"/>
            <p:cNvCxnSpPr/>
            <p:nvPr/>
          </p:nvCxnSpPr>
          <p:spPr>
            <a:xfrm>
              <a:off x="4542014" y="1292601"/>
              <a:ext cx="2088513" cy="4081059"/>
            </a:xfrm>
            <a:prstGeom prst="line">
              <a:avLst/>
            </a:prstGeom>
            <a:ln w="3175">
              <a:solidFill>
                <a:srgbClr val="DC0064">
                  <a:alpha val="33000"/>
                </a:srgbClr>
              </a:solidFill>
              <a:headEnd type="diamond"/>
              <a:tailEnd type="diamond"/>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4121315" y="642428"/>
              <a:ext cx="1152114" cy="2292893"/>
            </a:xfrm>
            <a:prstGeom prst="line">
              <a:avLst/>
            </a:prstGeom>
            <a:ln w="3175">
              <a:solidFill>
                <a:srgbClr val="DC0064">
                  <a:alpha val="33000"/>
                </a:srgbClr>
              </a:solidFill>
              <a:headEnd type="diamond"/>
              <a:tailEnd type="diamond"/>
            </a:ln>
          </p:spPr>
          <p:style>
            <a:lnRef idx="1">
              <a:schemeClr val="accent1"/>
            </a:lnRef>
            <a:fillRef idx="0">
              <a:schemeClr val="accent1"/>
            </a:fillRef>
            <a:effectRef idx="0">
              <a:schemeClr val="accent1"/>
            </a:effectRef>
            <a:fontRef idx="minor">
              <a:schemeClr val="tx1"/>
            </a:fontRef>
          </p:style>
        </p:cxnSp>
      </p:grpSp>
      <p:sp>
        <p:nvSpPr>
          <p:cNvPr id="5" name="圆角矩形 20"/>
          <p:cNvSpPr/>
          <p:nvPr/>
        </p:nvSpPr>
        <p:spPr>
          <a:xfrm>
            <a:off x="7385685" y="2300605"/>
            <a:ext cx="1605280" cy="1590040"/>
          </a:xfrm>
          <a:prstGeom prst="ellipse">
            <a:avLst/>
          </a:prstGeom>
          <a:noFill/>
          <a:ln w="15875">
            <a:solidFill>
              <a:srgbClr val="DC006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4000" dirty="0">
              <a:latin typeface="微软雅黑" panose="020B0503020204020204" charset="-122"/>
              <a:ea typeface="微软雅黑" panose="020B0503020204020204" charset="-122"/>
            </a:endParaRPr>
          </a:p>
        </p:txBody>
      </p:sp>
    </p:spTree>
  </p:cSld>
  <p:clrMapOvr>
    <a:masterClrMapping/>
  </p:clrMapOvr>
  <p:transition advTm="1732">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500" fill="hold"/>
                                        <p:tgtEl>
                                          <p:spTgt spid="60"/>
                                        </p:tgtEl>
                                        <p:attrNameLst>
                                          <p:attrName>ppt_x</p:attrName>
                                        </p:attrNameLst>
                                      </p:cBhvr>
                                      <p:tavLst>
                                        <p:tav tm="0">
                                          <p:val>
                                            <p:strVal val="0-#ppt_w/2"/>
                                          </p:val>
                                        </p:tav>
                                        <p:tav tm="100000">
                                          <p:val>
                                            <p:strVal val="#ppt_x"/>
                                          </p:val>
                                        </p:tav>
                                      </p:tavLst>
                                    </p:anim>
                                    <p:anim calcmode="lin" valueType="num">
                                      <p:cBhvr additive="base">
                                        <p:cTn id="12" dur="500" fill="hold"/>
                                        <p:tgtEl>
                                          <p:spTgt spid="60"/>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par>
                                <p:cTn id="19" presetID="53" presetClass="entr" presetSubtype="16" fill="hold" nodeType="withEffect">
                                  <p:stCondLst>
                                    <p:cond delay="0"/>
                                  </p:stCondLst>
                                  <p:childTnLst>
                                    <p:set>
                                      <p:cBhvr>
                                        <p:cTn id="20" dur="1" fill="hold">
                                          <p:stCondLst>
                                            <p:cond delay="0"/>
                                          </p:stCondLst>
                                        </p:cTn>
                                        <p:tgtEl>
                                          <p:spTgt spid="39"/>
                                        </p:tgtEl>
                                        <p:attrNameLst>
                                          <p:attrName>style.visibility</p:attrName>
                                        </p:attrNameLst>
                                      </p:cBhvr>
                                      <p:to>
                                        <p:strVal val="visible"/>
                                      </p:to>
                                    </p:set>
                                    <p:anim calcmode="lin" valueType="num">
                                      <p:cBhvr>
                                        <p:cTn id="21" dur="500" fill="hold"/>
                                        <p:tgtEl>
                                          <p:spTgt spid="39"/>
                                        </p:tgtEl>
                                        <p:attrNameLst>
                                          <p:attrName>ppt_w</p:attrName>
                                        </p:attrNameLst>
                                      </p:cBhvr>
                                      <p:tavLst>
                                        <p:tav tm="0">
                                          <p:val>
                                            <p:fltVal val="0"/>
                                          </p:val>
                                        </p:tav>
                                        <p:tav tm="100000">
                                          <p:val>
                                            <p:strVal val="#ppt_w"/>
                                          </p:val>
                                        </p:tav>
                                      </p:tavLst>
                                    </p:anim>
                                    <p:anim calcmode="lin" valueType="num">
                                      <p:cBhvr>
                                        <p:cTn id="22" dur="500" fill="hold"/>
                                        <p:tgtEl>
                                          <p:spTgt spid="39"/>
                                        </p:tgtEl>
                                        <p:attrNameLst>
                                          <p:attrName>ppt_h</p:attrName>
                                        </p:attrNameLst>
                                      </p:cBhvr>
                                      <p:tavLst>
                                        <p:tav tm="0">
                                          <p:val>
                                            <p:fltVal val="0"/>
                                          </p:val>
                                        </p:tav>
                                        <p:tav tm="100000">
                                          <p:val>
                                            <p:strVal val="#ppt_h"/>
                                          </p:val>
                                        </p:tav>
                                      </p:tavLst>
                                    </p:anim>
                                    <p:animEffect transition="in" filter="fade">
                                      <p:cBhvr>
                                        <p:cTn id="23" dur="500"/>
                                        <p:tgtEl>
                                          <p:spTgt spid="39"/>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37"/>
                                        </p:tgtEl>
                                        <p:attrNameLst>
                                          <p:attrName>style.visibility</p:attrName>
                                        </p:attrNameLst>
                                      </p:cBhvr>
                                      <p:to>
                                        <p:strVal val="visible"/>
                                      </p:to>
                                    </p:set>
                                    <p:anim calcmode="lin" valueType="num">
                                      <p:cBhvr>
                                        <p:cTn id="26" dur="500" fill="hold"/>
                                        <p:tgtEl>
                                          <p:spTgt spid="37"/>
                                        </p:tgtEl>
                                        <p:attrNameLst>
                                          <p:attrName>ppt_w</p:attrName>
                                        </p:attrNameLst>
                                      </p:cBhvr>
                                      <p:tavLst>
                                        <p:tav tm="0">
                                          <p:val>
                                            <p:fltVal val="0"/>
                                          </p:val>
                                        </p:tav>
                                        <p:tav tm="100000">
                                          <p:val>
                                            <p:strVal val="#ppt_w"/>
                                          </p:val>
                                        </p:tav>
                                      </p:tavLst>
                                    </p:anim>
                                    <p:anim calcmode="lin" valueType="num">
                                      <p:cBhvr>
                                        <p:cTn id="27" dur="500" fill="hold"/>
                                        <p:tgtEl>
                                          <p:spTgt spid="37"/>
                                        </p:tgtEl>
                                        <p:attrNameLst>
                                          <p:attrName>ppt_h</p:attrName>
                                        </p:attrNameLst>
                                      </p:cBhvr>
                                      <p:tavLst>
                                        <p:tav tm="0">
                                          <p:val>
                                            <p:fltVal val="0"/>
                                          </p:val>
                                        </p:tav>
                                        <p:tav tm="100000">
                                          <p:val>
                                            <p:strVal val="#ppt_h"/>
                                          </p:val>
                                        </p:tav>
                                      </p:tavLst>
                                    </p:anim>
                                    <p:animEffect transition="in" filter="fade">
                                      <p:cBhvr>
                                        <p:cTn id="28" dur="500"/>
                                        <p:tgtEl>
                                          <p:spTgt spid="37"/>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38"/>
                                        </p:tgtEl>
                                        <p:attrNameLst>
                                          <p:attrName>style.visibility</p:attrName>
                                        </p:attrNameLst>
                                      </p:cBhvr>
                                      <p:to>
                                        <p:strVal val="visible"/>
                                      </p:to>
                                    </p:set>
                                    <p:anim calcmode="lin" valueType="num">
                                      <p:cBhvr>
                                        <p:cTn id="31" dur="500" fill="hold"/>
                                        <p:tgtEl>
                                          <p:spTgt spid="38"/>
                                        </p:tgtEl>
                                        <p:attrNameLst>
                                          <p:attrName>ppt_w</p:attrName>
                                        </p:attrNameLst>
                                      </p:cBhvr>
                                      <p:tavLst>
                                        <p:tav tm="0">
                                          <p:val>
                                            <p:fltVal val="0"/>
                                          </p:val>
                                        </p:tav>
                                        <p:tav tm="100000">
                                          <p:val>
                                            <p:strVal val="#ppt_w"/>
                                          </p:val>
                                        </p:tav>
                                      </p:tavLst>
                                    </p:anim>
                                    <p:anim calcmode="lin" valueType="num">
                                      <p:cBhvr>
                                        <p:cTn id="32" dur="500" fill="hold"/>
                                        <p:tgtEl>
                                          <p:spTgt spid="38"/>
                                        </p:tgtEl>
                                        <p:attrNameLst>
                                          <p:attrName>ppt_h</p:attrName>
                                        </p:attrNameLst>
                                      </p:cBhvr>
                                      <p:tavLst>
                                        <p:tav tm="0">
                                          <p:val>
                                            <p:fltVal val="0"/>
                                          </p:val>
                                        </p:tav>
                                        <p:tav tm="100000">
                                          <p:val>
                                            <p:strVal val="#ppt_h"/>
                                          </p:val>
                                        </p:tav>
                                      </p:tavLst>
                                    </p:anim>
                                    <p:animEffect transition="in" filter="fade">
                                      <p:cBhvr>
                                        <p:cTn id="33" dur="500"/>
                                        <p:tgtEl>
                                          <p:spTgt spid="38"/>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p:cTn id="36" dur="500" fill="hold"/>
                                        <p:tgtEl>
                                          <p:spTgt spid="34"/>
                                        </p:tgtEl>
                                        <p:attrNameLst>
                                          <p:attrName>ppt_w</p:attrName>
                                        </p:attrNameLst>
                                      </p:cBhvr>
                                      <p:tavLst>
                                        <p:tav tm="0">
                                          <p:val>
                                            <p:fltVal val="0"/>
                                          </p:val>
                                        </p:tav>
                                        <p:tav tm="100000">
                                          <p:val>
                                            <p:strVal val="#ppt_w"/>
                                          </p:val>
                                        </p:tav>
                                      </p:tavLst>
                                    </p:anim>
                                    <p:anim calcmode="lin" valueType="num">
                                      <p:cBhvr>
                                        <p:cTn id="37" dur="500" fill="hold"/>
                                        <p:tgtEl>
                                          <p:spTgt spid="34"/>
                                        </p:tgtEl>
                                        <p:attrNameLst>
                                          <p:attrName>ppt_h</p:attrName>
                                        </p:attrNameLst>
                                      </p:cBhvr>
                                      <p:tavLst>
                                        <p:tav tm="0">
                                          <p:val>
                                            <p:fltVal val="0"/>
                                          </p:val>
                                        </p:tav>
                                        <p:tav tm="100000">
                                          <p:val>
                                            <p:strVal val="#ppt_h"/>
                                          </p:val>
                                        </p:tav>
                                      </p:tavLst>
                                    </p:anim>
                                    <p:animEffect transition="in" filter="fade">
                                      <p:cBhvr>
                                        <p:cTn id="38" dur="500"/>
                                        <p:tgtEl>
                                          <p:spTgt spid="34"/>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p:cTn id="41" dur="500" fill="hold"/>
                                        <p:tgtEl>
                                          <p:spTgt spid="35"/>
                                        </p:tgtEl>
                                        <p:attrNameLst>
                                          <p:attrName>ppt_w</p:attrName>
                                        </p:attrNameLst>
                                      </p:cBhvr>
                                      <p:tavLst>
                                        <p:tav tm="0">
                                          <p:val>
                                            <p:fltVal val="0"/>
                                          </p:val>
                                        </p:tav>
                                        <p:tav tm="100000">
                                          <p:val>
                                            <p:strVal val="#ppt_w"/>
                                          </p:val>
                                        </p:tav>
                                      </p:tavLst>
                                    </p:anim>
                                    <p:anim calcmode="lin" valueType="num">
                                      <p:cBhvr>
                                        <p:cTn id="42" dur="500" fill="hold"/>
                                        <p:tgtEl>
                                          <p:spTgt spid="35"/>
                                        </p:tgtEl>
                                        <p:attrNameLst>
                                          <p:attrName>ppt_h</p:attrName>
                                        </p:attrNameLst>
                                      </p:cBhvr>
                                      <p:tavLst>
                                        <p:tav tm="0">
                                          <p:val>
                                            <p:fltVal val="0"/>
                                          </p:val>
                                        </p:tav>
                                        <p:tav tm="100000">
                                          <p:val>
                                            <p:strVal val="#ppt_h"/>
                                          </p:val>
                                        </p:tav>
                                      </p:tavLst>
                                    </p:anim>
                                    <p:animEffect transition="in" filter="fade">
                                      <p:cBhvr>
                                        <p:cTn id="43" dur="500"/>
                                        <p:tgtEl>
                                          <p:spTgt spid="35"/>
                                        </p:tgtEl>
                                      </p:cBhvr>
                                    </p:animEffect>
                                  </p:childTnLst>
                                </p:cTn>
                              </p:par>
                              <p:par>
                                <p:cTn id="44" presetID="53" presetClass="entr" presetSubtype="16" fill="hold" nodeType="with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p:cTn id="46" dur="500" fill="hold"/>
                                        <p:tgtEl>
                                          <p:spTgt spid="19"/>
                                        </p:tgtEl>
                                        <p:attrNameLst>
                                          <p:attrName>ppt_w</p:attrName>
                                        </p:attrNameLst>
                                      </p:cBhvr>
                                      <p:tavLst>
                                        <p:tav tm="0">
                                          <p:val>
                                            <p:fltVal val="0"/>
                                          </p:val>
                                        </p:tav>
                                        <p:tav tm="100000">
                                          <p:val>
                                            <p:strVal val="#ppt_w"/>
                                          </p:val>
                                        </p:tav>
                                      </p:tavLst>
                                    </p:anim>
                                    <p:anim calcmode="lin" valueType="num">
                                      <p:cBhvr>
                                        <p:cTn id="47" dur="500" fill="hold"/>
                                        <p:tgtEl>
                                          <p:spTgt spid="19"/>
                                        </p:tgtEl>
                                        <p:attrNameLst>
                                          <p:attrName>ppt_h</p:attrName>
                                        </p:attrNameLst>
                                      </p:cBhvr>
                                      <p:tavLst>
                                        <p:tav tm="0">
                                          <p:val>
                                            <p:fltVal val="0"/>
                                          </p:val>
                                        </p:tav>
                                        <p:tav tm="100000">
                                          <p:val>
                                            <p:strVal val="#ppt_h"/>
                                          </p:val>
                                        </p:tav>
                                      </p:tavLst>
                                    </p:anim>
                                    <p:animEffect transition="in" filter="fade">
                                      <p:cBhvr>
                                        <p:cTn id="48" dur="500"/>
                                        <p:tgtEl>
                                          <p:spTgt spid="19"/>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p:cTn id="51" dur="500" fill="hold"/>
                                        <p:tgtEl>
                                          <p:spTgt spid="5"/>
                                        </p:tgtEl>
                                        <p:attrNameLst>
                                          <p:attrName>ppt_w</p:attrName>
                                        </p:attrNameLst>
                                      </p:cBhvr>
                                      <p:tavLst>
                                        <p:tav tm="0">
                                          <p:val>
                                            <p:fltVal val="0"/>
                                          </p:val>
                                        </p:tav>
                                        <p:tav tm="100000">
                                          <p:val>
                                            <p:strVal val="#ppt_w"/>
                                          </p:val>
                                        </p:tav>
                                      </p:tavLst>
                                    </p:anim>
                                    <p:anim calcmode="lin" valueType="num">
                                      <p:cBhvr>
                                        <p:cTn id="52" dur="500" fill="hold"/>
                                        <p:tgtEl>
                                          <p:spTgt spid="5"/>
                                        </p:tgtEl>
                                        <p:attrNameLst>
                                          <p:attrName>ppt_h</p:attrName>
                                        </p:attrNameLst>
                                      </p:cBhvr>
                                      <p:tavLst>
                                        <p:tav tm="0">
                                          <p:val>
                                            <p:fltVal val="0"/>
                                          </p:val>
                                        </p:tav>
                                        <p:tav tm="100000">
                                          <p:val>
                                            <p:strVal val="#ppt_h"/>
                                          </p:val>
                                        </p:tav>
                                      </p:tavLst>
                                    </p:anim>
                                    <p:animEffect transition="in" filter="fade">
                                      <p:cBhvr>
                                        <p:cTn id="5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38" grpId="0" animBg="1"/>
      <p:bldP spid="34" grpId="0" animBg="1"/>
      <p:bldP spid="35" grpId="0" animBg="1"/>
      <p:bldP spid="4" grpId="0" animBg="1"/>
      <p:bldP spid="60" grpId="0"/>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43"/>
          <p:cNvSpPr/>
          <p:nvPr/>
        </p:nvSpPr>
        <p:spPr>
          <a:xfrm>
            <a:off x="2456365" y="252859"/>
            <a:ext cx="9735639" cy="484285"/>
          </a:xfrm>
          <a:prstGeom prst="rect">
            <a:avLst/>
          </a:prstGeom>
          <a:gradFill>
            <a:gsLst>
              <a:gs pos="0">
                <a:schemeClr val="accent1">
                  <a:lumMod val="5000"/>
                  <a:lumOff val="95000"/>
                  <a:alpha val="0"/>
                </a:schemeClr>
              </a:gs>
              <a:gs pos="78000">
                <a:srgbClr val="DC0064"/>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46" name="文本框 45"/>
          <p:cNvSpPr txBox="1"/>
          <p:nvPr/>
        </p:nvSpPr>
        <p:spPr>
          <a:xfrm>
            <a:off x="647718" y="267582"/>
            <a:ext cx="1705610" cy="481965"/>
          </a:xfrm>
          <a:prstGeom prst="rect">
            <a:avLst/>
          </a:prstGeom>
          <a:noFill/>
        </p:spPr>
        <p:txBody>
          <a:bodyPr wrap="none" lIns="91436" tIns="45718" rIns="91436" bIns="45718" rtlCol="0">
            <a:spAutoFit/>
          </a:bodyPr>
          <a:lstStyle/>
          <a:p>
            <a:pPr algn="l"/>
            <a:r>
              <a:rPr lang="zh-CN" altLang="en-US" sz="2400" spc="600" dirty="0">
                <a:solidFill>
                  <a:schemeClr val="tx2"/>
                </a:solidFill>
                <a:latin typeface="微软雅黑" panose="020B0503020204020204" charset="-122"/>
                <a:ea typeface="微软雅黑" panose="020B0503020204020204" charset="-122"/>
              </a:rPr>
              <a:t>添加标题</a:t>
            </a:r>
          </a:p>
        </p:txBody>
      </p:sp>
      <p:sp>
        <p:nvSpPr>
          <p:cNvPr id="47" name="矩形 46"/>
          <p:cNvSpPr/>
          <p:nvPr/>
        </p:nvSpPr>
        <p:spPr>
          <a:xfrm>
            <a:off x="2607675" y="324999"/>
            <a:ext cx="1953551" cy="384719"/>
          </a:xfrm>
          <a:prstGeom prst="rect">
            <a:avLst/>
          </a:prstGeom>
        </p:spPr>
        <p:txBody>
          <a:bodyPr wrap="none" lIns="91436" tIns="45718" rIns="91436" bIns="45718">
            <a:spAutoFit/>
          </a:bodyPr>
          <a:lstStyle/>
          <a:p>
            <a:pPr algn="ctr"/>
            <a:r>
              <a:rPr lang="en-US" altLang="zh-CN" dirty="0">
                <a:solidFill>
                  <a:schemeClr val="bg1"/>
                </a:solidFill>
                <a:latin typeface="微软雅黑" panose="020B0503020204020204" charset="-122"/>
                <a:ea typeface="微软雅黑" panose="020B0503020204020204" charset="-122"/>
              </a:rPr>
              <a:t>BIBLIOGRAPHY</a:t>
            </a:r>
          </a:p>
        </p:txBody>
      </p:sp>
      <p:grpSp>
        <p:nvGrpSpPr>
          <p:cNvPr id="49" name="组 48"/>
          <p:cNvGrpSpPr/>
          <p:nvPr/>
        </p:nvGrpSpPr>
        <p:grpSpPr>
          <a:xfrm>
            <a:off x="11454130" y="252730"/>
            <a:ext cx="737870" cy="484505"/>
            <a:chOff x="11454105" y="252856"/>
            <a:chExt cx="737892" cy="484288"/>
          </a:xfrm>
          <a:solidFill>
            <a:srgbClr val="DC0064"/>
          </a:solidFill>
        </p:grpSpPr>
        <p:grpSp>
          <p:nvGrpSpPr>
            <p:cNvPr id="51" name="组 50"/>
            <p:cNvGrpSpPr/>
            <p:nvPr/>
          </p:nvGrpSpPr>
          <p:grpSpPr>
            <a:xfrm>
              <a:off x="12039604" y="252856"/>
              <a:ext cx="152393" cy="484287"/>
              <a:chOff x="12039604" y="252856"/>
              <a:chExt cx="152393" cy="484287"/>
            </a:xfrm>
            <a:grpFill/>
          </p:grpSpPr>
          <p:sp>
            <p:nvSpPr>
              <p:cNvPr id="55" name="圆角矩形 54"/>
              <p:cNvSpPr/>
              <p:nvPr/>
            </p:nvSpPr>
            <p:spPr>
              <a:xfrm rot="16200000" flipV="1">
                <a:off x="12072988" y="518121"/>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rot="16200000" flipV="1">
                <a:off x="12072988" y="618134"/>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16200000" flipV="1">
                <a:off x="12072988" y="321750"/>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rot="16200000" flipV="1">
                <a:off x="12072988" y="421763"/>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rot="16200000" flipV="1">
                <a:off x="12072987" y="219473"/>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99"/>
            <p:cNvGrpSpPr/>
            <p:nvPr/>
          </p:nvGrpSpPr>
          <p:grpSpPr>
            <a:xfrm>
              <a:off x="11454105" y="252857"/>
              <a:ext cx="491115" cy="484287"/>
              <a:chOff x="1528923" y="220268"/>
              <a:chExt cx="1284096" cy="1266241"/>
            </a:xfrm>
            <a:grpFill/>
          </p:grpSpPr>
          <p:sp>
            <p:nvSpPr>
              <p:cNvPr id="53" name="圆角矩形 52"/>
              <p:cNvSpPr/>
              <p:nvPr/>
            </p:nvSpPr>
            <p:spPr>
              <a:xfrm rot="16200000" flipV="1">
                <a:off x="1537850" y="211341"/>
                <a:ext cx="1266241" cy="1284096"/>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96"/>
              <p:cNvSpPr/>
              <p:nvPr/>
            </p:nvSpPr>
            <p:spPr bwMode="auto">
              <a:xfrm>
                <a:off x="1804148" y="499514"/>
                <a:ext cx="733647" cy="707752"/>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grpSp>
      </p:grpSp>
      <p:pic>
        <p:nvPicPr>
          <p:cNvPr id="2" name="图片 1" descr="Z0005"/>
          <p:cNvPicPr>
            <a:picLocks noChangeAspect="1"/>
          </p:cNvPicPr>
          <p:nvPr/>
        </p:nvPicPr>
        <p:blipFill>
          <a:blip r:embed="rId2"/>
          <a:stretch>
            <a:fillRect/>
          </a:stretch>
        </p:blipFill>
        <p:spPr>
          <a:xfrm>
            <a:off x="-142240" y="27305"/>
            <a:ext cx="986155" cy="878205"/>
          </a:xfrm>
          <a:prstGeom prst="rect">
            <a:avLst/>
          </a:prstGeom>
        </p:spPr>
      </p:pic>
      <p:grpSp>
        <p:nvGrpSpPr>
          <p:cNvPr id="23" name="组合 22"/>
          <p:cNvGrpSpPr/>
          <p:nvPr/>
        </p:nvGrpSpPr>
        <p:grpSpPr>
          <a:xfrm>
            <a:off x="1141805" y="2428069"/>
            <a:ext cx="1842896" cy="1742800"/>
            <a:chOff x="1017962" y="1558577"/>
            <a:chExt cx="2207996" cy="2088070"/>
          </a:xfrm>
          <a:solidFill>
            <a:srgbClr val="DC0064">
              <a:alpha val="65000"/>
            </a:srgbClr>
          </a:solidFill>
        </p:grpSpPr>
        <p:sp>
          <p:nvSpPr>
            <p:cNvPr id="36" name="等腰三角形 35"/>
            <p:cNvSpPr/>
            <p:nvPr/>
          </p:nvSpPr>
          <p:spPr>
            <a:xfrm>
              <a:off x="1017962" y="1743202"/>
              <a:ext cx="2207996" cy="190344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30000"/>
                </a:lnSpc>
              </a:pPr>
              <a:endParaRPr lang="zh-CN" altLang="en-US">
                <a:solidFill>
                  <a:schemeClr val="tx1"/>
                </a:solidFill>
              </a:endParaRPr>
            </a:p>
          </p:txBody>
        </p:sp>
        <p:sp>
          <p:nvSpPr>
            <p:cNvPr id="37" name="等腰三角形 36"/>
            <p:cNvSpPr/>
            <p:nvPr/>
          </p:nvSpPr>
          <p:spPr>
            <a:xfrm>
              <a:off x="1017962" y="1558577"/>
              <a:ext cx="2207996" cy="190344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30000"/>
                </a:lnSpc>
              </a:pPr>
              <a:endParaRPr lang="zh-CN" altLang="en-US">
                <a:solidFill>
                  <a:schemeClr val="tx1"/>
                </a:solidFill>
              </a:endParaRPr>
            </a:p>
          </p:txBody>
        </p:sp>
      </p:grpSp>
      <p:grpSp>
        <p:nvGrpSpPr>
          <p:cNvPr id="24" name="组合 23"/>
          <p:cNvGrpSpPr/>
          <p:nvPr/>
        </p:nvGrpSpPr>
        <p:grpSpPr>
          <a:xfrm flipV="1">
            <a:off x="7255745" y="2669795"/>
            <a:ext cx="1842896" cy="1742800"/>
            <a:chOff x="8997271" y="1558577"/>
            <a:chExt cx="2207996" cy="2088070"/>
          </a:xfrm>
          <a:solidFill>
            <a:srgbClr val="DC0064">
              <a:alpha val="65000"/>
            </a:srgbClr>
          </a:solidFill>
        </p:grpSpPr>
        <p:sp>
          <p:nvSpPr>
            <p:cNvPr id="34" name="等腰三角形 33"/>
            <p:cNvSpPr/>
            <p:nvPr/>
          </p:nvSpPr>
          <p:spPr>
            <a:xfrm>
              <a:off x="8997271" y="1743202"/>
              <a:ext cx="2207996" cy="190344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30000"/>
                </a:lnSpc>
              </a:pPr>
              <a:endParaRPr lang="zh-CN" altLang="en-US">
                <a:solidFill>
                  <a:schemeClr val="tx1"/>
                </a:solidFill>
              </a:endParaRPr>
            </a:p>
          </p:txBody>
        </p:sp>
        <p:sp>
          <p:nvSpPr>
            <p:cNvPr id="35" name="等腰三角形 34"/>
            <p:cNvSpPr/>
            <p:nvPr/>
          </p:nvSpPr>
          <p:spPr>
            <a:xfrm>
              <a:off x="8997271" y="1558577"/>
              <a:ext cx="2207996" cy="190344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30000"/>
                </a:lnSpc>
              </a:pPr>
              <a:endParaRPr lang="zh-CN" altLang="en-US">
                <a:solidFill>
                  <a:schemeClr val="tx1"/>
                </a:solidFill>
              </a:endParaRPr>
            </a:p>
          </p:txBody>
        </p:sp>
      </p:grpSp>
      <p:grpSp>
        <p:nvGrpSpPr>
          <p:cNvPr id="25" name="组合 24"/>
          <p:cNvGrpSpPr/>
          <p:nvPr/>
        </p:nvGrpSpPr>
        <p:grpSpPr>
          <a:xfrm flipV="1">
            <a:off x="3093750" y="2670832"/>
            <a:ext cx="1842896" cy="1742800"/>
            <a:chOff x="3467180" y="3932342"/>
            <a:chExt cx="2207996" cy="2088070"/>
          </a:xfrm>
          <a:solidFill>
            <a:srgbClr val="DC0064">
              <a:alpha val="65000"/>
            </a:srgbClr>
          </a:solidFill>
        </p:grpSpPr>
        <p:sp>
          <p:nvSpPr>
            <p:cNvPr id="32" name="等腰三角形 31"/>
            <p:cNvSpPr/>
            <p:nvPr/>
          </p:nvSpPr>
          <p:spPr>
            <a:xfrm>
              <a:off x="3467180" y="4116967"/>
              <a:ext cx="2207996" cy="190344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30000"/>
                </a:lnSpc>
              </a:pPr>
              <a:endParaRPr lang="zh-CN" altLang="en-US">
                <a:solidFill>
                  <a:schemeClr val="tx1"/>
                </a:solidFill>
              </a:endParaRPr>
            </a:p>
          </p:txBody>
        </p:sp>
        <p:sp>
          <p:nvSpPr>
            <p:cNvPr id="33" name="等腰三角形 32"/>
            <p:cNvSpPr/>
            <p:nvPr/>
          </p:nvSpPr>
          <p:spPr>
            <a:xfrm>
              <a:off x="3467180" y="3932342"/>
              <a:ext cx="2207996" cy="190344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30000"/>
                </a:lnSpc>
              </a:pPr>
              <a:endParaRPr lang="zh-CN" altLang="en-US">
                <a:solidFill>
                  <a:schemeClr val="tx1"/>
                </a:solidFill>
              </a:endParaRPr>
            </a:p>
          </p:txBody>
        </p:sp>
      </p:grpSp>
      <p:grpSp>
        <p:nvGrpSpPr>
          <p:cNvPr id="26" name="组合 25"/>
          <p:cNvGrpSpPr/>
          <p:nvPr/>
        </p:nvGrpSpPr>
        <p:grpSpPr>
          <a:xfrm>
            <a:off x="5174747" y="2428069"/>
            <a:ext cx="1842896" cy="1742800"/>
            <a:chOff x="6614571" y="3932342"/>
            <a:chExt cx="2207996" cy="2088070"/>
          </a:xfrm>
          <a:solidFill>
            <a:srgbClr val="DC0064">
              <a:alpha val="65000"/>
            </a:srgbClr>
          </a:solidFill>
        </p:grpSpPr>
        <p:sp>
          <p:nvSpPr>
            <p:cNvPr id="30" name="等腰三角形 29"/>
            <p:cNvSpPr/>
            <p:nvPr/>
          </p:nvSpPr>
          <p:spPr>
            <a:xfrm>
              <a:off x="6614571" y="4116967"/>
              <a:ext cx="2207996" cy="1903445"/>
            </a:xfrm>
            <a:prstGeom prst="triangle">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30000"/>
                </a:lnSpc>
              </a:pPr>
              <a:endParaRPr lang="zh-CN" altLang="en-US">
                <a:solidFill>
                  <a:schemeClr val="tx1"/>
                </a:solidFill>
              </a:endParaRPr>
            </a:p>
          </p:txBody>
        </p:sp>
        <p:sp>
          <p:nvSpPr>
            <p:cNvPr id="31" name="等腰三角形 30"/>
            <p:cNvSpPr/>
            <p:nvPr/>
          </p:nvSpPr>
          <p:spPr>
            <a:xfrm>
              <a:off x="6614571" y="3932342"/>
              <a:ext cx="2207996" cy="190344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30000"/>
                </a:lnSpc>
              </a:pPr>
              <a:endParaRPr lang="zh-CN" altLang="en-US">
                <a:solidFill>
                  <a:schemeClr val="tx1"/>
                </a:solidFill>
              </a:endParaRPr>
            </a:p>
          </p:txBody>
        </p:sp>
      </p:grpSp>
      <p:grpSp>
        <p:nvGrpSpPr>
          <p:cNvPr id="27" name="组合 26"/>
          <p:cNvGrpSpPr/>
          <p:nvPr/>
        </p:nvGrpSpPr>
        <p:grpSpPr>
          <a:xfrm>
            <a:off x="9290929" y="2428069"/>
            <a:ext cx="1842896" cy="1742800"/>
            <a:chOff x="6614571" y="3932342"/>
            <a:chExt cx="2207996" cy="2088070"/>
          </a:xfrm>
          <a:solidFill>
            <a:srgbClr val="DC0064">
              <a:alpha val="65000"/>
            </a:srgbClr>
          </a:solidFill>
        </p:grpSpPr>
        <p:sp>
          <p:nvSpPr>
            <p:cNvPr id="28" name="等腰三角形 27"/>
            <p:cNvSpPr/>
            <p:nvPr/>
          </p:nvSpPr>
          <p:spPr>
            <a:xfrm>
              <a:off x="6614571" y="4116967"/>
              <a:ext cx="2207996" cy="190344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30000"/>
                </a:lnSpc>
              </a:pPr>
              <a:endParaRPr lang="zh-CN" altLang="en-US">
                <a:solidFill>
                  <a:schemeClr val="tx1"/>
                </a:solidFill>
              </a:endParaRPr>
            </a:p>
          </p:txBody>
        </p:sp>
        <p:sp>
          <p:nvSpPr>
            <p:cNvPr id="29" name="等腰三角形 28"/>
            <p:cNvSpPr/>
            <p:nvPr/>
          </p:nvSpPr>
          <p:spPr>
            <a:xfrm>
              <a:off x="6614571" y="3932342"/>
              <a:ext cx="2207996" cy="190344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30000"/>
                </a:lnSpc>
              </a:pPr>
              <a:endParaRPr lang="zh-CN" altLang="en-US">
                <a:solidFill>
                  <a:schemeClr val="tx1"/>
                </a:solidFill>
              </a:endParaRPr>
            </a:p>
          </p:txBody>
        </p:sp>
      </p:grpSp>
      <p:sp>
        <p:nvSpPr>
          <p:cNvPr id="21" name="Freeform 70"/>
          <p:cNvSpPr>
            <a:spLocks noEditPoints="1"/>
          </p:cNvSpPr>
          <p:nvPr/>
        </p:nvSpPr>
        <p:spPr bwMode="auto">
          <a:xfrm>
            <a:off x="1827628" y="3222421"/>
            <a:ext cx="471249" cy="319812"/>
          </a:xfrm>
          <a:custGeom>
            <a:avLst/>
            <a:gdLst>
              <a:gd name="T0" fmla="*/ 157 w 200"/>
              <a:gd name="T1" fmla="*/ 0 h 136"/>
              <a:gd name="T2" fmla="*/ 44 w 200"/>
              <a:gd name="T3" fmla="*/ 0 h 136"/>
              <a:gd name="T4" fmla="*/ 0 w 200"/>
              <a:gd name="T5" fmla="*/ 48 h 136"/>
              <a:gd name="T6" fmla="*/ 0 w 200"/>
              <a:gd name="T7" fmla="*/ 136 h 136"/>
              <a:gd name="T8" fmla="*/ 200 w 200"/>
              <a:gd name="T9" fmla="*/ 136 h 136"/>
              <a:gd name="T10" fmla="*/ 200 w 200"/>
              <a:gd name="T11" fmla="*/ 48 h 136"/>
              <a:gd name="T12" fmla="*/ 157 w 200"/>
              <a:gd name="T13" fmla="*/ 0 h 136"/>
              <a:gd name="T14" fmla="*/ 48 w 200"/>
              <a:gd name="T15" fmla="*/ 8 h 136"/>
              <a:gd name="T16" fmla="*/ 153 w 200"/>
              <a:gd name="T17" fmla="*/ 8 h 136"/>
              <a:gd name="T18" fmla="*/ 190 w 200"/>
              <a:gd name="T19" fmla="*/ 48 h 136"/>
              <a:gd name="T20" fmla="*/ 128 w 200"/>
              <a:gd name="T21" fmla="*/ 48 h 136"/>
              <a:gd name="T22" fmla="*/ 100 w 200"/>
              <a:gd name="T23" fmla="*/ 75 h 136"/>
              <a:gd name="T24" fmla="*/ 72 w 200"/>
              <a:gd name="T25" fmla="*/ 48 h 136"/>
              <a:gd name="T26" fmla="*/ 11 w 200"/>
              <a:gd name="T27" fmla="*/ 48 h 136"/>
              <a:gd name="T28" fmla="*/ 48 w 200"/>
              <a:gd name="T29" fmla="*/ 8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0" h="136">
                <a:moveTo>
                  <a:pt x="157" y="0"/>
                </a:moveTo>
                <a:cubicBezTo>
                  <a:pt x="44" y="0"/>
                  <a:pt x="44" y="0"/>
                  <a:pt x="44" y="0"/>
                </a:cubicBezTo>
                <a:cubicBezTo>
                  <a:pt x="0" y="48"/>
                  <a:pt x="0" y="48"/>
                  <a:pt x="0" y="48"/>
                </a:cubicBezTo>
                <a:cubicBezTo>
                  <a:pt x="0" y="136"/>
                  <a:pt x="0" y="136"/>
                  <a:pt x="0" y="136"/>
                </a:cubicBezTo>
                <a:cubicBezTo>
                  <a:pt x="200" y="136"/>
                  <a:pt x="200" y="136"/>
                  <a:pt x="200" y="136"/>
                </a:cubicBezTo>
                <a:cubicBezTo>
                  <a:pt x="200" y="48"/>
                  <a:pt x="200" y="48"/>
                  <a:pt x="200" y="48"/>
                </a:cubicBezTo>
                <a:lnTo>
                  <a:pt x="157" y="0"/>
                </a:lnTo>
                <a:close/>
                <a:moveTo>
                  <a:pt x="48" y="8"/>
                </a:moveTo>
                <a:cubicBezTo>
                  <a:pt x="153" y="8"/>
                  <a:pt x="153" y="8"/>
                  <a:pt x="153" y="8"/>
                </a:cubicBezTo>
                <a:cubicBezTo>
                  <a:pt x="190" y="48"/>
                  <a:pt x="190" y="48"/>
                  <a:pt x="190" y="48"/>
                </a:cubicBezTo>
                <a:cubicBezTo>
                  <a:pt x="128" y="48"/>
                  <a:pt x="128" y="48"/>
                  <a:pt x="128" y="48"/>
                </a:cubicBezTo>
                <a:cubicBezTo>
                  <a:pt x="128" y="63"/>
                  <a:pt x="115" y="75"/>
                  <a:pt x="100" y="75"/>
                </a:cubicBezTo>
                <a:cubicBezTo>
                  <a:pt x="85" y="75"/>
                  <a:pt x="72" y="63"/>
                  <a:pt x="72" y="48"/>
                </a:cubicBezTo>
                <a:cubicBezTo>
                  <a:pt x="11" y="48"/>
                  <a:pt x="11" y="48"/>
                  <a:pt x="11" y="48"/>
                </a:cubicBezTo>
                <a:lnTo>
                  <a:pt x="48" y="8"/>
                </a:lnTo>
                <a:close/>
              </a:path>
            </a:pathLst>
          </a:custGeom>
          <a:solidFill>
            <a:schemeClr val="bg1"/>
          </a:solidFill>
          <a:ln>
            <a:noFill/>
          </a:ln>
        </p:spPr>
        <p:txBody>
          <a:bodyPr vert="horz" wrap="square" lIns="91438" tIns="45719" rIns="91438" bIns="45719" numCol="1" anchor="t" anchorCtr="0" compatLnSpc="1"/>
          <a:lstStyle/>
          <a:p>
            <a:pPr>
              <a:lnSpc>
                <a:spcPct val="130000"/>
              </a:lnSpc>
            </a:pPr>
            <a:endParaRPr lang="zh-CN" altLang="en-US">
              <a:solidFill>
                <a:schemeClr val="tx1"/>
              </a:solidFill>
            </a:endParaRPr>
          </a:p>
        </p:txBody>
      </p:sp>
      <p:sp>
        <p:nvSpPr>
          <p:cNvPr id="22" name="Freeform 121"/>
          <p:cNvSpPr/>
          <p:nvPr/>
        </p:nvSpPr>
        <p:spPr bwMode="auto">
          <a:xfrm>
            <a:off x="3779575" y="3142390"/>
            <a:ext cx="471249" cy="433391"/>
          </a:xfrm>
          <a:custGeom>
            <a:avLst/>
            <a:gdLst>
              <a:gd name="T0" fmla="*/ 184 w 200"/>
              <a:gd name="T1" fmla="*/ 0 h 184"/>
              <a:gd name="T2" fmla="*/ 112 w 200"/>
              <a:gd name="T3" fmla="*/ 0 h 184"/>
              <a:gd name="T4" fmla="*/ 104 w 200"/>
              <a:gd name="T5" fmla="*/ 2 h 184"/>
              <a:gd name="T6" fmla="*/ 104 w 200"/>
              <a:gd name="T7" fmla="*/ 160 h 184"/>
              <a:gd name="T8" fmla="*/ 96 w 200"/>
              <a:gd name="T9" fmla="*/ 160 h 184"/>
              <a:gd name="T10" fmla="*/ 96 w 200"/>
              <a:gd name="T11" fmla="*/ 2 h 184"/>
              <a:gd name="T12" fmla="*/ 88 w 200"/>
              <a:gd name="T13" fmla="*/ 0 h 184"/>
              <a:gd name="T14" fmla="*/ 16 w 200"/>
              <a:gd name="T15" fmla="*/ 0 h 184"/>
              <a:gd name="T16" fmla="*/ 0 w 200"/>
              <a:gd name="T17" fmla="*/ 16 h 184"/>
              <a:gd name="T18" fmla="*/ 0 w 200"/>
              <a:gd name="T19" fmla="*/ 152 h 184"/>
              <a:gd name="T20" fmla="*/ 16 w 200"/>
              <a:gd name="T21" fmla="*/ 168 h 184"/>
              <a:gd name="T22" fmla="*/ 88 w 200"/>
              <a:gd name="T23" fmla="*/ 168 h 184"/>
              <a:gd name="T24" fmla="*/ 89 w 200"/>
              <a:gd name="T25" fmla="*/ 168 h 184"/>
              <a:gd name="T26" fmla="*/ 96 w 200"/>
              <a:gd name="T27" fmla="*/ 176 h 184"/>
              <a:gd name="T28" fmla="*/ 96 w 200"/>
              <a:gd name="T29" fmla="*/ 184 h 184"/>
              <a:gd name="T30" fmla="*/ 104 w 200"/>
              <a:gd name="T31" fmla="*/ 184 h 184"/>
              <a:gd name="T32" fmla="*/ 104 w 200"/>
              <a:gd name="T33" fmla="*/ 179 h 184"/>
              <a:gd name="T34" fmla="*/ 105 w 200"/>
              <a:gd name="T35" fmla="*/ 179 h 184"/>
              <a:gd name="T36" fmla="*/ 105 w 200"/>
              <a:gd name="T37" fmla="*/ 176 h 184"/>
              <a:gd name="T38" fmla="*/ 112 w 200"/>
              <a:gd name="T39" fmla="*/ 168 h 184"/>
              <a:gd name="T40" fmla="*/ 112 w 200"/>
              <a:gd name="T41" fmla="*/ 168 h 184"/>
              <a:gd name="T42" fmla="*/ 184 w 200"/>
              <a:gd name="T43" fmla="*/ 168 h 184"/>
              <a:gd name="T44" fmla="*/ 200 w 200"/>
              <a:gd name="T45" fmla="*/ 152 h 184"/>
              <a:gd name="T46" fmla="*/ 200 w 200"/>
              <a:gd name="T47" fmla="*/ 16 h 184"/>
              <a:gd name="T48" fmla="*/ 184 w 200"/>
              <a:gd name="T49" fmla="*/ 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0" h="184">
                <a:moveTo>
                  <a:pt x="184" y="0"/>
                </a:moveTo>
                <a:cubicBezTo>
                  <a:pt x="112" y="0"/>
                  <a:pt x="112" y="0"/>
                  <a:pt x="112" y="0"/>
                </a:cubicBezTo>
                <a:cubicBezTo>
                  <a:pt x="109" y="0"/>
                  <a:pt x="107" y="1"/>
                  <a:pt x="104" y="2"/>
                </a:cubicBezTo>
                <a:cubicBezTo>
                  <a:pt x="104" y="160"/>
                  <a:pt x="104" y="160"/>
                  <a:pt x="104" y="160"/>
                </a:cubicBezTo>
                <a:cubicBezTo>
                  <a:pt x="96" y="160"/>
                  <a:pt x="96" y="160"/>
                  <a:pt x="96" y="160"/>
                </a:cubicBezTo>
                <a:cubicBezTo>
                  <a:pt x="96" y="2"/>
                  <a:pt x="96" y="2"/>
                  <a:pt x="96" y="2"/>
                </a:cubicBezTo>
                <a:cubicBezTo>
                  <a:pt x="94" y="1"/>
                  <a:pt x="91" y="0"/>
                  <a:pt x="88" y="0"/>
                </a:cubicBezTo>
                <a:cubicBezTo>
                  <a:pt x="16" y="0"/>
                  <a:pt x="16" y="0"/>
                  <a:pt x="16" y="0"/>
                </a:cubicBezTo>
                <a:cubicBezTo>
                  <a:pt x="8" y="0"/>
                  <a:pt x="0" y="7"/>
                  <a:pt x="0" y="16"/>
                </a:cubicBezTo>
                <a:cubicBezTo>
                  <a:pt x="0" y="152"/>
                  <a:pt x="0" y="152"/>
                  <a:pt x="0" y="152"/>
                </a:cubicBezTo>
                <a:cubicBezTo>
                  <a:pt x="0" y="161"/>
                  <a:pt x="8" y="168"/>
                  <a:pt x="16" y="168"/>
                </a:cubicBezTo>
                <a:cubicBezTo>
                  <a:pt x="88" y="168"/>
                  <a:pt x="88" y="168"/>
                  <a:pt x="88" y="168"/>
                </a:cubicBezTo>
                <a:cubicBezTo>
                  <a:pt x="89" y="168"/>
                  <a:pt x="89" y="168"/>
                  <a:pt x="89" y="168"/>
                </a:cubicBezTo>
                <a:cubicBezTo>
                  <a:pt x="93" y="168"/>
                  <a:pt x="96" y="171"/>
                  <a:pt x="96" y="176"/>
                </a:cubicBezTo>
                <a:cubicBezTo>
                  <a:pt x="96" y="184"/>
                  <a:pt x="96" y="184"/>
                  <a:pt x="96" y="184"/>
                </a:cubicBezTo>
                <a:cubicBezTo>
                  <a:pt x="104" y="184"/>
                  <a:pt x="104" y="184"/>
                  <a:pt x="104" y="184"/>
                </a:cubicBezTo>
                <a:cubicBezTo>
                  <a:pt x="104" y="179"/>
                  <a:pt x="104" y="179"/>
                  <a:pt x="104" y="179"/>
                </a:cubicBezTo>
                <a:cubicBezTo>
                  <a:pt x="105" y="179"/>
                  <a:pt x="105" y="179"/>
                  <a:pt x="105" y="179"/>
                </a:cubicBezTo>
                <a:cubicBezTo>
                  <a:pt x="105" y="176"/>
                  <a:pt x="105" y="176"/>
                  <a:pt x="105" y="176"/>
                </a:cubicBezTo>
                <a:cubicBezTo>
                  <a:pt x="105" y="172"/>
                  <a:pt x="108" y="168"/>
                  <a:pt x="112" y="168"/>
                </a:cubicBezTo>
                <a:cubicBezTo>
                  <a:pt x="112" y="168"/>
                  <a:pt x="112" y="168"/>
                  <a:pt x="112" y="168"/>
                </a:cubicBezTo>
                <a:cubicBezTo>
                  <a:pt x="184" y="168"/>
                  <a:pt x="184" y="168"/>
                  <a:pt x="184" y="168"/>
                </a:cubicBezTo>
                <a:cubicBezTo>
                  <a:pt x="193" y="168"/>
                  <a:pt x="200" y="161"/>
                  <a:pt x="200" y="152"/>
                </a:cubicBezTo>
                <a:cubicBezTo>
                  <a:pt x="200" y="16"/>
                  <a:pt x="200" y="16"/>
                  <a:pt x="200" y="16"/>
                </a:cubicBezTo>
                <a:cubicBezTo>
                  <a:pt x="200" y="7"/>
                  <a:pt x="193" y="0"/>
                  <a:pt x="184" y="0"/>
                </a:cubicBezTo>
                <a:close/>
              </a:path>
            </a:pathLst>
          </a:custGeom>
          <a:solidFill>
            <a:schemeClr val="bg1"/>
          </a:solidFill>
          <a:ln>
            <a:noFill/>
          </a:ln>
        </p:spPr>
        <p:txBody>
          <a:bodyPr vert="horz" wrap="square" lIns="91438" tIns="45719" rIns="91438" bIns="45719" numCol="1" anchor="t" anchorCtr="0" compatLnSpc="1"/>
          <a:lstStyle/>
          <a:p>
            <a:pPr>
              <a:lnSpc>
                <a:spcPct val="130000"/>
              </a:lnSpc>
            </a:pPr>
            <a:endParaRPr lang="zh-CN" altLang="en-US">
              <a:solidFill>
                <a:schemeClr val="tx1"/>
              </a:solidFill>
            </a:endParaRPr>
          </a:p>
        </p:txBody>
      </p:sp>
      <p:sp>
        <p:nvSpPr>
          <p:cNvPr id="38" name="矩形 37"/>
          <p:cNvSpPr/>
          <p:nvPr/>
        </p:nvSpPr>
        <p:spPr>
          <a:xfrm>
            <a:off x="1215600" y="4900627"/>
            <a:ext cx="1902415" cy="1080770"/>
          </a:xfrm>
          <a:prstGeom prst="rect">
            <a:avLst/>
          </a:prstGeom>
        </p:spPr>
        <p:txBody>
          <a:bodyPr wrap="square" lIns="91436" tIns="45718" rIns="91436" bIns="45718">
            <a:spAutoFit/>
          </a:bodyPr>
          <a:lstStyle/>
          <a:p>
            <a:pPr>
              <a:lnSpc>
                <a:spcPct val="130000"/>
              </a:lnSpc>
            </a:pPr>
            <a:r>
              <a:rPr lang="zh-CN" altLang="en-US" sz="1000" dirty="0">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cxnSp>
        <p:nvCxnSpPr>
          <p:cNvPr id="39" name="直接连接符 38"/>
          <p:cNvCxnSpPr/>
          <p:nvPr/>
        </p:nvCxnSpPr>
        <p:spPr>
          <a:xfrm flipH="1">
            <a:off x="1141806" y="4598299"/>
            <a:ext cx="1" cy="801692"/>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3191809" y="1305443"/>
            <a:ext cx="1902415" cy="1080770"/>
          </a:xfrm>
          <a:prstGeom prst="rect">
            <a:avLst/>
          </a:prstGeom>
        </p:spPr>
        <p:txBody>
          <a:bodyPr wrap="square" lIns="91436" tIns="45718" rIns="91436" bIns="45718">
            <a:spAutoFit/>
          </a:bodyPr>
          <a:lstStyle/>
          <a:p>
            <a:pPr>
              <a:lnSpc>
                <a:spcPct val="130000"/>
              </a:lnSpc>
            </a:pPr>
            <a:r>
              <a:rPr lang="zh-CN" altLang="en-US" sz="1000" dirty="0">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cxnSp>
        <p:nvCxnSpPr>
          <p:cNvPr id="41" name="直接连接符 40"/>
          <p:cNvCxnSpPr/>
          <p:nvPr/>
        </p:nvCxnSpPr>
        <p:spPr>
          <a:xfrm flipH="1">
            <a:off x="3118015" y="1003114"/>
            <a:ext cx="1" cy="801692"/>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5289181" y="4900627"/>
            <a:ext cx="1902415" cy="1080770"/>
          </a:xfrm>
          <a:prstGeom prst="rect">
            <a:avLst/>
          </a:prstGeom>
        </p:spPr>
        <p:txBody>
          <a:bodyPr wrap="square" lIns="91436" tIns="45718" rIns="91436" bIns="45718">
            <a:spAutoFit/>
          </a:bodyPr>
          <a:lstStyle/>
          <a:p>
            <a:pPr>
              <a:lnSpc>
                <a:spcPct val="130000"/>
              </a:lnSpc>
            </a:pPr>
            <a:r>
              <a:rPr lang="zh-CN" altLang="en-US" sz="1000" dirty="0">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cxnSp>
        <p:nvCxnSpPr>
          <p:cNvPr id="43" name="直接连接符 42"/>
          <p:cNvCxnSpPr/>
          <p:nvPr/>
        </p:nvCxnSpPr>
        <p:spPr>
          <a:xfrm flipH="1">
            <a:off x="5215388" y="4598299"/>
            <a:ext cx="1" cy="801692"/>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9441755" y="4900627"/>
            <a:ext cx="1902415" cy="1080770"/>
          </a:xfrm>
          <a:prstGeom prst="rect">
            <a:avLst/>
          </a:prstGeom>
        </p:spPr>
        <p:txBody>
          <a:bodyPr wrap="square" lIns="91436" tIns="45718" rIns="91436" bIns="45718">
            <a:spAutoFit/>
          </a:bodyPr>
          <a:lstStyle/>
          <a:p>
            <a:pPr>
              <a:lnSpc>
                <a:spcPct val="130000"/>
              </a:lnSpc>
            </a:pPr>
            <a:r>
              <a:rPr lang="zh-CN" altLang="en-US" sz="1000" dirty="0">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cxnSp>
        <p:nvCxnSpPr>
          <p:cNvPr id="45" name="直接连接符 44"/>
          <p:cNvCxnSpPr/>
          <p:nvPr/>
        </p:nvCxnSpPr>
        <p:spPr>
          <a:xfrm flipH="1">
            <a:off x="9367960" y="4598299"/>
            <a:ext cx="1" cy="801692"/>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1223268" y="4538627"/>
            <a:ext cx="1096010" cy="446405"/>
          </a:xfrm>
          <a:prstGeom prst="rect">
            <a:avLst/>
          </a:prstGeom>
          <a:noFill/>
        </p:spPr>
        <p:txBody>
          <a:bodyPr wrap="none" lIns="91436" tIns="45718" rIns="91436" bIns="45718" rtlCol="0">
            <a:spAutoFit/>
          </a:bodyPr>
          <a:lstStyle/>
          <a:p>
            <a:pPr algn="l">
              <a:lnSpc>
                <a:spcPct val="130000"/>
              </a:lnSpc>
            </a:pPr>
            <a:r>
              <a:rPr dirty="0" smtClean="0">
                <a:solidFill>
                  <a:schemeClr val="tx1"/>
                </a:solidFill>
                <a:latin typeface="微软雅黑" panose="020B0503020204020204" charset="-122"/>
                <a:ea typeface="微软雅黑" panose="020B0503020204020204" charset="-122"/>
              </a:rPr>
              <a:t>添加标题</a:t>
            </a:r>
          </a:p>
        </p:txBody>
      </p:sp>
      <p:sp>
        <p:nvSpPr>
          <p:cNvPr id="5" name="文本框 4"/>
          <p:cNvSpPr txBox="1"/>
          <p:nvPr/>
        </p:nvSpPr>
        <p:spPr>
          <a:xfrm>
            <a:off x="3212952" y="943443"/>
            <a:ext cx="1096010" cy="446405"/>
          </a:xfrm>
          <a:prstGeom prst="rect">
            <a:avLst/>
          </a:prstGeom>
          <a:noFill/>
        </p:spPr>
        <p:txBody>
          <a:bodyPr wrap="none" lIns="91436" tIns="45718" rIns="91436" bIns="45718" rtlCol="0">
            <a:spAutoFit/>
          </a:bodyPr>
          <a:lstStyle/>
          <a:p>
            <a:pPr algn="l">
              <a:lnSpc>
                <a:spcPct val="130000"/>
              </a:lnSpc>
            </a:pPr>
            <a:r>
              <a:rPr dirty="0" smtClean="0">
                <a:solidFill>
                  <a:schemeClr val="tx1"/>
                </a:solidFill>
                <a:latin typeface="微软雅黑" panose="020B0503020204020204" charset="-122"/>
                <a:ea typeface="微软雅黑" panose="020B0503020204020204" charset="-122"/>
              </a:rPr>
              <a:t>添加标题</a:t>
            </a:r>
          </a:p>
        </p:txBody>
      </p:sp>
      <p:sp>
        <p:nvSpPr>
          <p:cNvPr id="48" name="文本框 47"/>
          <p:cNvSpPr txBox="1"/>
          <p:nvPr/>
        </p:nvSpPr>
        <p:spPr>
          <a:xfrm>
            <a:off x="5302547" y="4531295"/>
            <a:ext cx="1096010" cy="446405"/>
          </a:xfrm>
          <a:prstGeom prst="rect">
            <a:avLst/>
          </a:prstGeom>
          <a:noFill/>
        </p:spPr>
        <p:txBody>
          <a:bodyPr wrap="none" lIns="91436" tIns="45718" rIns="91436" bIns="45718" rtlCol="0">
            <a:spAutoFit/>
          </a:bodyPr>
          <a:lstStyle/>
          <a:p>
            <a:pPr algn="l">
              <a:lnSpc>
                <a:spcPct val="130000"/>
              </a:lnSpc>
            </a:pPr>
            <a:r>
              <a:rPr dirty="0" smtClean="0">
                <a:solidFill>
                  <a:schemeClr val="tx1"/>
                </a:solidFill>
                <a:latin typeface="微软雅黑" panose="020B0503020204020204" charset="-122"/>
                <a:ea typeface="微软雅黑" panose="020B0503020204020204" charset="-122"/>
              </a:rPr>
              <a:t>添加标题</a:t>
            </a:r>
          </a:p>
        </p:txBody>
      </p:sp>
      <p:sp>
        <p:nvSpPr>
          <p:cNvPr id="6" name="文本框 5"/>
          <p:cNvSpPr txBox="1"/>
          <p:nvPr/>
        </p:nvSpPr>
        <p:spPr>
          <a:xfrm>
            <a:off x="9441753" y="4531295"/>
            <a:ext cx="1096010" cy="446405"/>
          </a:xfrm>
          <a:prstGeom prst="rect">
            <a:avLst/>
          </a:prstGeom>
          <a:noFill/>
        </p:spPr>
        <p:txBody>
          <a:bodyPr wrap="none" lIns="91436" tIns="45718" rIns="91436" bIns="45718" rtlCol="0">
            <a:spAutoFit/>
          </a:bodyPr>
          <a:lstStyle/>
          <a:p>
            <a:pPr algn="l">
              <a:lnSpc>
                <a:spcPct val="130000"/>
              </a:lnSpc>
            </a:pPr>
            <a:r>
              <a:rPr dirty="0" smtClean="0">
                <a:solidFill>
                  <a:schemeClr val="tx1"/>
                </a:solidFill>
                <a:latin typeface="微软雅黑" panose="020B0503020204020204" charset="-122"/>
                <a:ea typeface="微软雅黑" panose="020B0503020204020204" charset="-122"/>
              </a:rPr>
              <a:t>添加标题</a:t>
            </a:r>
          </a:p>
        </p:txBody>
      </p:sp>
      <p:sp>
        <p:nvSpPr>
          <p:cNvPr id="50" name="矩形 49"/>
          <p:cNvSpPr/>
          <p:nvPr/>
        </p:nvSpPr>
        <p:spPr>
          <a:xfrm>
            <a:off x="7337489" y="1305443"/>
            <a:ext cx="1902415" cy="1080770"/>
          </a:xfrm>
          <a:prstGeom prst="rect">
            <a:avLst/>
          </a:prstGeom>
        </p:spPr>
        <p:txBody>
          <a:bodyPr wrap="square" lIns="91436" tIns="45718" rIns="91436" bIns="45718">
            <a:spAutoFit/>
          </a:bodyPr>
          <a:lstStyle/>
          <a:p>
            <a:pPr>
              <a:lnSpc>
                <a:spcPct val="130000"/>
              </a:lnSpc>
            </a:pPr>
            <a:r>
              <a:rPr lang="zh-CN" altLang="en-US" sz="1000" dirty="0">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cxnSp>
        <p:nvCxnSpPr>
          <p:cNvPr id="7" name="直接连接符 6"/>
          <p:cNvCxnSpPr/>
          <p:nvPr/>
        </p:nvCxnSpPr>
        <p:spPr>
          <a:xfrm flipH="1">
            <a:off x="7263696" y="1003114"/>
            <a:ext cx="1" cy="801692"/>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358632" y="943443"/>
            <a:ext cx="1096010" cy="446405"/>
          </a:xfrm>
          <a:prstGeom prst="rect">
            <a:avLst/>
          </a:prstGeom>
          <a:noFill/>
        </p:spPr>
        <p:txBody>
          <a:bodyPr wrap="none" lIns="91436" tIns="45718" rIns="91436" bIns="45718" rtlCol="0">
            <a:spAutoFit/>
          </a:bodyPr>
          <a:lstStyle/>
          <a:p>
            <a:pPr algn="l">
              <a:lnSpc>
                <a:spcPct val="130000"/>
              </a:lnSpc>
            </a:pPr>
            <a:r>
              <a:rPr dirty="0" smtClean="0">
                <a:solidFill>
                  <a:schemeClr val="tx1"/>
                </a:solidFill>
                <a:latin typeface="微软雅黑" panose="020B0503020204020204" charset="-122"/>
                <a:ea typeface="微软雅黑" panose="020B0503020204020204" charset="-122"/>
              </a:rPr>
              <a:t>添加标题</a:t>
            </a:r>
          </a:p>
        </p:txBody>
      </p:sp>
      <p:sp>
        <p:nvSpPr>
          <p:cNvPr id="9" name="Freeform 25"/>
          <p:cNvSpPr>
            <a:spLocks noEditPoints="1"/>
          </p:cNvSpPr>
          <p:nvPr/>
        </p:nvSpPr>
        <p:spPr bwMode="auto">
          <a:xfrm>
            <a:off x="5889341" y="3184375"/>
            <a:ext cx="433868" cy="433868"/>
          </a:xfrm>
          <a:custGeom>
            <a:avLst/>
            <a:gdLst>
              <a:gd name="T0" fmla="*/ 96 w 192"/>
              <a:gd name="T1" fmla="*/ 0 h 192"/>
              <a:gd name="T2" fmla="*/ 0 w 192"/>
              <a:gd name="T3" fmla="*/ 96 h 192"/>
              <a:gd name="T4" fmla="*/ 96 w 192"/>
              <a:gd name="T5" fmla="*/ 192 h 192"/>
              <a:gd name="T6" fmla="*/ 192 w 192"/>
              <a:gd name="T7" fmla="*/ 96 h 192"/>
              <a:gd name="T8" fmla="*/ 96 w 192"/>
              <a:gd name="T9" fmla="*/ 0 h 192"/>
              <a:gd name="T10" fmla="*/ 164 w 192"/>
              <a:gd name="T11" fmla="*/ 152 h 192"/>
              <a:gd name="T12" fmla="*/ 122 w 192"/>
              <a:gd name="T13" fmla="*/ 137 h 192"/>
              <a:gd name="T14" fmla="*/ 121 w 192"/>
              <a:gd name="T15" fmla="*/ 133 h 192"/>
              <a:gd name="T16" fmla="*/ 124 w 192"/>
              <a:gd name="T17" fmla="*/ 122 h 192"/>
              <a:gd name="T18" fmla="*/ 128 w 192"/>
              <a:gd name="T19" fmla="*/ 107 h 192"/>
              <a:gd name="T20" fmla="*/ 134 w 192"/>
              <a:gd name="T21" fmla="*/ 92 h 192"/>
              <a:gd name="T22" fmla="*/ 134 w 192"/>
              <a:gd name="T23" fmla="*/ 79 h 192"/>
              <a:gd name="T24" fmla="*/ 134 w 192"/>
              <a:gd name="T25" fmla="*/ 78 h 192"/>
              <a:gd name="T26" fmla="*/ 135 w 192"/>
              <a:gd name="T27" fmla="*/ 60 h 192"/>
              <a:gd name="T28" fmla="*/ 128 w 192"/>
              <a:gd name="T29" fmla="*/ 37 h 192"/>
              <a:gd name="T30" fmla="*/ 101 w 192"/>
              <a:gd name="T31" fmla="*/ 24 h 192"/>
              <a:gd name="T32" fmla="*/ 93 w 192"/>
              <a:gd name="T33" fmla="*/ 24 h 192"/>
              <a:gd name="T34" fmla="*/ 66 w 192"/>
              <a:gd name="T35" fmla="*/ 37 h 192"/>
              <a:gd name="T36" fmla="*/ 59 w 192"/>
              <a:gd name="T37" fmla="*/ 60 h 192"/>
              <a:gd name="T38" fmla="*/ 61 w 192"/>
              <a:gd name="T39" fmla="*/ 78 h 192"/>
              <a:gd name="T40" fmla="*/ 60 w 192"/>
              <a:gd name="T41" fmla="*/ 79 h 192"/>
              <a:gd name="T42" fmla="*/ 60 w 192"/>
              <a:gd name="T43" fmla="*/ 92 h 192"/>
              <a:gd name="T44" fmla="*/ 67 w 192"/>
              <a:gd name="T45" fmla="*/ 107 h 192"/>
              <a:gd name="T46" fmla="*/ 71 w 192"/>
              <a:gd name="T47" fmla="*/ 122 h 192"/>
              <a:gd name="T48" fmla="*/ 73 w 192"/>
              <a:gd name="T49" fmla="*/ 133 h 192"/>
              <a:gd name="T50" fmla="*/ 71 w 192"/>
              <a:gd name="T51" fmla="*/ 138 h 192"/>
              <a:gd name="T52" fmla="*/ 29 w 192"/>
              <a:gd name="T53" fmla="*/ 153 h 192"/>
              <a:gd name="T54" fmla="*/ 8 w 192"/>
              <a:gd name="T55" fmla="*/ 96 h 192"/>
              <a:gd name="T56" fmla="*/ 96 w 192"/>
              <a:gd name="T57" fmla="*/ 8 h 192"/>
              <a:gd name="T58" fmla="*/ 184 w 192"/>
              <a:gd name="T59" fmla="*/ 96 h 192"/>
              <a:gd name="T60" fmla="*/ 164 w 192"/>
              <a:gd name="T61" fmla="*/ 152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92" h="192">
                <a:moveTo>
                  <a:pt x="96" y="0"/>
                </a:moveTo>
                <a:cubicBezTo>
                  <a:pt x="43" y="0"/>
                  <a:pt x="0" y="43"/>
                  <a:pt x="0" y="96"/>
                </a:cubicBezTo>
                <a:cubicBezTo>
                  <a:pt x="0" y="149"/>
                  <a:pt x="43" y="192"/>
                  <a:pt x="96" y="192"/>
                </a:cubicBezTo>
                <a:cubicBezTo>
                  <a:pt x="149" y="192"/>
                  <a:pt x="192" y="149"/>
                  <a:pt x="192" y="96"/>
                </a:cubicBezTo>
                <a:cubicBezTo>
                  <a:pt x="192" y="43"/>
                  <a:pt x="149" y="0"/>
                  <a:pt x="96" y="0"/>
                </a:cubicBezTo>
                <a:close/>
                <a:moveTo>
                  <a:pt x="164" y="152"/>
                </a:moveTo>
                <a:cubicBezTo>
                  <a:pt x="155" y="148"/>
                  <a:pt x="135" y="141"/>
                  <a:pt x="122" y="137"/>
                </a:cubicBezTo>
                <a:cubicBezTo>
                  <a:pt x="121" y="137"/>
                  <a:pt x="121" y="137"/>
                  <a:pt x="121" y="133"/>
                </a:cubicBezTo>
                <a:cubicBezTo>
                  <a:pt x="121" y="129"/>
                  <a:pt x="122" y="125"/>
                  <a:pt x="124" y="122"/>
                </a:cubicBezTo>
                <a:cubicBezTo>
                  <a:pt x="125" y="118"/>
                  <a:pt x="127" y="112"/>
                  <a:pt x="128" y="107"/>
                </a:cubicBezTo>
                <a:cubicBezTo>
                  <a:pt x="130" y="105"/>
                  <a:pt x="132" y="100"/>
                  <a:pt x="134" y="92"/>
                </a:cubicBezTo>
                <a:cubicBezTo>
                  <a:pt x="136" y="85"/>
                  <a:pt x="135" y="82"/>
                  <a:pt x="134" y="79"/>
                </a:cubicBezTo>
                <a:cubicBezTo>
                  <a:pt x="134" y="79"/>
                  <a:pt x="134" y="79"/>
                  <a:pt x="134" y="78"/>
                </a:cubicBezTo>
                <a:cubicBezTo>
                  <a:pt x="133" y="77"/>
                  <a:pt x="134" y="68"/>
                  <a:pt x="135" y="60"/>
                </a:cubicBezTo>
                <a:cubicBezTo>
                  <a:pt x="136" y="56"/>
                  <a:pt x="135" y="45"/>
                  <a:pt x="128" y="37"/>
                </a:cubicBezTo>
                <a:cubicBezTo>
                  <a:pt x="124" y="31"/>
                  <a:pt x="116" y="25"/>
                  <a:pt x="101" y="24"/>
                </a:cubicBezTo>
                <a:cubicBezTo>
                  <a:pt x="93" y="24"/>
                  <a:pt x="93" y="24"/>
                  <a:pt x="93" y="24"/>
                </a:cubicBezTo>
                <a:cubicBezTo>
                  <a:pt x="79" y="25"/>
                  <a:pt x="70" y="31"/>
                  <a:pt x="66" y="37"/>
                </a:cubicBezTo>
                <a:cubicBezTo>
                  <a:pt x="60" y="45"/>
                  <a:pt x="58" y="56"/>
                  <a:pt x="59" y="60"/>
                </a:cubicBezTo>
                <a:cubicBezTo>
                  <a:pt x="61" y="68"/>
                  <a:pt x="61" y="77"/>
                  <a:pt x="61" y="78"/>
                </a:cubicBezTo>
                <a:cubicBezTo>
                  <a:pt x="61" y="79"/>
                  <a:pt x="61" y="79"/>
                  <a:pt x="60" y="79"/>
                </a:cubicBezTo>
                <a:cubicBezTo>
                  <a:pt x="60" y="82"/>
                  <a:pt x="59" y="85"/>
                  <a:pt x="60" y="92"/>
                </a:cubicBezTo>
                <a:cubicBezTo>
                  <a:pt x="62" y="100"/>
                  <a:pt x="65" y="105"/>
                  <a:pt x="67" y="107"/>
                </a:cubicBezTo>
                <a:cubicBezTo>
                  <a:pt x="67" y="112"/>
                  <a:pt x="69" y="118"/>
                  <a:pt x="71" y="122"/>
                </a:cubicBezTo>
                <a:cubicBezTo>
                  <a:pt x="72" y="124"/>
                  <a:pt x="73" y="128"/>
                  <a:pt x="73" y="133"/>
                </a:cubicBezTo>
                <a:cubicBezTo>
                  <a:pt x="73" y="137"/>
                  <a:pt x="72" y="137"/>
                  <a:pt x="71" y="138"/>
                </a:cubicBezTo>
                <a:cubicBezTo>
                  <a:pt x="58" y="142"/>
                  <a:pt x="37" y="149"/>
                  <a:pt x="29" y="153"/>
                </a:cubicBezTo>
                <a:cubicBezTo>
                  <a:pt x="16" y="137"/>
                  <a:pt x="8" y="117"/>
                  <a:pt x="8" y="96"/>
                </a:cubicBezTo>
                <a:cubicBezTo>
                  <a:pt x="8" y="47"/>
                  <a:pt x="48" y="8"/>
                  <a:pt x="96" y="8"/>
                </a:cubicBezTo>
                <a:cubicBezTo>
                  <a:pt x="145" y="8"/>
                  <a:pt x="184" y="47"/>
                  <a:pt x="184" y="96"/>
                </a:cubicBezTo>
                <a:cubicBezTo>
                  <a:pt x="184" y="117"/>
                  <a:pt x="177" y="137"/>
                  <a:pt x="164" y="152"/>
                </a:cubicBezTo>
                <a:close/>
              </a:path>
            </a:pathLst>
          </a:custGeom>
          <a:solidFill>
            <a:srgbClr val="FFFFFF"/>
          </a:solidFill>
          <a:ln>
            <a:noFill/>
          </a:ln>
        </p:spPr>
        <p:txBody>
          <a:bodyPr vert="horz" wrap="square" lIns="91436" tIns="45718" rIns="91436" bIns="45718" numCol="1" anchor="t" anchorCtr="0" compatLnSpc="1"/>
          <a:lstStyle/>
          <a:p>
            <a:pPr>
              <a:lnSpc>
                <a:spcPct val="130000"/>
              </a:lnSpc>
            </a:pPr>
            <a:endParaRPr lang="zh-CN" altLang="en-US">
              <a:solidFill>
                <a:schemeClr val="tx1"/>
              </a:solidFill>
            </a:endParaRPr>
          </a:p>
        </p:txBody>
      </p:sp>
      <p:grpSp>
        <p:nvGrpSpPr>
          <p:cNvPr id="10" name="组合 9"/>
          <p:cNvGrpSpPr/>
          <p:nvPr/>
        </p:nvGrpSpPr>
        <p:grpSpPr>
          <a:xfrm>
            <a:off x="7951180" y="3133073"/>
            <a:ext cx="452025" cy="452025"/>
            <a:chOff x="413379" y="7611656"/>
            <a:chExt cx="452025" cy="452025"/>
          </a:xfrm>
        </p:grpSpPr>
        <p:sp>
          <p:nvSpPr>
            <p:cNvPr id="11" name="Freeform 28"/>
            <p:cNvSpPr>
              <a:spLocks noEditPoints="1"/>
            </p:cNvSpPr>
            <p:nvPr/>
          </p:nvSpPr>
          <p:spPr bwMode="auto">
            <a:xfrm>
              <a:off x="413379" y="7611656"/>
              <a:ext cx="452025" cy="452025"/>
            </a:xfrm>
            <a:custGeom>
              <a:avLst/>
              <a:gdLst>
                <a:gd name="T0" fmla="*/ 100 w 200"/>
                <a:gd name="T1" fmla="*/ 0 h 200"/>
                <a:gd name="T2" fmla="*/ 100 w 200"/>
                <a:gd name="T3" fmla="*/ 0 h 200"/>
                <a:gd name="T4" fmla="*/ 100 w 200"/>
                <a:gd name="T5" fmla="*/ 0 h 200"/>
                <a:gd name="T6" fmla="*/ 100 w 200"/>
                <a:gd name="T7" fmla="*/ 0 h 200"/>
                <a:gd name="T8" fmla="*/ 0 w 200"/>
                <a:gd name="T9" fmla="*/ 100 h 200"/>
                <a:gd name="T10" fmla="*/ 100 w 200"/>
                <a:gd name="T11" fmla="*/ 200 h 200"/>
                <a:gd name="T12" fmla="*/ 100 w 200"/>
                <a:gd name="T13" fmla="*/ 200 h 200"/>
                <a:gd name="T14" fmla="*/ 100 w 200"/>
                <a:gd name="T15" fmla="*/ 200 h 200"/>
                <a:gd name="T16" fmla="*/ 100 w 200"/>
                <a:gd name="T17" fmla="*/ 200 h 200"/>
                <a:gd name="T18" fmla="*/ 200 w 200"/>
                <a:gd name="T19" fmla="*/ 100 h 200"/>
                <a:gd name="T20" fmla="*/ 100 w 200"/>
                <a:gd name="T21" fmla="*/ 0 h 200"/>
                <a:gd name="T22" fmla="*/ 100 w 200"/>
                <a:gd name="T23" fmla="*/ 192 h 200"/>
                <a:gd name="T24" fmla="*/ 100 w 200"/>
                <a:gd name="T25" fmla="*/ 192 h 200"/>
                <a:gd name="T26" fmla="*/ 100 w 200"/>
                <a:gd name="T27" fmla="*/ 192 h 200"/>
                <a:gd name="T28" fmla="*/ 100 w 200"/>
                <a:gd name="T29" fmla="*/ 192 h 200"/>
                <a:gd name="T30" fmla="*/ 8 w 200"/>
                <a:gd name="T31" fmla="*/ 100 h 200"/>
                <a:gd name="T32" fmla="*/ 100 w 200"/>
                <a:gd name="T33" fmla="*/ 8 h 200"/>
                <a:gd name="T34" fmla="*/ 100 w 200"/>
                <a:gd name="T35" fmla="*/ 8 h 200"/>
                <a:gd name="T36" fmla="*/ 100 w 200"/>
                <a:gd name="T37" fmla="*/ 8 h 200"/>
                <a:gd name="T38" fmla="*/ 100 w 200"/>
                <a:gd name="T39" fmla="*/ 8 h 200"/>
                <a:gd name="T40" fmla="*/ 192 w 200"/>
                <a:gd name="T41" fmla="*/ 100 h 200"/>
                <a:gd name="T42" fmla="*/ 100 w 200"/>
                <a:gd name="T43" fmla="*/ 192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200">
                  <a:moveTo>
                    <a:pt x="100" y="0"/>
                  </a:moveTo>
                  <a:cubicBezTo>
                    <a:pt x="100" y="0"/>
                    <a:pt x="100" y="0"/>
                    <a:pt x="100" y="0"/>
                  </a:cubicBezTo>
                  <a:cubicBezTo>
                    <a:pt x="100" y="0"/>
                    <a:pt x="100" y="0"/>
                    <a:pt x="100" y="0"/>
                  </a:cubicBezTo>
                  <a:cubicBezTo>
                    <a:pt x="100" y="0"/>
                    <a:pt x="100" y="0"/>
                    <a:pt x="100" y="0"/>
                  </a:cubicBezTo>
                  <a:cubicBezTo>
                    <a:pt x="45" y="0"/>
                    <a:pt x="0" y="45"/>
                    <a:pt x="0" y="100"/>
                  </a:cubicBezTo>
                  <a:cubicBezTo>
                    <a:pt x="0" y="155"/>
                    <a:pt x="45" y="200"/>
                    <a:pt x="100" y="200"/>
                  </a:cubicBezTo>
                  <a:cubicBezTo>
                    <a:pt x="100" y="200"/>
                    <a:pt x="100" y="200"/>
                    <a:pt x="100" y="200"/>
                  </a:cubicBezTo>
                  <a:cubicBezTo>
                    <a:pt x="100" y="200"/>
                    <a:pt x="100" y="200"/>
                    <a:pt x="100" y="200"/>
                  </a:cubicBezTo>
                  <a:cubicBezTo>
                    <a:pt x="100" y="200"/>
                    <a:pt x="100" y="200"/>
                    <a:pt x="100" y="200"/>
                  </a:cubicBezTo>
                  <a:cubicBezTo>
                    <a:pt x="156" y="200"/>
                    <a:pt x="200" y="155"/>
                    <a:pt x="200" y="100"/>
                  </a:cubicBezTo>
                  <a:cubicBezTo>
                    <a:pt x="200" y="45"/>
                    <a:pt x="156" y="0"/>
                    <a:pt x="100" y="0"/>
                  </a:cubicBezTo>
                  <a:close/>
                  <a:moveTo>
                    <a:pt x="100" y="192"/>
                  </a:moveTo>
                  <a:cubicBezTo>
                    <a:pt x="100" y="192"/>
                    <a:pt x="100" y="192"/>
                    <a:pt x="100" y="192"/>
                  </a:cubicBezTo>
                  <a:cubicBezTo>
                    <a:pt x="100" y="192"/>
                    <a:pt x="100" y="192"/>
                    <a:pt x="100" y="192"/>
                  </a:cubicBezTo>
                  <a:cubicBezTo>
                    <a:pt x="100" y="192"/>
                    <a:pt x="100" y="192"/>
                    <a:pt x="100" y="192"/>
                  </a:cubicBezTo>
                  <a:cubicBezTo>
                    <a:pt x="50" y="192"/>
                    <a:pt x="8" y="151"/>
                    <a:pt x="8" y="100"/>
                  </a:cubicBezTo>
                  <a:cubicBezTo>
                    <a:pt x="8" y="49"/>
                    <a:pt x="50" y="8"/>
                    <a:pt x="100" y="8"/>
                  </a:cubicBezTo>
                  <a:cubicBezTo>
                    <a:pt x="100" y="8"/>
                    <a:pt x="100" y="8"/>
                    <a:pt x="100" y="8"/>
                  </a:cubicBezTo>
                  <a:cubicBezTo>
                    <a:pt x="100" y="8"/>
                    <a:pt x="100" y="8"/>
                    <a:pt x="100" y="8"/>
                  </a:cubicBezTo>
                  <a:cubicBezTo>
                    <a:pt x="100" y="8"/>
                    <a:pt x="100" y="8"/>
                    <a:pt x="100" y="8"/>
                  </a:cubicBezTo>
                  <a:cubicBezTo>
                    <a:pt x="151" y="8"/>
                    <a:pt x="192" y="49"/>
                    <a:pt x="192" y="100"/>
                  </a:cubicBezTo>
                  <a:cubicBezTo>
                    <a:pt x="192" y="151"/>
                    <a:pt x="151" y="192"/>
                    <a:pt x="100" y="192"/>
                  </a:cubicBezTo>
                  <a:close/>
                </a:path>
              </a:pathLst>
            </a:custGeom>
            <a:solidFill>
              <a:srgbClr val="FFFFFF"/>
            </a:solidFill>
            <a:ln>
              <a:noFill/>
            </a:ln>
          </p:spPr>
          <p:txBody>
            <a:bodyPr vert="horz" wrap="square" lIns="91440" tIns="45720" rIns="91440" bIns="45720" numCol="1" anchor="t" anchorCtr="0" compatLnSpc="1"/>
            <a:lstStyle/>
            <a:p>
              <a:pPr>
                <a:lnSpc>
                  <a:spcPct val="130000"/>
                </a:lnSpc>
              </a:pPr>
              <a:endParaRPr lang="zh-CN" altLang="en-US">
                <a:solidFill>
                  <a:schemeClr val="tx1"/>
                </a:solidFill>
              </a:endParaRPr>
            </a:p>
          </p:txBody>
        </p:sp>
        <p:sp>
          <p:nvSpPr>
            <p:cNvPr id="12" name="Freeform 29"/>
            <p:cNvSpPr/>
            <p:nvPr/>
          </p:nvSpPr>
          <p:spPr bwMode="auto">
            <a:xfrm>
              <a:off x="648470" y="7745447"/>
              <a:ext cx="74541" cy="83142"/>
            </a:xfrm>
            <a:custGeom>
              <a:avLst/>
              <a:gdLst>
                <a:gd name="T0" fmla="*/ 28 w 33"/>
                <a:gd name="T1" fmla="*/ 0 h 37"/>
                <a:gd name="T2" fmla="*/ 0 w 33"/>
                <a:gd name="T3" fmla="*/ 4 h 37"/>
                <a:gd name="T4" fmla="*/ 0 w 33"/>
                <a:gd name="T5" fmla="*/ 37 h 37"/>
                <a:gd name="T6" fmla="*/ 33 w 33"/>
                <a:gd name="T7" fmla="*/ 37 h 37"/>
                <a:gd name="T8" fmla="*/ 28 w 33"/>
                <a:gd name="T9" fmla="*/ 0 h 37"/>
              </a:gdLst>
              <a:ahLst/>
              <a:cxnLst>
                <a:cxn ang="0">
                  <a:pos x="T0" y="T1"/>
                </a:cxn>
                <a:cxn ang="0">
                  <a:pos x="T2" y="T3"/>
                </a:cxn>
                <a:cxn ang="0">
                  <a:pos x="T4" y="T5"/>
                </a:cxn>
                <a:cxn ang="0">
                  <a:pos x="T6" y="T7"/>
                </a:cxn>
                <a:cxn ang="0">
                  <a:pos x="T8" y="T9"/>
                </a:cxn>
              </a:cxnLst>
              <a:rect l="0" t="0" r="r" b="b"/>
              <a:pathLst>
                <a:path w="33" h="37">
                  <a:moveTo>
                    <a:pt x="28" y="0"/>
                  </a:moveTo>
                  <a:cubicBezTo>
                    <a:pt x="19" y="3"/>
                    <a:pt x="10" y="4"/>
                    <a:pt x="0" y="4"/>
                  </a:cubicBezTo>
                  <a:cubicBezTo>
                    <a:pt x="0" y="37"/>
                    <a:pt x="0" y="37"/>
                    <a:pt x="0" y="37"/>
                  </a:cubicBezTo>
                  <a:cubicBezTo>
                    <a:pt x="33" y="37"/>
                    <a:pt x="33" y="37"/>
                    <a:pt x="33" y="37"/>
                  </a:cubicBezTo>
                  <a:cubicBezTo>
                    <a:pt x="33" y="23"/>
                    <a:pt x="31" y="11"/>
                    <a:pt x="28" y="0"/>
                  </a:cubicBezTo>
                  <a:close/>
                </a:path>
              </a:pathLst>
            </a:custGeom>
            <a:solidFill>
              <a:srgbClr val="FFFFFF"/>
            </a:solidFill>
            <a:ln>
              <a:noFill/>
            </a:ln>
          </p:spPr>
          <p:txBody>
            <a:bodyPr vert="horz" wrap="square" lIns="91440" tIns="45720" rIns="91440" bIns="45720" numCol="1" anchor="t" anchorCtr="0" compatLnSpc="1"/>
            <a:lstStyle/>
            <a:p>
              <a:pPr>
                <a:lnSpc>
                  <a:spcPct val="130000"/>
                </a:lnSpc>
              </a:pPr>
              <a:endParaRPr lang="zh-CN" altLang="en-US">
                <a:solidFill>
                  <a:schemeClr val="tx1"/>
                </a:solidFill>
              </a:endParaRPr>
            </a:p>
          </p:txBody>
        </p:sp>
        <p:sp>
          <p:nvSpPr>
            <p:cNvPr id="13" name="Freeform 30"/>
            <p:cNvSpPr/>
            <p:nvPr/>
          </p:nvSpPr>
          <p:spPr bwMode="auto">
            <a:xfrm>
              <a:off x="648470" y="7649882"/>
              <a:ext cx="58295" cy="88876"/>
            </a:xfrm>
            <a:custGeom>
              <a:avLst/>
              <a:gdLst>
                <a:gd name="T0" fmla="*/ 0 w 26"/>
                <a:gd name="T1" fmla="*/ 0 h 39"/>
                <a:gd name="T2" fmla="*/ 0 w 26"/>
                <a:gd name="T3" fmla="*/ 39 h 39"/>
                <a:gd name="T4" fmla="*/ 26 w 26"/>
                <a:gd name="T5" fmla="*/ 35 h 39"/>
                <a:gd name="T6" fmla="*/ 0 w 26"/>
                <a:gd name="T7" fmla="*/ 0 h 39"/>
              </a:gdLst>
              <a:ahLst/>
              <a:cxnLst>
                <a:cxn ang="0">
                  <a:pos x="T0" y="T1"/>
                </a:cxn>
                <a:cxn ang="0">
                  <a:pos x="T2" y="T3"/>
                </a:cxn>
                <a:cxn ang="0">
                  <a:pos x="T4" y="T5"/>
                </a:cxn>
                <a:cxn ang="0">
                  <a:pos x="T6" y="T7"/>
                </a:cxn>
              </a:cxnLst>
              <a:rect l="0" t="0" r="r" b="b"/>
              <a:pathLst>
                <a:path w="26" h="39">
                  <a:moveTo>
                    <a:pt x="0" y="0"/>
                  </a:moveTo>
                  <a:cubicBezTo>
                    <a:pt x="0" y="39"/>
                    <a:pt x="0" y="39"/>
                    <a:pt x="0" y="39"/>
                  </a:cubicBezTo>
                  <a:cubicBezTo>
                    <a:pt x="9" y="39"/>
                    <a:pt x="18" y="37"/>
                    <a:pt x="26" y="35"/>
                  </a:cubicBezTo>
                  <a:cubicBezTo>
                    <a:pt x="20" y="15"/>
                    <a:pt x="10" y="2"/>
                    <a:pt x="0" y="0"/>
                  </a:cubicBezTo>
                  <a:close/>
                </a:path>
              </a:pathLst>
            </a:custGeom>
            <a:solidFill>
              <a:srgbClr val="FFFFFF"/>
            </a:solidFill>
            <a:ln>
              <a:noFill/>
            </a:ln>
          </p:spPr>
          <p:txBody>
            <a:bodyPr vert="horz" wrap="square" lIns="91440" tIns="45720" rIns="91440" bIns="45720" numCol="1" anchor="t" anchorCtr="0" compatLnSpc="1"/>
            <a:lstStyle/>
            <a:p>
              <a:pPr>
                <a:lnSpc>
                  <a:spcPct val="130000"/>
                </a:lnSpc>
              </a:pPr>
              <a:endParaRPr lang="zh-CN" altLang="en-US">
                <a:solidFill>
                  <a:schemeClr val="tx1"/>
                </a:solidFill>
              </a:endParaRPr>
            </a:p>
          </p:txBody>
        </p:sp>
        <p:sp>
          <p:nvSpPr>
            <p:cNvPr id="14" name="Freeform 31"/>
            <p:cNvSpPr/>
            <p:nvPr/>
          </p:nvSpPr>
          <p:spPr bwMode="auto">
            <a:xfrm>
              <a:off x="571062" y="7647970"/>
              <a:ext cx="59250" cy="90787"/>
            </a:xfrm>
            <a:custGeom>
              <a:avLst/>
              <a:gdLst>
                <a:gd name="T0" fmla="*/ 0 w 26"/>
                <a:gd name="T1" fmla="*/ 36 h 40"/>
                <a:gd name="T2" fmla="*/ 26 w 26"/>
                <a:gd name="T3" fmla="*/ 40 h 40"/>
                <a:gd name="T4" fmla="*/ 26 w 26"/>
                <a:gd name="T5" fmla="*/ 0 h 40"/>
                <a:gd name="T6" fmla="*/ 0 w 26"/>
                <a:gd name="T7" fmla="*/ 36 h 40"/>
              </a:gdLst>
              <a:ahLst/>
              <a:cxnLst>
                <a:cxn ang="0">
                  <a:pos x="T0" y="T1"/>
                </a:cxn>
                <a:cxn ang="0">
                  <a:pos x="T2" y="T3"/>
                </a:cxn>
                <a:cxn ang="0">
                  <a:pos x="T4" y="T5"/>
                </a:cxn>
                <a:cxn ang="0">
                  <a:pos x="T6" y="T7"/>
                </a:cxn>
              </a:cxnLst>
              <a:rect l="0" t="0" r="r" b="b"/>
              <a:pathLst>
                <a:path w="26" h="40">
                  <a:moveTo>
                    <a:pt x="0" y="36"/>
                  </a:moveTo>
                  <a:cubicBezTo>
                    <a:pt x="9" y="38"/>
                    <a:pt x="17" y="40"/>
                    <a:pt x="26" y="40"/>
                  </a:cubicBezTo>
                  <a:cubicBezTo>
                    <a:pt x="26" y="0"/>
                    <a:pt x="26" y="0"/>
                    <a:pt x="26" y="0"/>
                  </a:cubicBezTo>
                  <a:cubicBezTo>
                    <a:pt x="17" y="3"/>
                    <a:pt x="7" y="16"/>
                    <a:pt x="0" y="36"/>
                  </a:cubicBezTo>
                  <a:close/>
                </a:path>
              </a:pathLst>
            </a:custGeom>
            <a:solidFill>
              <a:srgbClr val="FFFFFF"/>
            </a:solidFill>
            <a:ln>
              <a:noFill/>
            </a:ln>
          </p:spPr>
          <p:txBody>
            <a:bodyPr vert="horz" wrap="square" lIns="91440" tIns="45720" rIns="91440" bIns="45720" numCol="1" anchor="t" anchorCtr="0" compatLnSpc="1"/>
            <a:lstStyle/>
            <a:p>
              <a:pPr>
                <a:lnSpc>
                  <a:spcPct val="130000"/>
                </a:lnSpc>
              </a:pPr>
              <a:endParaRPr lang="zh-CN" altLang="en-US">
                <a:solidFill>
                  <a:schemeClr val="tx1"/>
                </a:solidFill>
              </a:endParaRPr>
            </a:p>
          </p:txBody>
        </p:sp>
        <p:sp>
          <p:nvSpPr>
            <p:cNvPr id="15" name="Freeform 32"/>
            <p:cNvSpPr/>
            <p:nvPr/>
          </p:nvSpPr>
          <p:spPr bwMode="auto">
            <a:xfrm>
              <a:off x="684786" y="7652749"/>
              <a:ext cx="89832" cy="71674"/>
            </a:xfrm>
            <a:custGeom>
              <a:avLst/>
              <a:gdLst>
                <a:gd name="T0" fmla="*/ 40 w 40"/>
                <a:gd name="T1" fmla="*/ 23 h 32"/>
                <a:gd name="T2" fmla="*/ 0 w 40"/>
                <a:gd name="T3" fmla="*/ 0 h 32"/>
                <a:gd name="T4" fmla="*/ 17 w 40"/>
                <a:gd name="T5" fmla="*/ 32 h 32"/>
                <a:gd name="T6" fmla="*/ 40 w 40"/>
                <a:gd name="T7" fmla="*/ 23 h 32"/>
              </a:gdLst>
              <a:ahLst/>
              <a:cxnLst>
                <a:cxn ang="0">
                  <a:pos x="T0" y="T1"/>
                </a:cxn>
                <a:cxn ang="0">
                  <a:pos x="T2" y="T3"/>
                </a:cxn>
                <a:cxn ang="0">
                  <a:pos x="T4" y="T5"/>
                </a:cxn>
                <a:cxn ang="0">
                  <a:pos x="T6" y="T7"/>
                </a:cxn>
              </a:cxnLst>
              <a:rect l="0" t="0" r="r" b="b"/>
              <a:pathLst>
                <a:path w="40" h="32">
                  <a:moveTo>
                    <a:pt x="40" y="23"/>
                  </a:moveTo>
                  <a:cubicBezTo>
                    <a:pt x="29" y="12"/>
                    <a:pt x="16" y="4"/>
                    <a:pt x="0" y="0"/>
                  </a:cubicBezTo>
                  <a:cubicBezTo>
                    <a:pt x="7" y="8"/>
                    <a:pt x="13" y="19"/>
                    <a:pt x="17" y="32"/>
                  </a:cubicBezTo>
                  <a:cubicBezTo>
                    <a:pt x="25" y="30"/>
                    <a:pt x="33" y="27"/>
                    <a:pt x="40" y="23"/>
                  </a:cubicBezTo>
                  <a:close/>
                </a:path>
              </a:pathLst>
            </a:custGeom>
            <a:solidFill>
              <a:srgbClr val="FFFFFF"/>
            </a:solidFill>
            <a:ln>
              <a:noFill/>
            </a:ln>
          </p:spPr>
          <p:txBody>
            <a:bodyPr vert="horz" wrap="square" lIns="91440" tIns="45720" rIns="91440" bIns="45720" numCol="1" anchor="t" anchorCtr="0" compatLnSpc="1"/>
            <a:lstStyle/>
            <a:p>
              <a:pPr>
                <a:lnSpc>
                  <a:spcPct val="130000"/>
                </a:lnSpc>
              </a:pPr>
              <a:endParaRPr lang="zh-CN" altLang="en-US">
                <a:solidFill>
                  <a:schemeClr val="tx1"/>
                </a:solidFill>
              </a:endParaRPr>
            </a:p>
          </p:txBody>
        </p:sp>
        <p:sp>
          <p:nvSpPr>
            <p:cNvPr id="16" name="Freeform 33"/>
            <p:cNvSpPr/>
            <p:nvPr/>
          </p:nvSpPr>
          <p:spPr bwMode="auto">
            <a:xfrm>
              <a:off x="726835" y="7717733"/>
              <a:ext cx="102255" cy="110857"/>
            </a:xfrm>
            <a:custGeom>
              <a:avLst/>
              <a:gdLst>
                <a:gd name="T0" fmla="*/ 5 w 45"/>
                <a:gd name="T1" fmla="*/ 49 h 49"/>
                <a:gd name="T2" fmla="*/ 45 w 45"/>
                <a:gd name="T3" fmla="*/ 49 h 49"/>
                <a:gd name="T4" fmla="*/ 26 w 45"/>
                <a:gd name="T5" fmla="*/ 0 h 49"/>
                <a:gd name="T6" fmla="*/ 0 w 45"/>
                <a:gd name="T7" fmla="*/ 11 h 49"/>
                <a:gd name="T8" fmla="*/ 5 w 45"/>
                <a:gd name="T9" fmla="*/ 49 h 49"/>
              </a:gdLst>
              <a:ahLst/>
              <a:cxnLst>
                <a:cxn ang="0">
                  <a:pos x="T0" y="T1"/>
                </a:cxn>
                <a:cxn ang="0">
                  <a:pos x="T2" y="T3"/>
                </a:cxn>
                <a:cxn ang="0">
                  <a:pos x="T4" y="T5"/>
                </a:cxn>
                <a:cxn ang="0">
                  <a:pos x="T6" y="T7"/>
                </a:cxn>
                <a:cxn ang="0">
                  <a:pos x="T8" y="T9"/>
                </a:cxn>
              </a:cxnLst>
              <a:rect l="0" t="0" r="r" b="b"/>
              <a:pathLst>
                <a:path w="45" h="49">
                  <a:moveTo>
                    <a:pt x="5" y="49"/>
                  </a:moveTo>
                  <a:cubicBezTo>
                    <a:pt x="45" y="49"/>
                    <a:pt x="45" y="49"/>
                    <a:pt x="45" y="49"/>
                  </a:cubicBezTo>
                  <a:cubicBezTo>
                    <a:pt x="45" y="30"/>
                    <a:pt x="38" y="13"/>
                    <a:pt x="26" y="0"/>
                  </a:cubicBezTo>
                  <a:cubicBezTo>
                    <a:pt x="18" y="4"/>
                    <a:pt x="9" y="8"/>
                    <a:pt x="0" y="11"/>
                  </a:cubicBezTo>
                  <a:cubicBezTo>
                    <a:pt x="3" y="22"/>
                    <a:pt x="5" y="35"/>
                    <a:pt x="5" y="49"/>
                  </a:cubicBezTo>
                  <a:close/>
                </a:path>
              </a:pathLst>
            </a:custGeom>
            <a:solidFill>
              <a:srgbClr val="FFFFFF"/>
            </a:solidFill>
            <a:ln>
              <a:noFill/>
            </a:ln>
          </p:spPr>
          <p:txBody>
            <a:bodyPr vert="horz" wrap="square" lIns="91440" tIns="45720" rIns="91440" bIns="45720" numCol="1" anchor="t" anchorCtr="0" compatLnSpc="1"/>
            <a:lstStyle/>
            <a:p>
              <a:pPr>
                <a:lnSpc>
                  <a:spcPct val="130000"/>
                </a:lnSpc>
              </a:pPr>
              <a:endParaRPr lang="zh-CN" altLang="en-US">
                <a:solidFill>
                  <a:schemeClr val="tx1"/>
                </a:solidFill>
              </a:endParaRPr>
            </a:p>
          </p:txBody>
        </p:sp>
        <p:sp>
          <p:nvSpPr>
            <p:cNvPr id="60" name="Freeform 34"/>
            <p:cNvSpPr/>
            <p:nvPr/>
          </p:nvSpPr>
          <p:spPr bwMode="auto">
            <a:xfrm>
              <a:off x="557683" y="7745447"/>
              <a:ext cx="72630" cy="83142"/>
            </a:xfrm>
            <a:custGeom>
              <a:avLst/>
              <a:gdLst>
                <a:gd name="T0" fmla="*/ 0 w 32"/>
                <a:gd name="T1" fmla="*/ 37 h 37"/>
                <a:gd name="T2" fmla="*/ 32 w 32"/>
                <a:gd name="T3" fmla="*/ 37 h 37"/>
                <a:gd name="T4" fmla="*/ 32 w 32"/>
                <a:gd name="T5" fmla="*/ 4 h 37"/>
                <a:gd name="T6" fmla="*/ 4 w 32"/>
                <a:gd name="T7" fmla="*/ 0 h 37"/>
                <a:gd name="T8" fmla="*/ 0 w 32"/>
                <a:gd name="T9" fmla="*/ 37 h 37"/>
              </a:gdLst>
              <a:ahLst/>
              <a:cxnLst>
                <a:cxn ang="0">
                  <a:pos x="T0" y="T1"/>
                </a:cxn>
                <a:cxn ang="0">
                  <a:pos x="T2" y="T3"/>
                </a:cxn>
                <a:cxn ang="0">
                  <a:pos x="T4" y="T5"/>
                </a:cxn>
                <a:cxn ang="0">
                  <a:pos x="T6" y="T7"/>
                </a:cxn>
                <a:cxn ang="0">
                  <a:pos x="T8" y="T9"/>
                </a:cxn>
              </a:cxnLst>
              <a:rect l="0" t="0" r="r" b="b"/>
              <a:pathLst>
                <a:path w="32" h="37">
                  <a:moveTo>
                    <a:pt x="0" y="37"/>
                  </a:moveTo>
                  <a:cubicBezTo>
                    <a:pt x="32" y="37"/>
                    <a:pt x="32" y="37"/>
                    <a:pt x="32" y="37"/>
                  </a:cubicBezTo>
                  <a:cubicBezTo>
                    <a:pt x="32" y="4"/>
                    <a:pt x="32" y="4"/>
                    <a:pt x="32" y="4"/>
                  </a:cubicBezTo>
                  <a:cubicBezTo>
                    <a:pt x="23" y="4"/>
                    <a:pt x="13" y="3"/>
                    <a:pt x="4" y="0"/>
                  </a:cubicBezTo>
                  <a:cubicBezTo>
                    <a:pt x="2" y="11"/>
                    <a:pt x="0" y="23"/>
                    <a:pt x="0" y="37"/>
                  </a:cubicBezTo>
                  <a:close/>
                </a:path>
              </a:pathLst>
            </a:custGeom>
            <a:solidFill>
              <a:srgbClr val="FFFFFF"/>
            </a:solidFill>
            <a:ln>
              <a:noFill/>
            </a:ln>
          </p:spPr>
          <p:txBody>
            <a:bodyPr vert="horz" wrap="square" lIns="91440" tIns="45720" rIns="91440" bIns="45720" numCol="1" anchor="t" anchorCtr="0" compatLnSpc="1"/>
            <a:lstStyle/>
            <a:p>
              <a:pPr>
                <a:lnSpc>
                  <a:spcPct val="130000"/>
                </a:lnSpc>
              </a:pPr>
              <a:endParaRPr lang="zh-CN" altLang="en-US">
                <a:solidFill>
                  <a:schemeClr val="tx1"/>
                </a:solidFill>
              </a:endParaRPr>
            </a:p>
          </p:txBody>
        </p:sp>
        <p:sp>
          <p:nvSpPr>
            <p:cNvPr id="61" name="Freeform 35"/>
            <p:cNvSpPr/>
            <p:nvPr/>
          </p:nvSpPr>
          <p:spPr bwMode="auto">
            <a:xfrm>
              <a:off x="648470" y="7846747"/>
              <a:ext cx="74541" cy="81230"/>
            </a:xfrm>
            <a:custGeom>
              <a:avLst/>
              <a:gdLst>
                <a:gd name="T0" fmla="*/ 33 w 33"/>
                <a:gd name="T1" fmla="*/ 0 h 36"/>
                <a:gd name="T2" fmla="*/ 0 w 33"/>
                <a:gd name="T3" fmla="*/ 0 h 36"/>
                <a:gd name="T4" fmla="*/ 0 w 33"/>
                <a:gd name="T5" fmla="*/ 33 h 36"/>
                <a:gd name="T6" fmla="*/ 28 w 33"/>
                <a:gd name="T7" fmla="*/ 36 h 36"/>
                <a:gd name="T8" fmla="*/ 33 w 33"/>
                <a:gd name="T9" fmla="*/ 0 h 36"/>
              </a:gdLst>
              <a:ahLst/>
              <a:cxnLst>
                <a:cxn ang="0">
                  <a:pos x="T0" y="T1"/>
                </a:cxn>
                <a:cxn ang="0">
                  <a:pos x="T2" y="T3"/>
                </a:cxn>
                <a:cxn ang="0">
                  <a:pos x="T4" y="T5"/>
                </a:cxn>
                <a:cxn ang="0">
                  <a:pos x="T6" y="T7"/>
                </a:cxn>
                <a:cxn ang="0">
                  <a:pos x="T8" y="T9"/>
                </a:cxn>
              </a:cxnLst>
              <a:rect l="0" t="0" r="r" b="b"/>
              <a:pathLst>
                <a:path w="33" h="36">
                  <a:moveTo>
                    <a:pt x="33" y="0"/>
                  </a:moveTo>
                  <a:cubicBezTo>
                    <a:pt x="0" y="0"/>
                    <a:pt x="0" y="0"/>
                    <a:pt x="0" y="0"/>
                  </a:cubicBezTo>
                  <a:cubicBezTo>
                    <a:pt x="0" y="33"/>
                    <a:pt x="0" y="33"/>
                    <a:pt x="0" y="33"/>
                  </a:cubicBezTo>
                  <a:cubicBezTo>
                    <a:pt x="10" y="33"/>
                    <a:pt x="19" y="34"/>
                    <a:pt x="28" y="36"/>
                  </a:cubicBezTo>
                  <a:cubicBezTo>
                    <a:pt x="31" y="26"/>
                    <a:pt x="33" y="13"/>
                    <a:pt x="33" y="0"/>
                  </a:cubicBezTo>
                  <a:close/>
                </a:path>
              </a:pathLst>
            </a:custGeom>
            <a:solidFill>
              <a:srgbClr val="FFFFFF"/>
            </a:solidFill>
            <a:ln>
              <a:noFill/>
            </a:ln>
          </p:spPr>
          <p:txBody>
            <a:bodyPr vert="horz" wrap="square" lIns="91440" tIns="45720" rIns="91440" bIns="45720" numCol="1" anchor="t" anchorCtr="0" compatLnSpc="1"/>
            <a:lstStyle/>
            <a:p>
              <a:pPr>
                <a:lnSpc>
                  <a:spcPct val="130000"/>
                </a:lnSpc>
              </a:pPr>
              <a:endParaRPr lang="zh-CN" altLang="en-US">
                <a:solidFill>
                  <a:schemeClr val="tx1"/>
                </a:solidFill>
              </a:endParaRPr>
            </a:p>
          </p:txBody>
        </p:sp>
        <p:sp>
          <p:nvSpPr>
            <p:cNvPr id="62" name="Freeform 36"/>
            <p:cNvSpPr/>
            <p:nvPr/>
          </p:nvSpPr>
          <p:spPr bwMode="auto">
            <a:xfrm>
              <a:off x="557683" y="7846747"/>
              <a:ext cx="72630" cy="81230"/>
            </a:xfrm>
            <a:custGeom>
              <a:avLst/>
              <a:gdLst>
                <a:gd name="T0" fmla="*/ 4 w 32"/>
                <a:gd name="T1" fmla="*/ 36 h 36"/>
                <a:gd name="T2" fmla="*/ 32 w 32"/>
                <a:gd name="T3" fmla="*/ 33 h 36"/>
                <a:gd name="T4" fmla="*/ 32 w 32"/>
                <a:gd name="T5" fmla="*/ 0 h 36"/>
                <a:gd name="T6" fmla="*/ 0 w 32"/>
                <a:gd name="T7" fmla="*/ 0 h 36"/>
                <a:gd name="T8" fmla="*/ 4 w 32"/>
                <a:gd name="T9" fmla="*/ 36 h 36"/>
              </a:gdLst>
              <a:ahLst/>
              <a:cxnLst>
                <a:cxn ang="0">
                  <a:pos x="T0" y="T1"/>
                </a:cxn>
                <a:cxn ang="0">
                  <a:pos x="T2" y="T3"/>
                </a:cxn>
                <a:cxn ang="0">
                  <a:pos x="T4" y="T5"/>
                </a:cxn>
                <a:cxn ang="0">
                  <a:pos x="T6" y="T7"/>
                </a:cxn>
                <a:cxn ang="0">
                  <a:pos x="T8" y="T9"/>
                </a:cxn>
              </a:cxnLst>
              <a:rect l="0" t="0" r="r" b="b"/>
              <a:pathLst>
                <a:path w="32" h="36">
                  <a:moveTo>
                    <a:pt x="4" y="36"/>
                  </a:moveTo>
                  <a:cubicBezTo>
                    <a:pt x="13" y="34"/>
                    <a:pt x="23" y="33"/>
                    <a:pt x="32" y="33"/>
                  </a:cubicBezTo>
                  <a:cubicBezTo>
                    <a:pt x="32" y="0"/>
                    <a:pt x="32" y="0"/>
                    <a:pt x="32" y="0"/>
                  </a:cubicBezTo>
                  <a:cubicBezTo>
                    <a:pt x="0" y="0"/>
                    <a:pt x="0" y="0"/>
                    <a:pt x="0" y="0"/>
                  </a:cubicBezTo>
                  <a:cubicBezTo>
                    <a:pt x="0" y="13"/>
                    <a:pt x="2" y="26"/>
                    <a:pt x="4" y="36"/>
                  </a:cubicBezTo>
                  <a:close/>
                </a:path>
              </a:pathLst>
            </a:custGeom>
            <a:solidFill>
              <a:srgbClr val="FFFFFF"/>
            </a:solidFill>
            <a:ln>
              <a:noFill/>
            </a:ln>
          </p:spPr>
          <p:txBody>
            <a:bodyPr vert="horz" wrap="square" lIns="91440" tIns="45720" rIns="91440" bIns="45720" numCol="1" anchor="t" anchorCtr="0" compatLnSpc="1"/>
            <a:lstStyle/>
            <a:p>
              <a:pPr>
                <a:lnSpc>
                  <a:spcPct val="130000"/>
                </a:lnSpc>
              </a:pPr>
              <a:endParaRPr lang="zh-CN" altLang="en-US">
                <a:solidFill>
                  <a:schemeClr val="tx1"/>
                </a:solidFill>
              </a:endParaRPr>
            </a:p>
          </p:txBody>
        </p:sp>
        <p:sp>
          <p:nvSpPr>
            <p:cNvPr id="63" name="Freeform 37"/>
            <p:cNvSpPr/>
            <p:nvPr/>
          </p:nvSpPr>
          <p:spPr bwMode="auto">
            <a:xfrm>
              <a:off x="571062" y="7937534"/>
              <a:ext cx="59250" cy="87920"/>
            </a:xfrm>
            <a:custGeom>
              <a:avLst/>
              <a:gdLst>
                <a:gd name="T0" fmla="*/ 26 w 26"/>
                <a:gd name="T1" fmla="*/ 39 h 39"/>
                <a:gd name="T2" fmla="*/ 26 w 26"/>
                <a:gd name="T3" fmla="*/ 0 h 39"/>
                <a:gd name="T4" fmla="*/ 0 w 26"/>
                <a:gd name="T5" fmla="*/ 3 h 39"/>
                <a:gd name="T6" fmla="*/ 26 w 26"/>
                <a:gd name="T7" fmla="*/ 39 h 39"/>
              </a:gdLst>
              <a:ahLst/>
              <a:cxnLst>
                <a:cxn ang="0">
                  <a:pos x="T0" y="T1"/>
                </a:cxn>
                <a:cxn ang="0">
                  <a:pos x="T2" y="T3"/>
                </a:cxn>
                <a:cxn ang="0">
                  <a:pos x="T4" y="T5"/>
                </a:cxn>
                <a:cxn ang="0">
                  <a:pos x="T6" y="T7"/>
                </a:cxn>
              </a:cxnLst>
              <a:rect l="0" t="0" r="r" b="b"/>
              <a:pathLst>
                <a:path w="26" h="39">
                  <a:moveTo>
                    <a:pt x="26" y="39"/>
                  </a:moveTo>
                  <a:cubicBezTo>
                    <a:pt x="26" y="0"/>
                    <a:pt x="26" y="0"/>
                    <a:pt x="26" y="0"/>
                  </a:cubicBezTo>
                  <a:cubicBezTo>
                    <a:pt x="17" y="0"/>
                    <a:pt x="9" y="1"/>
                    <a:pt x="0" y="3"/>
                  </a:cubicBezTo>
                  <a:cubicBezTo>
                    <a:pt x="7" y="23"/>
                    <a:pt x="17" y="37"/>
                    <a:pt x="26" y="39"/>
                  </a:cubicBezTo>
                  <a:close/>
                </a:path>
              </a:pathLst>
            </a:custGeom>
            <a:solidFill>
              <a:srgbClr val="FFFFFF"/>
            </a:solidFill>
            <a:ln>
              <a:noFill/>
            </a:ln>
          </p:spPr>
          <p:txBody>
            <a:bodyPr vert="horz" wrap="square" lIns="91440" tIns="45720" rIns="91440" bIns="45720" numCol="1" anchor="t" anchorCtr="0" compatLnSpc="1"/>
            <a:lstStyle/>
            <a:p>
              <a:pPr>
                <a:lnSpc>
                  <a:spcPct val="130000"/>
                </a:lnSpc>
              </a:pPr>
              <a:endParaRPr lang="zh-CN" altLang="en-US">
                <a:solidFill>
                  <a:schemeClr val="tx1"/>
                </a:solidFill>
              </a:endParaRPr>
            </a:p>
          </p:txBody>
        </p:sp>
        <p:sp>
          <p:nvSpPr>
            <p:cNvPr id="64" name="Freeform 38"/>
            <p:cNvSpPr/>
            <p:nvPr/>
          </p:nvSpPr>
          <p:spPr bwMode="auto">
            <a:xfrm>
              <a:off x="684786" y="7948047"/>
              <a:ext cx="89832" cy="74541"/>
            </a:xfrm>
            <a:custGeom>
              <a:avLst/>
              <a:gdLst>
                <a:gd name="T0" fmla="*/ 0 w 40"/>
                <a:gd name="T1" fmla="*/ 33 h 33"/>
                <a:gd name="T2" fmla="*/ 40 w 40"/>
                <a:gd name="T3" fmla="*/ 10 h 33"/>
                <a:gd name="T4" fmla="*/ 17 w 40"/>
                <a:gd name="T5" fmla="*/ 0 h 33"/>
                <a:gd name="T6" fmla="*/ 0 w 40"/>
                <a:gd name="T7" fmla="*/ 33 h 33"/>
              </a:gdLst>
              <a:ahLst/>
              <a:cxnLst>
                <a:cxn ang="0">
                  <a:pos x="T0" y="T1"/>
                </a:cxn>
                <a:cxn ang="0">
                  <a:pos x="T2" y="T3"/>
                </a:cxn>
                <a:cxn ang="0">
                  <a:pos x="T4" y="T5"/>
                </a:cxn>
                <a:cxn ang="0">
                  <a:pos x="T6" y="T7"/>
                </a:cxn>
              </a:cxnLst>
              <a:rect l="0" t="0" r="r" b="b"/>
              <a:pathLst>
                <a:path w="40" h="33">
                  <a:moveTo>
                    <a:pt x="0" y="33"/>
                  </a:moveTo>
                  <a:cubicBezTo>
                    <a:pt x="16" y="29"/>
                    <a:pt x="30" y="21"/>
                    <a:pt x="40" y="10"/>
                  </a:cubicBezTo>
                  <a:cubicBezTo>
                    <a:pt x="33" y="6"/>
                    <a:pt x="25" y="3"/>
                    <a:pt x="17" y="0"/>
                  </a:cubicBezTo>
                  <a:cubicBezTo>
                    <a:pt x="13" y="14"/>
                    <a:pt x="7" y="25"/>
                    <a:pt x="0" y="33"/>
                  </a:cubicBezTo>
                  <a:close/>
                </a:path>
              </a:pathLst>
            </a:custGeom>
            <a:solidFill>
              <a:srgbClr val="FFFFFF"/>
            </a:solidFill>
            <a:ln>
              <a:noFill/>
            </a:ln>
          </p:spPr>
          <p:txBody>
            <a:bodyPr vert="horz" wrap="square" lIns="91440" tIns="45720" rIns="91440" bIns="45720" numCol="1" anchor="t" anchorCtr="0" compatLnSpc="1"/>
            <a:lstStyle/>
            <a:p>
              <a:pPr>
                <a:lnSpc>
                  <a:spcPct val="130000"/>
                </a:lnSpc>
              </a:pPr>
              <a:endParaRPr lang="zh-CN" altLang="en-US">
                <a:solidFill>
                  <a:schemeClr val="tx1"/>
                </a:solidFill>
              </a:endParaRPr>
            </a:p>
          </p:txBody>
        </p:sp>
        <p:sp>
          <p:nvSpPr>
            <p:cNvPr id="65" name="Freeform 39"/>
            <p:cNvSpPr/>
            <p:nvPr/>
          </p:nvSpPr>
          <p:spPr bwMode="auto">
            <a:xfrm>
              <a:off x="506078" y="7652749"/>
              <a:ext cx="89832" cy="71674"/>
            </a:xfrm>
            <a:custGeom>
              <a:avLst/>
              <a:gdLst>
                <a:gd name="T0" fmla="*/ 40 w 40"/>
                <a:gd name="T1" fmla="*/ 0 h 32"/>
                <a:gd name="T2" fmla="*/ 0 w 40"/>
                <a:gd name="T3" fmla="*/ 23 h 32"/>
                <a:gd name="T4" fmla="*/ 22 w 40"/>
                <a:gd name="T5" fmla="*/ 32 h 32"/>
                <a:gd name="T6" fmla="*/ 40 w 40"/>
                <a:gd name="T7" fmla="*/ 0 h 32"/>
              </a:gdLst>
              <a:ahLst/>
              <a:cxnLst>
                <a:cxn ang="0">
                  <a:pos x="T0" y="T1"/>
                </a:cxn>
                <a:cxn ang="0">
                  <a:pos x="T2" y="T3"/>
                </a:cxn>
                <a:cxn ang="0">
                  <a:pos x="T4" y="T5"/>
                </a:cxn>
                <a:cxn ang="0">
                  <a:pos x="T6" y="T7"/>
                </a:cxn>
              </a:cxnLst>
              <a:rect l="0" t="0" r="r" b="b"/>
              <a:pathLst>
                <a:path w="40" h="32">
                  <a:moveTo>
                    <a:pt x="40" y="0"/>
                  </a:moveTo>
                  <a:cubicBezTo>
                    <a:pt x="24" y="4"/>
                    <a:pt x="10" y="12"/>
                    <a:pt x="0" y="23"/>
                  </a:cubicBezTo>
                  <a:cubicBezTo>
                    <a:pt x="7" y="27"/>
                    <a:pt x="14" y="30"/>
                    <a:pt x="22" y="32"/>
                  </a:cubicBezTo>
                  <a:cubicBezTo>
                    <a:pt x="27" y="19"/>
                    <a:pt x="33" y="8"/>
                    <a:pt x="40" y="0"/>
                  </a:cubicBezTo>
                  <a:close/>
                </a:path>
              </a:pathLst>
            </a:custGeom>
            <a:solidFill>
              <a:srgbClr val="FFFFFF"/>
            </a:solidFill>
            <a:ln>
              <a:noFill/>
            </a:ln>
          </p:spPr>
          <p:txBody>
            <a:bodyPr vert="horz" wrap="square" lIns="91440" tIns="45720" rIns="91440" bIns="45720" numCol="1" anchor="t" anchorCtr="0" compatLnSpc="1"/>
            <a:lstStyle/>
            <a:p>
              <a:pPr>
                <a:lnSpc>
                  <a:spcPct val="130000"/>
                </a:lnSpc>
              </a:pPr>
              <a:endParaRPr lang="zh-CN" altLang="en-US">
                <a:solidFill>
                  <a:schemeClr val="tx1"/>
                </a:solidFill>
              </a:endParaRPr>
            </a:p>
          </p:txBody>
        </p:sp>
        <p:sp>
          <p:nvSpPr>
            <p:cNvPr id="66" name="Freeform 40"/>
            <p:cNvSpPr/>
            <p:nvPr/>
          </p:nvSpPr>
          <p:spPr bwMode="auto">
            <a:xfrm>
              <a:off x="726835" y="7846747"/>
              <a:ext cx="102255" cy="110857"/>
            </a:xfrm>
            <a:custGeom>
              <a:avLst/>
              <a:gdLst>
                <a:gd name="T0" fmla="*/ 0 w 45"/>
                <a:gd name="T1" fmla="*/ 38 h 49"/>
                <a:gd name="T2" fmla="*/ 26 w 45"/>
                <a:gd name="T3" fmla="*/ 49 h 49"/>
                <a:gd name="T4" fmla="*/ 45 w 45"/>
                <a:gd name="T5" fmla="*/ 0 h 49"/>
                <a:gd name="T6" fmla="*/ 5 w 45"/>
                <a:gd name="T7" fmla="*/ 0 h 49"/>
                <a:gd name="T8" fmla="*/ 0 w 45"/>
                <a:gd name="T9" fmla="*/ 38 h 49"/>
              </a:gdLst>
              <a:ahLst/>
              <a:cxnLst>
                <a:cxn ang="0">
                  <a:pos x="T0" y="T1"/>
                </a:cxn>
                <a:cxn ang="0">
                  <a:pos x="T2" y="T3"/>
                </a:cxn>
                <a:cxn ang="0">
                  <a:pos x="T4" y="T5"/>
                </a:cxn>
                <a:cxn ang="0">
                  <a:pos x="T6" y="T7"/>
                </a:cxn>
                <a:cxn ang="0">
                  <a:pos x="T8" y="T9"/>
                </a:cxn>
              </a:cxnLst>
              <a:rect l="0" t="0" r="r" b="b"/>
              <a:pathLst>
                <a:path w="45" h="49">
                  <a:moveTo>
                    <a:pt x="0" y="38"/>
                  </a:moveTo>
                  <a:cubicBezTo>
                    <a:pt x="10" y="41"/>
                    <a:pt x="18" y="45"/>
                    <a:pt x="26" y="49"/>
                  </a:cubicBezTo>
                  <a:cubicBezTo>
                    <a:pt x="38" y="36"/>
                    <a:pt x="45" y="19"/>
                    <a:pt x="45" y="0"/>
                  </a:cubicBezTo>
                  <a:cubicBezTo>
                    <a:pt x="5" y="0"/>
                    <a:pt x="5" y="0"/>
                    <a:pt x="5" y="0"/>
                  </a:cubicBezTo>
                  <a:cubicBezTo>
                    <a:pt x="5" y="14"/>
                    <a:pt x="3" y="27"/>
                    <a:pt x="0" y="38"/>
                  </a:cubicBezTo>
                  <a:close/>
                </a:path>
              </a:pathLst>
            </a:custGeom>
            <a:solidFill>
              <a:srgbClr val="FFFFFF"/>
            </a:solidFill>
            <a:ln>
              <a:noFill/>
            </a:ln>
          </p:spPr>
          <p:txBody>
            <a:bodyPr vert="horz" wrap="square" lIns="91440" tIns="45720" rIns="91440" bIns="45720" numCol="1" anchor="t" anchorCtr="0" compatLnSpc="1"/>
            <a:lstStyle/>
            <a:p>
              <a:pPr>
                <a:lnSpc>
                  <a:spcPct val="130000"/>
                </a:lnSpc>
              </a:pPr>
              <a:endParaRPr lang="zh-CN" altLang="en-US">
                <a:solidFill>
                  <a:schemeClr val="tx1"/>
                </a:solidFill>
              </a:endParaRPr>
            </a:p>
          </p:txBody>
        </p:sp>
        <p:sp>
          <p:nvSpPr>
            <p:cNvPr id="67" name="Freeform 41"/>
            <p:cNvSpPr/>
            <p:nvPr/>
          </p:nvSpPr>
          <p:spPr bwMode="auto">
            <a:xfrm>
              <a:off x="648470" y="7937534"/>
              <a:ext cx="58295" cy="87920"/>
            </a:xfrm>
            <a:custGeom>
              <a:avLst/>
              <a:gdLst>
                <a:gd name="T0" fmla="*/ 0 w 26"/>
                <a:gd name="T1" fmla="*/ 0 h 39"/>
                <a:gd name="T2" fmla="*/ 0 w 26"/>
                <a:gd name="T3" fmla="*/ 39 h 39"/>
                <a:gd name="T4" fmla="*/ 26 w 26"/>
                <a:gd name="T5" fmla="*/ 3 h 39"/>
                <a:gd name="T6" fmla="*/ 0 w 26"/>
                <a:gd name="T7" fmla="*/ 0 h 39"/>
              </a:gdLst>
              <a:ahLst/>
              <a:cxnLst>
                <a:cxn ang="0">
                  <a:pos x="T0" y="T1"/>
                </a:cxn>
                <a:cxn ang="0">
                  <a:pos x="T2" y="T3"/>
                </a:cxn>
                <a:cxn ang="0">
                  <a:pos x="T4" y="T5"/>
                </a:cxn>
                <a:cxn ang="0">
                  <a:pos x="T6" y="T7"/>
                </a:cxn>
              </a:cxnLst>
              <a:rect l="0" t="0" r="r" b="b"/>
              <a:pathLst>
                <a:path w="26" h="39">
                  <a:moveTo>
                    <a:pt x="0" y="0"/>
                  </a:moveTo>
                  <a:cubicBezTo>
                    <a:pt x="0" y="39"/>
                    <a:pt x="0" y="39"/>
                    <a:pt x="0" y="39"/>
                  </a:cubicBezTo>
                  <a:cubicBezTo>
                    <a:pt x="10" y="36"/>
                    <a:pt x="20" y="23"/>
                    <a:pt x="26" y="3"/>
                  </a:cubicBezTo>
                  <a:cubicBezTo>
                    <a:pt x="18" y="1"/>
                    <a:pt x="9" y="0"/>
                    <a:pt x="0" y="0"/>
                  </a:cubicBezTo>
                  <a:close/>
                </a:path>
              </a:pathLst>
            </a:custGeom>
            <a:solidFill>
              <a:srgbClr val="FFFFFF"/>
            </a:solidFill>
            <a:ln>
              <a:noFill/>
            </a:ln>
          </p:spPr>
          <p:txBody>
            <a:bodyPr vert="horz" wrap="square" lIns="91440" tIns="45720" rIns="91440" bIns="45720" numCol="1" anchor="t" anchorCtr="0" compatLnSpc="1"/>
            <a:lstStyle/>
            <a:p>
              <a:pPr>
                <a:lnSpc>
                  <a:spcPct val="130000"/>
                </a:lnSpc>
              </a:pPr>
              <a:endParaRPr lang="zh-CN" altLang="en-US">
                <a:solidFill>
                  <a:schemeClr val="tx1"/>
                </a:solidFill>
              </a:endParaRPr>
            </a:p>
          </p:txBody>
        </p:sp>
        <p:sp>
          <p:nvSpPr>
            <p:cNvPr id="68" name="Freeform 42"/>
            <p:cNvSpPr/>
            <p:nvPr/>
          </p:nvSpPr>
          <p:spPr bwMode="auto">
            <a:xfrm>
              <a:off x="449694" y="7717733"/>
              <a:ext cx="101300" cy="110857"/>
            </a:xfrm>
            <a:custGeom>
              <a:avLst/>
              <a:gdLst>
                <a:gd name="T0" fmla="*/ 45 w 45"/>
                <a:gd name="T1" fmla="*/ 10 h 49"/>
                <a:gd name="T2" fmla="*/ 19 w 45"/>
                <a:gd name="T3" fmla="*/ 0 h 49"/>
                <a:gd name="T4" fmla="*/ 0 w 45"/>
                <a:gd name="T5" fmla="*/ 49 h 49"/>
                <a:gd name="T6" fmla="*/ 40 w 45"/>
                <a:gd name="T7" fmla="*/ 49 h 49"/>
                <a:gd name="T8" fmla="*/ 45 w 45"/>
                <a:gd name="T9" fmla="*/ 10 h 49"/>
              </a:gdLst>
              <a:ahLst/>
              <a:cxnLst>
                <a:cxn ang="0">
                  <a:pos x="T0" y="T1"/>
                </a:cxn>
                <a:cxn ang="0">
                  <a:pos x="T2" y="T3"/>
                </a:cxn>
                <a:cxn ang="0">
                  <a:pos x="T4" y="T5"/>
                </a:cxn>
                <a:cxn ang="0">
                  <a:pos x="T6" y="T7"/>
                </a:cxn>
                <a:cxn ang="0">
                  <a:pos x="T8" y="T9"/>
                </a:cxn>
              </a:cxnLst>
              <a:rect l="0" t="0" r="r" b="b"/>
              <a:pathLst>
                <a:path w="45" h="49">
                  <a:moveTo>
                    <a:pt x="45" y="10"/>
                  </a:moveTo>
                  <a:cubicBezTo>
                    <a:pt x="36" y="8"/>
                    <a:pt x="28" y="4"/>
                    <a:pt x="19" y="0"/>
                  </a:cubicBezTo>
                  <a:cubicBezTo>
                    <a:pt x="8" y="13"/>
                    <a:pt x="1" y="30"/>
                    <a:pt x="0" y="49"/>
                  </a:cubicBezTo>
                  <a:cubicBezTo>
                    <a:pt x="40" y="49"/>
                    <a:pt x="40" y="49"/>
                    <a:pt x="40" y="49"/>
                  </a:cubicBezTo>
                  <a:cubicBezTo>
                    <a:pt x="41" y="35"/>
                    <a:pt x="42" y="22"/>
                    <a:pt x="45" y="10"/>
                  </a:cubicBezTo>
                  <a:close/>
                </a:path>
              </a:pathLst>
            </a:custGeom>
            <a:solidFill>
              <a:srgbClr val="FFFFFF"/>
            </a:solidFill>
            <a:ln>
              <a:noFill/>
            </a:ln>
          </p:spPr>
          <p:txBody>
            <a:bodyPr vert="horz" wrap="square" lIns="91440" tIns="45720" rIns="91440" bIns="45720" numCol="1" anchor="t" anchorCtr="0" compatLnSpc="1"/>
            <a:lstStyle/>
            <a:p>
              <a:pPr>
                <a:lnSpc>
                  <a:spcPct val="130000"/>
                </a:lnSpc>
              </a:pPr>
              <a:endParaRPr lang="zh-CN" altLang="en-US">
                <a:solidFill>
                  <a:schemeClr val="tx1"/>
                </a:solidFill>
              </a:endParaRPr>
            </a:p>
          </p:txBody>
        </p:sp>
        <p:sp>
          <p:nvSpPr>
            <p:cNvPr id="69" name="Freeform 43"/>
            <p:cNvSpPr/>
            <p:nvPr/>
          </p:nvSpPr>
          <p:spPr bwMode="auto">
            <a:xfrm>
              <a:off x="449694" y="7846747"/>
              <a:ext cx="101300" cy="110857"/>
            </a:xfrm>
            <a:custGeom>
              <a:avLst/>
              <a:gdLst>
                <a:gd name="T0" fmla="*/ 40 w 45"/>
                <a:gd name="T1" fmla="*/ 0 h 49"/>
                <a:gd name="T2" fmla="*/ 0 w 45"/>
                <a:gd name="T3" fmla="*/ 0 h 49"/>
                <a:gd name="T4" fmla="*/ 19 w 45"/>
                <a:gd name="T5" fmla="*/ 49 h 49"/>
                <a:gd name="T6" fmla="*/ 45 w 45"/>
                <a:gd name="T7" fmla="*/ 38 h 49"/>
                <a:gd name="T8" fmla="*/ 40 w 45"/>
                <a:gd name="T9" fmla="*/ 0 h 49"/>
              </a:gdLst>
              <a:ahLst/>
              <a:cxnLst>
                <a:cxn ang="0">
                  <a:pos x="T0" y="T1"/>
                </a:cxn>
                <a:cxn ang="0">
                  <a:pos x="T2" y="T3"/>
                </a:cxn>
                <a:cxn ang="0">
                  <a:pos x="T4" y="T5"/>
                </a:cxn>
                <a:cxn ang="0">
                  <a:pos x="T6" y="T7"/>
                </a:cxn>
                <a:cxn ang="0">
                  <a:pos x="T8" y="T9"/>
                </a:cxn>
              </a:cxnLst>
              <a:rect l="0" t="0" r="r" b="b"/>
              <a:pathLst>
                <a:path w="45" h="49">
                  <a:moveTo>
                    <a:pt x="40" y="0"/>
                  </a:moveTo>
                  <a:cubicBezTo>
                    <a:pt x="0" y="0"/>
                    <a:pt x="0" y="0"/>
                    <a:pt x="0" y="0"/>
                  </a:cubicBezTo>
                  <a:cubicBezTo>
                    <a:pt x="1" y="19"/>
                    <a:pt x="8" y="36"/>
                    <a:pt x="19" y="49"/>
                  </a:cubicBezTo>
                  <a:cubicBezTo>
                    <a:pt x="28" y="45"/>
                    <a:pt x="36" y="41"/>
                    <a:pt x="45" y="38"/>
                  </a:cubicBezTo>
                  <a:cubicBezTo>
                    <a:pt x="42" y="27"/>
                    <a:pt x="41" y="14"/>
                    <a:pt x="40" y="0"/>
                  </a:cubicBezTo>
                  <a:close/>
                </a:path>
              </a:pathLst>
            </a:custGeom>
            <a:solidFill>
              <a:srgbClr val="FFFFFF"/>
            </a:solidFill>
            <a:ln>
              <a:noFill/>
            </a:ln>
          </p:spPr>
          <p:txBody>
            <a:bodyPr vert="horz" wrap="square" lIns="91440" tIns="45720" rIns="91440" bIns="45720" numCol="1" anchor="t" anchorCtr="0" compatLnSpc="1"/>
            <a:lstStyle/>
            <a:p>
              <a:pPr>
                <a:lnSpc>
                  <a:spcPct val="130000"/>
                </a:lnSpc>
              </a:pPr>
              <a:endParaRPr lang="zh-CN" altLang="en-US">
                <a:solidFill>
                  <a:schemeClr val="tx1"/>
                </a:solidFill>
              </a:endParaRPr>
            </a:p>
          </p:txBody>
        </p:sp>
        <p:sp>
          <p:nvSpPr>
            <p:cNvPr id="70" name="Freeform 44"/>
            <p:cNvSpPr/>
            <p:nvPr/>
          </p:nvSpPr>
          <p:spPr bwMode="auto">
            <a:xfrm>
              <a:off x="503211" y="7948047"/>
              <a:ext cx="92699" cy="74541"/>
            </a:xfrm>
            <a:custGeom>
              <a:avLst/>
              <a:gdLst>
                <a:gd name="T0" fmla="*/ 0 w 41"/>
                <a:gd name="T1" fmla="*/ 10 h 33"/>
                <a:gd name="T2" fmla="*/ 41 w 41"/>
                <a:gd name="T3" fmla="*/ 33 h 33"/>
                <a:gd name="T4" fmla="*/ 23 w 41"/>
                <a:gd name="T5" fmla="*/ 0 h 33"/>
                <a:gd name="T6" fmla="*/ 0 w 41"/>
                <a:gd name="T7" fmla="*/ 10 h 33"/>
              </a:gdLst>
              <a:ahLst/>
              <a:cxnLst>
                <a:cxn ang="0">
                  <a:pos x="T0" y="T1"/>
                </a:cxn>
                <a:cxn ang="0">
                  <a:pos x="T2" y="T3"/>
                </a:cxn>
                <a:cxn ang="0">
                  <a:pos x="T4" y="T5"/>
                </a:cxn>
                <a:cxn ang="0">
                  <a:pos x="T6" y="T7"/>
                </a:cxn>
              </a:cxnLst>
              <a:rect l="0" t="0" r="r" b="b"/>
              <a:pathLst>
                <a:path w="41" h="33">
                  <a:moveTo>
                    <a:pt x="0" y="10"/>
                  </a:moveTo>
                  <a:cubicBezTo>
                    <a:pt x="11" y="21"/>
                    <a:pt x="25" y="29"/>
                    <a:pt x="41" y="33"/>
                  </a:cubicBezTo>
                  <a:cubicBezTo>
                    <a:pt x="33" y="25"/>
                    <a:pt x="28" y="14"/>
                    <a:pt x="23" y="0"/>
                  </a:cubicBezTo>
                  <a:cubicBezTo>
                    <a:pt x="15" y="3"/>
                    <a:pt x="8" y="6"/>
                    <a:pt x="0" y="10"/>
                  </a:cubicBezTo>
                  <a:close/>
                </a:path>
              </a:pathLst>
            </a:custGeom>
            <a:solidFill>
              <a:srgbClr val="FFFFFF"/>
            </a:solidFill>
            <a:ln>
              <a:noFill/>
            </a:ln>
          </p:spPr>
          <p:txBody>
            <a:bodyPr vert="horz" wrap="square" lIns="91440" tIns="45720" rIns="91440" bIns="45720" numCol="1" anchor="t" anchorCtr="0" compatLnSpc="1"/>
            <a:lstStyle/>
            <a:p>
              <a:pPr>
                <a:lnSpc>
                  <a:spcPct val="130000"/>
                </a:lnSpc>
              </a:pPr>
              <a:endParaRPr lang="zh-CN" altLang="en-US">
                <a:solidFill>
                  <a:schemeClr val="tx1"/>
                </a:solidFill>
              </a:endParaRPr>
            </a:p>
          </p:txBody>
        </p:sp>
      </p:grpSp>
      <p:sp>
        <p:nvSpPr>
          <p:cNvPr id="71" name="Freeform 79"/>
          <p:cNvSpPr/>
          <p:nvPr/>
        </p:nvSpPr>
        <p:spPr bwMode="auto">
          <a:xfrm>
            <a:off x="9936701" y="3260174"/>
            <a:ext cx="542812" cy="341169"/>
          </a:xfrm>
          <a:custGeom>
            <a:avLst/>
            <a:gdLst>
              <a:gd name="T0" fmla="*/ 197 w 240"/>
              <a:gd name="T1" fmla="*/ 63 h 151"/>
              <a:gd name="T2" fmla="*/ 197 w 240"/>
              <a:gd name="T3" fmla="*/ 62 h 151"/>
              <a:gd name="T4" fmla="*/ 135 w 240"/>
              <a:gd name="T5" fmla="*/ 0 h 151"/>
              <a:gd name="T6" fmla="*/ 79 w 240"/>
              <a:gd name="T7" fmla="*/ 35 h 151"/>
              <a:gd name="T8" fmla="*/ 64 w 240"/>
              <a:gd name="T9" fmla="*/ 31 h 151"/>
              <a:gd name="T10" fmla="*/ 33 w 240"/>
              <a:gd name="T11" fmla="*/ 58 h 151"/>
              <a:gd name="T12" fmla="*/ 0 w 240"/>
              <a:gd name="T13" fmla="*/ 103 h 151"/>
              <a:gd name="T14" fmla="*/ 48 w 240"/>
              <a:gd name="T15" fmla="*/ 151 h 151"/>
              <a:gd name="T16" fmla="*/ 197 w 240"/>
              <a:gd name="T17" fmla="*/ 151 h 151"/>
              <a:gd name="T18" fmla="*/ 197 w 240"/>
              <a:gd name="T19" fmla="*/ 151 h 151"/>
              <a:gd name="T20" fmla="*/ 240 w 240"/>
              <a:gd name="T21" fmla="*/ 107 h 151"/>
              <a:gd name="T22" fmla="*/ 197 w 240"/>
              <a:gd name="T23" fmla="*/ 63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151">
                <a:moveTo>
                  <a:pt x="197" y="63"/>
                </a:moveTo>
                <a:cubicBezTo>
                  <a:pt x="197" y="63"/>
                  <a:pt x="197" y="62"/>
                  <a:pt x="197" y="62"/>
                </a:cubicBezTo>
                <a:cubicBezTo>
                  <a:pt x="197" y="27"/>
                  <a:pt x="169" y="0"/>
                  <a:pt x="135" y="0"/>
                </a:cubicBezTo>
                <a:cubicBezTo>
                  <a:pt x="110" y="0"/>
                  <a:pt x="89" y="14"/>
                  <a:pt x="79" y="35"/>
                </a:cubicBezTo>
                <a:cubicBezTo>
                  <a:pt x="74" y="33"/>
                  <a:pt x="70" y="31"/>
                  <a:pt x="64" y="31"/>
                </a:cubicBezTo>
                <a:cubicBezTo>
                  <a:pt x="49" y="31"/>
                  <a:pt x="35" y="43"/>
                  <a:pt x="33" y="58"/>
                </a:cubicBezTo>
                <a:cubicBezTo>
                  <a:pt x="14" y="65"/>
                  <a:pt x="0" y="82"/>
                  <a:pt x="0" y="103"/>
                </a:cubicBezTo>
                <a:cubicBezTo>
                  <a:pt x="0" y="130"/>
                  <a:pt x="22" y="151"/>
                  <a:pt x="48" y="151"/>
                </a:cubicBezTo>
                <a:cubicBezTo>
                  <a:pt x="197" y="151"/>
                  <a:pt x="197" y="151"/>
                  <a:pt x="197" y="151"/>
                </a:cubicBezTo>
                <a:cubicBezTo>
                  <a:pt x="197" y="151"/>
                  <a:pt x="197" y="151"/>
                  <a:pt x="197" y="151"/>
                </a:cubicBezTo>
                <a:cubicBezTo>
                  <a:pt x="221" y="151"/>
                  <a:pt x="240" y="132"/>
                  <a:pt x="240" y="107"/>
                </a:cubicBezTo>
                <a:cubicBezTo>
                  <a:pt x="240" y="83"/>
                  <a:pt x="221" y="64"/>
                  <a:pt x="197" y="63"/>
                </a:cubicBezTo>
                <a:close/>
              </a:path>
            </a:pathLst>
          </a:custGeom>
          <a:solidFill>
            <a:srgbClr val="FFFFFF"/>
          </a:solidFill>
          <a:ln>
            <a:noFill/>
          </a:ln>
        </p:spPr>
        <p:txBody>
          <a:bodyPr vert="horz" wrap="square" lIns="91436" tIns="45718" rIns="91436" bIns="45718" numCol="1" anchor="t" anchorCtr="0" compatLnSpc="1"/>
          <a:lstStyle/>
          <a:p>
            <a:pPr>
              <a:lnSpc>
                <a:spcPct val="130000"/>
              </a:lnSpc>
            </a:pPr>
            <a:endParaRPr lang="zh-CN" altLang="en-US">
              <a:solidFill>
                <a:schemeClr val="tx1"/>
              </a:solidFill>
            </a:endParaRPr>
          </a:p>
        </p:txBody>
      </p:sp>
    </p:spTree>
  </p:cSld>
  <p:clrMapOvr>
    <a:masterClrMapping/>
  </p:clrMapOvr>
  <p:transition advTm="3073">
    <p:checke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par>
                                <p:cTn id="10" presetID="53" presetClass="entr" presetSubtype="16"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animEffect transition="in" filter="fade">
                                      <p:cBhvr>
                                        <p:cTn id="14" dur="500"/>
                                        <p:tgtEl>
                                          <p:spTgt spid="24"/>
                                        </p:tgtEl>
                                      </p:cBhvr>
                                    </p:animEffect>
                                  </p:childTnLst>
                                </p:cTn>
                              </p:par>
                              <p:par>
                                <p:cTn id="15" presetID="53" presetClass="entr" presetSubtype="16"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ppt_w</p:attrName>
                                        </p:attrNameLst>
                                      </p:cBhvr>
                                      <p:tavLst>
                                        <p:tav tm="0">
                                          <p:val>
                                            <p:fltVal val="0"/>
                                          </p:val>
                                        </p:tav>
                                        <p:tav tm="100000">
                                          <p:val>
                                            <p:strVal val="#ppt_w"/>
                                          </p:val>
                                        </p:tav>
                                      </p:tavLst>
                                    </p:anim>
                                    <p:anim calcmode="lin" valueType="num">
                                      <p:cBhvr>
                                        <p:cTn id="18" dur="500" fill="hold"/>
                                        <p:tgtEl>
                                          <p:spTgt spid="25"/>
                                        </p:tgtEl>
                                        <p:attrNameLst>
                                          <p:attrName>ppt_h</p:attrName>
                                        </p:attrNameLst>
                                      </p:cBhvr>
                                      <p:tavLst>
                                        <p:tav tm="0">
                                          <p:val>
                                            <p:fltVal val="0"/>
                                          </p:val>
                                        </p:tav>
                                        <p:tav tm="100000">
                                          <p:val>
                                            <p:strVal val="#ppt_h"/>
                                          </p:val>
                                        </p:tav>
                                      </p:tavLst>
                                    </p:anim>
                                    <p:animEffect transition="in" filter="fade">
                                      <p:cBhvr>
                                        <p:cTn id="19" dur="500"/>
                                        <p:tgtEl>
                                          <p:spTgt spid="25"/>
                                        </p:tgtEl>
                                      </p:cBhvr>
                                    </p:animEffect>
                                  </p:childTnLst>
                                </p:cTn>
                              </p:par>
                              <p:par>
                                <p:cTn id="20" presetID="53" presetClass="entr" presetSubtype="16"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p:cTn id="22" dur="500" fill="hold"/>
                                        <p:tgtEl>
                                          <p:spTgt spid="26"/>
                                        </p:tgtEl>
                                        <p:attrNameLst>
                                          <p:attrName>ppt_w</p:attrName>
                                        </p:attrNameLst>
                                      </p:cBhvr>
                                      <p:tavLst>
                                        <p:tav tm="0">
                                          <p:val>
                                            <p:fltVal val="0"/>
                                          </p:val>
                                        </p:tav>
                                        <p:tav tm="100000">
                                          <p:val>
                                            <p:strVal val="#ppt_w"/>
                                          </p:val>
                                        </p:tav>
                                      </p:tavLst>
                                    </p:anim>
                                    <p:anim calcmode="lin" valueType="num">
                                      <p:cBhvr>
                                        <p:cTn id="23" dur="500" fill="hold"/>
                                        <p:tgtEl>
                                          <p:spTgt spid="26"/>
                                        </p:tgtEl>
                                        <p:attrNameLst>
                                          <p:attrName>ppt_h</p:attrName>
                                        </p:attrNameLst>
                                      </p:cBhvr>
                                      <p:tavLst>
                                        <p:tav tm="0">
                                          <p:val>
                                            <p:fltVal val="0"/>
                                          </p:val>
                                        </p:tav>
                                        <p:tav tm="100000">
                                          <p:val>
                                            <p:strVal val="#ppt_h"/>
                                          </p:val>
                                        </p:tav>
                                      </p:tavLst>
                                    </p:anim>
                                    <p:animEffect transition="in" filter="fade">
                                      <p:cBhvr>
                                        <p:cTn id="24" dur="500"/>
                                        <p:tgtEl>
                                          <p:spTgt spid="26"/>
                                        </p:tgtEl>
                                      </p:cBhvr>
                                    </p:animEffect>
                                  </p:childTnLst>
                                </p:cTn>
                              </p:par>
                              <p:par>
                                <p:cTn id="25" presetID="53" presetClass="entr" presetSubtype="16" fill="hold"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p:cTn id="27" dur="500" fill="hold"/>
                                        <p:tgtEl>
                                          <p:spTgt spid="27"/>
                                        </p:tgtEl>
                                        <p:attrNameLst>
                                          <p:attrName>ppt_w</p:attrName>
                                        </p:attrNameLst>
                                      </p:cBhvr>
                                      <p:tavLst>
                                        <p:tav tm="0">
                                          <p:val>
                                            <p:fltVal val="0"/>
                                          </p:val>
                                        </p:tav>
                                        <p:tav tm="100000">
                                          <p:val>
                                            <p:strVal val="#ppt_w"/>
                                          </p:val>
                                        </p:tav>
                                      </p:tavLst>
                                    </p:anim>
                                    <p:anim calcmode="lin" valueType="num">
                                      <p:cBhvr>
                                        <p:cTn id="28" dur="500" fill="hold"/>
                                        <p:tgtEl>
                                          <p:spTgt spid="27"/>
                                        </p:tgtEl>
                                        <p:attrNameLst>
                                          <p:attrName>ppt_h</p:attrName>
                                        </p:attrNameLst>
                                      </p:cBhvr>
                                      <p:tavLst>
                                        <p:tav tm="0">
                                          <p:val>
                                            <p:fltVal val="0"/>
                                          </p:val>
                                        </p:tav>
                                        <p:tav tm="100000">
                                          <p:val>
                                            <p:strVal val="#ppt_h"/>
                                          </p:val>
                                        </p:tav>
                                      </p:tavLst>
                                    </p:anim>
                                    <p:animEffect transition="in" filter="fade">
                                      <p:cBhvr>
                                        <p:cTn id="29" dur="500"/>
                                        <p:tgtEl>
                                          <p:spTgt spid="2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p:cTn id="32" dur="500" fill="hold"/>
                                        <p:tgtEl>
                                          <p:spTgt spid="21"/>
                                        </p:tgtEl>
                                        <p:attrNameLst>
                                          <p:attrName>ppt_w</p:attrName>
                                        </p:attrNameLst>
                                      </p:cBhvr>
                                      <p:tavLst>
                                        <p:tav tm="0">
                                          <p:val>
                                            <p:fltVal val="0"/>
                                          </p:val>
                                        </p:tav>
                                        <p:tav tm="100000">
                                          <p:val>
                                            <p:strVal val="#ppt_w"/>
                                          </p:val>
                                        </p:tav>
                                      </p:tavLst>
                                    </p:anim>
                                    <p:anim calcmode="lin" valueType="num">
                                      <p:cBhvr>
                                        <p:cTn id="33" dur="500" fill="hold"/>
                                        <p:tgtEl>
                                          <p:spTgt spid="21"/>
                                        </p:tgtEl>
                                        <p:attrNameLst>
                                          <p:attrName>ppt_h</p:attrName>
                                        </p:attrNameLst>
                                      </p:cBhvr>
                                      <p:tavLst>
                                        <p:tav tm="0">
                                          <p:val>
                                            <p:fltVal val="0"/>
                                          </p:val>
                                        </p:tav>
                                        <p:tav tm="100000">
                                          <p:val>
                                            <p:strVal val="#ppt_h"/>
                                          </p:val>
                                        </p:tav>
                                      </p:tavLst>
                                    </p:anim>
                                    <p:animEffect transition="in" filter="fade">
                                      <p:cBhvr>
                                        <p:cTn id="34" dur="500"/>
                                        <p:tgtEl>
                                          <p:spTgt spid="21"/>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animEffect transition="in" filter="fade">
                                      <p:cBhvr>
                                        <p:cTn id="39" dur="500"/>
                                        <p:tgtEl>
                                          <p:spTgt spid="22"/>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p:cTn id="42" dur="500" fill="hold"/>
                                        <p:tgtEl>
                                          <p:spTgt spid="9"/>
                                        </p:tgtEl>
                                        <p:attrNameLst>
                                          <p:attrName>ppt_w</p:attrName>
                                        </p:attrNameLst>
                                      </p:cBhvr>
                                      <p:tavLst>
                                        <p:tav tm="0">
                                          <p:val>
                                            <p:fltVal val="0"/>
                                          </p:val>
                                        </p:tav>
                                        <p:tav tm="100000">
                                          <p:val>
                                            <p:strVal val="#ppt_w"/>
                                          </p:val>
                                        </p:tav>
                                      </p:tavLst>
                                    </p:anim>
                                    <p:anim calcmode="lin" valueType="num">
                                      <p:cBhvr>
                                        <p:cTn id="43" dur="500" fill="hold"/>
                                        <p:tgtEl>
                                          <p:spTgt spid="9"/>
                                        </p:tgtEl>
                                        <p:attrNameLst>
                                          <p:attrName>ppt_h</p:attrName>
                                        </p:attrNameLst>
                                      </p:cBhvr>
                                      <p:tavLst>
                                        <p:tav tm="0">
                                          <p:val>
                                            <p:fltVal val="0"/>
                                          </p:val>
                                        </p:tav>
                                        <p:tav tm="100000">
                                          <p:val>
                                            <p:strVal val="#ppt_h"/>
                                          </p:val>
                                        </p:tav>
                                      </p:tavLst>
                                    </p:anim>
                                    <p:animEffect transition="in" filter="fade">
                                      <p:cBhvr>
                                        <p:cTn id="44" dur="500"/>
                                        <p:tgtEl>
                                          <p:spTgt spid="9"/>
                                        </p:tgtEl>
                                      </p:cBhvr>
                                    </p:animEffect>
                                  </p:childTnLst>
                                </p:cTn>
                              </p:par>
                              <p:par>
                                <p:cTn id="45" presetID="53" presetClass="entr" presetSubtype="16" fill="hold" nodeType="with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p:cTn id="47" dur="500" fill="hold"/>
                                        <p:tgtEl>
                                          <p:spTgt spid="10"/>
                                        </p:tgtEl>
                                        <p:attrNameLst>
                                          <p:attrName>ppt_w</p:attrName>
                                        </p:attrNameLst>
                                      </p:cBhvr>
                                      <p:tavLst>
                                        <p:tav tm="0">
                                          <p:val>
                                            <p:fltVal val="0"/>
                                          </p:val>
                                        </p:tav>
                                        <p:tav tm="100000">
                                          <p:val>
                                            <p:strVal val="#ppt_w"/>
                                          </p:val>
                                        </p:tav>
                                      </p:tavLst>
                                    </p:anim>
                                    <p:anim calcmode="lin" valueType="num">
                                      <p:cBhvr>
                                        <p:cTn id="48" dur="500" fill="hold"/>
                                        <p:tgtEl>
                                          <p:spTgt spid="10"/>
                                        </p:tgtEl>
                                        <p:attrNameLst>
                                          <p:attrName>ppt_h</p:attrName>
                                        </p:attrNameLst>
                                      </p:cBhvr>
                                      <p:tavLst>
                                        <p:tav tm="0">
                                          <p:val>
                                            <p:fltVal val="0"/>
                                          </p:val>
                                        </p:tav>
                                        <p:tav tm="100000">
                                          <p:val>
                                            <p:strVal val="#ppt_h"/>
                                          </p:val>
                                        </p:tav>
                                      </p:tavLst>
                                    </p:anim>
                                    <p:animEffect transition="in" filter="fade">
                                      <p:cBhvr>
                                        <p:cTn id="49" dur="500"/>
                                        <p:tgtEl>
                                          <p:spTgt spid="10"/>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71"/>
                                        </p:tgtEl>
                                        <p:attrNameLst>
                                          <p:attrName>style.visibility</p:attrName>
                                        </p:attrNameLst>
                                      </p:cBhvr>
                                      <p:to>
                                        <p:strVal val="visible"/>
                                      </p:to>
                                    </p:set>
                                    <p:anim calcmode="lin" valueType="num">
                                      <p:cBhvr>
                                        <p:cTn id="52" dur="500" fill="hold"/>
                                        <p:tgtEl>
                                          <p:spTgt spid="71"/>
                                        </p:tgtEl>
                                        <p:attrNameLst>
                                          <p:attrName>ppt_w</p:attrName>
                                        </p:attrNameLst>
                                      </p:cBhvr>
                                      <p:tavLst>
                                        <p:tav tm="0">
                                          <p:val>
                                            <p:fltVal val="0"/>
                                          </p:val>
                                        </p:tav>
                                        <p:tav tm="100000">
                                          <p:val>
                                            <p:strVal val="#ppt_w"/>
                                          </p:val>
                                        </p:tav>
                                      </p:tavLst>
                                    </p:anim>
                                    <p:anim calcmode="lin" valueType="num">
                                      <p:cBhvr>
                                        <p:cTn id="53" dur="500" fill="hold"/>
                                        <p:tgtEl>
                                          <p:spTgt spid="71"/>
                                        </p:tgtEl>
                                        <p:attrNameLst>
                                          <p:attrName>ppt_h</p:attrName>
                                        </p:attrNameLst>
                                      </p:cBhvr>
                                      <p:tavLst>
                                        <p:tav tm="0">
                                          <p:val>
                                            <p:fltVal val="0"/>
                                          </p:val>
                                        </p:tav>
                                        <p:tav tm="100000">
                                          <p:val>
                                            <p:strVal val="#ppt_h"/>
                                          </p:val>
                                        </p:tav>
                                      </p:tavLst>
                                    </p:anim>
                                    <p:animEffect transition="in" filter="fade">
                                      <p:cBhvr>
                                        <p:cTn id="54" dur="500"/>
                                        <p:tgtEl>
                                          <p:spTgt spid="71"/>
                                        </p:tgtEl>
                                      </p:cBhvr>
                                    </p:animEffect>
                                  </p:childTnLst>
                                </p:cTn>
                              </p:par>
                            </p:childTnLst>
                          </p:cTn>
                        </p:par>
                        <p:par>
                          <p:cTn id="55" fill="hold">
                            <p:stCondLst>
                              <p:cond delay="500"/>
                            </p:stCondLst>
                            <p:childTnLst>
                              <p:par>
                                <p:cTn id="56" presetID="42" presetClass="entr" presetSubtype="0" fill="hold" grpId="0" nodeType="after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fade">
                                      <p:cBhvr>
                                        <p:cTn id="58" dur="1000"/>
                                        <p:tgtEl>
                                          <p:spTgt spid="40"/>
                                        </p:tgtEl>
                                      </p:cBhvr>
                                    </p:animEffect>
                                    <p:anim calcmode="lin" valueType="num">
                                      <p:cBhvr>
                                        <p:cTn id="59" dur="1000" fill="hold"/>
                                        <p:tgtEl>
                                          <p:spTgt spid="40"/>
                                        </p:tgtEl>
                                        <p:attrNameLst>
                                          <p:attrName>ppt_x</p:attrName>
                                        </p:attrNameLst>
                                      </p:cBhvr>
                                      <p:tavLst>
                                        <p:tav tm="0">
                                          <p:val>
                                            <p:strVal val="#ppt_x"/>
                                          </p:val>
                                        </p:tav>
                                        <p:tav tm="100000">
                                          <p:val>
                                            <p:strVal val="#ppt_x"/>
                                          </p:val>
                                        </p:tav>
                                      </p:tavLst>
                                    </p:anim>
                                    <p:anim calcmode="lin" valueType="num">
                                      <p:cBhvr>
                                        <p:cTn id="60" dur="1000" fill="hold"/>
                                        <p:tgtEl>
                                          <p:spTgt spid="40"/>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fade">
                                      <p:cBhvr>
                                        <p:cTn id="63" dur="1000"/>
                                        <p:tgtEl>
                                          <p:spTgt spid="41"/>
                                        </p:tgtEl>
                                      </p:cBhvr>
                                    </p:animEffect>
                                    <p:anim calcmode="lin" valueType="num">
                                      <p:cBhvr>
                                        <p:cTn id="64" dur="1000" fill="hold"/>
                                        <p:tgtEl>
                                          <p:spTgt spid="41"/>
                                        </p:tgtEl>
                                        <p:attrNameLst>
                                          <p:attrName>ppt_x</p:attrName>
                                        </p:attrNameLst>
                                      </p:cBhvr>
                                      <p:tavLst>
                                        <p:tav tm="0">
                                          <p:val>
                                            <p:strVal val="#ppt_x"/>
                                          </p:val>
                                        </p:tav>
                                        <p:tav tm="100000">
                                          <p:val>
                                            <p:strVal val="#ppt_x"/>
                                          </p:val>
                                        </p:tav>
                                      </p:tavLst>
                                    </p:anim>
                                    <p:anim calcmode="lin" valueType="num">
                                      <p:cBhvr>
                                        <p:cTn id="65" dur="1000" fill="hold"/>
                                        <p:tgtEl>
                                          <p:spTgt spid="41"/>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5"/>
                                        </p:tgtEl>
                                        <p:attrNameLst>
                                          <p:attrName>style.visibility</p:attrName>
                                        </p:attrNameLst>
                                      </p:cBhvr>
                                      <p:to>
                                        <p:strVal val="visible"/>
                                      </p:to>
                                    </p:set>
                                    <p:animEffect transition="in" filter="fade">
                                      <p:cBhvr>
                                        <p:cTn id="68" dur="1000"/>
                                        <p:tgtEl>
                                          <p:spTgt spid="5"/>
                                        </p:tgtEl>
                                      </p:cBhvr>
                                    </p:animEffect>
                                    <p:anim calcmode="lin" valueType="num">
                                      <p:cBhvr>
                                        <p:cTn id="69" dur="1000" fill="hold"/>
                                        <p:tgtEl>
                                          <p:spTgt spid="5"/>
                                        </p:tgtEl>
                                        <p:attrNameLst>
                                          <p:attrName>ppt_x</p:attrName>
                                        </p:attrNameLst>
                                      </p:cBhvr>
                                      <p:tavLst>
                                        <p:tav tm="0">
                                          <p:val>
                                            <p:strVal val="#ppt_x"/>
                                          </p:val>
                                        </p:tav>
                                        <p:tav tm="100000">
                                          <p:val>
                                            <p:strVal val="#ppt_x"/>
                                          </p:val>
                                        </p:tav>
                                      </p:tavLst>
                                    </p:anim>
                                    <p:anim calcmode="lin" valueType="num">
                                      <p:cBhvr>
                                        <p:cTn id="70" dur="1000" fill="hold"/>
                                        <p:tgtEl>
                                          <p:spTgt spid="5"/>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50"/>
                                        </p:tgtEl>
                                        <p:attrNameLst>
                                          <p:attrName>style.visibility</p:attrName>
                                        </p:attrNameLst>
                                      </p:cBhvr>
                                      <p:to>
                                        <p:strVal val="visible"/>
                                      </p:to>
                                    </p:set>
                                    <p:animEffect transition="in" filter="fade">
                                      <p:cBhvr>
                                        <p:cTn id="73" dur="1000"/>
                                        <p:tgtEl>
                                          <p:spTgt spid="50"/>
                                        </p:tgtEl>
                                      </p:cBhvr>
                                    </p:animEffect>
                                    <p:anim calcmode="lin" valueType="num">
                                      <p:cBhvr>
                                        <p:cTn id="74" dur="1000" fill="hold"/>
                                        <p:tgtEl>
                                          <p:spTgt spid="50"/>
                                        </p:tgtEl>
                                        <p:attrNameLst>
                                          <p:attrName>ppt_x</p:attrName>
                                        </p:attrNameLst>
                                      </p:cBhvr>
                                      <p:tavLst>
                                        <p:tav tm="0">
                                          <p:val>
                                            <p:strVal val="#ppt_x"/>
                                          </p:val>
                                        </p:tav>
                                        <p:tav tm="100000">
                                          <p:val>
                                            <p:strVal val="#ppt_x"/>
                                          </p:val>
                                        </p:tav>
                                      </p:tavLst>
                                    </p:anim>
                                    <p:anim calcmode="lin" valueType="num">
                                      <p:cBhvr>
                                        <p:cTn id="75" dur="1000" fill="hold"/>
                                        <p:tgtEl>
                                          <p:spTgt spid="50"/>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0"/>
                                  </p:stCondLst>
                                  <p:childTnLst>
                                    <p:set>
                                      <p:cBhvr>
                                        <p:cTn id="77" dur="1" fill="hold">
                                          <p:stCondLst>
                                            <p:cond delay="0"/>
                                          </p:stCondLst>
                                        </p:cTn>
                                        <p:tgtEl>
                                          <p:spTgt spid="7"/>
                                        </p:tgtEl>
                                        <p:attrNameLst>
                                          <p:attrName>style.visibility</p:attrName>
                                        </p:attrNameLst>
                                      </p:cBhvr>
                                      <p:to>
                                        <p:strVal val="visible"/>
                                      </p:to>
                                    </p:set>
                                    <p:animEffect transition="in" filter="fade">
                                      <p:cBhvr>
                                        <p:cTn id="78" dur="1000"/>
                                        <p:tgtEl>
                                          <p:spTgt spid="7"/>
                                        </p:tgtEl>
                                      </p:cBhvr>
                                    </p:animEffect>
                                    <p:anim calcmode="lin" valueType="num">
                                      <p:cBhvr>
                                        <p:cTn id="79" dur="1000" fill="hold"/>
                                        <p:tgtEl>
                                          <p:spTgt spid="7"/>
                                        </p:tgtEl>
                                        <p:attrNameLst>
                                          <p:attrName>ppt_x</p:attrName>
                                        </p:attrNameLst>
                                      </p:cBhvr>
                                      <p:tavLst>
                                        <p:tav tm="0">
                                          <p:val>
                                            <p:strVal val="#ppt_x"/>
                                          </p:val>
                                        </p:tav>
                                        <p:tav tm="100000">
                                          <p:val>
                                            <p:strVal val="#ppt_x"/>
                                          </p:val>
                                        </p:tav>
                                      </p:tavLst>
                                    </p:anim>
                                    <p:anim calcmode="lin" valueType="num">
                                      <p:cBhvr>
                                        <p:cTn id="80" dur="1000" fill="hold"/>
                                        <p:tgtEl>
                                          <p:spTgt spid="7"/>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8"/>
                                        </p:tgtEl>
                                        <p:attrNameLst>
                                          <p:attrName>style.visibility</p:attrName>
                                        </p:attrNameLst>
                                      </p:cBhvr>
                                      <p:to>
                                        <p:strVal val="visible"/>
                                      </p:to>
                                    </p:set>
                                    <p:animEffect transition="in" filter="fade">
                                      <p:cBhvr>
                                        <p:cTn id="83" dur="1000"/>
                                        <p:tgtEl>
                                          <p:spTgt spid="8"/>
                                        </p:tgtEl>
                                      </p:cBhvr>
                                    </p:animEffect>
                                    <p:anim calcmode="lin" valueType="num">
                                      <p:cBhvr>
                                        <p:cTn id="84" dur="1000" fill="hold"/>
                                        <p:tgtEl>
                                          <p:spTgt spid="8"/>
                                        </p:tgtEl>
                                        <p:attrNameLst>
                                          <p:attrName>ppt_x</p:attrName>
                                        </p:attrNameLst>
                                      </p:cBhvr>
                                      <p:tavLst>
                                        <p:tav tm="0">
                                          <p:val>
                                            <p:strVal val="#ppt_x"/>
                                          </p:val>
                                        </p:tav>
                                        <p:tav tm="100000">
                                          <p:val>
                                            <p:strVal val="#ppt_x"/>
                                          </p:val>
                                        </p:tav>
                                      </p:tavLst>
                                    </p:anim>
                                    <p:anim calcmode="lin" valueType="num">
                                      <p:cBhvr>
                                        <p:cTn id="85" dur="1000" fill="hold"/>
                                        <p:tgtEl>
                                          <p:spTgt spid="8"/>
                                        </p:tgtEl>
                                        <p:attrNameLst>
                                          <p:attrName>ppt_y</p:attrName>
                                        </p:attrNameLst>
                                      </p:cBhvr>
                                      <p:tavLst>
                                        <p:tav tm="0">
                                          <p:val>
                                            <p:strVal val="#ppt_y+.1"/>
                                          </p:val>
                                        </p:tav>
                                        <p:tav tm="100000">
                                          <p:val>
                                            <p:strVal val="#ppt_y"/>
                                          </p:val>
                                        </p:tav>
                                      </p:tavLst>
                                    </p:anim>
                                  </p:childTnLst>
                                </p:cTn>
                              </p:par>
                            </p:childTnLst>
                          </p:cTn>
                        </p:par>
                        <p:par>
                          <p:cTn id="86" fill="hold">
                            <p:stCondLst>
                              <p:cond delay="1500"/>
                            </p:stCondLst>
                            <p:childTnLst>
                              <p:par>
                                <p:cTn id="87" presetID="47" presetClass="entr" presetSubtype="0" fill="hold" grpId="0" nodeType="afterEffect">
                                  <p:stCondLst>
                                    <p:cond delay="0"/>
                                  </p:stCondLst>
                                  <p:childTnLst>
                                    <p:set>
                                      <p:cBhvr>
                                        <p:cTn id="88" dur="1" fill="hold">
                                          <p:stCondLst>
                                            <p:cond delay="0"/>
                                          </p:stCondLst>
                                        </p:cTn>
                                        <p:tgtEl>
                                          <p:spTgt spid="38"/>
                                        </p:tgtEl>
                                        <p:attrNameLst>
                                          <p:attrName>style.visibility</p:attrName>
                                        </p:attrNameLst>
                                      </p:cBhvr>
                                      <p:to>
                                        <p:strVal val="visible"/>
                                      </p:to>
                                    </p:set>
                                    <p:animEffect transition="in" filter="fade">
                                      <p:cBhvr>
                                        <p:cTn id="89" dur="1000"/>
                                        <p:tgtEl>
                                          <p:spTgt spid="38"/>
                                        </p:tgtEl>
                                      </p:cBhvr>
                                    </p:animEffect>
                                    <p:anim calcmode="lin" valueType="num">
                                      <p:cBhvr>
                                        <p:cTn id="90" dur="1000" fill="hold"/>
                                        <p:tgtEl>
                                          <p:spTgt spid="38"/>
                                        </p:tgtEl>
                                        <p:attrNameLst>
                                          <p:attrName>ppt_x</p:attrName>
                                        </p:attrNameLst>
                                      </p:cBhvr>
                                      <p:tavLst>
                                        <p:tav tm="0">
                                          <p:val>
                                            <p:strVal val="#ppt_x"/>
                                          </p:val>
                                        </p:tav>
                                        <p:tav tm="100000">
                                          <p:val>
                                            <p:strVal val="#ppt_x"/>
                                          </p:val>
                                        </p:tav>
                                      </p:tavLst>
                                    </p:anim>
                                    <p:anim calcmode="lin" valueType="num">
                                      <p:cBhvr>
                                        <p:cTn id="91" dur="1000" fill="hold"/>
                                        <p:tgtEl>
                                          <p:spTgt spid="38"/>
                                        </p:tgtEl>
                                        <p:attrNameLst>
                                          <p:attrName>ppt_y</p:attrName>
                                        </p:attrNameLst>
                                      </p:cBhvr>
                                      <p:tavLst>
                                        <p:tav tm="0">
                                          <p:val>
                                            <p:strVal val="#ppt_y-.1"/>
                                          </p:val>
                                        </p:tav>
                                        <p:tav tm="100000">
                                          <p:val>
                                            <p:strVal val="#ppt_y"/>
                                          </p:val>
                                        </p:tav>
                                      </p:tavLst>
                                    </p:anim>
                                  </p:childTnLst>
                                </p:cTn>
                              </p:par>
                              <p:par>
                                <p:cTn id="92" presetID="47" presetClass="entr" presetSubtype="0" fill="hold" nodeType="withEffect">
                                  <p:stCondLst>
                                    <p:cond delay="0"/>
                                  </p:stCondLst>
                                  <p:childTnLst>
                                    <p:set>
                                      <p:cBhvr>
                                        <p:cTn id="93" dur="1" fill="hold">
                                          <p:stCondLst>
                                            <p:cond delay="0"/>
                                          </p:stCondLst>
                                        </p:cTn>
                                        <p:tgtEl>
                                          <p:spTgt spid="39"/>
                                        </p:tgtEl>
                                        <p:attrNameLst>
                                          <p:attrName>style.visibility</p:attrName>
                                        </p:attrNameLst>
                                      </p:cBhvr>
                                      <p:to>
                                        <p:strVal val="visible"/>
                                      </p:to>
                                    </p:set>
                                    <p:animEffect transition="in" filter="fade">
                                      <p:cBhvr>
                                        <p:cTn id="94" dur="1000"/>
                                        <p:tgtEl>
                                          <p:spTgt spid="39"/>
                                        </p:tgtEl>
                                      </p:cBhvr>
                                    </p:animEffect>
                                    <p:anim calcmode="lin" valueType="num">
                                      <p:cBhvr>
                                        <p:cTn id="95" dur="1000" fill="hold"/>
                                        <p:tgtEl>
                                          <p:spTgt spid="39"/>
                                        </p:tgtEl>
                                        <p:attrNameLst>
                                          <p:attrName>ppt_x</p:attrName>
                                        </p:attrNameLst>
                                      </p:cBhvr>
                                      <p:tavLst>
                                        <p:tav tm="0">
                                          <p:val>
                                            <p:strVal val="#ppt_x"/>
                                          </p:val>
                                        </p:tav>
                                        <p:tav tm="100000">
                                          <p:val>
                                            <p:strVal val="#ppt_x"/>
                                          </p:val>
                                        </p:tav>
                                      </p:tavLst>
                                    </p:anim>
                                    <p:anim calcmode="lin" valueType="num">
                                      <p:cBhvr>
                                        <p:cTn id="96" dur="1000" fill="hold"/>
                                        <p:tgtEl>
                                          <p:spTgt spid="39"/>
                                        </p:tgtEl>
                                        <p:attrNameLst>
                                          <p:attrName>ppt_y</p:attrName>
                                        </p:attrNameLst>
                                      </p:cBhvr>
                                      <p:tavLst>
                                        <p:tav tm="0">
                                          <p:val>
                                            <p:strVal val="#ppt_y-.1"/>
                                          </p:val>
                                        </p:tav>
                                        <p:tav tm="100000">
                                          <p:val>
                                            <p:strVal val="#ppt_y"/>
                                          </p:val>
                                        </p:tav>
                                      </p:tavLst>
                                    </p:anim>
                                  </p:childTnLst>
                                </p:cTn>
                              </p:par>
                              <p:par>
                                <p:cTn id="97" presetID="47" presetClass="entr" presetSubtype="0" fill="hold" grpId="0" nodeType="withEffect">
                                  <p:stCondLst>
                                    <p:cond delay="0"/>
                                  </p:stCondLst>
                                  <p:childTnLst>
                                    <p:set>
                                      <p:cBhvr>
                                        <p:cTn id="98" dur="1" fill="hold">
                                          <p:stCondLst>
                                            <p:cond delay="0"/>
                                          </p:stCondLst>
                                        </p:cTn>
                                        <p:tgtEl>
                                          <p:spTgt spid="42"/>
                                        </p:tgtEl>
                                        <p:attrNameLst>
                                          <p:attrName>style.visibility</p:attrName>
                                        </p:attrNameLst>
                                      </p:cBhvr>
                                      <p:to>
                                        <p:strVal val="visible"/>
                                      </p:to>
                                    </p:set>
                                    <p:animEffect transition="in" filter="fade">
                                      <p:cBhvr>
                                        <p:cTn id="99" dur="1000"/>
                                        <p:tgtEl>
                                          <p:spTgt spid="42"/>
                                        </p:tgtEl>
                                      </p:cBhvr>
                                    </p:animEffect>
                                    <p:anim calcmode="lin" valueType="num">
                                      <p:cBhvr>
                                        <p:cTn id="100" dur="1000" fill="hold"/>
                                        <p:tgtEl>
                                          <p:spTgt spid="42"/>
                                        </p:tgtEl>
                                        <p:attrNameLst>
                                          <p:attrName>ppt_x</p:attrName>
                                        </p:attrNameLst>
                                      </p:cBhvr>
                                      <p:tavLst>
                                        <p:tav tm="0">
                                          <p:val>
                                            <p:strVal val="#ppt_x"/>
                                          </p:val>
                                        </p:tav>
                                        <p:tav tm="100000">
                                          <p:val>
                                            <p:strVal val="#ppt_x"/>
                                          </p:val>
                                        </p:tav>
                                      </p:tavLst>
                                    </p:anim>
                                    <p:anim calcmode="lin" valueType="num">
                                      <p:cBhvr>
                                        <p:cTn id="101" dur="1000" fill="hold"/>
                                        <p:tgtEl>
                                          <p:spTgt spid="42"/>
                                        </p:tgtEl>
                                        <p:attrNameLst>
                                          <p:attrName>ppt_y</p:attrName>
                                        </p:attrNameLst>
                                      </p:cBhvr>
                                      <p:tavLst>
                                        <p:tav tm="0">
                                          <p:val>
                                            <p:strVal val="#ppt_y-.1"/>
                                          </p:val>
                                        </p:tav>
                                        <p:tav tm="100000">
                                          <p:val>
                                            <p:strVal val="#ppt_y"/>
                                          </p:val>
                                        </p:tav>
                                      </p:tavLst>
                                    </p:anim>
                                  </p:childTnLst>
                                </p:cTn>
                              </p:par>
                              <p:par>
                                <p:cTn id="102" presetID="47" presetClass="entr" presetSubtype="0" fill="hold" nodeType="withEffect">
                                  <p:stCondLst>
                                    <p:cond delay="0"/>
                                  </p:stCondLst>
                                  <p:childTnLst>
                                    <p:set>
                                      <p:cBhvr>
                                        <p:cTn id="103" dur="1" fill="hold">
                                          <p:stCondLst>
                                            <p:cond delay="0"/>
                                          </p:stCondLst>
                                        </p:cTn>
                                        <p:tgtEl>
                                          <p:spTgt spid="43"/>
                                        </p:tgtEl>
                                        <p:attrNameLst>
                                          <p:attrName>style.visibility</p:attrName>
                                        </p:attrNameLst>
                                      </p:cBhvr>
                                      <p:to>
                                        <p:strVal val="visible"/>
                                      </p:to>
                                    </p:set>
                                    <p:animEffect transition="in" filter="fade">
                                      <p:cBhvr>
                                        <p:cTn id="104" dur="1000"/>
                                        <p:tgtEl>
                                          <p:spTgt spid="43"/>
                                        </p:tgtEl>
                                      </p:cBhvr>
                                    </p:animEffect>
                                    <p:anim calcmode="lin" valueType="num">
                                      <p:cBhvr>
                                        <p:cTn id="105" dur="1000" fill="hold"/>
                                        <p:tgtEl>
                                          <p:spTgt spid="43"/>
                                        </p:tgtEl>
                                        <p:attrNameLst>
                                          <p:attrName>ppt_x</p:attrName>
                                        </p:attrNameLst>
                                      </p:cBhvr>
                                      <p:tavLst>
                                        <p:tav tm="0">
                                          <p:val>
                                            <p:strVal val="#ppt_x"/>
                                          </p:val>
                                        </p:tav>
                                        <p:tav tm="100000">
                                          <p:val>
                                            <p:strVal val="#ppt_x"/>
                                          </p:val>
                                        </p:tav>
                                      </p:tavLst>
                                    </p:anim>
                                    <p:anim calcmode="lin" valueType="num">
                                      <p:cBhvr>
                                        <p:cTn id="106" dur="1000" fill="hold"/>
                                        <p:tgtEl>
                                          <p:spTgt spid="43"/>
                                        </p:tgtEl>
                                        <p:attrNameLst>
                                          <p:attrName>ppt_y</p:attrName>
                                        </p:attrNameLst>
                                      </p:cBhvr>
                                      <p:tavLst>
                                        <p:tav tm="0">
                                          <p:val>
                                            <p:strVal val="#ppt_y-.1"/>
                                          </p:val>
                                        </p:tav>
                                        <p:tav tm="100000">
                                          <p:val>
                                            <p:strVal val="#ppt_y"/>
                                          </p:val>
                                        </p:tav>
                                      </p:tavLst>
                                    </p:anim>
                                  </p:childTnLst>
                                </p:cTn>
                              </p:par>
                              <p:par>
                                <p:cTn id="107" presetID="47" presetClass="entr" presetSubtype="0" fill="hold" grpId="0" nodeType="withEffect">
                                  <p:stCondLst>
                                    <p:cond delay="0"/>
                                  </p:stCondLst>
                                  <p:childTnLst>
                                    <p:set>
                                      <p:cBhvr>
                                        <p:cTn id="108" dur="1" fill="hold">
                                          <p:stCondLst>
                                            <p:cond delay="0"/>
                                          </p:stCondLst>
                                        </p:cTn>
                                        <p:tgtEl>
                                          <p:spTgt spid="3"/>
                                        </p:tgtEl>
                                        <p:attrNameLst>
                                          <p:attrName>style.visibility</p:attrName>
                                        </p:attrNameLst>
                                      </p:cBhvr>
                                      <p:to>
                                        <p:strVal val="visible"/>
                                      </p:to>
                                    </p:set>
                                    <p:animEffect transition="in" filter="fade">
                                      <p:cBhvr>
                                        <p:cTn id="109" dur="1000"/>
                                        <p:tgtEl>
                                          <p:spTgt spid="3"/>
                                        </p:tgtEl>
                                      </p:cBhvr>
                                    </p:animEffect>
                                    <p:anim calcmode="lin" valueType="num">
                                      <p:cBhvr>
                                        <p:cTn id="110" dur="1000" fill="hold"/>
                                        <p:tgtEl>
                                          <p:spTgt spid="3"/>
                                        </p:tgtEl>
                                        <p:attrNameLst>
                                          <p:attrName>ppt_x</p:attrName>
                                        </p:attrNameLst>
                                      </p:cBhvr>
                                      <p:tavLst>
                                        <p:tav tm="0">
                                          <p:val>
                                            <p:strVal val="#ppt_x"/>
                                          </p:val>
                                        </p:tav>
                                        <p:tav tm="100000">
                                          <p:val>
                                            <p:strVal val="#ppt_x"/>
                                          </p:val>
                                        </p:tav>
                                      </p:tavLst>
                                    </p:anim>
                                    <p:anim calcmode="lin" valueType="num">
                                      <p:cBhvr>
                                        <p:cTn id="111" dur="1000" fill="hold"/>
                                        <p:tgtEl>
                                          <p:spTgt spid="3"/>
                                        </p:tgtEl>
                                        <p:attrNameLst>
                                          <p:attrName>ppt_y</p:attrName>
                                        </p:attrNameLst>
                                      </p:cBhvr>
                                      <p:tavLst>
                                        <p:tav tm="0">
                                          <p:val>
                                            <p:strVal val="#ppt_y-.1"/>
                                          </p:val>
                                        </p:tav>
                                        <p:tav tm="100000">
                                          <p:val>
                                            <p:strVal val="#ppt_y"/>
                                          </p:val>
                                        </p:tav>
                                      </p:tavLst>
                                    </p:anim>
                                  </p:childTnLst>
                                </p:cTn>
                              </p:par>
                              <p:par>
                                <p:cTn id="112" presetID="47" presetClass="entr" presetSubtype="0" fill="hold" nodeType="withEffect">
                                  <p:stCondLst>
                                    <p:cond delay="0"/>
                                  </p:stCondLst>
                                  <p:childTnLst>
                                    <p:set>
                                      <p:cBhvr>
                                        <p:cTn id="113" dur="1" fill="hold">
                                          <p:stCondLst>
                                            <p:cond delay="0"/>
                                          </p:stCondLst>
                                        </p:cTn>
                                        <p:tgtEl>
                                          <p:spTgt spid="45"/>
                                        </p:tgtEl>
                                        <p:attrNameLst>
                                          <p:attrName>style.visibility</p:attrName>
                                        </p:attrNameLst>
                                      </p:cBhvr>
                                      <p:to>
                                        <p:strVal val="visible"/>
                                      </p:to>
                                    </p:set>
                                    <p:animEffect transition="in" filter="fade">
                                      <p:cBhvr>
                                        <p:cTn id="114" dur="1000"/>
                                        <p:tgtEl>
                                          <p:spTgt spid="45"/>
                                        </p:tgtEl>
                                      </p:cBhvr>
                                    </p:animEffect>
                                    <p:anim calcmode="lin" valueType="num">
                                      <p:cBhvr>
                                        <p:cTn id="115" dur="1000" fill="hold"/>
                                        <p:tgtEl>
                                          <p:spTgt spid="45"/>
                                        </p:tgtEl>
                                        <p:attrNameLst>
                                          <p:attrName>ppt_x</p:attrName>
                                        </p:attrNameLst>
                                      </p:cBhvr>
                                      <p:tavLst>
                                        <p:tav tm="0">
                                          <p:val>
                                            <p:strVal val="#ppt_x"/>
                                          </p:val>
                                        </p:tav>
                                        <p:tav tm="100000">
                                          <p:val>
                                            <p:strVal val="#ppt_x"/>
                                          </p:val>
                                        </p:tav>
                                      </p:tavLst>
                                    </p:anim>
                                    <p:anim calcmode="lin" valueType="num">
                                      <p:cBhvr>
                                        <p:cTn id="116" dur="1000" fill="hold"/>
                                        <p:tgtEl>
                                          <p:spTgt spid="45"/>
                                        </p:tgtEl>
                                        <p:attrNameLst>
                                          <p:attrName>ppt_y</p:attrName>
                                        </p:attrNameLst>
                                      </p:cBhvr>
                                      <p:tavLst>
                                        <p:tav tm="0">
                                          <p:val>
                                            <p:strVal val="#ppt_y-.1"/>
                                          </p:val>
                                        </p:tav>
                                        <p:tav tm="100000">
                                          <p:val>
                                            <p:strVal val="#ppt_y"/>
                                          </p:val>
                                        </p:tav>
                                      </p:tavLst>
                                    </p:anim>
                                  </p:childTnLst>
                                </p:cTn>
                              </p:par>
                              <p:par>
                                <p:cTn id="117" presetID="47" presetClass="entr" presetSubtype="0" fill="hold" grpId="0" nodeType="withEffect">
                                  <p:stCondLst>
                                    <p:cond delay="0"/>
                                  </p:stCondLst>
                                  <p:childTnLst>
                                    <p:set>
                                      <p:cBhvr>
                                        <p:cTn id="118" dur="1" fill="hold">
                                          <p:stCondLst>
                                            <p:cond delay="0"/>
                                          </p:stCondLst>
                                        </p:cTn>
                                        <p:tgtEl>
                                          <p:spTgt spid="4"/>
                                        </p:tgtEl>
                                        <p:attrNameLst>
                                          <p:attrName>style.visibility</p:attrName>
                                        </p:attrNameLst>
                                      </p:cBhvr>
                                      <p:to>
                                        <p:strVal val="visible"/>
                                      </p:to>
                                    </p:set>
                                    <p:animEffect transition="in" filter="fade">
                                      <p:cBhvr>
                                        <p:cTn id="119" dur="1000"/>
                                        <p:tgtEl>
                                          <p:spTgt spid="4"/>
                                        </p:tgtEl>
                                      </p:cBhvr>
                                    </p:animEffect>
                                    <p:anim calcmode="lin" valueType="num">
                                      <p:cBhvr>
                                        <p:cTn id="120" dur="1000" fill="hold"/>
                                        <p:tgtEl>
                                          <p:spTgt spid="4"/>
                                        </p:tgtEl>
                                        <p:attrNameLst>
                                          <p:attrName>ppt_x</p:attrName>
                                        </p:attrNameLst>
                                      </p:cBhvr>
                                      <p:tavLst>
                                        <p:tav tm="0">
                                          <p:val>
                                            <p:strVal val="#ppt_x"/>
                                          </p:val>
                                        </p:tav>
                                        <p:tav tm="100000">
                                          <p:val>
                                            <p:strVal val="#ppt_x"/>
                                          </p:val>
                                        </p:tav>
                                      </p:tavLst>
                                    </p:anim>
                                    <p:anim calcmode="lin" valueType="num">
                                      <p:cBhvr>
                                        <p:cTn id="121" dur="1000" fill="hold"/>
                                        <p:tgtEl>
                                          <p:spTgt spid="4"/>
                                        </p:tgtEl>
                                        <p:attrNameLst>
                                          <p:attrName>ppt_y</p:attrName>
                                        </p:attrNameLst>
                                      </p:cBhvr>
                                      <p:tavLst>
                                        <p:tav tm="0">
                                          <p:val>
                                            <p:strVal val="#ppt_y-.1"/>
                                          </p:val>
                                        </p:tav>
                                        <p:tav tm="100000">
                                          <p:val>
                                            <p:strVal val="#ppt_y"/>
                                          </p:val>
                                        </p:tav>
                                      </p:tavLst>
                                    </p:anim>
                                  </p:childTnLst>
                                </p:cTn>
                              </p:par>
                              <p:par>
                                <p:cTn id="122" presetID="47" presetClass="entr" presetSubtype="0" fill="hold" grpId="0" nodeType="withEffect">
                                  <p:stCondLst>
                                    <p:cond delay="0"/>
                                  </p:stCondLst>
                                  <p:childTnLst>
                                    <p:set>
                                      <p:cBhvr>
                                        <p:cTn id="123" dur="1" fill="hold">
                                          <p:stCondLst>
                                            <p:cond delay="0"/>
                                          </p:stCondLst>
                                        </p:cTn>
                                        <p:tgtEl>
                                          <p:spTgt spid="48"/>
                                        </p:tgtEl>
                                        <p:attrNameLst>
                                          <p:attrName>style.visibility</p:attrName>
                                        </p:attrNameLst>
                                      </p:cBhvr>
                                      <p:to>
                                        <p:strVal val="visible"/>
                                      </p:to>
                                    </p:set>
                                    <p:animEffect transition="in" filter="fade">
                                      <p:cBhvr>
                                        <p:cTn id="124" dur="1000"/>
                                        <p:tgtEl>
                                          <p:spTgt spid="48"/>
                                        </p:tgtEl>
                                      </p:cBhvr>
                                    </p:animEffect>
                                    <p:anim calcmode="lin" valueType="num">
                                      <p:cBhvr>
                                        <p:cTn id="125" dur="1000" fill="hold"/>
                                        <p:tgtEl>
                                          <p:spTgt spid="48"/>
                                        </p:tgtEl>
                                        <p:attrNameLst>
                                          <p:attrName>ppt_x</p:attrName>
                                        </p:attrNameLst>
                                      </p:cBhvr>
                                      <p:tavLst>
                                        <p:tav tm="0">
                                          <p:val>
                                            <p:strVal val="#ppt_x"/>
                                          </p:val>
                                        </p:tav>
                                        <p:tav tm="100000">
                                          <p:val>
                                            <p:strVal val="#ppt_x"/>
                                          </p:val>
                                        </p:tav>
                                      </p:tavLst>
                                    </p:anim>
                                    <p:anim calcmode="lin" valueType="num">
                                      <p:cBhvr>
                                        <p:cTn id="126" dur="1000" fill="hold"/>
                                        <p:tgtEl>
                                          <p:spTgt spid="48"/>
                                        </p:tgtEl>
                                        <p:attrNameLst>
                                          <p:attrName>ppt_y</p:attrName>
                                        </p:attrNameLst>
                                      </p:cBhvr>
                                      <p:tavLst>
                                        <p:tav tm="0">
                                          <p:val>
                                            <p:strVal val="#ppt_y-.1"/>
                                          </p:val>
                                        </p:tav>
                                        <p:tav tm="100000">
                                          <p:val>
                                            <p:strVal val="#ppt_y"/>
                                          </p:val>
                                        </p:tav>
                                      </p:tavLst>
                                    </p:anim>
                                  </p:childTnLst>
                                </p:cTn>
                              </p:par>
                              <p:par>
                                <p:cTn id="127" presetID="47" presetClass="entr" presetSubtype="0" fill="hold" grpId="0" nodeType="withEffect">
                                  <p:stCondLst>
                                    <p:cond delay="0"/>
                                  </p:stCondLst>
                                  <p:childTnLst>
                                    <p:set>
                                      <p:cBhvr>
                                        <p:cTn id="128" dur="1" fill="hold">
                                          <p:stCondLst>
                                            <p:cond delay="0"/>
                                          </p:stCondLst>
                                        </p:cTn>
                                        <p:tgtEl>
                                          <p:spTgt spid="6"/>
                                        </p:tgtEl>
                                        <p:attrNameLst>
                                          <p:attrName>style.visibility</p:attrName>
                                        </p:attrNameLst>
                                      </p:cBhvr>
                                      <p:to>
                                        <p:strVal val="visible"/>
                                      </p:to>
                                    </p:set>
                                    <p:animEffect transition="in" filter="fade">
                                      <p:cBhvr>
                                        <p:cTn id="129" dur="1000"/>
                                        <p:tgtEl>
                                          <p:spTgt spid="6"/>
                                        </p:tgtEl>
                                      </p:cBhvr>
                                    </p:animEffect>
                                    <p:anim calcmode="lin" valueType="num">
                                      <p:cBhvr>
                                        <p:cTn id="130" dur="1000" fill="hold"/>
                                        <p:tgtEl>
                                          <p:spTgt spid="6"/>
                                        </p:tgtEl>
                                        <p:attrNameLst>
                                          <p:attrName>ppt_x</p:attrName>
                                        </p:attrNameLst>
                                      </p:cBhvr>
                                      <p:tavLst>
                                        <p:tav tm="0">
                                          <p:val>
                                            <p:strVal val="#ppt_x"/>
                                          </p:val>
                                        </p:tav>
                                        <p:tav tm="100000">
                                          <p:val>
                                            <p:strVal val="#ppt_x"/>
                                          </p:val>
                                        </p:tav>
                                      </p:tavLst>
                                    </p:anim>
                                    <p:anim calcmode="lin" valueType="num">
                                      <p:cBhvr>
                                        <p:cTn id="13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38" grpId="0"/>
      <p:bldP spid="40" grpId="0"/>
      <p:bldP spid="42" grpId="0"/>
      <p:bldP spid="3" grpId="0"/>
      <p:bldP spid="4" grpId="0"/>
      <p:bldP spid="5" grpId="0"/>
      <p:bldP spid="48" grpId="0"/>
      <p:bldP spid="6" grpId="0"/>
      <p:bldP spid="50" grpId="0"/>
      <p:bldP spid="8" grpId="0"/>
      <p:bldP spid="9" grpId="0" animBg="1"/>
      <p:bldP spid="7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43"/>
          <p:cNvSpPr/>
          <p:nvPr/>
        </p:nvSpPr>
        <p:spPr>
          <a:xfrm>
            <a:off x="2456365" y="252859"/>
            <a:ext cx="9735639" cy="484285"/>
          </a:xfrm>
          <a:prstGeom prst="rect">
            <a:avLst/>
          </a:prstGeom>
          <a:gradFill>
            <a:gsLst>
              <a:gs pos="0">
                <a:schemeClr val="accent1">
                  <a:lumMod val="5000"/>
                  <a:lumOff val="95000"/>
                  <a:alpha val="0"/>
                </a:schemeClr>
              </a:gs>
              <a:gs pos="78000">
                <a:srgbClr val="DC0064"/>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46" name="文本框 45"/>
          <p:cNvSpPr txBox="1"/>
          <p:nvPr/>
        </p:nvSpPr>
        <p:spPr>
          <a:xfrm>
            <a:off x="647718" y="267582"/>
            <a:ext cx="1705610" cy="481965"/>
          </a:xfrm>
          <a:prstGeom prst="rect">
            <a:avLst/>
          </a:prstGeom>
          <a:noFill/>
        </p:spPr>
        <p:txBody>
          <a:bodyPr wrap="none" lIns="91436" tIns="45718" rIns="91436" bIns="45718" rtlCol="0">
            <a:spAutoFit/>
          </a:bodyPr>
          <a:lstStyle/>
          <a:p>
            <a:pPr algn="l"/>
            <a:r>
              <a:rPr lang="zh-CN" altLang="en-US" sz="2400" spc="600" dirty="0">
                <a:solidFill>
                  <a:schemeClr val="tx2"/>
                </a:solidFill>
                <a:latin typeface="微软雅黑" panose="020B0503020204020204" charset="-122"/>
                <a:ea typeface="微软雅黑" panose="020B0503020204020204" charset="-122"/>
              </a:rPr>
              <a:t>添加标题</a:t>
            </a:r>
          </a:p>
        </p:txBody>
      </p:sp>
      <p:sp>
        <p:nvSpPr>
          <p:cNvPr id="47" name="矩形 46"/>
          <p:cNvSpPr/>
          <p:nvPr/>
        </p:nvSpPr>
        <p:spPr>
          <a:xfrm>
            <a:off x="2607675" y="324999"/>
            <a:ext cx="1953551" cy="384719"/>
          </a:xfrm>
          <a:prstGeom prst="rect">
            <a:avLst/>
          </a:prstGeom>
        </p:spPr>
        <p:txBody>
          <a:bodyPr wrap="none" lIns="91436" tIns="45718" rIns="91436" bIns="45718">
            <a:spAutoFit/>
          </a:bodyPr>
          <a:lstStyle/>
          <a:p>
            <a:pPr algn="ctr"/>
            <a:r>
              <a:rPr lang="en-US" altLang="zh-CN" dirty="0">
                <a:solidFill>
                  <a:schemeClr val="bg1"/>
                </a:solidFill>
                <a:latin typeface="微软雅黑" panose="020B0503020204020204" charset="-122"/>
                <a:ea typeface="微软雅黑" panose="020B0503020204020204" charset="-122"/>
              </a:rPr>
              <a:t>BIBLIOGRAPHY</a:t>
            </a:r>
          </a:p>
        </p:txBody>
      </p:sp>
      <p:grpSp>
        <p:nvGrpSpPr>
          <p:cNvPr id="49" name="组 48"/>
          <p:cNvGrpSpPr/>
          <p:nvPr/>
        </p:nvGrpSpPr>
        <p:grpSpPr>
          <a:xfrm>
            <a:off x="11454130" y="252730"/>
            <a:ext cx="737870" cy="484505"/>
            <a:chOff x="11454105" y="252856"/>
            <a:chExt cx="737892" cy="484288"/>
          </a:xfrm>
          <a:solidFill>
            <a:srgbClr val="DC0064"/>
          </a:solidFill>
        </p:grpSpPr>
        <p:grpSp>
          <p:nvGrpSpPr>
            <p:cNvPr id="51" name="组 50"/>
            <p:cNvGrpSpPr/>
            <p:nvPr/>
          </p:nvGrpSpPr>
          <p:grpSpPr>
            <a:xfrm>
              <a:off x="12039604" y="252856"/>
              <a:ext cx="152393" cy="484287"/>
              <a:chOff x="12039604" y="252856"/>
              <a:chExt cx="152393" cy="484287"/>
            </a:xfrm>
            <a:grpFill/>
          </p:grpSpPr>
          <p:sp>
            <p:nvSpPr>
              <p:cNvPr id="55" name="圆角矩形 54"/>
              <p:cNvSpPr/>
              <p:nvPr/>
            </p:nvSpPr>
            <p:spPr>
              <a:xfrm rot="16200000" flipV="1">
                <a:off x="12072988" y="518121"/>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rot="16200000" flipV="1">
                <a:off x="12072988" y="618134"/>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16200000" flipV="1">
                <a:off x="12072988" y="321750"/>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rot="16200000" flipV="1">
                <a:off x="12072988" y="421763"/>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rot="16200000" flipV="1">
                <a:off x="12072987" y="219473"/>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99"/>
            <p:cNvGrpSpPr/>
            <p:nvPr/>
          </p:nvGrpSpPr>
          <p:grpSpPr>
            <a:xfrm>
              <a:off x="11454105" y="252857"/>
              <a:ext cx="491115" cy="484287"/>
              <a:chOff x="1528923" y="220268"/>
              <a:chExt cx="1284096" cy="1266241"/>
            </a:xfrm>
            <a:grpFill/>
          </p:grpSpPr>
          <p:sp>
            <p:nvSpPr>
              <p:cNvPr id="53" name="圆角矩形 52"/>
              <p:cNvSpPr/>
              <p:nvPr/>
            </p:nvSpPr>
            <p:spPr>
              <a:xfrm rot="16200000" flipV="1">
                <a:off x="1537850" y="211341"/>
                <a:ext cx="1266241" cy="1284096"/>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96"/>
              <p:cNvSpPr/>
              <p:nvPr/>
            </p:nvSpPr>
            <p:spPr bwMode="auto">
              <a:xfrm>
                <a:off x="1804148" y="499514"/>
                <a:ext cx="733647" cy="707752"/>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grpSp>
      </p:grpSp>
      <p:pic>
        <p:nvPicPr>
          <p:cNvPr id="2" name="图片 1" descr="Z0005"/>
          <p:cNvPicPr>
            <a:picLocks noChangeAspect="1"/>
          </p:cNvPicPr>
          <p:nvPr/>
        </p:nvPicPr>
        <p:blipFill>
          <a:blip r:embed="rId2"/>
          <a:stretch>
            <a:fillRect/>
          </a:stretch>
        </p:blipFill>
        <p:spPr>
          <a:xfrm>
            <a:off x="-142240" y="27305"/>
            <a:ext cx="986155" cy="878205"/>
          </a:xfrm>
          <a:prstGeom prst="rect">
            <a:avLst/>
          </a:prstGeom>
        </p:spPr>
      </p:pic>
      <p:sp>
        <p:nvSpPr>
          <p:cNvPr id="23" name="同侧圆角矩形 22"/>
          <p:cNvSpPr/>
          <p:nvPr/>
        </p:nvSpPr>
        <p:spPr>
          <a:xfrm rot="5400000" flipH="1">
            <a:off x="7885924" y="2097420"/>
            <a:ext cx="622152" cy="4486429"/>
          </a:xfrm>
          <a:prstGeom prst="round2SameRect">
            <a:avLst>
              <a:gd name="adj1" fmla="val 50000"/>
              <a:gd name="adj2" fmla="val 0"/>
            </a:avLst>
          </a:prstGeom>
          <a:solidFill>
            <a:srgbClr val="DC0064">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lnSpc>
                <a:spcPct val="130000"/>
              </a:lnSpc>
            </a:pPr>
            <a:endParaRPr lang="zh-CN" altLang="en-US"/>
          </a:p>
        </p:txBody>
      </p:sp>
      <p:sp>
        <p:nvSpPr>
          <p:cNvPr id="3" name="同侧圆角矩形 2"/>
          <p:cNvSpPr/>
          <p:nvPr/>
        </p:nvSpPr>
        <p:spPr>
          <a:xfrm rot="16200000">
            <a:off x="3597295" y="-532991"/>
            <a:ext cx="622152" cy="4486429"/>
          </a:xfrm>
          <a:prstGeom prst="round2SameRect">
            <a:avLst>
              <a:gd name="adj1" fmla="val 50000"/>
              <a:gd name="adj2" fmla="val 0"/>
            </a:avLst>
          </a:prstGeom>
          <a:solidFill>
            <a:srgbClr val="DC0064">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lnSpc>
                <a:spcPct val="130000"/>
              </a:lnSpc>
            </a:pPr>
            <a:endParaRPr lang="zh-CN" altLang="en-US"/>
          </a:p>
        </p:txBody>
      </p:sp>
      <p:sp>
        <p:nvSpPr>
          <p:cNvPr id="21" name="圆角矩形 20"/>
          <p:cNvSpPr/>
          <p:nvPr/>
        </p:nvSpPr>
        <p:spPr>
          <a:xfrm>
            <a:off x="4428881" y="1377887"/>
            <a:ext cx="3306471" cy="3273825"/>
          </a:xfrm>
          <a:prstGeom prst="ellipse">
            <a:avLst/>
          </a:prstGeom>
          <a:solidFill>
            <a:schemeClr val="bg1"/>
          </a:solidFill>
          <a:ln w="15875">
            <a:solidFill>
              <a:srgbClr val="DC006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4000" dirty="0">
              <a:latin typeface="微软雅黑" panose="020B0503020204020204" charset="-122"/>
              <a:ea typeface="微软雅黑" panose="020B0503020204020204" charset="-122"/>
            </a:endParaRPr>
          </a:p>
        </p:txBody>
      </p:sp>
      <p:sp>
        <p:nvSpPr>
          <p:cNvPr id="20" name="圆角矩形 20"/>
          <p:cNvSpPr/>
          <p:nvPr/>
        </p:nvSpPr>
        <p:spPr>
          <a:xfrm>
            <a:off x="4561493" y="1509192"/>
            <a:ext cx="3041243" cy="3011215"/>
          </a:xfrm>
          <a:prstGeom prst="ellipse">
            <a:avLst/>
          </a:prstGeom>
          <a:blipFill rotWithShape="1">
            <a:blip r:embed="rId3"/>
            <a:stretch>
              <a:fillRect/>
            </a:stretch>
          </a:bli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dirty="0"/>
          </a:p>
        </p:txBody>
      </p:sp>
      <p:sp>
        <p:nvSpPr>
          <p:cNvPr id="25" name="矩形 24"/>
          <p:cNvSpPr/>
          <p:nvPr/>
        </p:nvSpPr>
        <p:spPr>
          <a:xfrm>
            <a:off x="1964077" y="1509190"/>
            <a:ext cx="1307443" cy="486410"/>
          </a:xfrm>
          <a:prstGeom prst="rect">
            <a:avLst/>
          </a:prstGeom>
        </p:spPr>
        <p:txBody>
          <a:bodyPr wrap="square" lIns="91436" tIns="45718" rIns="91436" bIns="45718">
            <a:spAutoFit/>
          </a:bodyPr>
          <a:lstStyle/>
          <a:p>
            <a:pPr>
              <a:lnSpc>
                <a:spcPct val="130000"/>
              </a:lnSpc>
            </a:pPr>
            <a:r>
              <a:rPr lang="zh-CN" altLang="en-US" sz="2000" dirty="0">
                <a:solidFill>
                  <a:schemeClr val="bg1"/>
                </a:solidFill>
                <a:latin typeface="微软雅黑" panose="020B0503020204020204" charset="-122"/>
                <a:ea typeface="微软雅黑" panose="020B0503020204020204" charset="-122"/>
              </a:rPr>
              <a:t>添加标题</a:t>
            </a:r>
          </a:p>
        </p:txBody>
      </p:sp>
      <p:sp>
        <p:nvSpPr>
          <p:cNvPr id="26" name="矩形 25"/>
          <p:cNvSpPr/>
          <p:nvPr/>
        </p:nvSpPr>
        <p:spPr>
          <a:xfrm>
            <a:off x="8892708" y="4140578"/>
            <a:ext cx="1307443" cy="486410"/>
          </a:xfrm>
          <a:prstGeom prst="rect">
            <a:avLst/>
          </a:prstGeom>
        </p:spPr>
        <p:txBody>
          <a:bodyPr wrap="square" lIns="91436" tIns="45718" rIns="91436" bIns="45718">
            <a:spAutoFit/>
          </a:bodyPr>
          <a:lstStyle/>
          <a:p>
            <a:pPr>
              <a:lnSpc>
                <a:spcPct val="130000"/>
              </a:lnSpc>
            </a:pPr>
            <a:r>
              <a:rPr lang="zh-CN" altLang="en-US" sz="2000" dirty="0">
                <a:solidFill>
                  <a:schemeClr val="bg1"/>
                </a:solidFill>
                <a:latin typeface="微软雅黑" panose="020B0503020204020204" charset="-122"/>
                <a:ea typeface="微软雅黑" panose="020B0503020204020204" charset="-122"/>
              </a:rPr>
              <a:t>添加标题</a:t>
            </a:r>
          </a:p>
        </p:txBody>
      </p:sp>
      <p:sp>
        <p:nvSpPr>
          <p:cNvPr id="27" name="矩形 26"/>
          <p:cNvSpPr/>
          <p:nvPr/>
        </p:nvSpPr>
        <p:spPr>
          <a:xfrm>
            <a:off x="1835793" y="3689410"/>
            <a:ext cx="2353019" cy="684530"/>
          </a:xfrm>
          <a:prstGeom prst="rect">
            <a:avLst/>
          </a:prstGeom>
        </p:spPr>
        <p:txBody>
          <a:bodyPr wrap="square" lIns="91436" tIns="45718" rIns="91436" bIns="45718">
            <a:spAutoFit/>
          </a:bodyPr>
          <a:lstStyle/>
          <a:p>
            <a:pPr>
              <a:lnSpc>
                <a:spcPct val="130000"/>
              </a:lnSpc>
            </a:pPr>
            <a:r>
              <a:rPr lang="zh-CN" altLang="en-US" sz="1500" dirty="0">
                <a:solidFill>
                  <a:schemeClr val="bg2">
                    <a:lumMod val="50000"/>
                  </a:schemeClr>
                </a:solidFill>
                <a:latin typeface="微软雅黑" panose="020B0503020204020204" charset="-122"/>
                <a:ea typeface="微软雅黑" panose="020B0503020204020204" charset="-122"/>
              </a:rPr>
              <a:t>请在此粘贴或者输入您的文字内容</a:t>
            </a:r>
          </a:p>
        </p:txBody>
      </p:sp>
      <p:cxnSp>
        <p:nvCxnSpPr>
          <p:cNvPr id="28" name="直接连接符 27"/>
          <p:cNvCxnSpPr/>
          <p:nvPr/>
        </p:nvCxnSpPr>
        <p:spPr>
          <a:xfrm flipH="1">
            <a:off x="2903196" y="3575585"/>
            <a:ext cx="1005177" cy="0"/>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2757840" y="2687679"/>
            <a:ext cx="1416673" cy="1015663"/>
          </a:xfrm>
          <a:prstGeom prst="rect">
            <a:avLst/>
          </a:prstGeom>
          <a:noFill/>
        </p:spPr>
        <p:txBody>
          <a:bodyPr wrap="none" lIns="91436" tIns="45718" rIns="91436" bIns="45718" rtlCol="0">
            <a:spAutoFit/>
          </a:bodyPr>
          <a:lstStyle/>
          <a:p>
            <a:pPr>
              <a:lnSpc>
                <a:spcPct val="130000"/>
              </a:lnSpc>
            </a:pPr>
            <a:r>
              <a:rPr lang="en-US" altLang="zh-CN" sz="4800" dirty="0">
                <a:solidFill>
                  <a:schemeClr val="tx2"/>
                </a:solidFill>
                <a:latin typeface="Segoe UI Semilight" panose="020B0402040204020203" pitchFamily="34" charset="0"/>
                <a:ea typeface="微软雅黑" panose="020B0503020204020204" charset="-122"/>
                <a:cs typeface="Segoe UI Semilight" panose="020B0402040204020203" pitchFamily="34" charset="0"/>
              </a:rPr>
              <a:t>35%</a:t>
            </a:r>
            <a:endParaRPr lang="zh-CN" altLang="en-US" sz="4800" dirty="0">
              <a:solidFill>
                <a:schemeClr val="tx2"/>
              </a:solidFill>
              <a:latin typeface="Segoe UI Semilight" panose="020B0402040204020203" pitchFamily="34" charset="0"/>
              <a:ea typeface="微软雅黑" panose="020B0503020204020204" charset="-122"/>
              <a:cs typeface="Segoe UI Semilight" panose="020B0402040204020203" pitchFamily="34" charset="0"/>
            </a:endParaRPr>
          </a:p>
        </p:txBody>
      </p:sp>
      <p:sp>
        <p:nvSpPr>
          <p:cNvPr id="39" name="矩形 38"/>
          <p:cNvSpPr/>
          <p:nvPr/>
        </p:nvSpPr>
        <p:spPr>
          <a:xfrm>
            <a:off x="8082769" y="2853156"/>
            <a:ext cx="2353019" cy="802640"/>
          </a:xfrm>
          <a:prstGeom prst="rect">
            <a:avLst/>
          </a:prstGeom>
        </p:spPr>
        <p:txBody>
          <a:bodyPr wrap="square" lIns="91436" tIns="45718" rIns="91436" bIns="45718">
            <a:spAutoFit/>
          </a:bodyPr>
          <a:lstStyle/>
          <a:p>
            <a:pPr>
              <a:lnSpc>
                <a:spcPct val="130000"/>
              </a:lnSpc>
            </a:pPr>
            <a:r>
              <a:rPr lang="zh-CN" altLang="en-US" dirty="0">
                <a:solidFill>
                  <a:schemeClr val="bg2">
                    <a:lumMod val="50000"/>
                  </a:schemeClr>
                </a:solidFill>
                <a:latin typeface="微软雅黑" panose="020B0503020204020204" charset="-122"/>
                <a:ea typeface="微软雅黑" panose="020B0503020204020204" charset="-122"/>
              </a:rPr>
              <a:t>请在此粘贴或者输入您的文字内容</a:t>
            </a:r>
          </a:p>
        </p:txBody>
      </p:sp>
      <p:cxnSp>
        <p:nvCxnSpPr>
          <p:cNvPr id="40" name="直接连接符 39"/>
          <p:cNvCxnSpPr/>
          <p:nvPr/>
        </p:nvCxnSpPr>
        <p:spPr>
          <a:xfrm flipH="1">
            <a:off x="8225745" y="2695133"/>
            <a:ext cx="1005177" cy="0"/>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41" name="文本框 40"/>
          <p:cNvSpPr txBox="1"/>
          <p:nvPr/>
        </p:nvSpPr>
        <p:spPr>
          <a:xfrm>
            <a:off x="8080389" y="1807227"/>
            <a:ext cx="1416673" cy="1015663"/>
          </a:xfrm>
          <a:prstGeom prst="rect">
            <a:avLst/>
          </a:prstGeom>
          <a:noFill/>
        </p:spPr>
        <p:txBody>
          <a:bodyPr wrap="none" lIns="91436" tIns="45718" rIns="91436" bIns="45718" rtlCol="0">
            <a:spAutoFit/>
          </a:bodyPr>
          <a:lstStyle/>
          <a:p>
            <a:pPr>
              <a:lnSpc>
                <a:spcPct val="130000"/>
              </a:lnSpc>
            </a:pPr>
            <a:r>
              <a:rPr lang="en-US" altLang="zh-CN" sz="4800" dirty="0">
                <a:solidFill>
                  <a:schemeClr val="tx2"/>
                </a:solidFill>
                <a:latin typeface="Segoe UI Semilight" panose="020B0402040204020203" pitchFamily="34" charset="0"/>
                <a:ea typeface="微软雅黑" panose="020B0503020204020204" charset="-122"/>
                <a:cs typeface="Segoe UI Semilight" panose="020B0402040204020203" pitchFamily="34" charset="0"/>
              </a:rPr>
              <a:t>65%</a:t>
            </a:r>
            <a:endParaRPr lang="zh-CN" altLang="en-US" sz="4800" dirty="0">
              <a:solidFill>
                <a:schemeClr val="tx2"/>
              </a:solidFill>
              <a:latin typeface="Segoe UI Semilight" panose="020B0402040204020203" pitchFamily="34" charset="0"/>
              <a:ea typeface="微软雅黑" panose="020B0503020204020204" charset="-122"/>
              <a:cs typeface="Segoe UI Semilight" panose="020B0402040204020203" pitchFamily="34" charset="0"/>
            </a:endParaRPr>
          </a:p>
        </p:txBody>
      </p:sp>
      <p:sp>
        <p:nvSpPr>
          <p:cNvPr id="42" name="圆角矩形 41"/>
          <p:cNvSpPr/>
          <p:nvPr/>
        </p:nvSpPr>
        <p:spPr>
          <a:xfrm rot="10800000" flipV="1">
            <a:off x="1215187" y="5207590"/>
            <a:ext cx="1299872" cy="491115"/>
          </a:xfrm>
          <a:prstGeom prst="roundRect">
            <a:avLst>
              <a:gd name="adj" fmla="val 5039"/>
            </a:avLst>
          </a:prstGeom>
          <a:solidFill>
            <a:srgbClr val="DC006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lnSpc>
                <a:spcPct val="130000"/>
              </a:lnSpc>
            </a:pPr>
            <a:r>
              <a:rPr lang="zh-CN" altLang="en-US" sz="2000" dirty="0">
                <a:latin typeface="微软雅黑" panose="020B0503020204020204" charset="-122"/>
                <a:ea typeface="微软雅黑" panose="020B0503020204020204" charset="-122"/>
              </a:rPr>
              <a:t>添加标题</a:t>
            </a:r>
          </a:p>
        </p:txBody>
      </p:sp>
      <p:sp>
        <p:nvSpPr>
          <p:cNvPr id="50" name="矩形 49"/>
          <p:cNvSpPr/>
          <p:nvPr/>
        </p:nvSpPr>
        <p:spPr>
          <a:xfrm>
            <a:off x="2749327" y="5126685"/>
            <a:ext cx="8239260" cy="723900"/>
          </a:xfrm>
          <a:prstGeom prst="rect">
            <a:avLst/>
          </a:prstGeom>
        </p:spPr>
        <p:txBody>
          <a:bodyPr wrap="square" lIns="91436" tIns="45718" rIns="91436" bIns="45718">
            <a:spAutoFit/>
          </a:bodyPr>
          <a:lstStyle/>
          <a:p>
            <a:pPr>
              <a:lnSpc>
                <a:spcPct val="130000"/>
              </a:lnSpc>
            </a:pPr>
            <a:r>
              <a:rPr lang="zh-CN" altLang="en-US" sz="1600" dirty="0">
                <a:solidFill>
                  <a:schemeClr val="bg2">
                    <a:lumMod val="50000"/>
                  </a:schemeClr>
                </a:solidFill>
                <a:latin typeface="微软雅黑" panose="020B0503020204020204" charset="-122"/>
                <a:ea typeface="微软雅黑" panose="020B0503020204020204" charset="-122"/>
              </a:rPr>
              <a:t>请在此粘贴或者输入您的文字内容请在此粘贴或者输入您的文字内容请在此粘贴或者输入您的文字内容请在此粘贴或者输入您的文字内容</a:t>
            </a:r>
          </a:p>
        </p:txBody>
      </p:sp>
    </p:spTree>
  </p:cSld>
  <p:clrMapOvr>
    <a:masterClrMapping/>
  </p:clrMapOvr>
  <p:transition advTm="1592">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0"/>
                                        </p:tgtEl>
                                        <p:attrNameLst>
                                          <p:attrName>style.visibility</p:attrName>
                                        </p:attrNameLst>
                                      </p:cBhvr>
                                      <p:to>
                                        <p:strVal val="visible"/>
                                      </p:to>
                                    </p:set>
                                    <p:anim calcmode="lin" valueType="num">
                                      <p:cBhvr>
                                        <p:cTn id="22" dur="500" fill="hold"/>
                                        <p:tgtEl>
                                          <p:spTgt spid="20"/>
                                        </p:tgtEl>
                                        <p:attrNameLst>
                                          <p:attrName>ppt_w</p:attrName>
                                        </p:attrNameLst>
                                      </p:cBhvr>
                                      <p:tavLst>
                                        <p:tav tm="0">
                                          <p:val>
                                            <p:fltVal val="0"/>
                                          </p:val>
                                        </p:tav>
                                        <p:tav tm="100000">
                                          <p:val>
                                            <p:strVal val="#ppt_w"/>
                                          </p:val>
                                        </p:tav>
                                      </p:tavLst>
                                    </p:anim>
                                    <p:anim calcmode="lin" valueType="num">
                                      <p:cBhvr>
                                        <p:cTn id="23" dur="500" fill="hold"/>
                                        <p:tgtEl>
                                          <p:spTgt spid="20"/>
                                        </p:tgtEl>
                                        <p:attrNameLst>
                                          <p:attrName>ppt_h</p:attrName>
                                        </p:attrNameLst>
                                      </p:cBhvr>
                                      <p:tavLst>
                                        <p:tav tm="0">
                                          <p:val>
                                            <p:fltVal val="0"/>
                                          </p:val>
                                        </p:tav>
                                        <p:tav tm="100000">
                                          <p:val>
                                            <p:strVal val="#ppt_h"/>
                                          </p:val>
                                        </p:tav>
                                      </p:tavLst>
                                    </p:anim>
                                    <p:animEffect transition="in" filter="fade">
                                      <p:cBhvr>
                                        <p:cTn id="24" dur="500"/>
                                        <p:tgtEl>
                                          <p:spTgt spid="20"/>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p:cTn id="27" dur="500" fill="hold"/>
                                        <p:tgtEl>
                                          <p:spTgt spid="25"/>
                                        </p:tgtEl>
                                        <p:attrNameLst>
                                          <p:attrName>ppt_w</p:attrName>
                                        </p:attrNameLst>
                                      </p:cBhvr>
                                      <p:tavLst>
                                        <p:tav tm="0">
                                          <p:val>
                                            <p:fltVal val="0"/>
                                          </p:val>
                                        </p:tav>
                                        <p:tav tm="100000">
                                          <p:val>
                                            <p:strVal val="#ppt_w"/>
                                          </p:val>
                                        </p:tav>
                                      </p:tavLst>
                                    </p:anim>
                                    <p:anim calcmode="lin" valueType="num">
                                      <p:cBhvr>
                                        <p:cTn id="28" dur="500" fill="hold"/>
                                        <p:tgtEl>
                                          <p:spTgt spid="25"/>
                                        </p:tgtEl>
                                        <p:attrNameLst>
                                          <p:attrName>ppt_h</p:attrName>
                                        </p:attrNameLst>
                                      </p:cBhvr>
                                      <p:tavLst>
                                        <p:tav tm="0">
                                          <p:val>
                                            <p:fltVal val="0"/>
                                          </p:val>
                                        </p:tav>
                                        <p:tav tm="100000">
                                          <p:val>
                                            <p:strVal val="#ppt_h"/>
                                          </p:val>
                                        </p:tav>
                                      </p:tavLst>
                                    </p:anim>
                                    <p:animEffect transition="in" filter="fade">
                                      <p:cBhvr>
                                        <p:cTn id="29" dur="500"/>
                                        <p:tgtEl>
                                          <p:spTgt spid="25"/>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p:cTn id="32" dur="500" fill="hold"/>
                                        <p:tgtEl>
                                          <p:spTgt spid="26"/>
                                        </p:tgtEl>
                                        <p:attrNameLst>
                                          <p:attrName>ppt_w</p:attrName>
                                        </p:attrNameLst>
                                      </p:cBhvr>
                                      <p:tavLst>
                                        <p:tav tm="0">
                                          <p:val>
                                            <p:fltVal val="0"/>
                                          </p:val>
                                        </p:tav>
                                        <p:tav tm="100000">
                                          <p:val>
                                            <p:strVal val="#ppt_w"/>
                                          </p:val>
                                        </p:tav>
                                      </p:tavLst>
                                    </p:anim>
                                    <p:anim calcmode="lin" valueType="num">
                                      <p:cBhvr>
                                        <p:cTn id="33" dur="500" fill="hold"/>
                                        <p:tgtEl>
                                          <p:spTgt spid="26"/>
                                        </p:tgtEl>
                                        <p:attrNameLst>
                                          <p:attrName>ppt_h</p:attrName>
                                        </p:attrNameLst>
                                      </p:cBhvr>
                                      <p:tavLst>
                                        <p:tav tm="0">
                                          <p:val>
                                            <p:fltVal val="0"/>
                                          </p:val>
                                        </p:tav>
                                        <p:tav tm="100000">
                                          <p:val>
                                            <p:strVal val="#ppt_h"/>
                                          </p:val>
                                        </p:tav>
                                      </p:tavLst>
                                    </p:anim>
                                    <p:animEffect transition="in" filter="fade">
                                      <p:cBhvr>
                                        <p:cTn id="34" dur="500"/>
                                        <p:tgtEl>
                                          <p:spTgt spid="26"/>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p:cTn id="37" dur="500" fill="hold"/>
                                        <p:tgtEl>
                                          <p:spTgt spid="27"/>
                                        </p:tgtEl>
                                        <p:attrNameLst>
                                          <p:attrName>ppt_w</p:attrName>
                                        </p:attrNameLst>
                                      </p:cBhvr>
                                      <p:tavLst>
                                        <p:tav tm="0">
                                          <p:val>
                                            <p:fltVal val="0"/>
                                          </p:val>
                                        </p:tav>
                                        <p:tav tm="100000">
                                          <p:val>
                                            <p:strVal val="#ppt_w"/>
                                          </p:val>
                                        </p:tav>
                                      </p:tavLst>
                                    </p:anim>
                                    <p:anim calcmode="lin" valueType="num">
                                      <p:cBhvr>
                                        <p:cTn id="38" dur="500" fill="hold"/>
                                        <p:tgtEl>
                                          <p:spTgt spid="27"/>
                                        </p:tgtEl>
                                        <p:attrNameLst>
                                          <p:attrName>ppt_h</p:attrName>
                                        </p:attrNameLst>
                                      </p:cBhvr>
                                      <p:tavLst>
                                        <p:tav tm="0">
                                          <p:val>
                                            <p:fltVal val="0"/>
                                          </p:val>
                                        </p:tav>
                                        <p:tav tm="100000">
                                          <p:val>
                                            <p:strVal val="#ppt_h"/>
                                          </p:val>
                                        </p:tav>
                                      </p:tavLst>
                                    </p:anim>
                                    <p:animEffect transition="in" filter="fade">
                                      <p:cBhvr>
                                        <p:cTn id="39" dur="500"/>
                                        <p:tgtEl>
                                          <p:spTgt spid="27"/>
                                        </p:tgtEl>
                                      </p:cBhvr>
                                    </p:animEffect>
                                  </p:childTnLst>
                                </p:cTn>
                              </p:par>
                              <p:par>
                                <p:cTn id="40" presetID="53" presetClass="entr" presetSubtype="16" fill="hold" nodeType="withEffect">
                                  <p:stCondLst>
                                    <p:cond delay="0"/>
                                  </p:stCondLst>
                                  <p:childTnLst>
                                    <p:set>
                                      <p:cBhvr>
                                        <p:cTn id="41" dur="1" fill="hold">
                                          <p:stCondLst>
                                            <p:cond delay="0"/>
                                          </p:stCondLst>
                                        </p:cTn>
                                        <p:tgtEl>
                                          <p:spTgt spid="28"/>
                                        </p:tgtEl>
                                        <p:attrNameLst>
                                          <p:attrName>style.visibility</p:attrName>
                                        </p:attrNameLst>
                                      </p:cBhvr>
                                      <p:to>
                                        <p:strVal val="visible"/>
                                      </p:to>
                                    </p:set>
                                    <p:anim calcmode="lin" valueType="num">
                                      <p:cBhvr>
                                        <p:cTn id="42" dur="500" fill="hold"/>
                                        <p:tgtEl>
                                          <p:spTgt spid="28"/>
                                        </p:tgtEl>
                                        <p:attrNameLst>
                                          <p:attrName>ppt_w</p:attrName>
                                        </p:attrNameLst>
                                      </p:cBhvr>
                                      <p:tavLst>
                                        <p:tav tm="0">
                                          <p:val>
                                            <p:fltVal val="0"/>
                                          </p:val>
                                        </p:tav>
                                        <p:tav tm="100000">
                                          <p:val>
                                            <p:strVal val="#ppt_w"/>
                                          </p:val>
                                        </p:tav>
                                      </p:tavLst>
                                    </p:anim>
                                    <p:anim calcmode="lin" valueType="num">
                                      <p:cBhvr>
                                        <p:cTn id="43" dur="500" fill="hold"/>
                                        <p:tgtEl>
                                          <p:spTgt spid="28"/>
                                        </p:tgtEl>
                                        <p:attrNameLst>
                                          <p:attrName>ppt_h</p:attrName>
                                        </p:attrNameLst>
                                      </p:cBhvr>
                                      <p:tavLst>
                                        <p:tav tm="0">
                                          <p:val>
                                            <p:fltVal val="0"/>
                                          </p:val>
                                        </p:tav>
                                        <p:tav tm="100000">
                                          <p:val>
                                            <p:strVal val="#ppt_h"/>
                                          </p:val>
                                        </p:tav>
                                      </p:tavLst>
                                    </p:anim>
                                    <p:animEffect transition="in" filter="fade">
                                      <p:cBhvr>
                                        <p:cTn id="44" dur="500"/>
                                        <p:tgtEl>
                                          <p:spTgt spid="28"/>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9"/>
                                        </p:tgtEl>
                                        <p:attrNameLst>
                                          <p:attrName>style.visibility</p:attrName>
                                        </p:attrNameLst>
                                      </p:cBhvr>
                                      <p:to>
                                        <p:strVal val="visible"/>
                                      </p:to>
                                    </p:set>
                                    <p:anim calcmode="lin" valueType="num">
                                      <p:cBhvr>
                                        <p:cTn id="47" dur="500" fill="hold"/>
                                        <p:tgtEl>
                                          <p:spTgt spid="29"/>
                                        </p:tgtEl>
                                        <p:attrNameLst>
                                          <p:attrName>ppt_w</p:attrName>
                                        </p:attrNameLst>
                                      </p:cBhvr>
                                      <p:tavLst>
                                        <p:tav tm="0">
                                          <p:val>
                                            <p:fltVal val="0"/>
                                          </p:val>
                                        </p:tav>
                                        <p:tav tm="100000">
                                          <p:val>
                                            <p:strVal val="#ppt_w"/>
                                          </p:val>
                                        </p:tav>
                                      </p:tavLst>
                                    </p:anim>
                                    <p:anim calcmode="lin" valueType="num">
                                      <p:cBhvr>
                                        <p:cTn id="48" dur="500" fill="hold"/>
                                        <p:tgtEl>
                                          <p:spTgt spid="29"/>
                                        </p:tgtEl>
                                        <p:attrNameLst>
                                          <p:attrName>ppt_h</p:attrName>
                                        </p:attrNameLst>
                                      </p:cBhvr>
                                      <p:tavLst>
                                        <p:tav tm="0">
                                          <p:val>
                                            <p:fltVal val="0"/>
                                          </p:val>
                                        </p:tav>
                                        <p:tav tm="100000">
                                          <p:val>
                                            <p:strVal val="#ppt_h"/>
                                          </p:val>
                                        </p:tav>
                                      </p:tavLst>
                                    </p:anim>
                                    <p:animEffect transition="in" filter="fade">
                                      <p:cBhvr>
                                        <p:cTn id="49" dur="500"/>
                                        <p:tgtEl>
                                          <p:spTgt spid="29"/>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39"/>
                                        </p:tgtEl>
                                        <p:attrNameLst>
                                          <p:attrName>style.visibility</p:attrName>
                                        </p:attrNameLst>
                                      </p:cBhvr>
                                      <p:to>
                                        <p:strVal val="visible"/>
                                      </p:to>
                                    </p:set>
                                    <p:anim calcmode="lin" valueType="num">
                                      <p:cBhvr>
                                        <p:cTn id="52" dur="500" fill="hold"/>
                                        <p:tgtEl>
                                          <p:spTgt spid="39"/>
                                        </p:tgtEl>
                                        <p:attrNameLst>
                                          <p:attrName>ppt_w</p:attrName>
                                        </p:attrNameLst>
                                      </p:cBhvr>
                                      <p:tavLst>
                                        <p:tav tm="0">
                                          <p:val>
                                            <p:fltVal val="0"/>
                                          </p:val>
                                        </p:tav>
                                        <p:tav tm="100000">
                                          <p:val>
                                            <p:strVal val="#ppt_w"/>
                                          </p:val>
                                        </p:tav>
                                      </p:tavLst>
                                    </p:anim>
                                    <p:anim calcmode="lin" valueType="num">
                                      <p:cBhvr>
                                        <p:cTn id="53" dur="500" fill="hold"/>
                                        <p:tgtEl>
                                          <p:spTgt spid="39"/>
                                        </p:tgtEl>
                                        <p:attrNameLst>
                                          <p:attrName>ppt_h</p:attrName>
                                        </p:attrNameLst>
                                      </p:cBhvr>
                                      <p:tavLst>
                                        <p:tav tm="0">
                                          <p:val>
                                            <p:fltVal val="0"/>
                                          </p:val>
                                        </p:tav>
                                        <p:tav tm="100000">
                                          <p:val>
                                            <p:strVal val="#ppt_h"/>
                                          </p:val>
                                        </p:tav>
                                      </p:tavLst>
                                    </p:anim>
                                    <p:animEffect transition="in" filter="fade">
                                      <p:cBhvr>
                                        <p:cTn id="54" dur="500"/>
                                        <p:tgtEl>
                                          <p:spTgt spid="39"/>
                                        </p:tgtEl>
                                      </p:cBhvr>
                                    </p:animEffect>
                                  </p:childTnLst>
                                </p:cTn>
                              </p:par>
                              <p:par>
                                <p:cTn id="55" presetID="53" presetClass="entr" presetSubtype="16" fill="hold" nodeType="withEffect">
                                  <p:stCondLst>
                                    <p:cond delay="0"/>
                                  </p:stCondLst>
                                  <p:childTnLst>
                                    <p:set>
                                      <p:cBhvr>
                                        <p:cTn id="56" dur="1" fill="hold">
                                          <p:stCondLst>
                                            <p:cond delay="0"/>
                                          </p:stCondLst>
                                        </p:cTn>
                                        <p:tgtEl>
                                          <p:spTgt spid="40"/>
                                        </p:tgtEl>
                                        <p:attrNameLst>
                                          <p:attrName>style.visibility</p:attrName>
                                        </p:attrNameLst>
                                      </p:cBhvr>
                                      <p:to>
                                        <p:strVal val="visible"/>
                                      </p:to>
                                    </p:set>
                                    <p:anim calcmode="lin" valueType="num">
                                      <p:cBhvr>
                                        <p:cTn id="57" dur="500" fill="hold"/>
                                        <p:tgtEl>
                                          <p:spTgt spid="40"/>
                                        </p:tgtEl>
                                        <p:attrNameLst>
                                          <p:attrName>ppt_w</p:attrName>
                                        </p:attrNameLst>
                                      </p:cBhvr>
                                      <p:tavLst>
                                        <p:tav tm="0">
                                          <p:val>
                                            <p:fltVal val="0"/>
                                          </p:val>
                                        </p:tav>
                                        <p:tav tm="100000">
                                          <p:val>
                                            <p:strVal val="#ppt_w"/>
                                          </p:val>
                                        </p:tav>
                                      </p:tavLst>
                                    </p:anim>
                                    <p:anim calcmode="lin" valueType="num">
                                      <p:cBhvr>
                                        <p:cTn id="58" dur="500" fill="hold"/>
                                        <p:tgtEl>
                                          <p:spTgt spid="40"/>
                                        </p:tgtEl>
                                        <p:attrNameLst>
                                          <p:attrName>ppt_h</p:attrName>
                                        </p:attrNameLst>
                                      </p:cBhvr>
                                      <p:tavLst>
                                        <p:tav tm="0">
                                          <p:val>
                                            <p:fltVal val="0"/>
                                          </p:val>
                                        </p:tav>
                                        <p:tav tm="100000">
                                          <p:val>
                                            <p:strVal val="#ppt_h"/>
                                          </p:val>
                                        </p:tav>
                                      </p:tavLst>
                                    </p:anim>
                                    <p:animEffect transition="in" filter="fade">
                                      <p:cBhvr>
                                        <p:cTn id="59" dur="500"/>
                                        <p:tgtEl>
                                          <p:spTgt spid="40"/>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41"/>
                                        </p:tgtEl>
                                        <p:attrNameLst>
                                          <p:attrName>style.visibility</p:attrName>
                                        </p:attrNameLst>
                                      </p:cBhvr>
                                      <p:to>
                                        <p:strVal val="visible"/>
                                      </p:to>
                                    </p:set>
                                    <p:anim calcmode="lin" valueType="num">
                                      <p:cBhvr>
                                        <p:cTn id="62" dur="500" fill="hold"/>
                                        <p:tgtEl>
                                          <p:spTgt spid="41"/>
                                        </p:tgtEl>
                                        <p:attrNameLst>
                                          <p:attrName>ppt_w</p:attrName>
                                        </p:attrNameLst>
                                      </p:cBhvr>
                                      <p:tavLst>
                                        <p:tav tm="0">
                                          <p:val>
                                            <p:fltVal val="0"/>
                                          </p:val>
                                        </p:tav>
                                        <p:tav tm="100000">
                                          <p:val>
                                            <p:strVal val="#ppt_w"/>
                                          </p:val>
                                        </p:tav>
                                      </p:tavLst>
                                    </p:anim>
                                    <p:anim calcmode="lin" valueType="num">
                                      <p:cBhvr>
                                        <p:cTn id="63" dur="500" fill="hold"/>
                                        <p:tgtEl>
                                          <p:spTgt spid="41"/>
                                        </p:tgtEl>
                                        <p:attrNameLst>
                                          <p:attrName>ppt_h</p:attrName>
                                        </p:attrNameLst>
                                      </p:cBhvr>
                                      <p:tavLst>
                                        <p:tav tm="0">
                                          <p:val>
                                            <p:fltVal val="0"/>
                                          </p:val>
                                        </p:tav>
                                        <p:tav tm="100000">
                                          <p:val>
                                            <p:strVal val="#ppt_h"/>
                                          </p:val>
                                        </p:tav>
                                      </p:tavLst>
                                    </p:anim>
                                    <p:animEffect transition="in" filter="fade">
                                      <p:cBhvr>
                                        <p:cTn id="64" dur="500"/>
                                        <p:tgtEl>
                                          <p:spTgt spid="41"/>
                                        </p:tgtEl>
                                      </p:cBhvr>
                                    </p:animEffect>
                                  </p:childTnLst>
                                </p:cTn>
                              </p:par>
                            </p:childTnLst>
                          </p:cTn>
                        </p:par>
                        <p:par>
                          <p:cTn id="65" fill="hold">
                            <p:stCondLst>
                              <p:cond delay="500"/>
                            </p:stCondLst>
                            <p:childTnLst>
                              <p:par>
                                <p:cTn id="66" presetID="2" presetClass="entr" presetSubtype="8" fill="hold" grpId="0" nodeType="afterEffect">
                                  <p:stCondLst>
                                    <p:cond delay="0"/>
                                  </p:stCondLst>
                                  <p:childTnLst>
                                    <p:set>
                                      <p:cBhvr>
                                        <p:cTn id="67" dur="1" fill="hold">
                                          <p:stCondLst>
                                            <p:cond delay="0"/>
                                          </p:stCondLst>
                                        </p:cTn>
                                        <p:tgtEl>
                                          <p:spTgt spid="42"/>
                                        </p:tgtEl>
                                        <p:attrNameLst>
                                          <p:attrName>style.visibility</p:attrName>
                                        </p:attrNameLst>
                                      </p:cBhvr>
                                      <p:to>
                                        <p:strVal val="visible"/>
                                      </p:to>
                                    </p:set>
                                    <p:anim calcmode="lin" valueType="num">
                                      <p:cBhvr additive="base">
                                        <p:cTn id="68" dur="500" fill="hold"/>
                                        <p:tgtEl>
                                          <p:spTgt spid="42"/>
                                        </p:tgtEl>
                                        <p:attrNameLst>
                                          <p:attrName>ppt_x</p:attrName>
                                        </p:attrNameLst>
                                      </p:cBhvr>
                                      <p:tavLst>
                                        <p:tav tm="0">
                                          <p:val>
                                            <p:strVal val="0-#ppt_w/2"/>
                                          </p:val>
                                        </p:tav>
                                        <p:tav tm="100000">
                                          <p:val>
                                            <p:strVal val="#ppt_x"/>
                                          </p:val>
                                        </p:tav>
                                      </p:tavLst>
                                    </p:anim>
                                    <p:anim calcmode="lin" valueType="num">
                                      <p:cBhvr additive="base">
                                        <p:cTn id="69" dur="500" fill="hold"/>
                                        <p:tgtEl>
                                          <p:spTgt spid="42"/>
                                        </p:tgtEl>
                                        <p:attrNameLst>
                                          <p:attrName>ppt_y</p:attrName>
                                        </p:attrNameLst>
                                      </p:cBhvr>
                                      <p:tavLst>
                                        <p:tav tm="0">
                                          <p:val>
                                            <p:strVal val="#ppt_y"/>
                                          </p:val>
                                        </p:tav>
                                        <p:tav tm="100000">
                                          <p:val>
                                            <p:strVal val="#ppt_y"/>
                                          </p:val>
                                        </p:tav>
                                      </p:tavLst>
                                    </p:anim>
                                  </p:childTnLst>
                                </p:cTn>
                              </p:par>
                              <p:par>
                                <p:cTn id="70" presetID="2" presetClass="entr" presetSubtype="8" fill="hold" grpId="0" nodeType="withEffect">
                                  <p:stCondLst>
                                    <p:cond delay="0"/>
                                  </p:stCondLst>
                                  <p:childTnLst>
                                    <p:set>
                                      <p:cBhvr>
                                        <p:cTn id="71" dur="1" fill="hold">
                                          <p:stCondLst>
                                            <p:cond delay="0"/>
                                          </p:stCondLst>
                                        </p:cTn>
                                        <p:tgtEl>
                                          <p:spTgt spid="50"/>
                                        </p:tgtEl>
                                        <p:attrNameLst>
                                          <p:attrName>style.visibility</p:attrName>
                                        </p:attrNameLst>
                                      </p:cBhvr>
                                      <p:to>
                                        <p:strVal val="visible"/>
                                      </p:to>
                                    </p:set>
                                    <p:anim calcmode="lin" valueType="num">
                                      <p:cBhvr additive="base">
                                        <p:cTn id="72" dur="500" fill="hold"/>
                                        <p:tgtEl>
                                          <p:spTgt spid="50"/>
                                        </p:tgtEl>
                                        <p:attrNameLst>
                                          <p:attrName>ppt_x</p:attrName>
                                        </p:attrNameLst>
                                      </p:cBhvr>
                                      <p:tavLst>
                                        <p:tav tm="0">
                                          <p:val>
                                            <p:strVal val="0-#ppt_w/2"/>
                                          </p:val>
                                        </p:tav>
                                        <p:tav tm="100000">
                                          <p:val>
                                            <p:strVal val="#ppt_x"/>
                                          </p:val>
                                        </p:tav>
                                      </p:tavLst>
                                    </p:anim>
                                    <p:anim calcmode="lin" valueType="num">
                                      <p:cBhvr additive="base">
                                        <p:cTn id="73" dur="5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3" grpId="0" animBg="1"/>
      <p:bldP spid="21" grpId="0" animBg="1"/>
      <p:bldP spid="20" grpId="0" animBg="1"/>
      <p:bldP spid="25" grpId="0"/>
      <p:bldP spid="26" grpId="0"/>
      <p:bldP spid="27" grpId="0"/>
      <p:bldP spid="29" grpId="0"/>
      <p:bldP spid="39" grpId="0"/>
      <p:bldP spid="41" grpId="0"/>
      <p:bldP spid="42" grpId="0" animBg="1"/>
      <p:bldP spid="5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43"/>
          <p:cNvSpPr/>
          <p:nvPr/>
        </p:nvSpPr>
        <p:spPr>
          <a:xfrm>
            <a:off x="2456365" y="252859"/>
            <a:ext cx="9735639" cy="484285"/>
          </a:xfrm>
          <a:prstGeom prst="rect">
            <a:avLst/>
          </a:prstGeom>
          <a:gradFill>
            <a:gsLst>
              <a:gs pos="0">
                <a:schemeClr val="accent1">
                  <a:lumMod val="5000"/>
                  <a:lumOff val="95000"/>
                  <a:alpha val="0"/>
                </a:schemeClr>
              </a:gs>
              <a:gs pos="78000">
                <a:srgbClr val="DC0064"/>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46" name="文本框 45"/>
          <p:cNvSpPr txBox="1"/>
          <p:nvPr/>
        </p:nvSpPr>
        <p:spPr>
          <a:xfrm>
            <a:off x="647718" y="267582"/>
            <a:ext cx="1705610" cy="481965"/>
          </a:xfrm>
          <a:prstGeom prst="rect">
            <a:avLst/>
          </a:prstGeom>
          <a:noFill/>
        </p:spPr>
        <p:txBody>
          <a:bodyPr wrap="none" lIns="91436" tIns="45718" rIns="91436" bIns="45718" rtlCol="0">
            <a:spAutoFit/>
          </a:bodyPr>
          <a:lstStyle/>
          <a:p>
            <a:pPr algn="l"/>
            <a:r>
              <a:rPr lang="zh-CN" altLang="en-US" sz="2400" spc="600" dirty="0">
                <a:solidFill>
                  <a:schemeClr val="tx2"/>
                </a:solidFill>
                <a:latin typeface="微软雅黑" panose="020B0503020204020204" charset="-122"/>
                <a:ea typeface="微软雅黑" panose="020B0503020204020204" charset="-122"/>
              </a:rPr>
              <a:t>添加标题</a:t>
            </a:r>
          </a:p>
        </p:txBody>
      </p:sp>
      <p:sp>
        <p:nvSpPr>
          <p:cNvPr id="47" name="矩形 46"/>
          <p:cNvSpPr/>
          <p:nvPr/>
        </p:nvSpPr>
        <p:spPr>
          <a:xfrm>
            <a:off x="2607675" y="324999"/>
            <a:ext cx="1953551" cy="384719"/>
          </a:xfrm>
          <a:prstGeom prst="rect">
            <a:avLst/>
          </a:prstGeom>
        </p:spPr>
        <p:txBody>
          <a:bodyPr wrap="none" lIns="91436" tIns="45718" rIns="91436" bIns="45718">
            <a:spAutoFit/>
          </a:bodyPr>
          <a:lstStyle/>
          <a:p>
            <a:pPr algn="ctr"/>
            <a:r>
              <a:rPr lang="en-US" altLang="zh-CN" dirty="0">
                <a:solidFill>
                  <a:schemeClr val="bg1"/>
                </a:solidFill>
                <a:latin typeface="微软雅黑" panose="020B0503020204020204" charset="-122"/>
                <a:ea typeface="微软雅黑" panose="020B0503020204020204" charset="-122"/>
              </a:rPr>
              <a:t>BIBLIOGRAPHY</a:t>
            </a:r>
          </a:p>
        </p:txBody>
      </p:sp>
      <p:grpSp>
        <p:nvGrpSpPr>
          <p:cNvPr id="49" name="组 48"/>
          <p:cNvGrpSpPr/>
          <p:nvPr/>
        </p:nvGrpSpPr>
        <p:grpSpPr>
          <a:xfrm>
            <a:off x="11454130" y="252730"/>
            <a:ext cx="737870" cy="484505"/>
            <a:chOff x="11454105" y="252856"/>
            <a:chExt cx="737892" cy="484288"/>
          </a:xfrm>
          <a:solidFill>
            <a:srgbClr val="DC0064"/>
          </a:solidFill>
        </p:grpSpPr>
        <p:grpSp>
          <p:nvGrpSpPr>
            <p:cNvPr id="51" name="组 50"/>
            <p:cNvGrpSpPr/>
            <p:nvPr/>
          </p:nvGrpSpPr>
          <p:grpSpPr>
            <a:xfrm>
              <a:off x="12039604" y="252856"/>
              <a:ext cx="152393" cy="484287"/>
              <a:chOff x="12039604" y="252856"/>
              <a:chExt cx="152393" cy="484287"/>
            </a:xfrm>
            <a:grpFill/>
          </p:grpSpPr>
          <p:sp>
            <p:nvSpPr>
              <p:cNvPr id="55" name="圆角矩形 54"/>
              <p:cNvSpPr/>
              <p:nvPr/>
            </p:nvSpPr>
            <p:spPr>
              <a:xfrm rot="16200000" flipV="1">
                <a:off x="12072988" y="518121"/>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rot="16200000" flipV="1">
                <a:off x="12072988" y="618134"/>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16200000" flipV="1">
                <a:off x="12072988" y="321750"/>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rot="16200000" flipV="1">
                <a:off x="12072988" y="421763"/>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rot="16200000" flipV="1">
                <a:off x="12072987" y="219473"/>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99"/>
            <p:cNvGrpSpPr/>
            <p:nvPr/>
          </p:nvGrpSpPr>
          <p:grpSpPr>
            <a:xfrm>
              <a:off x="11454105" y="252857"/>
              <a:ext cx="491115" cy="484287"/>
              <a:chOff x="1528923" y="220268"/>
              <a:chExt cx="1284096" cy="1266241"/>
            </a:xfrm>
            <a:grpFill/>
          </p:grpSpPr>
          <p:sp>
            <p:nvSpPr>
              <p:cNvPr id="53" name="圆角矩形 52"/>
              <p:cNvSpPr/>
              <p:nvPr/>
            </p:nvSpPr>
            <p:spPr>
              <a:xfrm rot="16200000" flipV="1">
                <a:off x="1537850" y="211341"/>
                <a:ext cx="1266241" cy="1284096"/>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96"/>
              <p:cNvSpPr/>
              <p:nvPr/>
            </p:nvSpPr>
            <p:spPr bwMode="auto">
              <a:xfrm>
                <a:off x="1804148" y="499514"/>
                <a:ext cx="733647" cy="707752"/>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grpSp>
      </p:grpSp>
      <p:pic>
        <p:nvPicPr>
          <p:cNvPr id="2" name="图片 1" descr="Z0005"/>
          <p:cNvPicPr>
            <a:picLocks noChangeAspect="1"/>
          </p:cNvPicPr>
          <p:nvPr/>
        </p:nvPicPr>
        <p:blipFill>
          <a:blip r:embed="rId2"/>
          <a:stretch>
            <a:fillRect/>
          </a:stretch>
        </p:blipFill>
        <p:spPr>
          <a:xfrm>
            <a:off x="-142240" y="27305"/>
            <a:ext cx="986155" cy="878205"/>
          </a:xfrm>
          <a:prstGeom prst="rect">
            <a:avLst/>
          </a:prstGeom>
        </p:spPr>
      </p:pic>
      <p:sp>
        <p:nvSpPr>
          <p:cNvPr id="3" name="L 形 2"/>
          <p:cNvSpPr/>
          <p:nvPr/>
        </p:nvSpPr>
        <p:spPr>
          <a:xfrm rot="2686645">
            <a:off x="4605409" y="1915116"/>
            <a:ext cx="1430064" cy="1443667"/>
          </a:xfrm>
          <a:prstGeom prst="corner">
            <a:avLst/>
          </a:prstGeom>
          <a:gradFill>
            <a:gsLst>
              <a:gs pos="0">
                <a:schemeClr val="accent1">
                  <a:lumMod val="5000"/>
                  <a:lumOff val="95000"/>
                  <a:alpha val="0"/>
                </a:schemeClr>
              </a:gs>
              <a:gs pos="78000">
                <a:srgbClr val="DC0064"/>
              </a:gs>
            </a:gsLst>
            <a:lin ang="108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a:p>
        </p:txBody>
      </p:sp>
      <p:sp>
        <p:nvSpPr>
          <p:cNvPr id="18" name="L 形 17"/>
          <p:cNvSpPr/>
          <p:nvPr/>
        </p:nvSpPr>
        <p:spPr>
          <a:xfrm rot="8086645">
            <a:off x="5819106" y="1919343"/>
            <a:ext cx="1420689" cy="1392304"/>
          </a:xfrm>
          <a:prstGeom prst="corner">
            <a:avLst/>
          </a:prstGeom>
          <a:gradFill>
            <a:gsLst>
              <a:gs pos="0">
                <a:schemeClr val="accent1">
                  <a:lumMod val="5000"/>
                  <a:lumOff val="95000"/>
                  <a:alpha val="0"/>
                </a:schemeClr>
              </a:gs>
              <a:gs pos="78000">
                <a:srgbClr val="DC0064"/>
              </a:gs>
            </a:gsLst>
            <a:lin ang="108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a:p>
        </p:txBody>
      </p:sp>
      <p:sp>
        <p:nvSpPr>
          <p:cNvPr id="20" name="L 形 19"/>
          <p:cNvSpPr/>
          <p:nvPr/>
        </p:nvSpPr>
        <p:spPr>
          <a:xfrm rot="13486645">
            <a:off x="5830864" y="3113358"/>
            <a:ext cx="1428819" cy="1428819"/>
          </a:xfrm>
          <a:prstGeom prst="corner">
            <a:avLst/>
          </a:prstGeom>
          <a:gradFill>
            <a:gsLst>
              <a:gs pos="0">
                <a:schemeClr val="accent1">
                  <a:lumMod val="5000"/>
                  <a:lumOff val="95000"/>
                  <a:alpha val="0"/>
                </a:schemeClr>
              </a:gs>
              <a:gs pos="78000">
                <a:srgbClr val="DC0064"/>
              </a:gs>
            </a:gsLst>
            <a:lin ang="108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a:p>
        </p:txBody>
      </p:sp>
      <p:sp>
        <p:nvSpPr>
          <p:cNvPr id="21" name="L 形 20"/>
          <p:cNvSpPr/>
          <p:nvPr/>
        </p:nvSpPr>
        <p:spPr>
          <a:xfrm rot="18886645">
            <a:off x="4630661" y="3143310"/>
            <a:ext cx="1428819" cy="1428819"/>
          </a:xfrm>
          <a:prstGeom prst="corner">
            <a:avLst/>
          </a:prstGeom>
          <a:gradFill>
            <a:gsLst>
              <a:gs pos="0">
                <a:schemeClr val="accent1">
                  <a:lumMod val="5000"/>
                  <a:lumOff val="95000"/>
                  <a:alpha val="0"/>
                </a:schemeClr>
              </a:gs>
              <a:gs pos="78000">
                <a:srgbClr val="DC0064"/>
              </a:gs>
            </a:gsLst>
            <a:lin ang="108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a:p>
        </p:txBody>
      </p:sp>
      <p:sp>
        <p:nvSpPr>
          <p:cNvPr id="24" name="文本框 23"/>
          <p:cNvSpPr txBox="1"/>
          <p:nvPr/>
        </p:nvSpPr>
        <p:spPr>
          <a:xfrm>
            <a:off x="4632667" y="1974739"/>
            <a:ext cx="540648" cy="1172629"/>
          </a:xfrm>
          <a:prstGeom prst="rect">
            <a:avLst/>
          </a:prstGeom>
          <a:noFill/>
        </p:spPr>
        <p:txBody>
          <a:bodyPr wrap="square" lIns="91436" tIns="45718" rIns="91436" bIns="45718" rtlCol="0">
            <a:spAutoFit/>
          </a:bodyPr>
          <a:lstStyle/>
          <a:p>
            <a:pPr>
              <a:lnSpc>
                <a:spcPct val="130000"/>
              </a:lnSpc>
            </a:pPr>
            <a:r>
              <a:rPr lang="en-US" altLang="zh-CN" sz="5500" dirty="0">
                <a:solidFill>
                  <a:schemeClr val="bg1"/>
                </a:solidFill>
                <a:latin typeface="Eras Light ITC" panose="020B0402030504020804" pitchFamily="34" charset="0"/>
              </a:rPr>
              <a:t>S</a:t>
            </a:r>
            <a:endParaRPr lang="zh-CN" altLang="en-US" sz="5500" dirty="0">
              <a:solidFill>
                <a:schemeClr val="bg1"/>
              </a:solidFill>
              <a:latin typeface="Eras Light ITC" panose="020B0402030504020804" pitchFamily="34" charset="0"/>
            </a:endParaRPr>
          </a:p>
        </p:txBody>
      </p:sp>
      <p:sp>
        <p:nvSpPr>
          <p:cNvPr id="25" name="文本框 24"/>
          <p:cNvSpPr txBox="1"/>
          <p:nvPr/>
        </p:nvSpPr>
        <p:spPr>
          <a:xfrm>
            <a:off x="6133493" y="1463283"/>
            <a:ext cx="540648" cy="1172629"/>
          </a:xfrm>
          <a:prstGeom prst="rect">
            <a:avLst/>
          </a:prstGeom>
          <a:noFill/>
        </p:spPr>
        <p:txBody>
          <a:bodyPr wrap="square" lIns="91436" tIns="45718" rIns="91436" bIns="45718" rtlCol="0">
            <a:spAutoFit/>
          </a:bodyPr>
          <a:lstStyle/>
          <a:p>
            <a:pPr>
              <a:lnSpc>
                <a:spcPct val="130000"/>
              </a:lnSpc>
            </a:pPr>
            <a:r>
              <a:rPr lang="en-US" altLang="zh-CN" sz="5500" dirty="0">
                <a:solidFill>
                  <a:schemeClr val="bg1"/>
                </a:solidFill>
                <a:latin typeface="Eras Light ITC" panose="020B0402030504020804" pitchFamily="34" charset="0"/>
              </a:rPr>
              <a:t>w</a:t>
            </a:r>
            <a:endParaRPr lang="zh-CN" altLang="en-US" sz="5500" dirty="0">
              <a:solidFill>
                <a:schemeClr val="bg1"/>
              </a:solidFill>
              <a:latin typeface="Eras Light ITC" panose="020B0402030504020804" pitchFamily="34" charset="0"/>
            </a:endParaRPr>
          </a:p>
        </p:txBody>
      </p:sp>
      <p:sp>
        <p:nvSpPr>
          <p:cNvPr id="26" name="文本框 25"/>
          <p:cNvSpPr txBox="1"/>
          <p:nvPr/>
        </p:nvSpPr>
        <p:spPr>
          <a:xfrm>
            <a:off x="6683607" y="3195511"/>
            <a:ext cx="540648" cy="1172629"/>
          </a:xfrm>
          <a:prstGeom prst="rect">
            <a:avLst/>
          </a:prstGeom>
          <a:noFill/>
        </p:spPr>
        <p:txBody>
          <a:bodyPr wrap="square" lIns="91436" tIns="45718" rIns="91436" bIns="45718" rtlCol="0">
            <a:spAutoFit/>
          </a:bodyPr>
          <a:lstStyle/>
          <a:p>
            <a:pPr>
              <a:lnSpc>
                <a:spcPct val="130000"/>
              </a:lnSpc>
            </a:pPr>
            <a:r>
              <a:rPr lang="en-US" altLang="zh-CN" sz="5500" dirty="0">
                <a:solidFill>
                  <a:schemeClr val="bg1"/>
                </a:solidFill>
                <a:latin typeface="Eras Light ITC" panose="020B0402030504020804" pitchFamily="34" charset="0"/>
              </a:rPr>
              <a:t>T</a:t>
            </a:r>
            <a:endParaRPr lang="zh-CN" altLang="en-US" sz="5500" dirty="0">
              <a:solidFill>
                <a:schemeClr val="bg1"/>
              </a:solidFill>
              <a:latin typeface="Eras Light ITC" panose="020B0402030504020804" pitchFamily="34" charset="0"/>
            </a:endParaRPr>
          </a:p>
        </p:txBody>
      </p:sp>
      <p:sp>
        <p:nvSpPr>
          <p:cNvPr id="27" name="文本框 26"/>
          <p:cNvSpPr txBox="1"/>
          <p:nvPr/>
        </p:nvSpPr>
        <p:spPr>
          <a:xfrm>
            <a:off x="5033407" y="3598939"/>
            <a:ext cx="540648" cy="1172629"/>
          </a:xfrm>
          <a:prstGeom prst="rect">
            <a:avLst/>
          </a:prstGeom>
          <a:noFill/>
        </p:spPr>
        <p:txBody>
          <a:bodyPr wrap="square" lIns="91436" tIns="45718" rIns="91436" bIns="45718" rtlCol="0">
            <a:spAutoFit/>
          </a:bodyPr>
          <a:lstStyle/>
          <a:p>
            <a:pPr>
              <a:lnSpc>
                <a:spcPct val="130000"/>
              </a:lnSpc>
            </a:pPr>
            <a:r>
              <a:rPr lang="en-US" altLang="zh-CN" sz="5500" dirty="0">
                <a:solidFill>
                  <a:schemeClr val="bg1"/>
                </a:solidFill>
                <a:latin typeface="Eras Light ITC" panose="020B0402030504020804" pitchFamily="34" charset="0"/>
              </a:rPr>
              <a:t>o</a:t>
            </a:r>
            <a:endParaRPr lang="zh-CN" altLang="en-US" sz="5500" dirty="0">
              <a:solidFill>
                <a:schemeClr val="bg1"/>
              </a:solidFill>
              <a:latin typeface="Eras Light ITC" panose="020B0402030504020804" pitchFamily="34" charset="0"/>
            </a:endParaRPr>
          </a:p>
        </p:txBody>
      </p:sp>
      <p:sp>
        <p:nvSpPr>
          <p:cNvPr id="29" name="圆角矩形 28"/>
          <p:cNvSpPr/>
          <p:nvPr/>
        </p:nvSpPr>
        <p:spPr>
          <a:xfrm rot="10800000" flipV="1">
            <a:off x="3395960" y="1683602"/>
            <a:ext cx="272237" cy="276076"/>
          </a:xfrm>
          <a:prstGeom prst="roundRect">
            <a:avLst>
              <a:gd name="adj" fmla="val 5039"/>
            </a:avLst>
          </a:prstGeom>
          <a:solidFill>
            <a:srgbClr val="DC006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dirty="0"/>
          </a:p>
        </p:txBody>
      </p:sp>
      <p:sp>
        <p:nvSpPr>
          <p:cNvPr id="30" name="文本框 29"/>
          <p:cNvSpPr txBox="1"/>
          <p:nvPr/>
        </p:nvSpPr>
        <p:spPr>
          <a:xfrm>
            <a:off x="2136926" y="1575056"/>
            <a:ext cx="1096010" cy="446405"/>
          </a:xfrm>
          <a:prstGeom prst="rect">
            <a:avLst/>
          </a:prstGeom>
          <a:noFill/>
        </p:spPr>
        <p:txBody>
          <a:bodyPr wrap="none" lIns="91438" tIns="45719" rIns="91438" bIns="45719" rtlCol="0">
            <a:spAutoFit/>
          </a:bodyPr>
          <a:lstStyle/>
          <a:p>
            <a:pPr algn="r">
              <a:lnSpc>
                <a:spcPct val="130000"/>
              </a:lnSpc>
            </a:pPr>
            <a:r>
              <a:rPr dirty="0" smtClean="0">
                <a:solidFill>
                  <a:schemeClr val="tx1"/>
                </a:solidFill>
                <a:ea typeface="微软雅黑" panose="020B0503020204020204" charset="-122"/>
              </a:rPr>
              <a:t>添加标题</a:t>
            </a:r>
          </a:p>
        </p:txBody>
      </p:sp>
      <p:cxnSp>
        <p:nvCxnSpPr>
          <p:cNvPr id="31" name="直接连接符 30"/>
          <p:cNvCxnSpPr/>
          <p:nvPr/>
        </p:nvCxnSpPr>
        <p:spPr>
          <a:xfrm>
            <a:off x="919593" y="1959679"/>
            <a:ext cx="2229467" cy="14627"/>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835717" y="2037565"/>
            <a:ext cx="2397219" cy="1277620"/>
          </a:xfrm>
          <a:prstGeom prst="rect">
            <a:avLst/>
          </a:prstGeom>
        </p:spPr>
        <p:txBody>
          <a:bodyPr wrap="square" lIns="91438" tIns="45719" rIns="91438" bIns="45719">
            <a:spAutoFit/>
          </a:bodyPr>
          <a:lstStyle/>
          <a:p>
            <a:pPr algn="r">
              <a:lnSpc>
                <a:spcPct val="130000"/>
              </a:lnSpc>
            </a:pPr>
            <a:r>
              <a:rPr lang="zh-CN" altLang="en-US" sz="1200" dirty="0">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35" name="圆角矩形 34"/>
          <p:cNvSpPr/>
          <p:nvPr/>
        </p:nvSpPr>
        <p:spPr>
          <a:xfrm rot="10800000" flipV="1">
            <a:off x="8289986" y="1698229"/>
            <a:ext cx="272237" cy="276076"/>
          </a:xfrm>
          <a:prstGeom prst="roundRect">
            <a:avLst>
              <a:gd name="adj" fmla="val 5039"/>
            </a:avLst>
          </a:prstGeom>
          <a:solidFill>
            <a:srgbClr val="DC006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dirty="0"/>
          </a:p>
        </p:txBody>
      </p:sp>
      <p:sp>
        <p:nvSpPr>
          <p:cNvPr id="36" name="文本框 35"/>
          <p:cNvSpPr txBox="1"/>
          <p:nvPr/>
        </p:nvSpPr>
        <p:spPr>
          <a:xfrm>
            <a:off x="8714351" y="1652620"/>
            <a:ext cx="1096010" cy="446405"/>
          </a:xfrm>
          <a:prstGeom prst="rect">
            <a:avLst/>
          </a:prstGeom>
          <a:noFill/>
        </p:spPr>
        <p:txBody>
          <a:bodyPr wrap="none" lIns="91438" tIns="45719" rIns="91438" bIns="45719" rtlCol="0">
            <a:spAutoFit/>
          </a:bodyPr>
          <a:lstStyle/>
          <a:p>
            <a:pPr algn="l">
              <a:lnSpc>
                <a:spcPct val="130000"/>
              </a:lnSpc>
            </a:pPr>
            <a:r>
              <a:rPr dirty="0">
                <a:solidFill>
                  <a:schemeClr val="tx1"/>
                </a:solidFill>
                <a:ea typeface="微软雅黑" panose="020B0503020204020204" charset="-122"/>
              </a:rPr>
              <a:t>添加标题</a:t>
            </a:r>
          </a:p>
        </p:txBody>
      </p:sp>
      <p:cxnSp>
        <p:nvCxnSpPr>
          <p:cNvPr id="37" name="直接连接符 36"/>
          <p:cNvCxnSpPr/>
          <p:nvPr/>
        </p:nvCxnSpPr>
        <p:spPr>
          <a:xfrm>
            <a:off x="8802721" y="2021346"/>
            <a:ext cx="2229467" cy="14627"/>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8718845" y="2099233"/>
            <a:ext cx="2397219" cy="1277620"/>
          </a:xfrm>
          <a:prstGeom prst="rect">
            <a:avLst/>
          </a:prstGeom>
        </p:spPr>
        <p:txBody>
          <a:bodyPr wrap="square" lIns="91438" tIns="45719" rIns="91438" bIns="45719">
            <a:spAutoFit/>
          </a:bodyPr>
          <a:lstStyle/>
          <a:p>
            <a:pPr>
              <a:lnSpc>
                <a:spcPct val="130000"/>
              </a:lnSpc>
            </a:pPr>
            <a:r>
              <a:rPr lang="zh-CN" altLang="en-US" sz="1200" dirty="0">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40" name="圆角矩形 39"/>
          <p:cNvSpPr/>
          <p:nvPr/>
        </p:nvSpPr>
        <p:spPr>
          <a:xfrm rot="10800000" flipV="1">
            <a:off x="3389691" y="3748318"/>
            <a:ext cx="272237" cy="276076"/>
          </a:xfrm>
          <a:prstGeom prst="roundRect">
            <a:avLst>
              <a:gd name="adj" fmla="val 5039"/>
            </a:avLst>
          </a:prstGeom>
          <a:solidFill>
            <a:srgbClr val="DC006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dirty="0"/>
          </a:p>
        </p:txBody>
      </p:sp>
      <p:sp>
        <p:nvSpPr>
          <p:cNvPr id="41" name="文本框 40"/>
          <p:cNvSpPr txBox="1"/>
          <p:nvPr/>
        </p:nvSpPr>
        <p:spPr>
          <a:xfrm>
            <a:off x="2136926" y="3651706"/>
            <a:ext cx="1096010" cy="446405"/>
          </a:xfrm>
          <a:prstGeom prst="rect">
            <a:avLst/>
          </a:prstGeom>
          <a:noFill/>
        </p:spPr>
        <p:txBody>
          <a:bodyPr wrap="none" lIns="91438" tIns="45719" rIns="91438" bIns="45719" rtlCol="0">
            <a:spAutoFit/>
          </a:bodyPr>
          <a:lstStyle/>
          <a:p>
            <a:pPr algn="r">
              <a:lnSpc>
                <a:spcPct val="130000"/>
              </a:lnSpc>
            </a:pPr>
            <a:r>
              <a:rPr dirty="0">
                <a:solidFill>
                  <a:schemeClr val="tx1"/>
                </a:solidFill>
                <a:ea typeface="微软雅黑" panose="020B0503020204020204" charset="-122"/>
              </a:rPr>
              <a:t>添加标题</a:t>
            </a:r>
          </a:p>
        </p:txBody>
      </p:sp>
      <p:cxnSp>
        <p:nvCxnSpPr>
          <p:cNvPr id="42" name="直接连接符 41"/>
          <p:cNvCxnSpPr/>
          <p:nvPr/>
        </p:nvCxnSpPr>
        <p:spPr>
          <a:xfrm>
            <a:off x="919595" y="4022310"/>
            <a:ext cx="2229467" cy="14627"/>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43" name="矩形 42"/>
          <p:cNvSpPr/>
          <p:nvPr/>
        </p:nvSpPr>
        <p:spPr>
          <a:xfrm>
            <a:off x="835717" y="4100197"/>
            <a:ext cx="2397219" cy="1277620"/>
          </a:xfrm>
          <a:prstGeom prst="rect">
            <a:avLst/>
          </a:prstGeom>
        </p:spPr>
        <p:txBody>
          <a:bodyPr wrap="square" lIns="91438" tIns="45719" rIns="91438" bIns="45719">
            <a:spAutoFit/>
          </a:bodyPr>
          <a:lstStyle/>
          <a:p>
            <a:pPr algn="r">
              <a:lnSpc>
                <a:spcPct val="130000"/>
              </a:lnSpc>
            </a:pPr>
            <a:r>
              <a:rPr lang="zh-CN" altLang="en-US" sz="1200" dirty="0">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45" name="圆角矩形 44"/>
          <p:cNvSpPr/>
          <p:nvPr/>
        </p:nvSpPr>
        <p:spPr>
          <a:xfrm rot="10800000" flipV="1">
            <a:off x="8289983" y="3783080"/>
            <a:ext cx="272237" cy="276076"/>
          </a:xfrm>
          <a:prstGeom prst="roundRect">
            <a:avLst>
              <a:gd name="adj" fmla="val 5039"/>
            </a:avLst>
          </a:prstGeom>
          <a:solidFill>
            <a:srgbClr val="DC006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dirty="0"/>
          </a:p>
        </p:txBody>
      </p:sp>
      <p:sp>
        <p:nvSpPr>
          <p:cNvPr id="4" name="文本框 3"/>
          <p:cNvSpPr txBox="1"/>
          <p:nvPr/>
        </p:nvSpPr>
        <p:spPr>
          <a:xfrm>
            <a:off x="8714347" y="3736451"/>
            <a:ext cx="1096010" cy="446405"/>
          </a:xfrm>
          <a:prstGeom prst="rect">
            <a:avLst/>
          </a:prstGeom>
          <a:noFill/>
        </p:spPr>
        <p:txBody>
          <a:bodyPr wrap="none" lIns="91438" tIns="45719" rIns="91438" bIns="45719" rtlCol="0">
            <a:spAutoFit/>
          </a:bodyPr>
          <a:lstStyle/>
          <a:p>
            <a:pPr algn="l">
              <a:lnSpc>
                <a:spcPct val="130000"/>
              </a:lnSpc>
            </a:pPr>
            <a:r>
              <a:rPr dirty="0">
                <a:solidFill>
                  <a:schemeClr val="tx1"/>
                </a:solidFill>
                <a:latin typeface="微软雅黑" panose="020B0503020204020204" charset="-122"/>
                <a:ea typeface="微软雅黑" panose="020B0503020204020204" charset="-122"/>
              </a:rPr>
              <a:t>添加标题</a:t>
            </a:r>
          </a:p>
        </p:txBody>
      </p:sp>
      <p:cxnSp>
        <p:nvCxnSpPr>
          <p:cNvPr id="5" name="直接连接符 4"/>
          <p:cNvCxnSpPr/>
          <p:nvPr/>
        </p:nvCxnSpPr>
        <p:spPr>
          <a:xfrm>
            <a:off x="8802720" y="4105176"/>
            <a:ext cx="2229467" cy="14627"/>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48" name="矩形 47"/>
          <p:cNvSpPr/>
          <p:nvPr/>
        </p:nvSpPr>
        <p:spPr>
          <a:xfrm>
            <a:off x="8718843" y="4183065"/>
            <a:ext cx="2397220" cy="1277620"/>
          </a:xfrm>
          <a:prstGeom prst="rect">
            <a:avLst/>
          </a:prstGeom>
        </p:spPr>
        <p:txBody>
          <a:bodyPr wrap="square" lIns="91438" tIns="45719" rIns="91438" bIns="45719">
            <a:spAutoFit/>
          </a:bodyPr>
          <a:lstStyle/>
          <a:p>
            <a:pPr>
              <a:lnSpc>
                <a:spcPct val="130000"/>
              </a:lnSpc>
            </a:pPr>
            <a:r>
              <a:rPr lang="zh-CN" altLang="en-US" sz="1200" dirty="0">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Tree>
  </p:cSld>
  <p:clrMapOvr>
    <a:masterClrMapping/>
  </p:clrMapOvr>
  <p:transition advTm="2121">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1"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49" presetClass="entr" presetSubtype="0" decel="100000" fill="hold" grpId="1" nodeType="with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ppt_w</p:attrName>
                                        </p:attrNameLst>
                                      </p:cBhvr>
                                      <p:tavLst>
                                        <p:tav tm="0">
                                          <p:val>
                                            <p:fltVal val="0"/>
                                          </p:val>
                                        </p:tav>
                                        <p:tav tm="100000">
                                          <p:val>
                                            <p:strVal val="#ppt_w"/>
                                          </p:val>
                                        </p:tav>
                                      </p:tavLst>
                                    </p:anim>
                                    <p:anim calcmode="lin" valueType="num">
                                      <p:cBhvr>
                                        <p:cTn id="14" dur="500" fill="hold"/>
                                        <p:tgtEl>
                                          <p:spTgt spid="18"/>
                                        </p:tgtEl>
                                        <p:attrNameLst>
                                          <p:attrName>ppt_h</p:attrName>
                                        </p:attrNameLst>
                                      </p:cBhvr>
                                      <p:tavLst>
                                        <p:tav tm="0">
                                          <p:val>
                                            <p:fltVal val="0"/>
                                          </p:val>
                                        </p:tav>
                                        <p:tav tm="100000">
                                          <p:val>
                                            <p:strVal val="#ppt_h"/>
                                          </p:val>
                                        </p:tav>
                                      </p:tavLst>
                                    </p:anim>
                                    <p:anim calcmode="lin" valueType="num">
                                      <p:cBhvr>
                                        <p:cTn id="15" dur="500" fill="hold"/>
                                        <p:tgtEl>
                                          <p:spTgt spid="18"/>
                                        </p:tgtEl>
                                        <p:attrNameLst>
                                          <p:attrName>style.rotation</p:attrName>
                                        </p:attrNameLst>
                                      </p:cBhvr>
                                      <p:tavLst>
                                        <p:tav tm="0">
                                          <p:val>
                                            <p:fltVal val="360"/>
                                          </p:val>
                                        </p:tav>
                                        <p:tav tm="100000">
                                          <p:val>
                                            <p:fltVal val="0"/>
                                          </p:val>
                                        </p:tav>
                                      </p:tavLst>
                                    </p:anim>
                                    <p:animEffect transition="in" filter="fade">
                                      <p:cBhvr>
                                        <p:cTn id="16" dur="500"/>
                                        <p:tgtEl>
                                          <p:spTgt spid="18"/>
                                        </p:tgtEl>
                                      </p:cBhvr>
                                    </p:animEffect>
                                  </p:childTnLst>
                                </p:cTn>
                              </p:par>
                              <p:par>
                                <p:cTn id="17" presetID="49" presetClass="entr" presetSubtype="0" decel="100000" fill="hold" grpId="1"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ppt_w</p:attrName>
                                        </p:attrNameLst>
                                      </p:cBhvr>
                                      <p:tavLst>
                                        <p:tav tm="0">
                                          <p:val>
                                            <p:fltVal val="0"/>
                                          </p:val>
                                        </p:tav>
                                        <p:tav tm="100000">
                                          <p:val>
                                            <p:strVal val="#ppt_w"/>
                                          </p:val>
                                        </p:tav>
                                      </p:tavLst>
                                    </p:anim>
                                    <p:anim calcmode="lin" valueType="num">
                                      <p:cBhvr>
                                        <p:cTn id="20" dur="500" fill="hold"/>
                                        <p:tgtEl>
                                          <p:spTgt spid="20"/>
                                        </p:tgtEl>
                                        <p:attrNameLst>
                                          <p:attrName>ppt_h</p:attrName>
                                        </p:attrNameLst>
                                      </p:cBhvr>
                                      <p:tavLst>
                                        <p:tav tm="0">
                                          <p:val>
                                            <p:fltVal val="0"/>
                                          </p:val>
                                        </p:tav>
                                        <p:tav tm="100000">
                                          <p:val>
                                            <p:strVal val="#ppt_h"/>
                                          </p:val>
                                        </p:tav>
                                      </p:tavLst>
                                    </p:anim>
                                    <p:anim calcmode="lin" valueType="num">
                                      <p:cBhvr>
                                        <p:cTn id="21" dur="500" fill="hold"/>
                                        <p:tgtEl>
                                          <p:spTgt spid="20"/>
                                        </p:tgtEl>
                                        <p:attrNameLst>
                                          <p:attrName>style.rotation</p:attrName>
                                        </p:attrNameLst>
                                      </p:cBhvr>
                                      <p:tavLst>
                                        <p:tav tm="0">
                                          <p:val>
                                            <p:fltVal val="360"/>
                                          </p:val>
                                        </p:tav>
                                        <p:tav tm="100000">
                                          <p:val>
                                            <p:fltVal val="0"/>
                                          </p:val>
                                        </p:tav>
                                      </p:tavLst>
                                    </p:anim>
                                    <p:animEffect transition="in" filter="fade">
                                      <p:cBhvr>
                                        <p:cTn id="22" dur="500"/>
                                        <p:tgtEl>
                                          <p:spTgt spid="20"/>
                                        </p:tgtEl>
                                      </p:cBhvr>
                                    </p:animEffect>
                                  </p:childTnLst>
                                </p:cTn>
                              </p:par>
                              <p:par>
                                <p:cTn id="23" presetID="49" presetClass="entr" presetSubtype="0" decel="100000" fill="hold" grpId="1" nodeType="with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 calcmode="lin" valueType="num">
                                      <p:cBhvr>
                                        <p:cTn id="27" dur="500" fill="hold"/>
                                        <p:tgtEl>
                                          <p:spTgt spid="21"/>
                                        </p:tgtEl>
                                        <p:attrNameLst>
                                          <p:attrName>style.rotation</p:attrName>
                                        </p:attrNameLst>
                                      </p:cBhvr>
                                      <p:tavLst>
                                        <p:tav tm="0">
                                          <p:val>
                                            <p:fltVal val="360"/>
                                          </p:val>
                                        </p:tav>
                                        <p:tav tm="100000">
                                          <p:val>
                                            <p:fltVal val="0"/>
                                          </p:val>
                                        </p:tav>
                                      </p:tavLst>
                                    </p:anim>
                                    <p:animEffect transition="in" filter="fade">
                                      <p:cBhvr>
                                        <p:cTn id="28" dur="500"/>
                                        <p:tgtEl>
                                          <p:spTgt spid="21"/>
                                        </p:tgtEl>
                                      </p:cBhvr>
                                    </p:animEffect>
                                  </p:childTnLst>
                                </p:cTn>
                              </p:par>
                              <p:par>
                                <p:cTn id="29" presetID="49" presetClass="entr" presetSubtype="0" decel="100000" fill="hold" grpId="1" nodeType="with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 calcmode="lin" valueType="num">
                                      <p:cBhvr>
                                        <p:cTn id="33" dur="500" fill="hold"/>
                                        <p:tgtEl>
                                          <p:spTgt spid="24"/>
                                        </p:tgtEl>
                                        <p:attrNameLst>
                                          <p:attrName>style.rotation</p:attrName>
                                        </p:attrNameLst>
                                      </p:cBhvr>
                                      <p:tavLst>
                                        <p:tav tm="0">
                                          <p:val>
                                            <p:fltVal val="360"/>
                                          </p:val>
                                        </p:tav>
                                        <p:tav tm="100000">
                                          <p:val>
                                            <p:fltVal val="0"/>
                                          </p:val>
                                        </p:tav>
                                      </p:tavLst>
                                    </p:anim>
                                    <p:animEffect transition="in" filter="fade">
                                      <p:cBhvr>
                                        <p:cTn id="34" dur="500"/>
                                        <p:tgtEl>
                                          <p:spTgt spid="24"/>
                                        </p:tgtEl>
                                      </p:cBhvr>
                                    </p:animEffect>
                                  </p:childTnLst>
                                </p:cTn>
                              </p:par>
                              <p:par>
                                <p:cTn id="35" presetID="49" presetClass="entr" presetSubtype="0" decel="100000" fill="hold" grpId="1"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p:cTn id="37" dur="500" fill="hold"/>
                                        <p:tgtEl>
                                          <p:spTgt spid="25"/>
                                        </p:tgtEl>
                                        <p:attrNameLst>
                                          <p:attrName>ppt_w</p:attrName>
                                        </p:attrNameLst>
                                      </p:cBhvr>
                                      <p:tavLst>
                                        <p:tav tm="0">
                                          <p:val>
                                            <p:fltVal val="0"/>
                                          </p:val>
                                        </p:tav>
                                        <p:tav tm="100000">
                                          <p:val>
                                            <p:strVal val="#ppt_w"/>
                                          </p:val>
                                        </p:tav>
                                      </p:tavLst>
                                    </p:anim>
                                    <p:anim calcmode="lin" valueType="num">
                                      <p:cBhvr>
                                        <p:cTn id="38" dur="500" fill="hold"/>
                                        <p:tgtEl>
                                          <p:spTgt spid="25"/>
                                        </p:tgtEl>
                                        <p:attrNameLst>
                                          <p:attrName>ppt_h</p:attrName>
                                        </p:attrNameLst>
                                      </p:cBhvr>
                                      <p:tavLst>
                                        <p:tav tm="0">
                                          <p:val>
                                            <p:fltVal val="0"/>
                                          </p:val>
                                        </p:tav>
                                        <p:tav tm="100000">
                                          <p:val>
                                            <p:strVal val="#ppt_h"/>
                                          </p:val>
                                        </p:tav>
                                      </p:tavLst>
                                    </p:anim>
                                    <p:anim calcmode="lin" valueType="num">
                                      <p:cBhvr>
                                        <p:cTn id="39" dur="500" fill="hold"/>
                                        <p:tgtEl>
                                          <p:spTgt spid="25"/>
                                        </p:tgtEl>
                                        <p:attrNameLst>
                                          <p:attrName>style.rotation</p:attrName>
                                        </p:attrNameLst>
                                      </p:cBhvr>
                                      <p:tavLst>
                                        <p:tav tm="0">
                                          <p:val>
                                            <p:fltVal val="360"/>
                                          </p:val>
                                        </p:tav>
                                        <p:tav tm="100000">
                                          <p:val>
                                            <p:fltVal val="0"/>
                                          </p:val>
                                        </p:tav>
                                      </p:tavLst>
                                    </p:anim>
                                    <p:animEffect transition="in" filter="fade">
                                      <p:cBhvr>
                                        <p:cTn id="40" dur="500"/>
                                        <p:tgtEl>
                                          <p:spTgt spid="25"/>
                                        </p:tgtEl>
                                      </p:cBhvr>
                                    </p:animEffect>
                                  </p:childTnLst>
                                </p:cTn>
                              </p:par>
                              <p:par>
                                <p:cTn id="41" presetID="49" presetClass="entr" presetSubtype="0" decel="100000" fill="hold" grpId="1" nodeType="with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p:cTn id="43" dur="500" fill="hold"/>
                                        <p:tgtEl>
                                          <p:spTgt spid="26"/>
                                        </p:tgtEl>
                                        <p:attrNameLst>
                                          <p:attrName>ppt_w</p:attrName>
                                        </p:attrNameLst>
                                      </p:cBhvr>
                                      <p:tavLst>
                                        <p:tav tm="0">
                                          <p:val>
                                            <p:fltVal val="0"/>
                                          </p:val>
                                        </p:tav>
                                        <p:tav tm="100000">
                                          <p:val>
                                            <p:strVal val="#ppt_w"/>
                                          </p:val>
                                        </p:tav>
                                      </p:tavLst>
                                    </p:anim>
                                    <p:anim calcmode="lin" valueType="num">
                                      <p:cBhvr>
                                        <p:cTn id="44" dur="500" fill="hold"/>
                                        <p:tgtEl>
                                          <p:spTgt spid="26"/>
                                        </p:tgtEl>
                                        <p:attrNameLst>
                                          <p:attrName>ppt_h</p:attrName>
                                        </p:attrNameLst>
                                      </p:cBhvr>
                                      <p:tavLst>
                                        <p:tav tm="0">
                                          <p:val>
                                            <p:fltVal val="0"/>
                                          </p:val>
                                        </p:tav>
                                        <p:tav tm="100000">
                                          <p:val>
                                            <p:strVal val="#ppt_h"/>
                                          </p:val>
                                        </p:tav>
                                      </p:tavLst>
                                    </p:anim>
                                    <p:anim calcmode="lin" valueType="num">
                                      <p:cBhvr>
                                        <p:cTn id="45" dur="500" fill="hold"/>
                                        <p:tgtEl>
                                          <p:spTgt spid="26"/>
                                        </p:tgtEl>
                                        <p:attrNameLst>
                                          <p:attrName>style.rotation</p:attrName>
                                        </p:attrNameLst>
                                      </p:cBhvr>
                                      <p:tavLst>
                                        <p:tav tm="0">
                                          <p:val>
                                            <p:fltVal val="360"/>
                                          </p:val>
                                        </p:tav>
                                        <p:tav tm="100000">
                                          <p:val>
                                            <p:fltVal val="0"/>
                                          </p:val>
                                        </p:tav>
                                      </p:tavLst>
                                    </p:anim>
                                    <p:animEffect transition="in" filter="fade">
                                      <p:cBhvr>
                                        <p:cTn id="46" dur="500"/>
                                        <p:tgtEl>
                                          <p:spTgt spid="26"/>
                                        </p:tgtEl>
                                      </p:cBhvr>
                                    </p:animEffect>
                                  </p:childTnLst>
                                </p:cTn>
                              </p:par>
                              <p:par>
                                <p:cTn id="47" presetID="49" presetClass="entr" presetSubtype="0" decel="100000" fill="hold" grpId="1" nodeType="withEffect">
                                  <p:stCondLst>
                                    <p:cond delay="0"/>
                                  </p:stCondLst>
                                  <p:childTnLst>
                                    <p:set>
                                      <p:cBhvr>
                                        <p:cTn id="48" dur="1" fill="hold">
                                          <p:stCondLst>
                                            <p:cond delay="0"/>
                                          </p:stCondLst>
                                        </p:cTn>
                                        <p:tgtEl>
                                          <p:spTgt spid="27"/>
                                        </p:tgtEl>
                                        <p:attrNameLst>
                                          <p:attrName>style.visibility</p:attrName>
                                        </p:attrNameLst>
                                      </p:cBhvr>
                                      <p:to>
                                        <p:strVal val="visible"/>
                                      </p:to>
                                    </p:set>
                                    <p:anim calcmode="lin" valueType="num">
                                      <p:cBhvr>
                                        <p:cTn id="49" dur="500" fill="hold"/>
                                        <p:tgtEl>
                                          <p:spTgt spid="27"/>
                                        </p:tgtEl>
                                        <p:attrNameLst>
                                          <p:attrName>ppt_w</p:attrName>
                                        </p:attrNameLst>
                                      </p:cBhvr>
                                      <p:tavLst>
                                        <p:tav tm="0">
                                          <p:val>
                                            <p:fltVal val="0"/>
                                          </p:val>
                                        </p:tav>
                                        <p:tav tm="100000">
                                          <p:val>
                                            <p:strVal val="#ppt_w"/>
                                          </p:val>
                                        </p:tav>
                                      </p:tavLst>
                                    </p:anim>
                                    <p:anim calcmode="lin" valueType="num">
                                      <p:cBhvr>
                                        <p:cTn id="50" dur="500" fill="hold"/>
                                        <p:tgtEl>
                                          <p:spTgt spid="27"/>
                                        </p:tgtEl>
                                        <p:attrNameLst>
                                          <p:attrName>ppt_h</p:attrName>
                                        </p:attrNameLst>
                                      </p:cBhvr>
                                      <p:tavLst>
                                        <p:tav tm="0">
                                          <p:val>
                                            <p:fltVal val="0"/>
                                          </p:val>
                                        </p:tav>
                                        <p:tav tm="100000">
                                          <p:val>
                                            <p:strVal val="#ppt_h"/>
                                          </p:val>
                                        </p:tav>
                                      </p:tavLst>
                                    </p:anim>
                                    <p:anim calcmode="lin" valueType="num">
                                      <p:cBhvr>
                                        <p:cTn id="51" dur="500" fill="hold"/>
                                        <p:tgtEl>
                                          <p:spTgt spid="27"/>
                                        </p:tgtEl>
                                        <p:attrNameLst>
                                          <p:attrName>style.rotation</p:attrName>
                                        </p:attrNameLst>
                                      </p:cBhvr>
                                      <p:tavLst>
                                        <p:tav tm="0">
                                          <p:val>
                                            <p:fltVal val="360"/>
                                          </p:val>
                                        </p:tav>
                                        <p:tav tm="100000">
                                          <p:val>
                                            <p:fltVal val="0"/>
                                          </p:val>
                                        </p:tav>
                                      </p:tavLst>
                                    </p:anim>
                                    <p:animEffect transition="in" filter="fade">
                                      <p:cBhvr>
                                        <p:cTn id="52" dur="500"/>
                                        <p:tgtEl>
                                          <p:spTgt spid="27"/>
                                        </p:tgtEl>
                                      </p:cBhvr>
                                    </p:animEffect>
                                  </p:childTnLst>
                                </p:cTn>
                              </p:par>
                              <p:par>
                                <p:cTn id="53" presetID="49" presetClass="entr" presetSubtype="0" decel="100000" fill="hold" grpId="1" nodeType="withEffect">
                                  <p:stCondLst>
                                    <p:cond delay="0"/>
                                  </p:stCondLst>
                                  <p:childTnLst>
                                    <p:set>
                                      <p:cBhvr>
                                        <p:cTn id="54" dur="1" fill="hold">
                                          <p:stCondLst>
                                            <p:cond delay="0"/>
                                          </p:stCondLst>
                                        </p:cTn>
                                        <p:tgtEl>
                                          <p:spTgt spid="29"/>
                                        </p:tgtEl>
                                        <p:attrNameLst>
                                          <p:attrName>style.visibility</p:attrName>
                                        </p:attrNameLst>
                                      </p:cBhvr>
                                      <p:to>
                                        <p:strVal val="visible"/>
                                      </p:to>
                                    </p:set>
                                    <p:anim calcmode="lin" valueType="num">
                                      <p:cBhvr>
                                        <p:cTn id="55" dur="500" fill="hold"/>
                                        <p:tgtEl>
                                          <p:spTgt spid="29"/>
                                        </p:tgtEl>
                                        <p:attrNameLst>
                                          <p:attrName>ppt_w</p:attrName>
                                        </p:attrNameLst>
                                      </p:cBhvr>
                                      <p:tavLst>
                                        <p:tav tm="0">
                                          <p:val>
                                            <p:fltVal val="0"/>
                                          </p:val>
                                        </p:tav>
                                        <p:tav tm="100000">
                                          <p:val>
                                            <p:strVal val="#ppt_w"/>
                                          </p:val>
                                        </p:tav>
                                      </p:tavLst>
                                    </p:anim>
                                    <p:anim calcmode="lin" valueType="num">
                                      <p:cBhvr>
                                        <p:cTn id="56" dur="500" fill="hold"/>
                                        <p:tgtEl>
                                          <p:spTgt spid="29"/>
                                        </p:tgtEl>
                                        <p:attrNameLst>
                                          <p:attrName>ppt_h</p:attrName>
                                        </p:attrNameLst>
                                      </p:cBhvr>
                                      <p:tavLst>
                                        <p:tav tm="0">
                                          <p:val>
                                            <p:fltVal val="0"/>
                                          </p:val>
                                        </p:tav>
                                        <p:tav tm="100000">
                                          <p:val>
                                            <p:strVal val="#ppt_h"/>
                                          </p:val>
                                        </p:tav>
                                      </p:tavLst>
                                    </p:anim>
                                    <p:anim calcmode="lin" valueType="num">
                                      <p:cBhvr>
                                        <p:cTn id="57" dur="500" fill="hold"/>
                                        <p:tgtEl>
                                          <p:spTgt spid="29"/>
                                        </p:tgtEl>
                                        <p:attrNameLst>
                                          <p:attrName>style.rotation</p:attrName>
                                        </p:attrNameLst>
                                      </p:cBhvr>
                                      <p:tavLst>
                                        <p:tav tm="0">
                                          <p:val>
                                            <p:fltVal val="360"/>
                                          </p:val>
                                        </p:tav>
                                        <p:tav tm="100000">
                                          <p:val>
                                            <p:fltVal val="0"/>
                                          </p:val>
                                        </p:tav>
                                      </p:tavLst>
                                    </p:anim>
                                    <p:animEffect transition="in" filter="fade">
                                      <p:cBhvr>
                                        <p:cTn id="58" dur="500"/>
                                        <p:tgtEl>
                                          <p:spTgt spid="29"/>
                                        </p:tgtEl>
                                      </p:cBhvr>
                                    </p:animEffect>
                                  </p:childTnLst>
                                </p:cTn>
                              </p:par>
                              <p:par>
                                <p:cTn id="59" presetID="49" presetClass="entr" presetSubtype="0" decel="100000" fill="hold" grpId="1" nodeType="withEffect">
                                  <p:stCondLst>
                                    <p:cond delay="0"/>
                                  </p:stCondLst>
                                  <p:childTnLst>
                                    <p:set>
                                      <p:cBhvr>
                                        <p:cTn id="60" dur="1" fill="hold">
                                          <p:stCondLst>
                                            <p:cond delay="0"/>
                                          </p:stCondLst>
                                        </p:cTn>
                                        <p:tgtEl>
                                          <p:spTgt spid="35"/>
                                        </p:tgtEl>
                                        <p:attrNameLst>
                                          <p:attrName>style.visibility</p:attrName>
                                        </p:attrNameLst>
                                      </p:cBhvr>
                                      <p:to>
                                        <p:strVal val="visible"/>
                                      </p:to>
                                    </p:set>
                                    <p:anim calcmode="lin" valueType="num">
                                      <p:cBhvr>
                                        <p:cTn id="61" dur="500" fill="hold"/>
                                        <p:tgtEl>
                                          <p:spTgt spid="35"/>
                                        </p:tgtEl>
                                        <p:attrNameLst>
                                          <p:attrName>ppt_w</p:attrName>
                                        </p:attrNameLst>
                                      </p:cBhvr>
                                      <p:tavLst>
                                        <p:tav tm="0">
                                          <p:val>
                                            <p:fltVal val="0"/>
                                          </p:val>
                                        </p:tav>
                                        <p:tav tm="100000">
                                          <p:val>
                                            <p:strVal val="#ppt_w"/>
                                          </p:val>
                                        </p:tav>
                                      </p:tavLst>
                                    </p:anim>
                                    <p:anim calcmode="lin" valueType="num">
                                      <p:cBhvr>
                                        <p:cTn id="62" dur="500" fill="hold"/>
                                        <p:tgtEl>
                                          <p:spTgt spid="35"/>
                                        </p:tgtEl>
                                        <p:attrNameLst>
                                          <p:attrName>ppt_h</p:attrName>
                                        </p:attrNameLst>
                                      </p:cBhvr>
                                      <p:tavLst>
                                        <p:tav tm="0">
                                          <p:val>
                                            <p:fltVal val="0"/>
                                          </p:val>
                                        </p:tav>
                                        <p:tav tm="100000">
                                          <p:val>
                                            <p:strVal val="#ppt_h"/>
                                          </p:val>
                                        </p:tav>
                                      </p:tavLst>
                                    </p:anim>
                                    <p:anim calcmode="lin" valueType="num">
                                      <p:cBhvr>
                                        <p:cTn id="63" dur="500" fill="hold"/>
                                        <p:tgtEl>
                                          <p:spTgt spid="35"/>
                                        </p:tgtEl>
                                        <p:attrNameLst>
                                          <p:attrName>style.rotation</p:attrName>
                                        </p:attrNameLst>
                                      </p:cBhvr>
                                      <p:tavLst>
                                        <p:tav tm="0">
                                          <p:val>
                                            <p:fltVal val="360"/>
                                          </p:val>
                                        </p:tav>
                                        <p:tav tm="100000">
                                          <p:val>
                                            <p:fltVal val="0"/>
                                          </p:val>
                                        </p:tav>
                                      </p:tavLst>
                                    </p:anim>
                                    <p:animEffect transition="in" filter="fade">
                                      <p:cBhvr>
                                        <p:cTn id="64" dur="500"/>
                                        <p:tgtEl>
                                          <p:spTgt spid="35"/>
                                        </p:tgtEl>
                                      </p:cBhvr>
                                    </p:animEffect>
                                  </p:childTnLst>
                                </p:cTn>
                              </p:par>
                              <p:par>
                                <p:cTn id="65" presetID="49" presetClass="entr" presetSubtype="0" decel="100000" fill="hold" grpId="1" nodeType="withEffect">
                                  <p:stCondLst>
                                    <p:cond delay="0"/>
                                  </p:stCondLst>
                                  <p:childTnLst>
                                    <p:set>
                                      <p:cBhvr>
                                        <p:cTn id="66" dur="1" fill="hold">
                                          <p:stCondLst>
                                            <p:cond delay="0"/>
                                          </p:stCondLst>
                                        </p:cTn>
                                        <p:tgtEl>
                                          <p:spTgt spid="40"/>
                                        </p:tgtEl>
                                        <p:attrNameLst>
                                          <p:attrName>style.visibility</p:attrName>
                                        </p:attrNameLst>
                                      </p:cBhvr>
                                      <p:to>
                                        <p:strVal val="visible"/>
                                      </p:to>
                                    </p:set>
                                    <p:anim calcmode="lin" valueType="num">
                                      <p:cBhvr>
                                        <p:cTn id="67" dur="500" fill="hold"/>
                                        <p:tgtEl>
                                          <p:spTgt spid="40"/>
                                        </p:tgtEl>
                                        <p:attrNameLst>
                                          <p:attrName>ppt_w</p:attrName>
                                        </p:attrNameLst>
                                      </p:cBhvr>
                                      <p:tavLst>
                                        <p:tav tm="0">
                                          <p:val>
                                            <p:fltVal val="0"/>
                                          </p:val>
                                        </p:tav>
                                        <p:tav tm="100000">
                                          <p:val>
                                            <p:strVal val="#ppt_w"/>
                                          </p:val>
                                        </p:tav>
                                      </p:tavLst>
                                    </p:anim>
                                    <p:anim calcmode="lin" valueType="num">
                                      <p:cBhvr>
                                        <p:cTn id="68" dur="500" fill="hold"/>
                                        <p:tgtEl>
                                          <p:spTgt spid="40"/>
                                        </p:tgtEl>
                                        <p:attrNameLst>
                                          <p:attrName>ppt_h</p:attrName>
                                        </p:attrNameLst>
                                      </p:cBhvr>
                                      <p:tavLst>
                                        <p:tav tm="0">
                                          <p:val>
                                            <p:fltVal val="0"/>
                                          </p:val>
                                        </p:tav>
                                        <p:tav tm="100000">
                                          <p:val>
                                            <p:strVal val="#ppt_h"/>
                                          </p:val>
                                        </p:tav>
                                      </p:tavLst>
                                    </p:anim>
                                    <p:anim calcmode="lin" valueType="num">
                                      <p:cBhvr>
                                        <p:cTn id="69" dur="500" fill="hold"/>
                                        <p:tgtEl>
                                          <p:spTgt spid="40"/>
                                        </p:tgtEl>
                                        <p:attrNameLst>
                                          <p:attrName>style.rotation</p:attrName>
                                        </p:attrNameLst>
                                      </p:cBhvr>
                                      <p:tavLst>
                                        <p:tav tm="0">
                                          <p:val>
                                            <p:fltVal val="360"/>
                                          </p:val>
                                        </p:tav>
                                        <p:tav tm="100000">
                                          <p:val>
                                            <p:fltVal val="0"/>
                                          </p:val>
                                        </p:tav>
                                      </p:tavLst>
                                    </p:anim>
                                    <p:animEffect transition="in" filter="fade">
                                      <p:cBhvr>
                                        <p:cTn id="70" dur="500"/>
                                        <p:tgtEl>
                                          <p:spTgt spid="40"/>
                                        </p:tgtEl>
                                      </p:cBhvr>
                                    </p:animEffect>
                                  </p:childTnLst>
                                </p:cTn>
                              </p:par>
                              <p:par>
                                <p:cTn id="71" presetID="49" presetClass="entr" presetSubtype="0" decel="100000" fill="hold" grpId="1" nodeType="withEffect">
                                  <p:stCondLst>
                                    <p:cond delay="0"/>
                                  </p:stCondLst>
                                  <p:childTnLst>
                                    <p:set>
                                      <p:cBhvr>
                                        <p:cTn id="72" dur="1" fill="hold">
                                          <p:stCondLst>
                                            <p:cond delay="0"/>
                                          </p:stCondLst>
                                        </p:cTn>
                                        <p:tgtEl>
                                          <p:spTgt spid="45"/>
                                        </p:tgtEl>
                                        <p:attrNameLst>
                                          <p:attrName>style.visibility</p:attrName>
                                        </p:attrNameLst>
                                      </p:cBhvr>
                                      <p:to>
                                        <p:strVal val="visible"/>
                                      </p:to>
                                    </p:set>
                                    <p:anim calcmode="lin" valueType="num">
                                      <p:cBhvr>
                                        <p:cTn id="73" dur="500" fill="hold"/>
                                        <p:tgtEl>
                                          <p:spTgt spid="45"/>
                                        </p:tgtEl>
                                        <p:attrNameLst>
                                          <p:attrName>ppt_w</p:attrName>
                                        </p:attrNameLst>
                                      </p:cBhvr>
                                      <p:tavLst>
                                        <p:tav tm="0">
                                          <p:val>
                                            <p:fltVal val="0"/>
                                          </p:val>
                                        </p:tav>
                                        <p:tav tm="100000">
                                          <p:val>
                                            <p:strVal val="#ppt_w"/>
                                          </p:val>
                                        </p:tav>
                                      </p:tavLst>
                                    </p:anim>
                                    <p:anim calcmode="lin" valueType="num">
                                      <p:cBhvr>
                                        <p:cTn id="74" dur="500" fill="hold"/>
                                        <p:tgtEl>
                                          <p:spTgt spid="45"/>
                                        </p:tgtEl>
                                        <p:attrNameLst>
                                          <p:attrName>ppt_h</p:attrName>
                                        </p:attrNameLst>
                                      </p:cBhvr>
                                      <p:tavLst>
                                        <p:tav tm="0">
                                          <p:val>
                                            <p:fltVal val="0"/>
                                          </p:val>
                                        </p:tav>
                                        <p:tav tm="100000">
                                          <p:val>
                                            <p:strVal val="#ppt_h"/>
                                          </p:val>
                                        </p:tav>
                                      </p:tavLst>
                                    </p:anim>
                                    <p:anim calcmode="lin" valueType="num">
                                      <p:cBhvr>
                                        <p:cTn id="75" dur="500" fill="hold"/>
                                        <p:tgtEl>
                                          <p:spTgt spid="45"/>
                                        </p:tgtEl>
                                        <p:attrNameLst>
                                          <p:attrName>style.rotation</p:attrName>
                                        </p:attrNameLst>
                                      </p:cBhvr>
                                      <p:tavLst>
                                        <p:tav tm="0">
                                          <p:val>
                                            <p:fltVal val="360"/>
                                          </p:val>
                                        </p:tav>
                                        <p:tav tm="100000">
                                          <p:val>
                                            <p:fltVal val="0"/>
                                          </p:val>
                                        </p:tav>
                                      </p:tavLst>
                                    </p:anim>
                                    <p:animEffect transition="in" filter="fade">
                                      <p:cBhvr>
                                        <p:cTn id="76" dur="500"/>
                                        <p:tgtEl>
                                          <p:spTgt spid="45"/>
                                        </p:tgtEl>
                                      </p:cBhvr>
                                    </p:animEffect>
                                  </p:childTnLst>
                                </p:cTn>
                              </p:par>
                            </p:childTnLst>
                          </p:cTn>
                        </p:par>
                        <p:par>
                          <p:cTn id="77" fill="hold">
                            <p:stCondLst>
                              <p:cond delay="500"/>
                            </p:stCondLst>
                            <p:childTnLst>
                              <p:par>
                                <p:cTn id="78" presetID="53" presetClass="entr" presetSubtype="16" fill="hold" grpId="0" nodeType="afterEffect">
                                  <p:stCondLst>
                                    <p:cond delay="0"/>
                                  </p:stCondLst>
                                  <p:childTnLst>
                                    <p:set>
                                      <p:cBhvr>
                                        <p:cTn id="79" dur="1" fill="hold">
                                          <p:stCondLst>
                                            <p:cond delay="0"/>
                                          </p:stCondLst>
                                        </p:cTn>
                                        <p:tgtEl>
                                          <p:spTgt spid="30"/>
                                        </p:tgtEl>
                                        <p:attrNameLst>
                                          <p:attrName>style.visibility</p:attrName>
                                        </p:attrNameLst>
                                      </p:cBhvr>
                                      <p:to>
                                        <p:strVal val="visible"/>
                                      </p:to>
                                    </p:set>
                                    <p:anim calcmode="lin" valueType="num">
                                      <p:cBhvr>
                                        <p:cTn id="80" dur="500" fill="hold"/>
                                        <p:tgtEl>
                                          <p:spTgt spid="30"/>
                                        </p:tgtEl>
                                        <p:attrNameLst>
                                          <p:attrName>ppt_w</p:attrName>
                                        </p:attrNameLst>
                                      </p:cBhvr>
                                      <p:tavLst>
                                        <p:tav tm="0">
                                          <p:val>
                                            <p:fltVal val="0"/>
                                          </p:val>
                                        </p:tav>
                                        <p:tav tm="100000">
                                          <p:val>
                                            <p:strVal val="#ppt_w"/>
                                          </p:val>
                                        </p:tav>
                                      </p:tavLst>
                                    </p:anim>
                                    <p:anim calcmode="lin" valueType="num">
                                      <p:cBhvr>
                                        <p:cTn id="81" dur="500" fill="hold"/>
                                        <p:tgtEl>
                                          <p:spTgt spid="30"/>
                                        </p:tgtEl>
                                        <p:attrNameLst>
                                          <p:attrName>ppt_h</p:attrName>
                                        </p:attrNameLst>
                                      </p:cBhvr>
                                      <p:tavLst>
                                        <p:tav tm="0">
                                          <p:val>
                                            <p:fltVal val="0"/>
                                          </p:val>
                                        </p:tav>
                                        <p:tav tm="100000">
                                          <p:val>
                                            <p:strVal val="#ppt_h"/>
                                          </p:val>
                                        </p:tav>
                                      </p:tavLst>
                                    </p:anim>
                                    <p:animEffect transition="in" filter="fade">
                                      <p:cBhvr>
                                        <p:cTn id="82" dur="500"/>
                                        <p:tgtEl>
                                          <p:spTgt spid="30"/>
                                        </p:tgtEl>
                                      </p:cBhvr>
                                    </p:animEffect>
                                  </p:childTnLst>
                                </p:cTn>
                              </p:par>
                              <p:par>
                                <p:cTn id="83" presetID="53" presetClass="entr" presetSubtype="16" fill="hold" nodeType="withEffect">
                                  <p:stCondLst>
                                    <p:cond delay="0"/>
                                  </p:stCondLst>
                                  <p:childTnLst>
                                    <p:set>
                                      <p:cBhvr>
                                        <p:cTn id="84" dur="1" fill="hold">
                                          <p:stCondLst>
                                            <p:cond delay="0"/>
                                          </p:stCondLst>
                                        </p:cTn>
                                        <p:tgtEl>
                                          <p:spTgt spid="31"/>
                                        </p:tgtEl>
                                        <p:attrNameLst>
                                          <p:attrName>style.visibility</p:attrName>
                                        </p:attrNameLst>
                                      </p:cBhvr>
                                      <p:to>
                                        <p:strVal val="visible"/>
                                      </p:to>
                                    </p:set>
                                    <p:anim calcmode="lin" valueType="num">
                                      <p:cBhvr>
                                        <p:cTn id="85" dur="500" fill="hold"/>
                                        <p:tgtEl>
                                          <p:spTgt spid="31"/>
                                        </p:tgtEl>
                                        <p:attrNameLst>
                                          <p:attrName>ppt_w</p:attrName>
                                        </p:attrNameLst>
                                      </p:cBhvr>
                                      <p:tavLst>
                                        <p:tav tm="0">
                                          <p:val>
                                            <p:fltVal val="0"/>
                                          </p:val>
                                        </p:tav>
                                        <p:tav tm="100000">
                                          <p:val>
                                            <p:strVal val="#ppt_w"/>
                                          </p:val>
                                        </p:tav>
                                      </p:tavLst>
                                    </p:anim>
                                    <p:anim calcmode="lin" valueType="num">
                                      <p:cBhvr>
                                        <p:cTn id="86" dur="500" fill="hold"/>
                                        <p:tgtEl>
                                          <p:spTgt spid="31"/>
                                        </p:tgtEl>
                                        <p:attrNameLst>
                                          <p:attrName>ppt_h</p:attrName>
                                        </p:attrNameLst>
                                      </p:cBhvr>
                                      <p:tavLst>
                                        <p:tav tm="0">
                                          <p:val>
                                            <p:fltVal val="0"/>
                                          </p:val>
                                        </p:tav>
                                        <p:tav tm="100000">
                                          <p:val>
                                            <p:strVal val="#ppt_h"/>
                                          </p:val>
                                        </p:tav>
                                      </p:tavLst>
                                    </p:anim>
                                    <p:animEffect transition="in" filter="fade">
                                      <p:cBhvr>
                                        <p:cTn id="87" dur="500"/>
                                        <p:tgtEl>
                                          <p:spTgt spid="31"/>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32"/>
                                        </p:tgtEl>
                                        <p:attrNameLst>
                                          <p:attrName>style.visibility</p:attrName>
                                        </p:attrNameLst>
                                      </p:cBhvr>
                                      <p:to>
                                        <p:strVal val="visible"/>
                                      </p:to>
                                    </p:set>
                                    <p:anim calcmode="lin" valueType="num">
                                      <p:cBhvr>
                                        <p:cTn id="90" dur="500" fill="hold"/>
                                        <p:tgtEl>
                                          <p:spTgt spid="32"/>
                                        </p:tgtEl>
                                        <p:attrNameLst>
                                          <p:attrName>ppt_w</p:attrName>
                                        </p:attrNameLst>
                                      </p:cBhvr>
                                      <p:tavLst>
                                        <p:tav tm="0">
                                          <p:val>
                                            <p:fltVal val="0"/>
                                          </p:val>
                                        </p:tav>
                                        <p:tav tm="100000">
                                          <p:val>
                                            <p:strVal val="#ppt_w"/>
                                          </p:val>
                                        </p:tav>
                                      </p:tavLst>
                                    </p:anim>
                                    <p:anim calcmode="lin" valueType="num">
                                      <p:cBhvr>
                                        <p:cTn id="91" dur="500" fill="hold"/>
                                        <p:tgtEl>
                                          <p:spTgt spid="32"/>
                                        </p:tgtEl>
                                        <p:attrNameLst>
                                          <p:attrName>ppt_h</p:attrName>
                                        </p:attrNameLst>
                                      </p:cBhvr>
                                      <p:tavLst>
                                        <p:tav tm="0">
                                          <p:val>
                                            <p:fltVal val="0"/>
                                          </p:val>
                                        </p:tav>
                                        <p:tav tm="100000">
                                          <p:val>
                                            <p:strVal val="#ppt_h"/>
                                          </p:val>
                                        </p:tav>
                                      </p:tavLst>
                                    </p:anim>
                                    <p:animEffect transition="in" filter="fade">
                                      <p:cBhvr>
                                        <p:cTn id="92" dur="500"/>
                                        <p:tgtEl>
                                          <p:spTgt spid="32"/>
                                        </p:tgtEl>
                                      </p:cBhvr>
                                    </p:animEffect>
                                  </p:childTnLst>
                                </p:cTn>
                              </p:par>
                              <p:par>
                                <p:cTn id="93" presetID="53" presetClass="entr" presetSubtype="16" fill="hold" grpId="0" nodeType="withEffect">
                                  <p:stCondLst>
                                    <p:cond delay="0"/>
                                  </p:stCondLst>
                                  <p:childTnLst>
                                    <p:set>
                                      <p:cBhvr>
                                        <p:cTn id="94" dur="1" fill="hold">
                                          <p:stCondLst>
                                            <p:cond delay="0"/>
                                          </p:stCondLst>
                                        </p:cTn>
                                        <p:tgtEl>
                                          <p:spTgt spid="41"/>
                                        </p:tgtEl>
                                        <p:attrNameLst>
                                          <p:attrName>style.visibility</p:attrName>
                                        </p:attrNameLst>
                                      </p:cBhvr>
                                      <p:to>
                                        <p:strVal val="visible"/>
                                      </p:to>
                                    </p:set>
                                    <p:anim calcmode="lin" valueType="num">
                                      <p:cBhvr>
                                        <p:cTn id="95" dur="500" fill="hold"/>
                                        <p:tgtEl>
                                          <p:spTgt spid="41"/>
                                        </p:tgtEl>
                                        <p:attrNameLst>
                                          <p:attrName>ppt_w</p:attrName>
                                        </p:attrNameLst>
                                      </p:cBhvr>
                                      <p:tavLst>
                                        <p:tav tm="0">
                                          <p:val>
                                            <p:fltVal val="0"/>
                                          </p:val>
                                        </p:tav>
                                        <p:tav tm="100000">
                                          <p:val>
                                            <p:strVal val="#ppt_w"/>
                                          </p:val>
                                        </p:tav>
                                      </p:tavLst>
                                    </p:anim>
                                    <p:anim calcmode="lin" valueType="num">
                                      <p:cBhvr>
                                        <p:cTn id="96" dur="500" fill="hold"/>
                                        <p:tgtEl>
                                          <p:spTgt spid="41"/>
                                        </p:tgtEl>
                                        <p:attrNameLst>
                                          <p:attrName>ppt_h</p:attrName>
                                        </p:attrNameLst>
                                      </p:cBhvr>
                                      <p:tavLst>
                                        <p:tav tm="0">
                                          <p:val>
                                            <p:fltVal val="0"/>
                                          </p:val>
                                        </p:tav>
                                        <p:tav tm="100000">
                                          <p:val>
                                            <p:strVal val="#ppt_h"/>
                                          </p:val>
                                        </p:tav>
                                      </p:tavLst>
                                    </p:anim>
                                    <p:animEffect transition="in" filter="fade">
                                      <p:cBhvr>
                                        <p:cTn id="97" dur="500"/>
                                        <p:tgtEl>
                                          <p:spTgt spid="41"/>
                                        </p:tgtEl>
                                      </p:cBhvr>
                                    </p:animEffect>
                                  </p:childTnLst>
                                </p:cTn>
                              </p:par>
                              <p:par>
                                <p:cTn id="98" presetID="53" presetClass="entr" presetSubtype="16" fill="hold" nodeType="withEffect">
                                  <p:stCondLst>
                                    <p:cond delay="0"/>
                                  </p:stCondLst>
                                  <p:childTnLst>
                                    <p:set>
                                      <p:cBhvr>
                                        <p:cTn id="99" dur="1" fill="hold">
                                          <p:stCondLst>
                                            <p:cond delay="0"/>
                                          </p:stCondLst>
                                        </p:cTn>
                                        <p:tgtEl>
                                          <p:spTgt spid="42"/>
                                        </p:tgtEl>
                                        <p:attrNameLst>
                                          <p:attrName>style.visibility</p:attrName>
                                        </p:attrNameLst>
                                      </p:cBhvr>
                                      <p:to>
                                        <p:strVal val="visible"/>
                                      </p:to>
                                    </p:set>
                                    <p:anim calcmode="lin" valueType="num">
                                      <p:cBhvr>
                                        <p:cTn id="100" dur="500" fill="hold"/>
                                        <p:tgtEl>
                                          <p:spTgt spid="42"/>
                                        </p:tgtEl>
                                        <p:attrNameLst>
                                          <p:attrName>ppt_w</p:attrName>
                                        </p:attrNameLst>
                                      </p:cBhvr>
                                      <p:tavLst>
                                        <p:tav tm="0">
                                          <p:val>
                                            <p:fltVal val="0"/>
                                          </p:val>
                                        </p:tav>
                                        <p:tav tm="100000">
                                          <p:val>
                                            <p:strVal val="#ppt_w"/>
                                          </p:val>
                                        </p:tav>
                                      </p:tavLst>
                                    </p:anim>
                                    <p:anim calcmode="lin" valueType="num">
                                      <p:cBhvr>
                                        <p:cTn id="101" dur="500" fill="hold"/>
                                        <p:tgtEl>
                                          <p:spTgt spid="42"/>
                                        </p:tgtEl>
                                        <p:attrNameLst>
                                          <p:attrName>ppt_h</p:attrName>
                                        </p:attrNameLst>
                                      </p:cBhvr>
                                      <p:tavLst>
                                        <p:tav tm="0">
                                          <p:val>
                                            <p:fltVal val="0"/>
                                          </p:val>
                                        </p:tav>
                                        <p:tav tm="100000">
                                          <p:val>
                                            <p:strVal val="#ppt_h"/>
                                          </p:val>
                                        </p:tav>
                                      </p:tavLst>
                                    </p:anim>
                                    <p:animEffect transition="in" filter="fade">
                                      <p:cBhvr>
                                        <p:cTn id="102" dur="500"/>
                                        <p:tgtEl>
                                          <p:spTgt spid="42"/>
                                        </p:tgtEl>
                                      </p:cBhvr>
                                    </p:animEffect>
                                  </p:childTnLst>
                                </p:cTn>
                              </p:par>
                              <p:par>
                                <p:cTn id="103" presetID="53" presetClass="entr" presetSubtype="16" fill="hold" grpId="0" nodeType="withEffect">
                                  <p:stCondLst>
                                    <p:cond delay="0"/>
                                  </p:stCondLst>
                                  <p:childTnLst>
                                    <p:set>
                                      <p:cBhvr>
                                        <p:cTn id="104" dur="1" fill="hold">
                                          <p:stCondLst>
                                            <p:cond delay="0"/>
                                          </p:stCondLst>
                                        </p:cTn>
                                        <p:tgtEl>
                                          <p:spTgt spid="43"/>
                                        </p:tgtEl>
                                        <p:attrNameLst>
                                          <p:attrName>style.visibility</p:attrName>
                                        </p:attrNameLst>
                                      </p:cBhvr>
                                      <p:to>
                                        <p:strVal val="visible"/>
                                      </p:to>
                                    </p:set>
                                    <p:anim calcmode="lin" valueType="num">
                                      <p:cBhvr>
                                        <p:cTn id="105" dur="500" fill="hold"/>
                                        <p:tgtEl>
                                          <p:spTgt spid="43"/>
                                        </p:tgtEl>
                                        <p:attrNameLst>
                                          <p:attrName>ppt_w</p:attrName>
                                        </p:attrNameLst>
                                      </p:cBhvr>
                                      <p:tavLst>
                                        <p:tav tm="0">
                                          <p:val>
                                            <p:fltVal val="0"/>
                                          </p:val>
                                        </p:tav>
                                        <p:tav tm="100000">
                                          <p:val>
                                            <p:strVal val="#ppt_w"/>
                                          </p:val>
                                        </p:tav>
                                      </p:tavLst>
                                    </p:anim>
                                    <p:anim calcmode="lin" valueType="num">
                                      <p:cBhvr>
                                        <p:cTn id="106" dur="500" fill="hold"/>
                                        <p:tgtEl>
                                          <p:spTgt spid="43"/>
                                        </p:tgtEl>
                                        <p:attrNameLst>
                                          <p:attrName>ppt_h</p:attrName>
                                        </p:attrNameLst>
                                      </p:cBhvr>
                                      <p:tavLst>
                                        <p:tav tm="0">
                                          <p:val>
                                            <p:fltVal val="0"/>
                                          </p:val>
                                        </p:tav>
                                        <p:tav tm="100000">
                                          <p:val>
                                            <p:strVal val="#ppt_h"/>
                                          </p:val>
                                        </p:tav>
                                      </p:tavLst>
                                    </p:anim>
                                    <p:animEffect transition="in" filter="fade">
                                      <p:cBhvr>
                                        <p:cTn id="107" dur="500"/>
                                        <p:tgtEl>
                                          <p:spTgt spid="43"/>
                                        </p:tgtEl>
                                      </p:cBhvr>
                                    </p:animEffect>
                                  </p:childTnLst>
                                </p:cTn>
                              </p:par>
                            </p:childTnLst>
                          </p:cTn>
                        </p:par>
                        <p:par>
                          <p:cTn id="108" fill="hold">
                            <p:stCondLst>
                              <p:cond delay="1000"/>
                            </p:stCondLst>
                            <p:childTnLst>
                              <p:par>
                                <p:cTn id="109" presetID="53" presetClass="entr" presetSubtype="16" fill="hold" grpId="0" nodeType="afterEffect">
                                  <p:stCondLst>
                                    <p:cond delay="0"/>
                                  </p:stCondLst>
                                  <p:childTnLst>
                                    <p:set>
                                      <p:cBhvr>
                                        <p:cTn id="110" dur="1" fill="hold">
                                          <p:stCondLst>
                                            <p:cond delay="0"/>
                                          </p:stCondLst>
                                        </p:cTn>
                                        <p:tgtEl>
                                          <p:spTgt spid="36"/>
                                        </p:tgtEl>
                                        <p:attrNameLst>
                                          <p:attrName>style.visibility</p:attrName>
                                        </p:attrNameLst>
                                      </p:cBhvr>
                                      <p:to>
                                        <p:strVal val="visible"/>
                                      </p:to>
                                    </p:set>
                                    <p:anim calcmode="lin" valueType="num">
                                      <p:cBhvr>
                                        <p:cTn id="111" dur="500" fill="hold"/>
                                        <p:tgtEl>
                                          <p:spTgt spid="36"/>
                                        </p:tgtEl>
                                        <p:attrNameLst>
                                          <p:attrName>ppt_w</p:attrName>
                                        </p:attrNameLst>
                                      </p:cBhvr>
                                      <p:tavLst>
                                        <p:tav tm="0">
                                          <p:val>
                                            <p:fltVal val="0"/>
                                          </p:val>
                                        </p:tav>
                                        <p:tav tm="100000">
                                          <p:val>
                                            <p:strVal val="#ppt_w"/>
                                          </p:val>
                                        </p:tav>
                                      </p:tavLst>
                                    </p:anim>
                                    <p:anim calcmode="lin" valueType="num">
                                      <p:cBhvr>
                                        <p:cTn id="112" dur="500" fill="hold"/>
                                        <p:tgtEl>
                                          <p:spTgt spid="36"/>
                                        </p:tgtEl>
                                        <p:attrNameLst>
                                          <p:attrName>ppt_h</p:attrName>
                                        </p:attrNameLst>
                                      </p:cBhvr>
                                      <p:tavLst>
                                        <p:tav tm="0">
                                          <p:val>
                                            <p:fltVal val="0"/>
                                          </p:val>
                                        </p:tav>
                                        <p:tav tm="100000">
                                          <p:val>
                                            <p:strVal val="#ppt_h"/>
                                          </p:val>
                                        </p:tav>
                                      </p:tavLst>
                                    </p:anim>
                                    <p:animEffect transition="in" filter="fade">
                                      <p:cBhvr>
                                        <p:cTn id="113" dur="500"/>
                                        <p:tgtEl>
                                          <p:spTgt spid="36"/>
                                        </p:tgtEl>
                                      </p:cBhvr>
                                    </p:animEffect>
                                  </p:childTnLst>
                                </p:cTn>
                              </p:par>
                              <p:par>
                                <p:cTn id="114" presetID="53" presetClass="entr" presetSubtype="16" fill="hold" nodeType="withEffect">
                                  <p:stCondLst>
                                    <p:cond delay="0"/>
                                  </p:stCondLst>
                                  <p:childTnLst>
                                    <p:set>
                                      <p:cBhvr>
                                        <p:cTn id="115" dur="1" fill="hold">
                                          <p:stCondLst>
                                            <p:cond delay="0"/>
                                          </p:stCondLst>
                                        </p:cTn>
                                        <p:tgtEl>
                                          <p:spTgt spid="37"/>
                                        </p:tgtEl>
                                        <p:attrNameLst>
                                          <p:attrName>style.visibility</p:attrName>
                                        </p:attrNameLst>
                                      </p:cBhvr>
                                      <p:to>
                                        <p:strVal val="visible"/>
                                      </p:to>
                                    </p:set>
                                    <p:anim calcmode="lin" valueType="num">
                                      <p:cBhvr>
                                        <p:cTn id="116" dur="500" fill="hold"/>
                                        <p:tgtEl>
                                          <p:spTgt spid="37"/>
                                        </p:tgtEl>
                                        <p:attrNameLst>
                                          <p:attrName>ppt_w</p:attrName>
                                        </p:attrNameLst>
                                      </p:cBhvr>
                                      <p:tavLst>
                                        <p:tav tm="0">
                                          <p:val>
                                            <p:fltVal val="0"/>
                                          </p:val>
                                        </p:tav>
                                        <p:tav tm="100000">
                                          <p:val>
                                            <p:strVal val="#ppt_w"/>
                                          </p:val>
                                        </p:tav>
                                      </p:tavLst>
                                    </p:anim>
                                    <p:anim calcmode="lin" valueType="num">
                                      <p:cBhvr>
                                        <p:cTn id="117" dur="500" fill="hold"/>
                                        <p:tgtEl>
                                          <p:spTgt spid="37"/>
                                        </p:tgtEl>
                                        <p:attrNameLst>
                                          <p:attrName>ppt_h</p:attrName>
                                        </p:attrNameLst>
                                      </p:cBhvr>
                                      <p:tavLst>
                                        <p:tav tm="0">
                                          <p:val>
                                            <p:fltVal val="0"/>
                                          </p:val>
                                        </p:tav>
                                        <p:tav tm="100000">
                                          <p:val>
                                            <p:strVal val="#ppt_h"/>
                                          </p:val>
                                        </p:tav>
                                      </p:tavLst>
                                    </p:anim>
                                    <p:animEffect transition="in" filter="fade">
                                      <p:cBhvr>
                                        <p:cTn id="118" dur="500"/>
                                        <p:tgtEl>
                                          <p:spTgt spid="37"/>
                                        </p:tgtEl>
                                      </p:cBhvr>
                                    </p:animEffect>
                                  </p:childTnLst>
                                </p:cTn>
                              </p:par>
                              <p:par>
                                <p:cTn id="119" presetID="53" presetClass="entr" presetSubtype="16" fill="hold" grpId="0" nodeType="withEffect">
                                  <p:stCondLst>
                                    <p:cond delay="0"/>
                                  </p:stCondLst>
                                  <p:childTnLst>
                                    <p:set>
                                      <p:cBhvr>
                                        <p:cTn id="120" dur="1" fill="hold">
                                          <p:stCondLst>
                                            <p:cond delay="0"/>
                                          </p:stCondLst>
                                        </p:cTn>
                                        <p:tgtEl>
                                          <p:spTgt spid="38"/>
                                        </p:tgtEl>
                                        <p:attrNameLst>
                                          <p:attrName>style.visibility</p:attrName>
                                        </p:attrNameLst>
                                      </p:cBhvr>
                                      <p:to>
                                        <p:strVal val="visible"/>
                                      </p:to>
                                    </p:set>
                                    <p:anim calcmode="lin" valueType="num">
                                      <p:cBhvr>
                                        <p:cTn id="121" dur="500" fill="hold"/>
                                        <p:tgtEl>
                                          <p:spTgt spid="38"/>
                                        </p:tgtEl>
                                        <p:attrNameLst>
                                          <p:attrName>ppt_w</p:attrName>
                                        </p:attrNameLst>
                                      </p:cBhvr>
                                      <p:tavLst>
                                        <p:tav tm="0">
                                          <p:val>
                                            <p:fltVal val="0"/>
                                          </p:val>
                                        </p:tav>
                                        <p:tav tm="100000">
                                          <p:val>
                                            <p:strVal val="#ppt_w"/>
                                          </p:val>
                                        </p:tav>
                                      </p:tavLst>
                                    </p:anim>
                                    <p:anim calcmode="lin" valueType="num">
                                      <p:cBhvr>
                                        <p:cTn id="122" dur="500" fill="hold"/>
                                        <p:tgtEl>
                                          <p:spTgt spid="38"/>
                                        </p:tgtEl>
                                        <p:attrNameLst>
                                          <p:attrName>ppt_h</p:attrName>
                                        </p:attrNameLst>
                                      </p:cBhvr>
                                      <p:tavLst>
                                        <p:tav tm="0">
                                          <p:val>
                                            <p:fltVal val="0"/>
                                          </p:val>
                                        </p:tav>
                                        <p:tav tm="100000">
                                          <p:val>
                                            <p:strVal val="#ppt_h"/>
                                          </p:val>
                                        </p:tav>
                                      </p:tavLst>
                                    </p:anim>
                                    <p:animEffect transition="in" filter="fade">
                                      <p:cBhvr>
                                        <p:cTn id="123" dur="500"/>
                                        <p:tgtEl>
                                          <p:spTgt spid="38"/>
                                        </p:tgtEl>
                                      </p:cBhvr>
                                    </p:animEffect>
                                  </p:childTnLst>
                                </p:cTn>
                              </p:par>
                              <p:par>
                                <p:cTn id="124" presetID="53" presetClass="entr" presetSubtype="16" fill="hold" grpId="0" nodeType="withEffect">
                                  <p:stCondLst>
                                    <p:cond delay="0"/>
                                  </p:stCondLst>
                                  <p:childTnLst>
                                    <p:set>
                                      <p:cBhvr>
                                        <p:cTn id="125" dur="1" fill="hold">
                                          <p:stCondLst>
                                            <p:cond delay="0"/>
                                          </p:stCondLst>
                                        </p:cTn>
                                        <p:tgtEl>
                                          <p:spTgt spid="4"/>
                                        </p:tgtEl>
                                        <p:attrNameLst>
                                          <p:attrName>style.visibility</p:attrName>
                                        </p:attrNameLst>
                                      </p:cBhvr>
                                      <p:to>
                                        <p:strVal val="visible"/>
                                      </p:to>
                                    </p:set>
                                    <p:anim calcmode="lin" valueType="num">
                                      <p:cBhvr>
                                        <p:cTn id="126" dur="500" fill="hold"/>
                                        <p:tgtEl>
                                          <p:spTgt spid="4"/>
                                        </p:tgtEl>
                                        <p:attrNameLst>
                                          <p:attrName>ppt_w</p:attrName>
                                        </p:attrNameLst>
                                      </p:cBhvr>
                                      <p:tavLst>
                                        <p:tav tm="0">
                                          <p:val>
                                            <p:fltVal val="0"/>
                                          </p:val>
                                        </p:tav>
                                        <p:tav tm="100000">
                                          <p:val>
                                            <p:strVal val="#ppt_w"/>
                                          </p:val>
                                        </p:tav>
                                      </p:tavLst>
                                    </p:anim>
                                    <p:anim calcmode="lin" valueType="num">
                                      <p:cBhvr>
                                        <p:cTn id="127" dur="500" fill="hold"/>
                                        <p:tgtEl>
                                          <p:spTgt spid="4"/>
                                        </p:tgtEl>
                                        <p:attrNameLst>
                                          <p:attrName>ppt_h</p:attrName>
                                        </p:attrNameLst>
                                      </p:cBhvr>
                                      <p:tavLst>
                                        <p:tav tm="0">
                                          <p:val>
                                            <p:fltVal val="0"/>
                                          </p:val>
                                        </p:tav>
                                        <p:tav tm="100000">
                                          <p:val>
                                            <p:strVal val="#ppt_h"/>
                                          </p:val>
                                        </p:tav>
                                      </p:tavLst>
                                    </p:anim>
                                    <p:animEffect transition="in" filter="fade">
                                      <p:cBhvr>
                                        <p:cTn id="128" dur="500"/>
                                        <p:tgtEl>
                                          <p:spTgt spid="4"/>
                                        </p:tgtEl>
                                      </p:cBhvr>
                                    </p:animEffect>
                                  </p:childTnLst>
                                </p:cTn>
                              </p:par>
                              <p:par>
                                <p:cTn id="129" presetID="53" presetClass="entr" presetSubtype="16" fill="hold" nodeType="withEffect">
                                  <p:stCondLst>
                                    <p:cond delay="0"/>
                                  </p:stCondLst>
                                  <p:childTnLst>
                                    <p:set>
                                      <p:cBhvr>
                                        <p:cTn id="130" dur="1" fill="hold">
                                          <p:stCondLst>
                                            <p:cond delay="0"/>
                                          </p:stCondLst>
                                        </p:cTn>
                                        <p:tgtEl>
                                          <p:spTgt spid="5"/>
                                        </p:tgtEl>
                                        <p:attrNameLst>
                                          <p:attrName>style.visibility</p:attrName>
                                        </p:attrNameLst>
                                      </p:cBhvr>
                                      <p:to>
                                        <p:strVal val="visible"/>
                                      </p:to>
                                    </p:set>
                                    <p:anim calcmode="lin" valueType="num">
                                      <p:cBhvr>
                                        <p:cTn id="131" dur="500" fill="hold"/>
                                        <p:tgtEl>
                                          <p:spTgt spid="5"/>
                                        </p:tgtEl>
                                        <p:attrNameLst>
                                          <p:attrName>ppt_w</p:attrName>
                                        </p:attrNameLst>
                                      </p:cBhvr>
                                      <p:tavLst>
                                        <p:tav tm="0">
                                          <p:val>
                                            <p:fltVal val="0"/>
                                          </p:val>
                                        </p:tav>
                                        <p:tav tm="100000">
                                          <p:val>
                                            <p:strVal val="#ppt_w"/>
                                          </p:val>
                                        </p:tav>
                                      </p:tavLst>
                                    </p:anim>
                                    <p:anim calcmode="lin" valueType="num">
                                      <p:cBhvr>
                                        <p:cTn id="132" dur="500" fill="hold"/>
                                        <p:tgtEl>
                                          <p:spTgt spid="5"/>
                                        </p:tgtEl>
                                        <p:attrNameLst>
                                          <p:attrName>ppt_h</p:attrName>
                                        </p:attrNameLst>
                                      </p:cBhvr>
                                      <p:tavLst>
                                        <p:tav tm="0">
                                          <p:val>
                                            <p:fltVal val="0"/>
                                          </p:val>
                                        </p:tav>
                                        <p:tav tm="100000">
                                          <p:val>
                                            <p:strVal val="#ppt_h"/>
                                          </p:val>
                                        </p:tav>
                                      </p:tavLst>
                                    </p:anim>
                                    <p:animEffect transition="in" filter="fade">
                                      <p:cBhvr>
                                        <p:cTn id="133" dur="500"/>
                                        <p:tgtEl>
                                          <p:spTgt spid="5"/>
                                        </p:tgtEl>
                                      </p:cBhvr>
                                    </p:animEffect>
                                  </p:childTnLst>
                                </p:cTn>
                              </p:par>
                              <p:par>
                                <p:cTn id="134" presetID="53" presetClass="entr" presetSubtype="16" fill="hold" grpId="0" nodeType="withEffect">
                                  <p:stCondLst>
                                    <p:cond delay="0"/>
                                  </p:stCondLst>
                                  <p:childTnLst>
                                    <p:set>
                                      <p:cBhvr>
                                        <p:cTn id="135" dur="1" fill="hold">
                                          <p:stCondLst>
                                            <p:cond delay="0"/>
                                          </p:stCondLst>
                                        </p:cTn>
                                        <p:tgtEl>
                                          <p:spTgt spid="48"/>
                                        </p:tgtEl>
                                        <p:attrNameLst>
                                          <p:attrName>style.visibility</p:attrName>
                                        </p:attrNameLst>
                                      </p:cBhvr>
                                      <p:to>
                                        <p:strVal val="visible"/>
                                      </p:to>
                                    </p:set>
                                    <p:anim calcmode="lin" valueType="num">
                                      <p:cBhvr>
                                        <p:cTn id="136" dur="500" fill="hold"/>
                                        <p:tgtEl>
                                          <p:spTgt spid="48"/>
                                        </p:tgtEl>
                                        <p:attrNameLst>
                                          <p:attrName>ppt_w</p:attrName>
                                        </p:attrNameLst>
                                      </p:cBhvr>
                                      <p:tavLst>
                                        <p:tav tm="0">
                                          <p:val>
                                            <p:fltVal val="0"/>
                                          </p:val>
                                        </p:tav>
                                        <p:tav tm="100000">
                                          <p:val>
                                            <p:strVal val="#ppt_w"/>
                                          </p:val>
                                        </p:tav>
                                      </p:tavLst>
                                    </p:anim>
                                    <p:anim calcmode="lin" valueType="num">
                                      <p:cBhvr>
                                        <p:cTn id="137" dur="500" fill="hold"/>
                                        <p:tgtEl>
                                          <p:spTgt spid="48"/>
                                        </p:tgtEl>
                                        <p:attrNameLst>
                                          <p:attrName>ppt_h</p:attrName>
                                        </p:attrNameLst>
                                      </p:cBhvr>
                                      <p:tavLst>
                                        <p:tav tm="0">
                                          <p:val>
                                            <p:fltVal val="0"/>
                                          </p:val>
                                        </p:tav>
                                        <p:tav tm="100000">
                                          <p:val>
                                            <p:strVal val="#ppt_h"/>
                                          </p:val>
                                        </p:tav>
                                      </p:tavLst>
                                    </p:anim>
                                    <p:animEffect transition="in" filter="fade">
                                      <p:cBhvr>
                                        <p:cTn id="138"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18" grpId="0" animBg="1"/>
      <p:bldP spid="18" grpId="1" animBg="1"/>
      <p:bldP spid="20" grpId="0" animBg="1"/>
      <p:bldP spid="20" grpId="1" animBg="1"/>
      <p:bldP spid="21" grpId="0" animBg="1"/>
      <p:bldP spid="21" grpId="1" animBg="1"/>
      <p:bldP spid="24" grpId="0"/>
      <p:bldP spid="24" grpId="1"/>
      <p:bldP spid="25" grpId="0"/>
      <p:bldP spid="25" grpId="1"/>
      <p:bldP spid="26" grpId="0"/>
      <p:bldP spid="26" grpId="1"/>
      <p:bldP spid="27" grpId="0"/>
      <p:bldP spid="27" grpId="1"/>
      <p:bldP spid="29" grpId="0" animBg="1"/>
      <p:bldP spid="29" grpId="1" animBg="1"/>
      <p:bldP spid="30" grpId="0"/>
      <p:bldP spid="32" grpId="0"/>
      <p:bldP spid="35" grpId="0" animBg="1"/>
      <p:bldP spid="35" grpId="1" animBg="1"/>
      <p:bldP spid="36" grpId="0"/>
      <p:bldP spid="38" grpId="0"/>
      <p:bldP spid="40" grpId="0" animBg="1"/>
      <p:bldP spid="40" grpId="1" animBg="1"/>
      <p:bldP spid="41" grpId="0"/>
      <p:bldP spid="43" grpId="0"/>
      <p:bldP spid="45" grpId="0" animBg="1"/>
      <p:bldP spid="45" grpId="1" animBg="1"/>
      <p:bldP spid="4" grpId="0"/>
      <p:bldP spid="4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43"/>
          <p:cNvSpPr/>
          <p:nvPr/>
        </p:nvSpPr>
        <p:spPr>
          <a:xfrm>
            <a:off x="2456365" y="252859"/>
            <a:ext cx="9735639" cy="484285"/>
          </a:xfrm>
          <a:prstGeom prst="rect">
            <a:avLst/>
          </a:prstGeom>
          <a:gradFill>
            <a:gsLst>
              <a:gs pos="0">
                <a:schemeClr val="accent1">
                  <a:lumMod val="5000"/>
                  <a:lumOff val="95000"/>
                  <a:alpha val="0"/>
                </a:schemeClr>
              </a:gs>
              <a:gs pos="78000">
                <a:srgbClr val="DC0064"/>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46" name="文本框 45"/>
          <p:cNvSpPr txBox="1"/>
          <p:nvPr/>
        </p:nvSpPr>
        <p:spPr>
          <a:xfrm>
            <a:off x="647718" y="267582"/>
            <a:ext cx="1705610" cy="481965"/>
          </a:xfrm>
          <a:prstGeom prst="rect">
            <a:avLst/>
          </a:prstGeom>
          <a:noFill/>
        </p:spPr>
        <p:txBody>
          <a:bodyPr wrap="none" lIns="91436" tIns="45718" rIns="91436" bIns="45718" rtlCol="0">
            <a:spAutoFit/>
          </a:bodyPr>
          <a:lstStyle/>
          <a:p>
            <a:pPr algn="l"/>
            <a:r>
              <a:rPr lang="zh-CN" altLang="en-US" sz="2400" spc="600" dirty="0">
                <a:solidFill>
                  <a:schemeClr val="tx2"/>
                </a:solidFill>
                <a:latin typeface="微软雅黑" panose="020B0503020204020204" charset="-122"/>
                <a:ea typeface="微软雅黑" panose="020B0503020204020204" charset="-122"/>
              </a:rPr>
              <a:t>添加标题</a:t>
            </a:r>
          </a:p>
        </p:txBody>
      </p:sp>
      <p:sp>
        <p:nvSpPr>
          <p:cNvPr id="47" name="矩形 46"/>
          <p:cNvSpPr/>
          <p:nvPr/>
        </p:nvSpPr>
        <p:spPr>
          <a:xfrm>
            <a:off x="2607675" y="324999"/>
            <a:ext cx="1953551" cy="384719"/>
          </a:xfrm>
          <a:prstGeom prst="rect">
            <a:avLst/>
          </a:prstGeom>
        </p:spPr>
        <p:txBody>
          <a:bodyPr wrap="none" lIns="91436" tIns="45718" rIns="91436" bIns="45718">
            <a:spAutoFit/>
          </a:bodyPr>
          <a:lstStyle/>
          <a:p>
            <a:pPr algn="ctr"/>
            <a:r>
              <a:rPr lang="en-US" altLang="zh-CN" dirty="0">
                <a:solidFill>
                  <a:schemeClr val="bg1"/>
                </a:solidFill>
                <a:latin typeface="微软雅黑" panose="020B0503020204020204" charset="-122"/>
                <a:ea typeface="微软雅黑" panose="020B0503020204020204" charset="-122"/>
              </a:rPr>
              <a:t>BIBLIOGRAPHY</a:t>
            </a:r>
          </a:p>
        </p:txBody>
      </p:sp>
      <p:grpSp>
        <p:nvGrpSpPr>
          <p:cNvPr id="49" name="组 48"/>
          <p:cNvGrpSpPr/>
          <p:nvPr/>
        </p:nvGrpSpPr>
        <p:grpSpPr>
          <a:xfrm>
            <a:off x="11454130" y="252730"/>
            <a:ext cx="737870" cy="484505"/>
            <a:chOff x="11454105" y="252856"/>
            <a:chExt cx="737892" cy="484288"/>
          </a:xfrm>
          <a:solidFill>
            <a:srgbClr val="DC0064"/>
          </a:solidFill>
        </p:grpSpPr>
        <p:grpSp>
          <p:nvGrpSpPr>
            <p:cNvPr id="51" name="组 50"/>
            <p:cNvGrpSpPr/>
            <p:nvPr/>
          </p:nvGrpSpPr>
          <p:grpSpPr>
            <a:xfrm>
              <a:off x="12039604" y="252856"/>
              <a:ext cx="152393" cy="484287"/>
              <a:chOff x="12039604" y="252856"/>
              <a:chExt cx="152393" cy="484287"/>
            </a:xfrm>
            <a:grpFill/>
          </p:grpSpPr>
          <p:sp>
            <p:nvSpPr>
              <p:cNvPr id="55" name="圆角矩形 54"/>
              <p:cNvSpPr/>
              <p:nvPr/>
            </p:nvSpPr>
            <p:spPr>
              <a:xfrm rot="16200000" flipV="1">
                <a:off x="12072988" y="518121"/>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rot="16200000" flipV="1">
                <a:off x="12072988" y="618134"/>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16200000" flipV="1">
                <a:off x="12072988" y="321750"/>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rot="16200000" flipV="1">
                <a:off x="12072988" y="421763"/>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rot="16200000" flipV="1">
                <a:off x="12072987" y="219473"/>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99"/>
            <p:cNvGrpSpPr/>
            <p:nvPr/>
          </p:nvGrpSpPr>
          <p:grpSpPr>
            <a:xfrm>
              <a:off x="11454105" y="252857"/>
              <a:ext cx="491115" cy="484287"/>
              <a:chOff x="1528923" y="220268"/>
              <a:chExt cx="1284096" cy="1266241"/>
            </a:xfrm>
            <a:grpFill/>
          </p:grpSpPr>
          <p:sp>
            <p:nvSpPr>
              <p:cNvPr id="53" name="圆角矩形 52"/>
              <p:cNvSpPr/>
              <p:nvPr/>
            </p:nvSpPr>
            <p:spPr>
              <a:xfrm rot="16200000" flipV="1">
                <a:off x="1537850" y="211341"/>
                <a:ext cx="1266241" cy="1284096"/>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96"/>
              <p:cNvSpPr/>
              <p:nvPr/>
            </p:nvSpPr>
            <p:spPr bwMode="auto">
              <a:xfrm>
                <a:off x="1804148" y="499514"/>
                <a:ext cx="733647" cy="707752"/>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grpSp>
      </p:grpSp>
      <p:pic>
        <p:nvPicPr>
          <p:cNvPr id="2" name="图片 1" descr="Z0005"/>
          <p:cNvPicPr>
            <a:picLocks noChangeAspect="1"/>
          </p:cNvPicPr>
          <p:nvPr/>
        </p:nvPicPr>
        <p:blipFill>
          <a:blip r:embed="rId2"/>
          <a:stretch>
            <a:fillRect/>
          </a:stretch>
        </p:blipFill>
        <p:spPr>
          <a:xfrm>
            <a:off x="-142240" y="27305"/>
            <a:ext cx="986155" cy="878205"/>
          </a:xfrm>
          <a:prstGeom prst="rect">
            <a:avLst/>
          </a:prstGeom>
        </p:spPr>
      </p:pic>
      <p:graphicFrame>
        <p:nvGraphicFramePr>
          <p:cNvPr id="18" name="图表 17"/>
          <p:cNvGraphicFramePr/>
          <p:nvPr/>
        </p:nvGraphicFramePr>
        <p:xfrm>
          <a:off x="3559199" y="1209192"/>
          <a:ext cx="5073803" cy="3357820"/>
        </p:xfrm>
        <a:graphic>
          <a:graphicData uri="http://schemas.openxmlformats.org/drawingml/2006/chart">
            <c:chart xmlns:c="http://schemas.openxmlformats.org/drawingml/2006/chart" xmlns:r="http://schemas.openxmlformats.org/officeDocument/2006/relationships" r:id="rId3"/>
          </a:graphicData>
        </a:graphic>
      </p:graphicFrame>
      <p:sp>
        <p:nvSpPr>
          <p:cNvPr id="21" name="圆角矩形 20"/>
          <p:cNvSpPr/>
          <p:nvPr/>
        </p:nvSpPr>
        <p:spPr>
          <a:xfrm rot="10800000" flipV="1">
            <a:off x="11451554" y="2978488"/>
            <a:ext cx="272237" cy="276076"/>
          </a:xfrm>
          <a:prstGeom prst="roundRect">
            <a:avLst>
              <a:gd name="adj" fmla="val 5039"/>
            </a:avLst>
          </a:prstGeom>
          <a:solidFill>
            <a:srgbClr val="DC006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dirty="0"/>
          </a:p>
        </p:txBody>
      </p:sp>
      <p:sp>
        <p:nvSpPr>
          <p:cNvPr id="22" name="文本框 21"/>
          <p:cNvSpPr txBox="1"/>
          <p:nvPr/>
        </p:nvSpPr>
        <p:spPr>
          <a:xfrm>
            <a:off x="9372316" y="2888102"/>
            <a:ext cx="1975089" cy="457819"/>
          </a:xfrm>
          <a:prstGeom prst="rect">
            <a:avLst/>
          </a:prstGeom>
          <a:noFill/>
        </p:spPr>
        <p:txBody>
          <a:bodyPr wrap="none" lIns="91438" tIns="45719" rIns="91438" bIns="45719" rtlCol="0">
            <a:spAutoFit/>
          </a:bodyPr>
          <a:lstStyle/>
          <a:p>
            <a:pPr>
              <a:lnSpc>
                <a:spcPct val="130000"/>
              </a:lnSpc>
            </a:pPr>
            <a:r>
              <a:rPr lang="zh-CN" altLang="en-US" dirty="0">
                <a:solidFill>
                  <a:schemeClr val="tx1"/>
                </a:solidFill>
                <a:latin typeface="微软雅黑" panose="020B0503020204020204" charset="-122"/>
                <a:ea typeface="微软雅黑" panose="020B0503020204020204" charset="-122"/>
              </a:rPr>
              <a:t>关键词</a:t>
            </a:r>
            <a:r>
              <a:rPr lang="zh-CN" altLang="en-US" dirty="0" smtClean="0">
                <a:solidFill>
                  <a:schemeClr val="tx1"/>
                </a:solidFill>
                <a:latin typeface="微软雅黑" panose="020B0503020204020204" charset="-122"/>
                <a:ea typeface="微软雅黑" panose="020B0503020204020204" charset="-122"/>
              </a:rPr>
              <a:t> </a:t>
            </a:r>
            <a:r>
              <a:rPr lang="en-US" altLang="zh-CN" dirty="0" smtClean="0">
                <a:solidFill>
                  <a:schemeClr val="tx1"/>
                </a:solidFill>
                <a:latin typeface="微软雅黑" panose="020B0503020204020204" charset="-122"/>
                <a:ea typeface="微软雅黑" panose="020B0503020204020204" charset="-122"/>
              </a:rPr>
              <a:t>R.SLIDEs</a:t>
            </a:r>
            <a:endParaRPr lang="en-US" altLang="zh-CN" dirty="0" smtClean="0">
              <a:solidFill>
                <a:schemeClr val="tx1"/>
              </a:solidFill>
              <a:latin typeface="微软雅黑" panose="020B0503020204020204" charset="-122"/>
              <a:ea typeface="微软雅黑" panose="020B0503020204020204" charset="-122"/>
              <a:cs typeface="Segoe UI Semilight" panose="020B0402040204020203" pitchFamily="34" charset="0"/>
            </a:endParaRPr>
          </a:p>
        </p:txBody>
      </p:sp>
      <p:cxnSp>
        <p:nvCxnSpPr>
          <p:cNvPr id="23" name="直接连接符 22"/>
          <p:cNvCxnSpPr/>
          <p:nvPr/>
        </p:nvCxnSpPr>
        <p:spPr>
          <a:xfrm>
            <a:off x="8975187" y="3254564"/>
            <a:ext cx="2229467" cy="14627"/>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a:off x="8891311" y="3332451"/>
            <a:ext cx="2397219" cy="1277620"/>
          </a:xfrm>
          <a:prstGeom prst="rect">
            <a:avLst/>
          </a:prstGeom>
        </p:spPr>
        <p:txBody>
          <a:bodyPr wrap="square" lIns="91438" tIns="45719" rIns="91438" bIns="45719">
            <a:spAutoFit/>
          </a:bodyPr>
          <a:lstStyle/>
          <a:p>
            <a:pPr>
              <a:lnSpc>
                <a:spcPct val="130000"/>
              </a:lnSpc>
            </a:pPr>
            <a:r>
              <a:rPr lang="zh-CN" altLang="en-US" sz="1200" dirty="0">
                <a:solidFill>
                  <a:schemeClr val="tx1"/>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26" name="圆角矩形 25"/>
          <p:cNvSpPr/>
          <p:nvPr/>
        </p:nvSpPr>
        <p:spPr>
          <a:xfrm rot="10800000" flipV="1">
            <a:off x="502754" y="2888106"/>
            <a:ext cx="272237" cy="276076"/>
          </a:xfrm>
          <a:prstGeom prst="roundRect">
            <a:avLst>
              <a:gd name="adj" fmla="val 5039"/>
            </a:avLst>
          </a:prstGeom>
          <a:solidFill>
            <a:srgbClr val="DC006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dirty="0"/>
          </a:p>
        </p:txBody>
      </p:sp>
      <p:sp>
        <p:nvSpPr>
          <p:cNvPr id="27" name="文本框 26"/>
          <p:cNvSpPr txBox="1"/>
          <p:nvPr/>
        </p:nvSpPr>
        <p:spPr>
          <a:xfrm>
            <a:off x="931613" y="2838758"/>
            <a:ext cx="2077019" cy="1229055"/>
          </a:xfrm>
          <a:prstGeom prst="rect">
            <a:avLst/>
          </a:prstGeom>
          <a:noFill/>
        </p:spPr>
        <p:txBody>
          <a:bodyPr wrap="square" lIns="91438" tIns="45719" rIns="91438" bIns="45719" rtlCol="0">
            <a:spAutoFit/>
          </a:bodyPr>
          <a:lstStyle/>
          <a:p>
            <a:pPr>
              <a:lnSpc>
                <a:spcPct val="130000"/>
              </a:lnSpc>
            </a:pPr>
            <a:r>
              <a:rPr lang="zh-CN" altLang="en-US" dirty="0" smtClean="0">
                <a:solidFill>
                  <a:schemeClr val="tx1"/>
                </a:solidFill>
                <a:latin typeface="微软雅黑" panose="020B0503020204020204" charset="-122"/>
                <a:ea typeface="微软雅黑" panose="020B0503020204020204" charset="-122"/>
              </a:rPr>
              <a:t>关键词 </a:t>
            </a:r>
            <a:r>
              <a:rPr lang="en-US" altLang="zh-CN" dirty="0" smtClean="0">
                <a:solidFill>
                  <a:schemeClr val="tx1"/>
                </a:solidFill>
                <a:latin typeface="微软雅黑" panose="020B0503020204020204" charset="-122"/>
                <a:ea typeface="微软雅黑" panose="020B0503020204020204" charset="-122"/>
              </a:rPr>
              <a:t>R.SLIDEs</a:t>
            </a:r>
            <a:endParaRPr lang="en-US" altLang="zh-CN" dirty="0" smtClean="0">
              <a:solidFill>
                <a:schemeClr val="tx1"/>
              </a:solidFill>
              <a:latin typeface="微软雅黑" panose="020B0503020204020204" charset="-122"/>
              <a:ea typeface="微软雅黑" panose="020B0503020204020204" charset="-122"/>
              <a:cs typeface="Segoe UI Semilight" panose="020B0402040204020203" pitchFamily="34" charset="0"/>
            </a:endParaRPr>
          </a:p>
          <a:p>
            <a:pPr>
              <a:lnSpc>
                <a:spcPct val="130000"/>
              </a:lnSpc>
            </a:pPr>
            <a:endParaRPr lang="en-US" altLang="zh-CN" dirty="0" smtClean="0">
              <a:solidFill>
                <a:schemeClr val="tx1"/>
              </a:solidFill>
              <a:latin typeface="微软雅黑" panose="020B0503020204020204" charset="-122"/>
              <a:ea typeface="微软雅黑" panose="020B0503020204020204" charset="-122"/>
              <a:cs typeface="Segoe UI Semilight" panose="020B0402040204020203" pitchFamily="34" charset="0"/>
            </a:endParaRPr>
          </a:p>
          <a:p>
            <a:pPr>
              <a:lnSpc>
                <a:spcPct val="130000"/>
              </a:lnSpc>
            </a:pPr>
            <a:endParaRPr lang="zh-CN" altLang="en-US" dirty="0">
              <a:solidFill>
                <a:schemeClr val="tx2"/>
              </a:solidFill>
              <a:latin typeface="Segoe UI Semilight" panose="020B0402040204020203" pitchFamily="34" charset="0"/>
              <a:ea typeface="微软雅黑" panose="020B0503020204020204" charset="-122"/>
              <a:cs typeface="Segoe UI Semilight" panose="020B0402040204020203" pitchFamily="34" charset="0"/>
            </a:endParaRPr>
          </a:p>
        </p:txBody>
      </p:sp>
      <p:cxnSp>
        <p:nvCxnSpPr>
          <p:cNvPr id="28" name="直接连接符 27"/>
          <p:cNvCxnSpPr/>
          <p:nvPr/>
        </p:nvCxnSpPr>
        <p:spPr>
          <a:xfrm>
            <a:off x="1015490" y="3211222"/>
            <a:ext cx="2229467" cy="14627"/>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931614" y="3289111"/>
            <a:ext cx="2397219" cy="1277620"/>
          </a:xfrm>
          <a:prstGeom prst="rect">
            <a:avLst/>
          </a:prstGeom>
        </p:spPr>
        <p:txBody>
          <a:bodyPr wrap="square" lIns="91438" tIns="45719" rIns="91438" bIns="45719">
            <a:spAutoFit/>
          </a:bodyPr>
          <a:lstStyle/>
          <a:p>
            <a:pPr>
              <a:lnSpc>
                <a:spcPct val="130000"/>
              </a:lnSpc>
            </a:pPr>
            <a:r>
              <a:rPr lang="zh-CN" altLang="en-US" sz="1200" b="1" dirty="0">
                <a:solidFill>
                  <a:schemeClr val="tx1"/>
                </a:solidFill>
                <a:latin typeface="微软雅黑" panose="020B0503020204020204" charset="-122"/>
                <a:ea typeface="微软雅黑" panose="020B0503020204020204" charset="-122"/>
              </a:rPr>
              <a:t>论文就是用来进行科学研究和描述科研成果的文章，简称之为论文。它既是探讨问题进行科学研究的一种手段，又是描述科研成果进行学术交流的一种工具。</a:t>
            </a:r>
          </a:p>
        </p:txBody>
      </p:sp>
      <p:sp>
        <p:nvSpPr>
          <p:cNvPr id="30" name="圆角矩形 29"/>
          <p:cNvSpPr/>
          <p:nvPr/>
        </p:nvSpPr>
        <p:spPr>
          <a:xfrm rot="10800000" flipV="1">
            <a:off x="3956991" y="4322658"/>
            <a:ext cx="485999" cy="491115"/>
          </a:xfrm>
          <a:prstGeom prst="roundRect">
            <a:avLst>
              <a:gd name="adj" fmla="val 5039"/>
            </a:avLst>
          </a:prstGeom>
          <a:gradFill>
            <a:gsLst>
              <a:gs pos="0">
                <a:schemeClr val="accent1">
                  <a:lumMod val="5000"/>
                  <a:lumOff val="95000"/>
                  <a:alpha val="0"/>
                </a:schemeClr>
              </a:gs>
              <a:gs pos="78000">
                <a:srgbClr val="DC0064"/>
              </a:gs>
            </a:gsLst>
            <a:lin ang="108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r>
              <a:rPr lang="en-US" altLang="zh-CN" sz="2400" dirty="0"/>
              <a:t>A</a:t>
            </a:r>
            <a:endParaRPr lang="zh-CN" altLang="en-US" sz="2400" dirty="0"/>
          </a:p>
        </p:txBody>
      </p:sp>
      <p:sp>
        <p:nvSpPr>
          <p:cNvPr id="39" name="圆角矩形 38"/>
          <p:cNvSpPr/>
          <p:nvPr/>
        </p:nvSpPr>
        <p:spPr>
          <a:xfrm rot="10800000" flipV="1">
            <a:off x="5214291" y="4309946"/>
            <a:ext cx="485999" cy="491115"/>
          </a:xfrm>
          <a:prstGeom prst="roundRect">
            <a:avLst>
              <a:gd name="adj" fmla="val 5039"/>
            </a:avLst>
          </a:prstGeom>
          <a:gradFill>
            <a:gsLst>
              <a:gs pos="0">
                <a:schemeClr val="accent1">
                  <a:lumMod val="5000"/>
                  <a:lumOff val="95000"/>
                  <a:alpha val="0"/>
                </a:schemeClr>
              </a:gs>
              <a:gs pos="78000">
                <a:srgbClr val="DC0064"/>
              </a:gs>
            </a:gsLst>
            <a:lin ang="108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r>
              <a:rPr lang="en-US" altLang="zh-CN" sz="2400" dirty="0"/>
              <a:t>C</a:t>
            </a:r>
            <a:endParaRPr lang="zh-CN" altLang="en-US" sz="2400" dirty="0"/>
          </a:p>
        </p:txBody>
      </p:sp>
      <p:sp>
        <p:nvSpPr>
          <p:cNvPr id="48" name="圆角矩形 47"/>
          <p:cNvSpPr/>
          <p:nvPr/>
        </p:nvSpPr>
        <p:spPr>
          <a:xfrm rot="10800000" flipV="1">
            <a:off x="6408088" y="4309946"/>
            <a:ext cx="485999" cy="491115"/>
          </a:xfrm>
          <a:prstGeom prst="roundRect">
            <a:avLst>
              <a:gd name="adj" fmla="val 5039"/>
            </a:avLst>
          </a:prstGeom>
          <a:gradFill>
            <a:gsLst>
              <a:gs pos="0">
                <a:schemeClr val="accent1">
                  <a:lumMod val="5000"/>
                  <a:lumOff val="95000"/>
                  <a:alpha val="0"/>
                </a:schemeClr>
              </a:gs>
              <a:gs pos="78000">
                <a:srgbClr val="DC0064"/>
              </a:gs>
            </a:gsLst>
            <a:lin ang="108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r>
              <a:rPr lang="en-US" altLang="zh-CN" sz="2400" dirty="0"/>
              <a:t>B</a:t>
            </a:r>
            <a:endParaRPr lang="zh-CN" altLang="en-US" sz="2400" dirty="0"/>
          </a:p>
        </p:txBody>
      </p:sp>
      <p:sp>
        <p:nvSpPr>
          <p:cNvPr id="3" name="圆角矩形 2"/>
          <p:cNvSpPr/>
          <p:nvPr/>
        </p:nvSpPr>
        <p:spPr>
          <a:xfrm rot="10800000" flipV="1">
            <a:off x="7601888" y="4309946"/>
            <a:ext cx="485999" cy="491115"/>
          </a:xfrm>
          <a:prstGeom prst="roundRect">
            <a:avLst>
              <a:gd name="adj" fmla="val 5039"/>
            </a:avLst>
          </a:prstGeom>
          <a:gradFill>
            <a:gsLst>
              <a:gs pos="0">
                <a:schemeClr val="accent1">
                  <a:lumMod val="5000"/>
                  <a:lumOff val="95000"/>
                  <a:alpha val="0"/>
                </a:schemeClr>
              </a:gs>
              <a:gs pos="78000">
                <a:srgbClr val="DC0064"/>
              </a:gs>
            </a:gsLst>
            <a:lin ang="10800000" scaled="0"/>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r>
              <a:rPr lang="en-US" altLang="zh-CN" sz="2400" dirty="0"/>
              <a:t>D</a:t>
            </a:r>
            <a:endParaRPr lang="zh-CN" altLang="en-US" sz="2400" dirty="0"/>
          </a:p>
        </p:txBody>
      </p:sp>
      <p:sp>
        <p:nvSpPr>
          <p:cNvPr id="79" name="文本框 78"/>
          <p:cNvSpPr txBox="1"/>
          <p:nvPr/>
        </p:nvSpPr>
        <p:spPr>
          <a:xfrm>
            <a:off x="928852" y="1995271"/>
            <a:ext cx="1416673" cy="1015663"/>
          </a:xfrm>
          <a:prstGeom prst="rect">
            <a:avLst/>
          </a:prstGeom>
          <a:noFill/>
        </p:spPr>
        <p:txBody>
          <a:bodyPr wrap="none" lIns="91436" tIns="45718" rIns="91436" bIns="45718" rtlCol="0">
            <a:spAutoFit/>
          </a:bodyPr>
          <a:lstStyle/>
          <a:p>
            <a:pPr>
              <a:lnSpc>
                <a:spcPct val="130000"/>
              </a:lnSpc>
            </a:pPr>
            <a:r>
              <a:rPr lang="en-US" altLang="zh-CN" sz="4800" dirty="0">
                <a:solidFill>
                  <a:schemeClr val="tx1"/>
                </a:solidFill>
                <a:latin typeface="Segoe UI Semilight" panose="020B0402040204020203" pitchFamily="34" charset="0"/>
                <a:ea typeface="微软雅黑" panose="020B0503020204020204" charset="-122"/>
                <a:cs typeface="Segoe UI Semilight" panose="020B0402040204020203" pitchFamily="34" charset="0"/>
              </a:rPr>
              <a:t>35%</a:t>
            </a:r>
          </a:p>
        </p:txBody>
      </p:sp>
      <p:sp>
        <p:nvSpPr>
          <p:cNvPr id="80" name="文本框 79"/>
          <p:cNvSpPr txBox="1"/>
          <p:nvPr/>
        </p:nvSpPr>
        <p:spPr>
          <a:xfrm>
            <a:off x="9928560" y="2007775"/>
            <a:ext cx="1416673" cy="1015663"/>
          </a:xfrm>
          <a:prstGeom prst="rect">
            <a:avLst/>
          </a:prstGeom>
          <a:noFill/>
        </p:spPr>
        <p:txBody>
          <a:bodyPr wrap="none" lIns="91436" tIns="45718" rIns="91436" bIns="45718" rtlCol="0">
            <a:spAutoFit/>
          </a:bodyPr>
          <a:lstStyle/>
          <a:p>
            <a:pPr>
              <a:lnSpc>
                <a:spcPct val="130000"/>
              </a:lnSpc>
            </a:pPr>
            <a:r>
              <a:rPr lang="en-US" altLang="zh-CN" sz="4800" dirty="0">
                <a:solidFill>
                  <a:schemeClr val="tx1"/>
                </a:solidFill>
                <a:latin typeface="Segoe UI Semilight" panose="020B0402040204020203" pitchFamily="34" charset="0"/>
                <a:ea typeface="微软雅黑" panose="020B0503020204020204" charset="-122"/>
                <a:cs typeface="Segoe UI Semilight" panose="020B0402040204020203" pitchFamily="34" charset="0"/>
              </a:rPr>
              <a:t>65%</a:t>
            </a:r>
          </a:p>
        </p:txBody>
      </p:sp>
    </p:spTree>
  </p:cSld>
  <p:clrMapOvr>
    <a:masterClrMapping/>
  </p:clrMapOvr>
  <p:transition advTm="3541">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strVal val="#ppt_w+.3"/>
                                          </p:val>
                                        </p:tav>
                                        <p:tav tm="100000">
                                          <p:val>
                                            <p:strVal val="#ppt_w"/>
                                          </p:val>
                                        </p:tav>
                                      </p:tavLst>
                                    </p:anim>
                                    <p:anim calcmode="lin" valueType="num">
                                      <p:cBhvr>
                                        <p:cTn id="8" dur="1000" fill="hold"/>
                                        <p:tgtEl>
                                          <p:spTgt spid="18"/>
                                        </p:tgtEl>
                                        <p:attrNameLst>
                                          <p:attrName>ppt_h</p:attrName>
                                        </p:attrNameLst>
                                      </p:cBhvr>
                                      <p:tavLst>
                                        <p:tav tm="0">
                                          <p:val>
                                            <p:strVal val="#ppt_h"/>
                                          </p:val>
                                        </p:tav>
                                        <p:tav tm="100000">
                                          <p:val>
                                            <p:strVal val="#ppt_h"/>
                                          </p:val>
                                        </p:tav>
                                      </p:tavLst>
                                    </p:anim>
                                    <p:animEffect transition="in" filter="fade">
                                      <p:cBhvr>
                                        <p:cTn id="9" dur="1000"/>
                                        <p:tgtEl>
                                          <p:spTgt spid="18"/>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1000" fill="hold"/>
                                        <p:tgtEl>
                                          <p:spTgt spid="30"/>
                                        </p:tgtEl>
                                        <p:attrNameLst>
                                          <p:attrName>ppt_w</p:attrName>
                                        </p:attrNameLst>
                                      </p:cBhvr>
                                      <p:tavLst>
                                        <p:tav tm="0">
                                          <p:val>
                                            <p:strVal val="#ppt_w+.3"/>
                                          </p:val>
                                        </p:tav>
                                        <p:tav tm="100000">
                                          <p:val>
                                            <p:strVal val="#ppt_w"/>
                                          </p:val>
                                        </p:tav>
                                      </p:tavLst>
                                    </p:anim>
                                    <p:anim calcmode="lin" valueType="num">
                                      <p:cBhvr>
                                        <p:cTn id="13" dur="1000" fill="hold"/>
                                        <p:tgtEl>
                                          <p:spTgt spid="30"/>
                                        </p:tgtEl>
                                        <p:attrNameLst>
                                          <p:attrName>ppt_h</p:attrName>
                                        </p:attrNameLst>
                                      </p:cBhvr>
                                      <p:tavLst>
                                        <p:tav tm="0">
                                          <p:val>
                                            <p:strVal val="#ppt_h"/>
                                          </p:val>
                                        </p:tav>
                                        <p:tav tm="100000">
                                          <p:val>
                                            <p:strVal val="#ppt_h"/>
                                          </p:val>
                                        </p:tav>
                                      </p:tavLst>
                                    </p:anim>
                                    <p:animEffect transition="in" filter="fade">
                                      <p:cBhvr>
                                        <p:cTn id="14" dur="1000"/>
                                        <p:tgtEl>
                                          <p:spTgt spid="30"/>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1000" fill="hold"/>
                                        <p:tgtEl>
                                          <p:spTgt spid="39"/>
                                        </p:tgtEl>
                                        <p:attrNameLst>
                                          <p:attrName>ppt_w</p:attrName>
                                        </p:attrNameLst>
                                      </p:cBhvr>
                                      <p:tavLst>
                                        <p:tav tm="0">
                                          <p:val>
                                            <p:strVal val="#ppt_w+.3"/>
                                          </p:val>
                                        </p:tav>
                                        <p:tav tm="100000">
                                          <p:val>
                                            <p:strVal val="#ppt_w"/>
                                          </p:val>
                                        </p:tav>
                                      </p:tavLst>
                                    </p:anim>
                                    <p:anim calcmode="lin" valueType="num">
                                      <p:cBhvr>
                                        <p:cTn id="18" dur="1000" fill="hold"/>
                                        <p:tgtEl>
                                          <p:spTgt spid="39"/>
                                        </p:tgtEl>
                                        <p:attrNameLst>
                                          <p:attrName>ppt_h</p:attrName>
                                        </p:attrNameLst>
                                      </p:cBhvr>
                                      <p:tavLst>
                                        <p:tav tm="0">
                                          <p:val>
                                            <p:strVal val="#ppt_h"/>
                                          </p:val>
                                        </p:tav>
                                        <p:tav tm="100000">
                                          <p:val>
                                            <p:strVal val="#ppt_h"/>
                                          </p:val>
                                        </p:tav>
                                      </p:tavLst>
                                    </p:anim>
                                    <p:animEffect transition="in" filter="fade">
                                      <p:cBhvr>
                                        <p:cTn id="19" dur="1000"/>
                                        <p:tgtEl>
                                          <p:spTgt spid="39"/>
                                        </p:tgtEl>
                                      </p:cBhvr>
                                    </p:animEffect>
                                  </p:childTnLst>
                                </p:cTn>
                              </p:par>
                              <p:par>
                                <p:cTn id="20" presetID="50" presetClass="entr" presetSubtype="0" decel="100000" fill="hold" grpId="0" nodeType="withEffect">
                                  <p:stCondLst>
                                    <p:cond delay="0"/>
                                  </p:stCondLst>
                                  <p:childTnLst>
                                    <p:set>
                                      <p:cBhvr>
                                        <p:cTn id="21" dur="1" fill="hold">
                                          <p:stCondLst>
                                            <p:cond delay="0"/>
                                          </p:stCondLst>
                                        </p:cTn>
                                        <p:tgtEl>
                                          <p:spTgt spid="48"/>
                                        </p:tgtEl>
                                        <p:attrNameLst>
                                          <p:attrName>style.visibility</p:attrName>
                                        </p:attrNameLst>
                                      </p:cBhvr>
                                      <p:to>
                                        <p:strVal val="visible"/>
                                      </p:to>
                                    </p:set>
                                    <p:anim calcmode="lin" valueType="num">
                                      <p:cBhvr>
                                        <p:cTn id="22" dur="1000" fill="hold"/>
                                        <p:tgtEl>
                                          <p:spTgt spid="48"/>
                                        </p:tgtEl>
                                        <p:attrNameLst>
                                          <p:attrName>ppt_w</p:attrName>
                                        </p:attrNameLst>
                                      </p:cBhvr>
                                      <p:tavLst>
                                        <p:tav tm="0">
                                          <p:val>
                                            <p:strVal val="#ppt_w+.3"/>
                                          </p:val>
                                        </p:tav>
                                        <p:tav tm="100000">
                                          <p:val>
                                            <p:strVal val="#ppt_w"/>
                                          </p:val>
                                        </p:tav>
                                      </p:tavLst>
                                    </p:anim>
                                    <p:anim calcmode="lin" valueType="num">
                                      <p:cBhvr>
                                        <p:cTn id="23" dur="1000" fill="hold"/>
                                        <p:tgtEl>
                                          <p:spTgt spid="48"/>
                                        </p:tgtEl>
                                        <p:attrNameLst>
                                          <p:attrName>ppt_h</p:attrName>
                                        </p:attrNameLst>
                                      </p:cBhvr>
                                      <p:tavLst>
                                        <p:tav tm="0">
                                          <p:val>
                                            <p:strVal val="#ppt_h"/>
                                          </p:val>
                                        </p:tav>
                                        <p:tav tm="100000">
                                          <p:val>
                                            <p:strVal val="#ppt_h"/>
                                          </p:val>
                                        </p:tav>
                                      </p:tavLst>
                                    </p:anim>
                                    <p:animEffect transition="in" filter="fade">
                                      <p:cBhvr>
                                        <p:cTn id="24" dur="1000"/>
                                        <p:tgtEl>
                                          <p:spTgt spid="48"/>
                                        </p:tgtEl>
                                      </p:cBhvr>
                                    </p:animEffect>
                                  </p:childTnLst>
                                </p:cTn>
                              </p:par>
                              <p:par>
                                <p:cTn id="25" presetID="50" presetClass="entr" presetSubtype="0" decel="100000"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p:cTn id="27" dur="1000" fill="hold"/>
                                        <p:tgtEl>
                                          <p:spTgt spid="3"/>
                                        </p:tgtEl>
                                        <p:attrNameLst>
                                          <p:attrName>ppt_w</p:attrName>
                                        </p:attrNameLst>
                                      </p:cBhvr>
                                      <p:tavLst>
                                        <p:tav tm="0">
                                          <p:val>
                                            <p:strVal val="#ppt_w+.3"/>
                                          </p:val>
                                        </p:tav>
                                        <p:tav tm="100000">
                                          <p:val>
                                            <p:strVal val="#ppt_w"/>
                                          </p:val>
                                        </p:tav>
                                      </p:tavLst>
                                    </p:anim>
                                    <p:anim calcmode="lin" valueType="num">
                                      <p:cBhvr>
                                        <p:cTn id="28" dur="1000" fill="hold"/>
                                        <p:tgtEl>
                                          <p:spTgt spid="3"/>
                                        </p:tgtEl>
                                        <p:attrNameLst>
                                          <p:attrName>ppt_h</p:attrName>
                                        </p:attrNameLst>
                                      </p:cBhvr>
                                      <p:tavLst>
                                        <p:tav tm="0">
                                          <p:val>
                                            <p:strVal val="#ppt_h"/>
                                          </p:val>
                                        </p:tav>
                                        <p:tav tm="100000">
                                          <p:val>
                                            <p:strVal val="#ppt_h"/>
                                          </p:val>
                                        </p:tav>
                                      </p:tavLst>
                                    </p:anim>
                                    <p:animEffect transition="in" filter="fade">
                                      <p:cBhvr>
                                        <p:cTn id="29" dur="1000"/>
                                        <p:tgtEl>
                                          <p:spTgt spid="3"/>
                                        </p:tgtEl>
                                      </p:cBhvr>
                                    </p:animEffect>
                                  </p:childTnLst>
                                </p:cTn>
                              </p:par>
                            </p:childTnLst>
                          </p:cTn>
                        </p:par>
                        <p:par>
                          <p:cTn id="30" fill="hold">
                            <p:stCondLst>
                              <p:cond delay="1000"/>
                            </p:stCondLst>
                            <p:childTnLst>
                              <p:par>
                                <p:cTn id="31" presetID="47" presetClass="entr" presetSubtype="0" fill="hold" grpId="1"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1000"/>
                                        <p:tgtEl>
                                          <p:spTgt spid="26"/>
                                        </p:tgtEl>
                                      </p:cBhvr>
                                    </p:animEffect>
                                    <p:anim calcmode="lin" valueType="num">
                                      <p:cBhvr>
                                        <p:cTn id="34" dur="1000" fill="hold"/>
                                        <p:tgtEl>
                                          <p:spTgt spid="26"/>
                                        </p:tgtEl>
                                        <p:attrNameLst>
                                          <p:attrName>ppt_x</p:attrName>
                                        </p:attrNameLst>
                                      </p:cBhvr>
                                      <p:tavLst>
                                        <p:tav tm="0">
                                          <p:val>
                                            <p:strVal val="#ppt_x"/>
                                          </p:val>
                                        </p:tav>
                                        <p:tav tm="100000">
                                          <p:val>
                                            <p:strVal val="#ppt_x"/>
                                          </p:val>
                                        </p:tav>
                                      </p:tavLst>
                                    </p:anim>
                                    <p:anim calcmode="lin" valueType="num">
                                      <p:cBhvr>
                                        <p:cTn id="35" dur="1000" fill="hold"/>
                                        <p:tgtEl>
                                          <p:spTgt spid="26"/>
                                        </p:tgtEl>
                                        <p:attrNameLst>
                                          <p:attrName>ppt_y</p:attrName>
                                        </p:attrNameLst>
                                      </p:cBhvr>
                                      <p:tavLst>
                                        <p:tav tm="0">
                                          <p:val>
                                            <p:strVal val="#ppt_y-.1"/>
                                          </p:val>
                                        </p:tav>
                                        <p:tav tm="100000">
                                          <p:val>
                                            <p:strVal val="#ppt_y"/>
                                          </p:val>
                                        </p:tav>
                                      </p:tavLst>
                                    </p:anim>
                                  </p:childTnLst>
                                </p:cTn>
                              </p:par>
                              <p:par>
                                <p:cTn id="36" presetID="47" presetClass="entr" presetSubtype="0" fill="hold" grpId="1" nodeType="with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1000"/>
                                        <p:tgtEl>
                                          <p:spTgt spid="27"/>
                                        </p:tgtEl>
                                      </p:cBhvr>
                                    </p:animEffect>
                                    <p:anim calcmode="lin" valueType="num">
                                      <p:cBhvr>
                                        <p:cTn id="39" dur="1000" fill="hold"/>
                                        <p:tgtEl>
                                          <p:spTgt spid="27"/>
                                        </p:tgtEl>
                                        <p:attrNameLst>
                                          <p:attrName>ppt_x</p:attrName>
                                        </p:attrNameLst>
                                      </p:cBhvr>
                                      <p:tavLst>
                                        <p:tav tm="0">
                                          <p:val>
                                            <p:strVal val="#ppt_x"/>
                                          </p:val>
                                        </p:tav>
                                        <p:tav tm="100000">
                                          <p:val>
                                            <p:strVal val="#ppt_x"/>
                                          </p:val>
                                        </p:tav>
                                      </p:tavLst>
                                    </p:anim>
                                    <p:anim calcmode="lin" valueType="num">
                                      <p:cBhvr>
                                        <p:cTn id="40" dur="1000" fill="hold"/>
                                        <p:tgtEl>
                                          <p:spTgt spid="27"/>
                                        </p:tgtEl>
                                        <p:attrNameLst>
                                          <p:attrName>ppt_y</p:attrName>
                                        </p:attrNameLst>
                                      </p:cBhvr>
                                      <p:tavLst>
                                        <p:tav tm="0">
                                          <p:val>
                                            <p:strVal val="#ppt_y-.1"/>
                                          </p:val>
                                        </p:tav>
                                        <p:tav tm="100000">
                                          <p:val>
                                            <p:strVal val="#ppt_y"/>
                                          </p:val>
                                        </p:tav>
                                      </p:tavLst>
                                    </p:anim>
                                  </p:childTnLst>
                                </p:cTn>
                              </p:par>
                              <p:par>
                                <p:cTn id="41" presetID="47" presetClass="entr" presetSubtype="0" fill="hold" nodeType="with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fade">
                                      <p:cBhvr>
                                        <p:cTn id="43" dur="1000"/>
                                        <p:tgtEl>
                                          <p:spTgt spid="28"/>
                                        </p:tgtEl>
                                      </p:cBhvr>
                                    </p:animEffect>
                                    <p:anim calcmode="lin" valueType="num">
                                      <p:cBhvr>
                                        <p:cTn id="44" dur="1000" fill="hold"/>
                                        <p:tgtEl>
                                          <p:spTgt spid="28"/>
                                        </p:tgtEl>
                                        <p:attrNameLst>
                                          <p:attrName>ppt_x</p:attrName>
                                        </p:attrNameLst>
                                      </p:cBhvr>
                                      <p:tavLst>
                                        <p:tav tm="0">
                                          <p:val>
                                            <p:strVal val="#ppt_x"/>
                                          </p:val>
                                        </p:tav>
                                        <p:tav tm="100000">
                                          <p:val>
                                            <p:strVal val="#ppt_x"/>
                                          </p:val>
                                        </p:tav>
                                      </p:tavLst>
                                    </p:anim>
                                    <p:anim calcmode="lin" valueType="num">
                                      <p:cBhvr>
                                        <p:cTn id="45" dur="1000" fill="hold"/>
                                        <p:tgtEl>
                                          <p:spTgt spid="28"/>
                                        </p:tgtEl>
                                        <p:attrNameLst>
                                          <p:attrName>ppt_y</p:attrName>
                                        </p:attrNameLst>
                                      </p:cBhvr>
                                      <p:tavLst>
                                        <p:tav tm="0">
                                          <p:val>
                                            <p:strVal val="#ppt_y-.1"/>
                                          </p:val>
                                        </p:tav>
                                        <p:tav tm="100000">
                                          <p:val>
                                            <p:strVal val="#ppt_y"/>
                                          </p:val>
                                        </p:tav>
                                      </p:tavLst>
                                    </p:anim>
                                  </p:childTnLst>
                                </p:cTn>
                              </p:par>
                              <p:par>
                                <p:cTn id="46" presetID="47" presetClass="entr" presetSubtype="0" fill="hold" grpId="1" nodeType="withEffect">
                                  <p:stCondLst>
                                    <p:cond delay="0"/>
                                  </p:stCondLst>
                                  <p:childTnLst>
                                    <p:set>
                                      <p:cBhvr>
                                        <p:cTn id="47" dur="1" fill="hold">
                                          <p:stCondLst>
                                            <p:cond delay="0"/>
                                          </p:stCondLst>
                                        </p:cTn>
                                        <p:tgtEl>
                                          <p:spTgt spid="29"/>
                                        </p:tgtEl>
                                        <p:attrNameLst>
                                          <p:attrName>style.visibility</p:attrName>
                                        </p:attrNameLst>
                                      </p:cBhvr>
                                      <p:to>
                                        <p:strVal val="visible"/>
                                      </p:to>
                                    </p:set>
                                    <p:animEffect transition="in" filter="fade">
                                      <p:cBhvr>
                                        <p:cTn id="48" dur="1000"/>
                                        <p:tgtEl>
                                          <p:spTgt spid="29"/>
                                        </p:tgtEl>
                                      </p:cBhvr>
                                    </p:animEffect>
                                    <p:anim calcmode="lin" valueType="num">
                                      <p:cBhvr>
                                        <p:cTn id="49" dur="1000" fill="hold"/>
                                        <p:tgtEl>
                                          <p:spTgt spid="29"/>
                                        </p:tgtEl>
                                        <p:attrNameLst>
                                          <p:attrName>ppt_x</p:attrName>
                                        </p:attrNameLst>
                                      </p:cBhvr>
                                      <p:tavLst>
                                        <p:tav tm="0">
                                          <p:val>
                                            <p:strVal val="#ppt_x"/>
                                          </p:val>
                                        </p:tav>
                                        <p:tav tm="100000">
                                          <p:val>
                                            <p:strVal val="#ppt_x"/>
                                          </p:val>
                                        </p:tav>
                                      </p:tavLst>
                                    </p:anim>
                                    <p:anim calcmode="lin" valueType="num">
                                      <p:cBhvr>
                                        <p:cTn id="50" dur="1000" fill="hold"/>
                                        <p:tgtEl>
                                          <p:spTgt spid="29"/>
                                        </p:tgtEl>
                                        <p:attrNameLst>
                                          <p:attrName>ppt_y</p:attrName>
                                        </p:attrNameLst>
                                      </p:cBhvr>
                                      <p:tavLst>
                                        <p:tav tm="0">
                                          <p:val>
                                            <p:strVal val="#ppt_y-.1"/>
                                          </p:val>
                                        </p:tav>
                                        <p:tav tm="100000">
                                          <p:val>
                                            <p:strVal val="#ppt_y"/>
                                          </p:val>
                                        </p:tav>
                                      </p:tavLst>
                                    </p:anim>
                                  </p:childTnLst>
                                </p:cTn>
                              </p:par>
                              <p:par>
                                <p:cTn id="51" presetID="47" presetClass="entr" presetSubtype="0" fill="hold" grpId="1" nodeType="withEffect">
                                  <p:stCondLst>
                                    <p:cond delay="0"/>
                                  </p:stCondLst>
                                  <p:childTnLst>
                                    <p:set>
                                      <p:cBhvr>
                                        <p:cTn id="52" dur="1" fill="hold">
                                          <p:stCondLst>
                                            <p:cond delay="0"/>
                                          </p:stCondLst>
                                        </p:cTn>
                                        <p:tgtEl>
                                          <p:spTgt spid="79"/>
                                        </p:tgtEl>
                                        <p:attrNameLst>
                                          <p:attrName>style.visibility</p:attrName>
                                        </p:attrNameLst>
                                      </p:cBhvr>
                                      <p:to>
                                        <p:strVal val="visible"/>
                                      </p:to>
                                    </p:set>
                                    <p:animEffect transition="in" filter="fade">
                                      <p:cBhvr>
                                        <p:cTn id="53" dur="1000"/>
                                        <p:tgtEl>
                                          <p:spTgt spid="79"/>
                                        </p:tgtEl>
                                      </p:cBhvr>
                                    </p:animEffect>
                                    <p:anim calcmode="lin" valueType="num">
                                      <p:cBhvr>
                                        <p:cTn id="54" dur="1000" fill="hold"/>
                                        <p:tgtEl>
                                          <p:spTgt spid="79"/>
                                        </p:tgtEl>
                                        <p:attrNameLst>
                                          <p:attrName>ppt_x</p:attrName>
                                        </p:attrNameLst>
                                      </p:cBhvr>
                                      <p:tavLst>
                                        <p:tav tm="0">
                                          <p:val>
                                            <p:strVal val="#ppt_x"/>
                                          </p:val>
                                        </p:tav>
                                        <p:tav tm="100000">
                                          <p:val>
                                            <p:strVal val="#ppt_x"/>
                                          </p:val>
                                        </p:tav>
                                      </p:tavLst>
                                    </p:anim>
                                    <p:anim calcmode="lin" valueType="num">
                                      <p:cBhvr>
                                        <p:cTn id="55" dur="1000" fill="hold"/>
                                        <p:tgtEl>
                                          <p:spTgt spid="79"/>
                                        </p:tgtEl>
                                        <p:attrNameLst>
                                          <p:attrName>ppt_y</p:attrName>
                                        </p:attrNameLst>
                                      </p:cBhvr>
                                      <p:tavLst>
                                        <p:tav tm="0">
                                          <p:val>
                                            <p:strVal val="#ppt_y-.1"/>
                                          </p:val>
                                        </p:tav>
                                        <p:tav tm="100000">
                                          <p:val>
                                            <p:strVal val="#ppt_y"/>
                                          </p:val>
                                        </p:tav>
                                      </p:tavLst>
                                    </p:anim>
                                  </p:childTnLst>
                                </p:cTn>
                              </p:par>
                            </p:childTnLst>
                          </p:cTn>
                        </p:par>
                        <p:par>
                          <p:cTn id="56" fill="hold">
                            <p:stCondLst>
                              <p:cond delay="2000"/>
                            </p:stCondLst>
                            <p:childTnLst>
                              <p:par>
                                <p:cTn id="57" presetID="47" presetClass="entr" presetSubtype="0"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fade">
                                      <p:cBhvr>
                                        <p:cTn id="59" dur="1000"/>
                                        <p:tgtEl>
                                          <p:spTgt spid="21"/>
                                        </p:tgtEl>
                                      </p:cBhvr>
                                    </p:animEffect>
                                    <p:anim calcmode="lin" valueType="num">
                                      <p:cBhvr>
                                        <p:cTn id="60" dur="1000" fill="hold"/>
                                        <p:tgtEl>
                                          <p:spTgt spid="21"/>
                                        </p:tgtEl>
                                        <p:attrNameLst>
                                          <p:attrName>ppt_x</p:attrName>
                                        </p:attrNameLst>
                                      </p:cBhvr>
                                      <p:tavLst>
                                        <p:tav tm="0">
                                          <p:val>
                                            <p:strVal val="#ppt_x"/>
                                          </p:val>
                                        </p:tav>
                                        <p:tav tm="100000">
                                          <p:val>
                                            <p:strVal val="#ppt_x"/>
                                          </p:val>
                                        </p:tav>
                                      </p:tavLst>
                                    </p:anim>
                                    <p:anim calcmode="lin" valueType="num">
                                      <p:cBhvr>
                                        <p:cTn id="61" dur="1000" fill="hold"/>
                                        <p:tgtEl>
                                          <p:spTgt spid="21"/>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fade">
                                      <p:cBhvr>
                                        <p:cTn id="64" dur="1000"/>
                                        <p:tgtEl>
                                          <p:spTgt spid="22"/>
                                        </p:tgtEl>
                                      </p:cBhvr>
                                    </p:animEffect>
                                    <p:anim calcmode="lin" valueType="num">
                                      <p:cBhvr>
                                        <p:cTn id="65" dur="1000" fill="hold"/>
                                        <p:tgtEl>
                                          <p:spTgt spid="22"/>
                                        </p:tgtEl>
                                        <p:attrNameLst>
                                          <p:attrName>ppt_x</p:attrName>
                                        </p:attrNameLst>
                                      </p:cBhvr>
                                      <p:tavLst>
                                        <p:tav tm="0">
                                          <p:val>
                                            <p:strVal val="#ppt_x"/>
                                          </p:val>
                                        </p:tav>
                                        <p:tav tm="100000">
                                          <p:val>
                                            <p:strVal val="#ppt_x"/>
                                          </p:val>
                                        </p:tav>
                                      </p:tavLst>
                                    </p:anim>
                                    <p:anim calcmode="lin" valueType="num">
                                      <p:cBhvr>
                                        <p:cTn id="66" dur="1000" fill="hold"/>
                                        <p:tgtEl>
                                          <p:spTgt spid="22"/>
                                        </p:tgtEl>
                                        <p:attrNameLst>
                                          <p:attrName>ppt_y</p:attrName>
                                        </p:attrNameLst>
                                      </p:cBhvr>
                                      <p:tavLst>
                                        <p:tav tm="0">
                                          <p:val>
                                            <p:strVal val="#ppt_y-.1"/>
                                          </p:val>
                                        </p:tav>
                                        <p:tav tm="100000">
                                          <p:val>
                                            <p:strVal val="#ppt_y"/>
                                          </p:val>
                                        </p:tav>
                                      </p:tavLst>
                                    </p:anim>
                                  </p:childTnLst>
                                </p:cTn>
                              </p:par>
                              <p:par>
                                <p:cTn id="67" presetID="47" presetClass="entr" presetSubtype="0" fill="hold" nodeType="withEffect">
                                  <p:stCondLst>
                                    <p:cond delay="0"/>
                                  </p:stCondLst>
                                  <p:childTnLst>
                                    <p:set>
                                      <p:cBhvr>
                                        <p:cTn id="68" dur="1" fill="hold">
                                          <p:stCondLst>
                                            <p:cond delay="0"/>
                                          </p:stCondLst>
                                        </p:cTn>
                                        <p:tgtEl>
                                          <p:spTgt spid="23"/>
                                        </p:tgtEl>
                                        <p:attrNameLst>
                                          <p:attrName>style.visibility</p:attrName>
                                        </p:attrNameLst>
                                      </p:cBhvr>
                                      <p:to>
                                        <p:strVal val="visible"/>
                                      </p:to>
                                    </p:set>
                                    <p:animEffect transition="in" filter="fade">
                                      <p:cBhvr>
                                        <p:cTn id="69" dur="1000"/>
                                        <p:tgtEl>
                                          <p:spTgt spid="23"/>
                                        </p:tgtEl>
                                      </p:cBhvr>
                                    </p:animEffect>
                                    <p:anim calcmode="lin" valueType="num">
                                      <p:cBhvr>
                                        <p:cTn id="70" dur="1000" fill="hold"/>
                                        <p:tgtEl>
                                          <p:spTgt spid="23"/>
                                        </p:tgtEl>
                                        <p:attrNameLst>
                                          <p:attrName>ppt_x</p:attrName>
                                        </p:attrNameLst>
                                      </p:cBhvr>
                                      <p:tavLst>
                                        <p:tav tm="0">
                                          <p:val>
                                            <p:strVal val="#ppt_x"/>
                                          </p:val>
                                        </p:tav>
                                        <p:tav tm="100000">
                                          <p:val>
                                            <p:strVal val="#ppt_x"/>
                                          </p:val>
                                        </p:tav>
                                      </p:tavLst>
                                    </p:anim>
                                    <p:anim calcmode="lin" valueType="num">
                                      <p:cBhvr>
                                        <p:cTn id="71" dur="1000" fill="hold"/>
                                        <p:tgtEl>
                                          <p:spTgt spid="23"/>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24"/>
                                        </p:tgtEl>
                                        <p:attrNameLst>
                                          <p:attrName>style.visibility</p:attrName>
                                        </p:attrNameLst>
                                      </p:cBhvr>
                                      <p:to>
                                        <p:strVal val="visible"/>
                                      </p:to>
                                    </p:set>
                                    <p:animEffect transition="in" filter="fade">
                                      <p:cBhvr>
                                        <p:cTn id="74" dur="1000"/>
                                        <p:tgtEl>
                                          <p:spTgt spid="24"/>
                                        </p:tgtEl>
                                      </p:cBhvr>
                                    </p:animEffect>
                                    <p:anim calcmode="lin" valueType="num">
                                      <p:cBhvr>
                                        <p:cTn id="75" dur="1000" fill="hold"/>
                                        <p:tgtEl>
                                          <p:spTgt spid="24"/>
                                        </p:tgtEl>
                                        <p:attrNameLst>
                                          <p:attrName>ppt_x</p:attrName>
                                        </p:attrNameLst>
                                      </p:cBhvr>
                                      <p:tavLst>
                                        <p:tav tm="0">
                                          <p:val>
                                            <p:strVal val="#ppt_x"/>
                                          </p:val>
                                        </p:tav>
                                        <p:tav tm="100000">
                                          <p:val>
                                            <p:strVal val="#ppt_x"/>
                                          </p:val>
                                        </p:tav>
                                      </p:tavLst>
                                    </p:anim>
                                    <p:anim calcmode="lin" valueType="num">
                                      <p:cBhvr>
                                        <p:cTn id="76" dur="1000" fill="hold"/>
                                        <p:tgtEl>
                                          <p:spTgt spid="24"/>
                                        </p:tgtEl>
                                        <p:attrNameLst>
                                          <p:attrName>ppt_y</p:attrName>
                                        </p:attrNameLst>
                                      </p:cBhvr>
                                      <p:tavLst>
                                        <p:tav tm="0">
                                          <p:val>
                                            <p:strVal val="#ppt_y-.1"/>
                                          </p:val>
                                        </p:tav>
                                        <p:tav tm="100000">
                                          <p:val>
                                            <p:strVal val="#ppt_y"/>
                                          </p:val>
                                        </p:tav>
                                      </p:tavLst>
                                    </p:anim>
                                  </p:childTnLst>
                                </p:cTn>
                              </p:par>
                              <p:par>
                                <p:cTn id="77" presetID="47" presetClass="entr" presetSubtype="0" fill="hold" grpId="0" nodeType="withEffect">
                                  <p:stCondLst>
                                    <p:cond delay="0"/>
                                  </p:stCondLst>
                                  <p:childTnLst>
                                    <p:set>
                                      <p:cBhvr>
                                        <p:cTn id="78" dur="1" fill="hold">
                                          <p:stCondLst>
                                            <p:cond delay="0"/>
                                          </p:stCondLst>
                                        </p:cTn>
                                        <p:tgtEl>
                                          <p:spTgt spid="80"/>
                                        </p:tgtEl>
                                        <p:attrNameLst>
                                          <p:attrName>style.visibility</p:attrName>
                                        </p:attrNameLst>
                                      </p:cBhvr>
                                      <p:to>
                                        <p:strVal val="visible"/>
                                      </p:to>
                                    </p:set>
                                    <p:animEffect transition="in" filter="fade">
                                      <p:cBhvr>
                                        <p:cTn id="79" dur="1000"/>
                                        <p:tgtEl>
                                          <p:spTgt spid="80"/>
                                        </p:tgtEl>
                                      </p:cBhvr>
                                    </p:animEffect>
                                    <p:anim calcmode="lin" valueType="num">
                                      <p:cBhvr>
                                        <p:cTn id="80" dur="1000" fill="hold"/>
                                        <p:tgtEl>
                                          <p:spTgt spid="80"/>
                                        </p:tgtEl>
                                        <p:attrNameLst>
                                          <p:attrName>ppt_x</p:attrName>
                                        </p:attrNameLst>
                                      </p:cBhvr>
                                      <p:tavLst>
                                        <p:tav tm="0">
                                          <p:val>
                                            <p:strVal val="#ppt_x"/>
                                          </p:val>
                                        </p:tav>
                                        <p:tav tm="100000">
                                          <p:val>
                                            <p:strVal val="#ppt_x"/>
                                          </p:val>
                                        </p:tav>
                                      </p:tavLst>
                                    </p:anim>
                                    <p:anim calcmode="lin" valueType="num">
                                      <p:cBhvr>
                                        <p:cTn id="81" dur="1000" fill="hold"/>
                                        <p:tgtEl>
                                          <p:spTgt spid="8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p:bldP spid="24" grpId="0"/>
      <p:bldP spid="26" grpId="0" animBg="1"/>
      <p:bldP spid="26" grpId="1" animBg="1"/>
      <p:bldP spid="27" grpId="0"/>
      <p:bldP spid="27" grpId="1"/>
      <p:bldP spid="29" grpId="0"/>
      <p:bldP spid="29" grpId="1"/>
      <p:bldP spid="30" grpId="0" animBg="1"/>
      <p:bldP spid="39" grpId="0" animBg="1"/>
      <p:bldP spid="48" grpId="0" animBg="1"/>
      <p:bldP spid="3" grpId="0" animBg="1"/>
      <p:bldP spid="79" grpId="0"/>
      <p:bldP spid="79" grpId="1"/>
      <p:bldP spid="8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 3"/>
          <p:cNvGrpSpPr/>
          <p:nvPr/>
        </p:nvGrpSpPr>
        <p:grpSpPr>
          <a:xfrm>
            <a:off x="-21102" y="2519774"/>
            <a:ext cx="12213103" cy="1296345"/>
            <a:chOff x="-21102" y="2847433"/>
            <a:chExt cx="12213102" cy="1296345"/>
          </a:xfrm>
        </p:grpSpPr>
        <p:sp>
          <p:nvSpPr>
            <p:cNvPr id="51" name="矩形 50"/>
            <p:cNvSpPr/>
            <p:nvPr/>
          </p:nvSpPr>
          <p:spPr>
            <a:xfrm flipH="1">
              <a:off x="0" y="2872348"/>
              <a:ext cx="12192000" cy="1252063"/>
            </a:xfrm>
            <a:prstGeom prst="rect">
              <a:avLst/>
            </a:prstGeom>
            <a:gradFill>
              <a:gsLst>
                <a:gs pos="0">
                  <a:schemeClr val="accent1">
                    <a:lumMod val="5000"/>
                    <a:lumOff val="95000"/>
                    <a:alpha val="0"/>
                  </a:schemeClr>
                </a:gs>
                <a:gs pos="78000">
                  <a:srgbClr val="DC0064"/>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rot="10800000" flipV="1">
              <a:off x="464451" y="2847433"/>
              <a:ext cx="1273995" cy="1291039"/>
            </a:xfrm>
            <a:prstGeom prst="roundRect">
              <a:avLst>
                <a:gd name="adj" fmla="val 5039"/>
              </a:avLst>
            </a:prstGeom>
            <a:solidFill>
              <a:srgbClr val="DC006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r>
                <a:rPr lang="en-US" sz="6000" dirty="0"/>
                <a:t>3</a:t>
              </a:r>
            </a:p>
          </p:txBody>
        </p:sp>
        <p:sp>
          <p:nvSpPr>
            <p:cNvPr id="42" name="文本框 41"/>
            <p:cNvSpPr txBox="1"/>
            <p:nvPr/>
          </p:nvSpPr>
          <p:spPr>
            <a:xfrm>
              <a:off x="9015674" y="3077396"/>
              <a:ext cx="2924810" cy="873125"/>
            </a:xfrm>
            <a:prstGeom prst="rect">
              <a:avLst/>
            </a:prstGeom>
            <a:noFill/>
          </p:spPr>
          <p:txBody>
            <a:bodyPr wrap="none" lIns="91438" tIns="45719" rIns="91438" bIns="45719" rtlCol="0">
              <a:spAutoFit/>
            </a:bodyPr>
            <a:lstStyle/>
            <a:p>
              <a:pPr algn="l"/>
              <a:r>
                <a:rPr lang="zh-CN" altLang="en-US" sz="4800" spc="600" dirty="0">
                  <a:solidFill>
                    <a:schemeClr val="bg1"/>
                  </a:solidFill>
                  <a:latin typeface="微软雅黑" panose="020B0503020204020204" charset="-122"/>
                  <a:ea typeface="微软雅黑" panose="020B0503020204020204" charset="-122"/>
                </a:rPr>
                <a:t>添加标题</a:t>
              </a:r>
            </a:p>
          </p:txBody>
        </p:sp>
        <p:grpSp>
          <p:nvGrpSpPr>
            <p:cNvPr id="3" name="组 2"/>
            <p:cNvGrpSpPr/>
            <p:nvPr/>
          </p:nvGrpSpPr>
          <p:grpSpPr>
            <a:xfrm>
              <a:off x="-21102" y="2858492"/>
              <a:ext cx="242777" cy="1285286"/>
              <a:chOff x="-21102" y="2858492"/>
              <a:chExt cx="242777" cy="1285286"/>
            </a:xfrm>
          </p:grpSpPr>
          <p:sp>
            <p:nvSpPr>
              <p:cNvPr id="46" name="圆角矩形 45"/>
              <p:cNvSpPr/>
              <p:nvPr/>
            </p:nvSpPr>
            <p:spPr>
              <a:xfrm rot="16200000" flipV="1">
                <a:off x="-13338" y="3643334"/>
                <a:ext cx="227250" cy="242777"/>
              </a:xfrm>
              <a:prstGeom prst="roundRect">
                <a:avLst>
                  <a:gd name="adj" fmla="val 5039"/>
                </a:avLst>
              </a:prstGeom>
              <a:solidFill>
                <a:srgbClr val="DC006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rot="16200000" flipV="1">
                <a:off x="-13338" y="3908764"/>
                <a:ext cx="227250" cy="242777"/>
              </a:xfrm>
              <a:prstGeom prst="roundRect">
                <a:avLst>
                  <a:gd name="adj" fmla="val 5039"/>
                </a:avLst>
              </a:prstGeom>
              <a:solidFill>
                <a:srgbClr val="DC006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rot="16200000" flipV="1">
                <a:off x="-13338" y="3122170"/>
                <a:ext cx="227250" cy="242777"/>
              </a:xfrm>
              <a:prstGeom prst="roundRect">
                <a:avLst>
                  <a:gd name="adj" fmla="val 5039"/>
                </a:avLst>
              </a:prstGeom>
              <a:solidFill>
                <a:srgbClr val="DC006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rot="16200000" flipV="1">
                <a:off x="-13338" y="3387600"/>
                <a:ext cx="227250" cy="242777"/>
              </a:xfrm>
              <a:prstGeom prst="roundRect">
                <a:avLst>
                  <a:gd name="adj" fmla="val 5039"/>
                </a:avLst>
              </a:prstGeom>
              <a:solidFill>
                <a:srgbClr val="DC006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rot="16200000" flipV="1">
                <a:off x="-13338" y="2850728"/>
                <a:ext cx="227250" cy="242777"/>
              </a:xfrm>
              <a:prstGeom prst="roundRect">
                <a:avLst>
                  <a:gd name="adj" fmla="val 5039"/>
                </a:avLst>
              </a:prstGeom>
              <a:solidFill>
                <a:srgbClr val="DC006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矩形 52"/>
            <p:cNvSpPr/>
            <p:nvPr/>
          </p:nvSpPr>
          <p:spPr>
            <a:xfrm>
              <a:off x="4804323" y="3264361"/>
              <a:ext cx="4212507" cy="461663"/>
            </a:xfrm>
            <a:prstGeom prst="rect">
              <a:avLst/>
            </a:prstGeom>
          </p:spPr>
          <p:txBody>
            <a:bodyPr wrap="none" lIns="91438" tIns="45719" rIns="91438" bIns="45719">
              <a:spAutoFit/>
            </a:bodyPr>
            <a:lstStyle/>
            <a:p>
              <a:pPr algn="ctr"/>
              <a:r>
                <a:rPr lang="en-US" altLang="zh-CN" sz="2400" dirty="0">
                  <a:solidFill>
                    <a:schemeClr val="bg1"/>
                  </a:solidFill>
                  <a:latin typeface="微软雅黑" panose="020B0503020204020204" charset="-122"/>
                  <a:ea typeface="微软雅黑" panose="020B0503020204020204" charset="-122"/>
                </a:rPr>
                <a:t>RESEARCH BACKGROUNDS</a:t>
              </a:r>
            </a:p>
          </p:txBody>
        </p:sp>
      </p:grpSp>
    </p:spTree>
  </p:cSld>
  <p:clrMapOvr>
    <a:masterClrMapping/>
  </p:clrMapOvr>
  <p:transition advTm="1311">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43"/>
          <p:cNvSpPr/>
          <p:nvPr/>
        </p:nvSpPr>
        <p:spPr>
          <a:xfrm>
            <a:off x="2456365" y="252859"/>
            <a:ext cx="9735639" cy="484285"/>
          </a:xfrm>
          <a:prstGeom prst="rect">
            <a:avLst/>
          </a:prstGeom>
          <a:gradFill>
            <a:gsLst>
              <a:gs pos="0">
                <a:schemeClr val="accent1">
                  <a:lumMod val="5000"/>
                  <a:lumOff val="95000"/>
                  <a:alpha val="0"/>
                </a:schemeClr>
              </a:gs>
              <a:gs pos="78000">
                <a:srgbClr val="DC0064"/>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46" name="文本框 45"/>
          <p:cNvSpPr txBox="1"/>
          <p:nvPr/>
        </p:nvSpPr>
        <p:spPr>
          <a:xfrm>
            <a:off x="647718" y="267582"/>
            <a:ext cx="1705610" cy="481965"/>
          </a:xfrm>
          <a:prstGeom prst="rect">
            <a:avLst/>
          </a:prstGeom>
          <a:noFill/>
        </p:spPr>
        <p:txBody>
          <a:bodyPr wrap="none" lIns="91436" tIns="45718" rIns="91436" bIns="45718" rtlCol="0">
            <a:spAutoFit/>
          </a:bodyPr>
          <a:lstStyle/>
          <a:p>
            <a:pPr algn="l"/>
            <a:r>
              <a:rPr lang="zh-CN" altLang="en-US" sz="2400" spc="600" dirty="0">
                <a:solidFill>
                  <a:schemeClr val="tx2"/>
                </a:solidFill>
                <a:latin typeface="微软雅黑" panose="020B0503020204020204" charset="-122"/>
                <a:ea typeface="微软雅黑" panose="020B0503020204020204" charset="-122"/>
              </a:rPr>
              <a:t>添加标题</a:t>
            </a:r>
          </a:p>
        </p:txBody>
      </p:sp>
      <p:sp>
        <p:nvSpPr>
          <p:cNvPr id="47" name="矩形 46"/>
          <p:cNvSpPr/>
          <p:nvPr/>
        </p:nvSpPr>
        <p:spPr>
          <a:xfrm>
            <a:off x="2607675" y="324999"/>
            <a:ext cx="1953551" cy="384719"/>
          </a:xfrm>
          <a:prstGeom prst="rect">
            <a:avLst/>
          </a:prstGeom>
        </p:spPr>
        <p:txBody>
          <a:bodyPr wrap="none" lIns="91436" tIns="45718" rIns="91436" bIns="45718">
            <a:spAutoFit/>
          </a:bodyPr>
          <a:lstStyle/>
          <a:p>
            <a:pPr algn="ctr"/>
            <a:r>
              <a:rPr lang="en-US" altLang="zh-CN" dirty="0">
                <a:solidFill>
                  <a:schemeClr val="bg1"/>
                </a:solidFill>
                <a:latin typeface="微软雅黑" panose="020B0503020204020204" charset="-122"/>
                <a:ea typeface="微软雅黑" panose="020B0503020204020204" charset="-122"/>
              </a:rPr>
              <a:t>BIBLIOGRAPHY</a:t>
            </a:r>
          </a:p>
        </p:txBody>
      </p:sp>
      <p:grpSp>
        <p:nvGrpSpPr>
          <p:cNvPr id="49" name="组 48"/>
          <p:cNvGrpSpPr/>
          <p:nvPr/>
        </p:nvGrpSpPr>
        <p:grpSpPr>
          <a:xfrm>
            <a:off x="11454130" y="252730"/>
            <a:ext cx="737870" cy="484505"/>
            <a:chOff x="11454105" y="252856"/>
            <a:chExt cx="737892" cy="484288"/>
          </a:xfrm>
          <a:solidFill>
            <a:srgbClr val="DC0064"/>
          </a:solidFill>
        </p:grpSpPr>
        <p:grpSp>
          <p:nvGrpSpPr>
            <p:cNvPr id="51" name="组 50"/>
            <p:cNvGrpSpPr/>
            <p:nvPr/>
          </p:nvGrpSpPr>
          <p:grpSpPr>
            <a:xfrm>
              <a:off x="12039604" y="252856"/>
              <a:ext cx="152393" cy="484287"/>
              <a:chOff x="12039604" y="252856"/>
              <a:chExt cx="152393" cy="484287"/>
            </a:xfrm>
            <a:grpFill/>
          </p:grpSpPr>
          <p:sp>
            <p:nvSpPr>
              <p:cNvPr id="55" name="圆角矩形 54"/>
              <p:cNvSpPr/>
              <p:nvPr/>
            </p:nvSpPr>
            <p:spPr>
              <a:xfrm rot="16200000" flipV="1">
                <a:off x="12072988" y="518121"/>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rot="16200000" flipV="1">
                <a:off x="12072988" y="618134"/>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16200000" flipV="1">
                <a:off x="12072988" y="321750"/>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rot="16200000" flipV="1">
                <a:off x="12072988" y="421763"/>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rot="16200000" flipV="1">
                <a:off x="12072987" y="219473"/>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99"/>
            <p:cNvGrpSpPr/>
            <p:nvPr/>
          </p:nvGrpSpPr>
          <p:grpSpPr>
            <a:xfrm>
              <a:off x="11454105" y="252857"/>
              <a:ext cx="491115" cy="484287"/>
              <a:chOff x="1528923" y="220268"/>
              <a:chExt cx="1284096" cy="1266241"/>
            </a:xfrm>
            <a:grpFill/>
          </p:grpSpPr>
          <p:sp>
            <p:nvSpPr>
              <p:cNvPr id="53" name="圆角矩形 52"/>
              <p:cNvSpPr/>
              <p:nvPr/>
            </p:nvSpPr>
            <p:spPr>
              <a:xfrm rot="16200000" flipV="1">
                <a:off x="1537850" y="211341"/>
                <a:ext cx="1266241" cy="1284096"/>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96"/>
              <p:cNvSpPr/>
              <p:nvPr/>
            </p:nvSpPr>
            <p:spPr bwMode="auto">
              <a:xfrm>
                <a:off x="1804148" y="499514"/>
                <a:ext cx="733647" cy="707752"/>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grpSp>
      </p:grpSp>
      <p:pic>
        <p:nvPicPr>
          <p:cNvPr id="2" name="图片 1" descr="Z0005"/>
          <p:cNvPicPr>
            <a:picLocks noChangeAspect="1"/>
          </p:cNvPicPr>
          <p:nvPr/>
        </p:nvPicPr>
        <p:blipFill>
          <a:blip r:embed="rId2"/>
          <a:stretch>
            <a:fillRect/>
          </a:stretch>
        </p:blipFill>
        <p:spPr>
          <a:xfrm>
            <a:off x="-142240" y="27305"/>
            <a:ext cx="986155" cy="878205"/>
          </a:xfrm>
          <a:prstGeom prst="rect">
            <a:avLst/>
          </a:prstGeom>
        </p:spPr>
      </p:pic>
      <p:sp>
        <p:nvSpPr>
          <p:cNvPr id="3" name="Freeform 5"/>
          <p:cNvSpPr/>
          <p:nvPr userDrawn="1"/>
        </p:nvSpPr>
        <p:spPr bwMode="auto">
          <a:xfrm>
            <a:off x="9703198" y="2970854"/>
            <a:ext cx="499685" cy="1039972"/>
          </a:xfrm>
          <a:custGeom>
            <a:avLst/>
            <a:gdLst>
              <a:gd name="T0" fmla="*/ 280 w 280"/>
              <a:gd name="T1" fmla="*/ 278 h 862"/>
              <a:gd name="T2" fmla="*/ 280 w 280"/>
              <a:gd name="T3" fmla="*/ 862 h 862"/>
              <a:gd name="T4" fmla="*/ 0 w 280"/>
              <a:gd name="T5" fmla="*/ 582 h 862"/>
              <a:gd name="T6" fmla="*/ 0 w 280"/>
              <a:gd name="T7" fmla="*/ 0 h 862"/>
              <a:gd name="T8" fmla="*/ 3 w 280"/>
              <a:gd name="T9" fmla="*/ 0 h 862"/>
              <a:gd name="T10" fmla="*/ 280 w 280"/>
              <a:gd name="T11" fmla="*/ 278 h 862"/>
            </a:gdLst>
            <a:ahLst/>
            <a:cxnLst>
              <a:cxn ang="0">
                <a:pos x="T0" y="T1"/>
              </a:cxn>
              <a:cxn ang="0">
                <a:pos x="T2" y="T3"/>
              </a:cxn>
              <a:cxn ang="0">
                <a:pos x="T4" y="T5"/>
              </a:cxn>
              <a:cxn ang="0">
                <a:pos x="T6" y="T7"/>
              </a:cxn>
              <a:cxn ang="0">
                <a:pos x="T8" y="T9"/>
              </a:cxn>
              <a:cxn ang="0">
                <a:pos x="T10" y="T11"/>
              </a:cxn>
            </a:cxnLst>
            <a:rect l="0" t="0" r="r" b="b"/>
            <a:pathLst>
              <a:path w="280" h="862">
                <a:moveTo>
                  <a:pt x="280" y="278"/>
                </a:moveTo>
                <a:lnTo>
                  <a:pt x="280" y="862"/>
                </a:lnTo>
                <a:lnTo>
                  <a:pt x="0" y="582"/>
                </a:lnTo>
                <a:lnTo>
                  <a:pt x="0" y="0"/>
                </a:lnTo>
                <a:lnTo>
                  <a:pt x="3" y="0"/>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latin typeface="Roboto Light" panose="02000000000000000000" pitchFamily="2" charset="0"/>
              <a:ea typeface="Roboto Light" panose="02000000000000000000" pitchFamily="2" charset="0"/>
            </a:endParaRPr>
          </a:p>
        </p:txBody>
      </p:sp>
      <p:sp>
        <p:nvSpPr>
          <p:cNvPr id="6" name="Freeform 8"/>
          <p:cNvSpPr/>
          <p:nvPr userDrawn="1"/>
        </p:nvSpPr>
        <p:spPr bwMode="auto">
          <a:xfrm>
            <a:off x="8172018" y="2970854"/>
            <a:ext cx="501471" cy="1354859"/>
          </a:xfrm>
          <a:custGeom>
            <a:avLst/>
            <a:gdLst>
              <a:gd name="T0" fmla="*/ 281 w 281"/>
              <a:gd name="T1" fmla="*/ 278 h 1123"/>
              <a:gd name="T2" fmla="*/ 281 w 281"/>
              <a:gd name="T3" fmla="*/ 1123 h 1123"/>
              <a:gd name="T4" fmla="*/ 0 w 281"/>
              <a:gd name="T5" fmla="*/ 842 h 1123"/>
              <a:gd name="T6" fmla="*/ 0 w 281"/>
              <a:gd name="T7" fmla="*/ 0 h 1123"/>
              <a:gd name="T8" fmla="*/ 279 w 281"/>
              <a:gd name="T9" fmla="*/ 278 h 1123"/>
              <a:gd name="T10" fmla="*/ 281 w 281"/>
              <a:gd name="T11" fmla="*/ 278 h 1123"/>
            </a:gdLst>
            <a:ahLst/>
            <a:cxnLst>
              <a:cxn ang="0">
                <a:pos x="T0" y="T1"/>
              </a:cxn>
              <a:cxn ang="0">
                <a:pos x="T2" y="T3"/>
              </a:cxn>
              <a:cxn ang="0">
                <a:pos x="T4" y="T5"/>
              </a:cxn>
              <a:cxn ang="0">
                <a:pos x="T6" y="T7"/>
              </a:cxn>
              <a:cxn ang="0">
                <a:pos x="T8" y="T9"/>
              </a:cxn>
              <a:cxn ang="0">
                <a:pos x="T10" y="T11"/>
              </a:cxn>
            </a:cxnLst>
            <a:rect l="0" t="0" r="r" b="b"/>
            <a:pathLst>
              <a:path w="281" h="1123">
                <a:moveTo>
                  <a:pt x="281" y="278"/>
                </a:moveTo>
                <a:lnTo>
                  <a:pt x="281" y="1123"/>
                </a:lnTo>
                <a:lnTo>
                  <a:pt x="0" y="842"/>
                </a:lnTo>
                <a:lnTo>
                  <a:pt x="0" y="0"/>
                </a:lnTo>
                <a:lnTo>
                  <a:pt x="279" y="278"/>
                </a:lnTo>
                <a:lnTo>
                  <a:pt x="281"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latin typeface="Roboto Light" panose="02000000000000000000" pitchFamily="2" charset="0"/>
              <a:ea typeface="Roboto Light" panose="02000000000000000000" pitchFamily="2" charset="0"/>
            </a:endParaRPr>
          </a:p>
        </p:txBody>
      </p:sp>
      <p:sp>
        <p:nvSpPr>
          <p:cNvPr id="8" name="Freeform 10"/>
          <p:cNvSpPr/>
          <p:nvPr userDrawn="1"/>
        </p:nvSpPr>
        <p:spPr bwMode="auto">
          <a:xfrm>
            <a:off x="6642622" y="2970854"/>
            <a:ext cx="501471" cy="1354859"/>
          </a:xfrm>
          <a:custGeom>
            <a:avLst/>
            <a:gdLst>
              <a:gd name="T0" fmla="*/ 281 w 281"/>
              <a:gd name="T1" fmla="*/ 278 h 1123"/>
              <a:gd name="T2" fmla="*/ 281 w 281"/>
              <a:gd name="T3" fmla="*/ 1123 h 1123"/>
              <a:gd name="T4" fmla="*/ 0 w 281"/>
              <a:gd name="T5" fmla="*/ 842 h 1123"/>
              <a:gd name="T6" fmla="*/ 0 w 281"/>
              <a:gd name="T7" fmla="*/ 0 h 1123"/>
              <a:gd name="T8" fmla="*/ 278 w 281"/>
              <a:gd name="T9" fmla="*/ 278 h 1123"/>
              <a:gd name="T10" fmla="*/ 281 w 281"/>
              <a:gd name="T11" fmla="*/ 278 h 1123"/>
            </a:gdLst>
            <a:ahLst/>
            <a:cxnLst>
              <a:cxn ang="0">
                <a:pos x="T0" y="T1"/>
              </a:cxn>
              <a:cxn ang="0">
                <a:pos x="T2" y="T3"/>
              </a:cxn>
              <a:cxn ang="0">
                <a:pos x="T4" y="T5"/>
              </a:cxn>
              <a:cxn ang="0">
                <a:pos x="T6" y="T7"/>
              </a:cxn>
              <a:cxn ang="0">
                <a:pos x="T8" y="T9"/>
              </a:cxn>
              <a:cxn ang="0">
                <a:pos x="T10" y="T11"/>
              </a:cxn>
            </a:cxnLst>
            <a:rect l="0" t="0" r="r" b="b"/>
            <a:pathLst>
              <a:path w="281" h="1123">
                <a:moveTo>
                  <a:pt x="281" y="278"/>
                </a:moveTo>
                <a:lnTo>
                  <a:pt x="281" y="1123"/>
                </a:lnTo>
                <a:lnTo>
                  <a:pt x="0" y="842"/>
                </a:lnTo>
                <a:lnTo>
                  <a:pt x="0" y="0"/>
                </a:lnTo>
                <a:lnTo>
                  <a:pt x="278" y="278"/>
                </a:lnTo>
                <a:lnTo>
                  <a:pt x="281"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latin typeface="Roboto Light" panose="02000000000000000000" pitchFamily="2" charset="0"/>
              <a:ea typeface="Roboto Light" panose="02000000000000000000" pitchFamily="2" charset="0"/>
            </a:endParaRPr>
          </a:p>
        </p:txBody>
      </p:sp>
      <p:sp>
        <p:nvSpPr>
          <p:cNvPr id="10" name="Freeform 12"/>
          <p:cNvSpPr/>
          <p:nvPr userDrawn="1"/>
        </p:nvSpPr>
        <p:spPr bwMode="auto">
          <a:xfrm>
            <a:off x="5113226" y="2970854"/>
            <a:ext cx="499685" cy="1354859"/>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latin typeface="Roboto Light" panose="02000000000000000000" pitchFamily="2" charset="0"/>
              <a:ea typeface="Roboto Light" panose="02000000000000000000" pitchFamily="2" charset="0"/>
            </a:endParaRPr>
          </a:p>
        </p:txBody>
      </p:sp>
      <p:sp>
        <p:nvSpPr>
          <p:cNvPr id="12" name="Freeform 14"/>
          <p:cNvSpPr/>
          <p:nvPr userDrawn="1"/>
        </p:nvSpPr>
        <p:spPr bwMode="auto">
          <a:xfrm>
            <a:off x="3583830" y="2970854"/>
            <a:ext cx="499685" cy="1354859"/>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latin typeface="Roboto Light" panose="02000000000000000000" pitchFamily="2" charset="0"/>
              <a:ea typeface="Roboto Light" panose="02000000000000000000" pitchFamily="2" charset="0"/>
            </a:endParaRPr>
          </a:p>
        </p:txBody>
      </p:sp>
      <p:sp>
        <p:nvSpPr>
          <p:cNvPr id="14" name="Freeform 16"/>
          <p:cNvSpPr/>
          <p:nvPr userDrawn="1"/>
        </p:nvSpPr>
        <p:spPr bwMode="auto">
          <a:xfrm>
            <a:off x="2054434" y="2970854"/>
            <a:ext cx="499685" cy="1354859"/>
          </a:xfrm>
          <a:custGeom>
            <a:avLst/>
            <a:gdLst>
              <a:gd name="T0" fmla="*/ 280 w 280"/>
              <a:gd name="T1" fmla="*/ 278 h 1123"/>
              <a:gd name="T2" fmla="*/ 280 w 280"/>
              <a:gd name="T3" fmla="*/ 1123 h 1123"/>
              <a:gd name="T4" fmla="*/ 0 w 280"/>
              <a:gd name="T5" fmla="*/ 842 h 1123"/>
              <a:gd name="T6" fmla="*/ 0 w 280"/>
              <a:gd name="T7" fmla="*/ 0 h 1123"/>
              <a:gd name="T8" fmla="*/ 278 w 280"/>
              <a:gd name="T9" fmla="*/ 278 h 1123"/>
              <a:gd name="T10" fmla="*/ 280 w 280"/>
              <a:gd name="T11" fmla="*/ 278 h 1123"/>
            </a:gdLst>
            <a:ahLst/>
            <a:cxnLst>
              <a:cxn ang="0">
                <a:pos x="T0" y="T1"/>
              </a:cxn>
              <a:cxn ang="0">
                <a:pos x="T2" y="T3"/>
              </a:cxn>
              <a:cxn ang="0">
                <a:pos x="T4" y="T5"/>
              </a:cxn>
              <a:cxn ang="0">
                <a:pos x="T6" y="T7"/>
              </a:cxn>
              <a:cxn ang="0">
                <a:pos x="T8" y="T9"/>
              </a:cxn>
              <a:cxn ang="0">
                <a:pos x="T10" y="T11"/>
              </a:cxn>
            </a:cxnLst>
            <a:rect l="0" t="0" r="r" b="b"/>
            <a:pathLst>
              <a:path w="280" h="1123">
                <a:moveTo>
                  <a:pt x="280" y="278"/>
                </a:moveTo>
                <a:lnTo>
                  <a:pt x="280" y="1123"/>
                </a:lnTo>
                <a:lnTo>
                  <a:pt x="0" y="842"/>
                </a:lnTo>
                <a:lnTo>
                  <a:pt x="0" y="0"/>
                </a:lnTo>
                <a:lnTo>
                  <a:pt x="278" y="278"/>
                </a:lnTo>
                <a:lnTo>
                  <a:pt x="280" y="278"/>
                </a:lnTo>
                <a:close/>
              </a:path>
            </a:pathLst>
          </a:custGeom>
          <a:solidFill>
            <a:schemeClr val="bg1">
              <a:lumMod val="8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latin typeface="Roboto Light" panose="02000000000000000000" pitchFamily="2" charset="0"/>
              <a:ea typeface="Roboto Light" panose="02000000000000000000" pitchFamily="2" charset="0"/>
            </a:endParaRPr>
          </a:p>
        </p:txBody>
      </p:sp>
      <p:sp>
        <p:nvSpPr>
          <p:cNvPr id="15" name="Freeform 17"/>
          <p:cNvSpPr/>
          <p:nvPr userDrawn="1"/>
        </p:nvSpPr>
        <p:spPr bwMode="auto">
          <a:xfrm>
            <a:off x="10202884" y="3145791"/>
            <a:ext cx="1101093" cy="1024288"/>
          </a:xfrm>
          <a:custGeom>
            <a:avLst/>
            <a:gdLst>
              <a:gd name="T0" fmla="*/ 210 w 617"/>
              <a:gd name="T1" fmla="*/ 849 h 849"/>
              <a:gd name="T2" fmla="*/ 210 w 617"/>
              <a:gd name="T3" fmla="*/ 717 h 849"/>
              <a:gd name="T4" fmla="*/ 0 w 617"/>
              <a:gd name="T5" fmla="*/ 717 h 849"/>
              <a:gd name="T6" fmla="*/ 0 w 617"/>
              <a:gd name="T7" fmla="*/ 133 h 849"/>
              <a:gd name="T8" fmla="*/ 210 w 617"/>
              <a:gd name="T9" fmla="*/ 133 h 849"/>
              <a:gd name="T10" fmla="*/ 210 w 617"/>
              <a:gd name="T11" fmla="*/ 0 h 849"/>
              <a:gd name="T12" fmla="*/ 617 w 617"/>
              <a:gd name="T13" fmla="*/ 424 h 849"/>
              <a:gd name="T14" fmla="*/ 210 w 617"/>
              <a:gd name="T15" fmla="*/ 849 h 84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7" h="849">
                <a:moveTo>
                  <a:pt x="210" y="849"/>
                </a:moveTo>
                <a:lnTo>
                  <a:pt x="210" y="717"/>
                </a:lnTo>
                <a:lnTo>
                  <a:pt x="0" y="717"/>
                </a:lnTo>
                <a:lnTo>
                  <a:pt x="0" y="133"/>
                </a:lnTo>
                <a:lnTo>
                  <a:pt x="210" y="133"/>
                </a:lnTo>
                <a:lnTo>
                  <a:pt x="210" y="0"/>
                </a:lnTo>
                <a:lnTo>
                  <a:pt x="617" y="424"/>
                </a:lnTo>
                <a:lnTo>
                  <a:pt x="210" y="849"/>
                </a:lnTo>
                <a:close/>
              </a:path>
            </a:pathLst>
          </a:custGeom>
          <a:gradFill>
            <a:gsLst>
              <a:gs pos="0">
                <a:schemeClr val="accent1">
                  <a:lumMod val="5000"/>
                  <a:lumOff val="95000"/>
                  <a:alpha val="0"/>
                </a:schemeClr>
              </a:gs>
              <a:gs pos="78000">
                <a:srgbClr val="DC0064"/>
              </a:gs>
            </a:gsLst>
            <a:lin ang="10800000" scaled="0"/>
          </a:gradFill>
          <a:ln>
            <a:noFill/>
          </a:ln>
        </p:spPr>
        <p:txBody>
          <a:bodyPr vert="horz" wrap="square" lIns="121920" tIns="60960" rIns="121920" bIns="60960" numCol="1" anchor="t" anchorCtr="0" compatLnSpc="1"/>
          <a:lstStyle/>
          <a:p>
            <a:endParaRPr lang="en-US" sz="2400">
              <a:latin typeface="Roboto Light" panose="02000000000000000000" pitchFamily="2" charset="0"/>
              <a:ea typeface="Roboto Light" panose="02000000000000000000" pitchFamily="2" charset="0"/>
            </a:endParaRPr>
          </a:p>
        </p:txBody>
      </p:sp>
      <p:grpSp>
        <p:nvGrpSpPr>
          <p:cNvPr id="36" name="组合 35"/>
          <p:cNvGrpSpPr/>
          <p:nvPr/>
        </p:nvGrpSpPr>
        <p:grpSpPr>
          <a:xfrm>
            <a:off x="912024" y="2970854"/>
            <a:ext cx="1279553" cy="1350033"/>
            <a:chOff x="882491" y="2261909"/>
            <a:chExt cx="959665" cy="1012525"/>
          </a:xfrm>
        </p:grpSpPr>
        <p:sp>
          <p:nvSpPr>
            <p:cNvPr id="13" name="Freeform 15"/>
            <p:cNvSpPr/>
            <p:nvPr userDrawn="1"/>
          </p:nvSpPr>
          <p:spPr bwMode="auto">
            <a:xfrm>
              <a:off x="967016" y="2261909"/>
              <a:ext cx="772282" cy="1012525"/>
            </a:xfrm>
            <a:custGeom>
              <a:avLst/>
              <a:gdLst>
                <a:gd name="T0" fmla="*/ 577 w 577"/>
                <a:gd name="T1" fmla="*/ 0 h 1119"/>
                <a:gd name="T2" fmla="*/ 577 w 577"/>
                <a:gd name="T3" fmla="*/ 1119 h 1119"/>
                <a:gd name="T4" fmla="*/ 288 w 577"/>
                <a:gd name="T5" fmla="*/ 840 h 1119"/>
                <a:gd name="T6" fmla="*/ 0 w 577"/>
                <a:gd name="T7" fmla="*/ 1118 h 1119"/>
                <a:gd name="T8" fmla="*/ 0 w 577"/>
                <a:gd name="T9" fmla="*/ 0 h 1119"/>
                <a:gd name="T10" fmla="*/ 577 w 577"/>
                <a:gd name="T11" fmla="*/ 0 h 1119"/>
              </a:gdLst>
              <a:ahLst/>
              <a:cxnLst>
                <a:cxn ang="0">
                  <a:pos x="T0" y="T1"/>
                </a:cxn>
                <a:cxn ang="0">
                  <a:pos x="T2" y="T3"/>
                </a:cxn>
                <a:cxn ang="0">
                  <a:pos x="T4" y="T5"/>
                </a:cxn>
                <a:cxn ang="0">
                  <a:pos x="T6" y="T7"/>
                </a:cxn>
                <a:cxn ang="0">
                  <a:pos x="T8" y="T9"/>
                </a:cxn>
                <a:cxn ang="0">
                  <a:pos x="T10" y="T11"/>
                </a:cxn>
              </a:cxnLst>
              <a:rect l="0" t="0" r="r" b="b"/>
              <a:pathLst>
                <a:path w="577" h="1119">
                  <a:moveTo>
                    <a:pt x="577" y="0"/>
                  </a:moveTo>
                  <a:lnTo>
                    <a:pt x="577" y="1119"/>
                  </a:lnTo>
                  <a:lnTo>
                    <a:pt x="288" y="840"/>
                  </a:lnTo>
                  <a:lnTo>
                    <a:pt x="0" y="1118"/>
                  </a:lnTo>
                  <a:lnTo>
                    <a:pt x="0" y="0"/>
                  </a:lnTo>
                  <a:lnTo>
                    <a:pt x="577" y="0"/>
                  </a:lnTo>
                  <a:close/>
                </a:path>
              </a:pathLst>
            </a:custGeom>
            <a:gradFill>
              <a:gsLst>
                <a:gs pos="0">
                  <a:schemeClr val="accent1">
                    <a:lumMod val="5000"/>
                    <a:lumOff val="95000"/>
                    <a:alpha val="0"/>
                  </a:schemeClr>
                </a:gs>
                <a:gs pos="78000">
                  <a:srgbClr val="DC0064"/>
                </a:gs>
              </a:gsLst>
              <a:lin ang="10800000" scaled="0"/>
            </a:gra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en-US" sz="2400">
                <a:latin typeface="Roboto Light" panose="02000000000000000000" pitchFamily="2" charset="0"/>
                <a:ea typeface="Roboto Light" panose="02000000000000000000" pitchFamily="2" charset="0"/>
              </a:endParaRPr>
            </a:p>
          </p:txBody>
        </p:sp>
        <p:sp>
          <p:nvSpPr>
            <p:cNvPr id="16" name="Text Placeholder 59"/>
            <p:cNvSpPr txBox="1"/>
            <p:nvPr/>
          </p:nvSpPr>
          <p:spPr>
            <a:xfrm>
              <a:off x="882491" y="2383410"/>
              <a:ext cx="959665" cy="677314"/>
            </a:xfrm>
            <a:prstGeom prst="rect">
              <a:avLst/>
            </a:prstGeom>
          </p:spPr>
          <p:txBody>
            <a:bodyPr anchor="ctr">
              <a:noAutofit/>
            </a:bodyPr>
            <a:lstStyle>
              <a:lvl1pPr marL="0" indent="0" algn="ctr" defTabSz="914400" rtl="0" eaLnBrk="1" latinLnBrk="0" hangingPunct="1">
                <a:spcBef>
                  <a:spcPct val="20000"/>
                </a:spcBef>
                <a:buFont typeface="Arial" panose="020B0604020202020204"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665" dirty="0" smtClean="0">
                  <a:latin typeface="微软雅黑" panose="020B0503020204020204" charset="-122"/>
                  <a:ea typeface="微软雅黑" panose="020B0503020204020204" charset="-122"/>
                </a:rPr>
                <a:t>2015</a:t>
              </a:r>
              <a:endParaRPr lang="en-US" sz="2665" dirty="0">
                <a:latin typeface="微软雅黑" panose="020B0503020204020204" charset="-122"/>
                <a:ea typeface="微软雅黑" panose="020B0503020204020204" charset="-122"/>
              </a:endParaRPr>
            </a:p>
          </p:txBody>
        </p:sp>
      </p:grpSp>
      <p:grpSp>
        <p:nvGrpSpPr>
          <p:cNvPr id="37" name="组合 36"/>
          <p:cNvGrpSpPr/>
          <p:nvPr/>
        </p:nvGrpSpPr>
        <p:grpSpPr>
          <a:xfrm>
            <a:off x="2441420" y="2970854"/>
            <a:ext cx="1279553" cy="1354859"/>
            <a:chOff x="2029538" y="2261909"/>
            <a:chExt cx="959665" cy="1016144"/>
          </a:xfrm>
        </p:grpSpPr>
        <p:sp>
          <p:nvSpPr>
            <p:cNvPr id="11" name="Rectangle 13"/>
            <p:cNvSpPr>
              <a:spLocks noChangeArrowheads="1"/>
            </p:cNvSpPr>
            <p:nvPr userDrawn="1"/>
          </p:nvSpPr>
          <p:spPr bwMode="auto">
            <a:xfrm>
              <a:off x="2114063" y="2261909"/>
              <a:ext cx="772282" cy="1016144"/>
            </a:xfrm>
            <a:prstGeom prst="rect">
              <a:avLst/>
            </a:prstGeom>
            <a:solidFill>
              <a:srgbClr val="DC006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latin typeface="Roboto Light" panose="02000000000000000000" pitchFamily="2" charset="0"/>
                <a:ea typeface="Roboto Light" panose="02000000000000000000" pitchFamily="2" charset="0"/>
              </a:endParaRPr>
            </a:p>
          </p:txBody>
        </p:sp>
        <p:sp>
          <p:nvSpPr>
            <p:cNvPr id="17" name="Text Placeholder 59"/>
            <p:cNvSpPr txBox="1"/>
            <p:nvPr/>
          </p:nvSpPr>
          <p:spPr>
            <a:xfrm>
              <a:off x="2029538" y="2383410"/>
              <a:ext cx="959665" cy="677314"/>
            </a:xfrm>
            <a:prstGeom prst="rect">
              <a:avLst/>
            </a:prstGeom>
          </p:spPr>
          <p:txBody>
            <a:bodyPr anchor="ctr">
              <a:noAutofit/>
            </a:bodyPr>
            <a:lstStyle>
              <a:lvl1pPr marL="0" indent="0" algn="ctr" defTabSz="914400" rtl="0" eaLnBrk="1" latinLnBrk="0" hangingPunct="1">
                <a:spcBef>
                  <a:spcPct val="20000"/>
                </a:spcBef>
                <a:buFont typeface="Arial" panose="020B0604020202020204"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665" smtClean="0">
                  <a:latin typeface="微软雅黑" panose="020B0503020204020204" charset="-122"/>
                  <a:ea typeface="微软雅黑" panose="020B0503020204020204" charset="-122"/>
                </a:rPr>
                <a:t>2016</a:t>
              </a:r>
              <a:endParaRPr lang="en-US" sz="2665" dirty="0">
                <a:latin typeface="微软雅黑" panose="020B0503020204020204" charset="-122"/>
                <a:ea typeface="微软雅黑" panose="020B0503020204020204" charset="-122"/>
              </a:endParaRPr>
            </a:p>
          </p:txBody>
        </p:sp>
      </p:grpSp>
      <p:grpSp>
        <p:nvGrpSpPr>
          <p:cNvPr id="38" name="组合 37"/>
          <p:cNvGrpSpPr/>
          <p:nvPr/>
        </p:nvGrpSpPr>
        <p:grpSpPr>
          <a:xfrm>
            <a:off x="3970816" y="2970854"/>
            <a:ext cx="1279553" cy="1354859"/>
            <a:chOff x="3176585" y="2261909"/>
            <a:chExt cx="959665" cy="1016144"/>
          </a:xfrm>
        </p:grpSpPr>
        <p:sp>
          <p:nvSpPr>
            <p:cNvPr id="9" name="Rectangle 11"/>
            <p:cNvSpPr>
              <a:spLocks noChangeArrowheads="1"/>
            </p:cNvSpPr>
            <p:nvPr userDrawn="1"/>
          </p:nvSpPr>
          <p:spPr bwMode="auto">
            <a:xfrm>
              <a:off x="3261110" y="2261909"/>
              <a:ext cx="772282" cy="1016144"/>
            </a:xfrm>
            <a:prstGeom prst="rect">
              <a:avLst/>
            </a:prstGeom>
            <a:gradFill>
              <a:gsLst>
                <a:gs pos="0">
                  <a:schemeClr val="accent1">
                    <a:lumMod val="5000"/>
                    <a:lumOff val="95000"/>
                    <a:alpha val="0"/>
                  </a:schemeClr>
                </a:gs>
                <a:gs pos="78000">
                  <a:srgbClr val="DC0064"/>
                </a:gs>
              </a:gsLst>
              <a:lin ang="10800000"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latin typeface="Roboto Light" panose="02000000000000000000" pitchFamily="2" charset="0"/>
                <a:ea typeface="Roboto Light" panose="02000000000000000000" pitchFamily="2" charset="0"/>
              </a:endParaRPr>
            </a:p>
          </p:txBody>
        </p:sp>
        <p:sp>
          <p:nvSpPr>
            <p:cNvPr id="18" name="Text Placeholder 59"/>
            <p:cNvSpPr txBox="1"/>
            <p:nvPr/>
          </p:nvSpPr>
          <p:spPr>
            <a:xfrm>
              <a:off x="3176585" y="2383410"/>
              <a:ext cx="959665" cy="677314"/>
            </a:xfrm>
            <a:prstGeom prst="rect">
              <a:avLst/>
            </a:prstGeom>
          </p:spPr>
          <p:txBody>
            <a:bodyPr anchor="ctr">
              <a:noAutofit/>
            </a:bodyPr>
            <a:lstStyle>
              <a:lvl1pPr marL="0" indent="0" algn="ctr" defTabSz="914400" rtl="0" eaLnBrk="1" latinLnBrk="0" hangingPunct="1">
                <a:spcBef>
                  <a:spcPct val="20000"/>
                </a:spcBef>
                <a:buFont typeface="Arial" panose="020B0604020202020204"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665" dirty="0" smtClean="0">
                  <a:latin typeface="微软雅黑" panose="020B0503020204020204" charset="-122"/>
                  <a:ea typeface="微软雅黑" panose="020B0503020204020204" charset="-122"/>
                </a:rPr>
                <a:t>2017</a:t>
              </a:r>
              <a:endParaRPr lang="en-US" sz="2665" dirty="0">
                <a:latin typeface="微软雅黑" panose="020B0503020204020204" charset="-122"/>
                <a:ea typeface="微软雅黑" panose="020B0503020204020204" charset="-122"/>
              </a:endParaRPr>
            </a:p>
          </p:txBody>
        </p:sp>
      </p:grpSp>
      <p:grpSp>
        <p:nvGrpSpPr>
          <p:cNvPr id="39" name="组合 38"/>
          <p:cNvGrpSpPr/>
          <p:nvPr/>
        </p:nvGrpSpPr>
        <p:grpSpPr>
          <a:xfrm>
            <a:off x="5500212" y="2970854"/>
            <a:ext cx="1279553" cy="1354859"/>
            <a:chOff x="4323632" y="2261909"/>
            <a:chExt cx="959665" cy="1016144"/>
          </a:xfrm>
        </p:grpSpPr>
        <p:sp>
          <p:nvSpPr>
            <p:cNvPr id="7" name="Rectangle 9"/>
            <p:cNvSpPr>
              <a:spLocks noChangeArrowheads="1"/>
            </p:cNvSpPr>
            <p:nvPr userDrawn="1"/>
          </p:nvSpPr>
          <p:spPr bwMode="auto">
            <a:xfrm>
              <a:off x="4408157" y="2261909"/>
              <a:ext cx="772282" cy="1016144"/>
            </a:xfrm>
            <a:prstGeom prst="rect">
              <a:avLst/>
            </a:prstGeom>
            <a:solidFill>
              <a:srgbClr val="DC006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latin typeface="Roboto Light" panose="02000000000000000000" pitchFamily="2" charset="0"/>
                <a:ea typeface="Roboto Light" panose="02000000000000000000" pitchFamily="2" charset="0"/>
              </a:endParaRPr>
            </a:p>
          </p:txBody>
        </p:sp>
        <p:sp>
          <p:nvSpPr>
            <p:cNvPr id="19" name="Text Placeholder 59"/>
            <p:cNvSpPr txBox="1"/>
            <p:nvPr/>
          </p:nvSpPr>
          <p:spPr>
            <a:xfrm>
              <a:off x="4323632" y="2383410"/>
              <a:ext cx="959665" cy="677314"/>
            </a:xfrm>
            <a:prstGeom prst="rect">
              <a:avLst/>
            </a:prstGeom>
          </p:spPr>
          <p:txBody>
            <a:bodyPr anchor="ctr">
              <a:noAutofit/>
            </a:bodyPr>
            <a:lstStyle>
              <a:lvl1pPr marL="0" indent="0" algn="ctr" defTabSz="914400" rtl="0" eaLnBrk="1" latinLnBrk="0" hangingPunct="1">
                <a:spcBef>
                  <a:spcPct val="20000"/>
                </a:spcBef>
                <a:buFont typeface="Arial" panose="020B0604020202020204" pitchFamily="34" charset="0"/>
                <a:buNone/>
                <a:defRPr sz="2000" b="0" kern="1200">
                  <a:solidFill>
                    <a:schemeClr val="accent5"/>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665" dirty="0" smtClean="0">
                  <a:solidFill>
                    <a:schemeClr val="bg1"/>
                  </a:solidFill>
                  <a:latin typeface="微软雅黑" panose="020B0503020204020204" charset="-122"/>
                  <a:ea typeface="微软雅黑" panose="020B0503020204020204" charset="-122"/>
                </a:rPr>
                <a:t>2018</a:t>
              </a:r>
              <a:endParaRPr lang="en-US" sz="2665" dirty="0">
                <a:solidFill>
                  <a:schemeClr val="bg1"/>
                </a:solidFill>
                <a:latin typeface="微软雅黑" panose="020B0503020204020204" charset="-122"/>
                <a:ea typeface="微软雅黑" panose="020B0503020204020204" charset="-122"/>
              </a:endParaRPr>
            </a:p>
          </p:txBody>
        </p:sp>
      </p:grpSp>
      <p:grpSp>
        <p:nvGrpSpPr>
          <p:cNvPr id="40" name="组合 39"/>
          <p:cNvGrpSpPr/>
          <p:nvPr/>
        </p:nvGrpSpPr>
        <p:grpSpPr>
          <a:xfrm>
            <a:off x="7026246" y="2970854"/>
            <a:ext cx="1279553" cy="1354859"/>
            <a:chOff x="5468157" y="2261909"/>
            <a:chExt cx="959665" cy="1016144"/>
          </a:xfrm>
        </p:grpSpPr>
        <p:sp>
          <p:nvSpPr>
            <p:cNvPr id="5" name="Rectangle 7"/>
            <p:cNvSpPr>
              <a:spLocks noChangeArrowheads="1"/>
            </p:cNvSpPr>
            <p:nvPr userDrawn="1"/>
          </p:nvSpPr>
          <p:spPr bwMode="auto">
            <a:xfrm>
              <a:off x="5556542" y="2261909"/>
              <a:ext cx="770944" cy="1016144"/>
            </a:xfrm>
            <a:prstGeom prst="rect">
              <a:avLst/>
            </a:prstGeom>
            <a:gradFill>
              <a:gsLst>
                <a:gs pos="0">
                  <a:schemeClr val="accent1">
                    <a:lumMod val="5000"/>
                    <a:lumOff val="95000"/>
                    <a:alpha val="0"/>
                  </a:schemeClr>
                </a:gs>
                <a:gs pos="78000">
                  <a:srgbClr val="DC0064"/>
                </a:gs>
              </a:gsLst>
              <a:lin ang="10800000"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latin typeface="Roboto Light" panose="02000000000000000000" pitchFamily="2" charset="0"/>
                <a:ea typeface="Roboto Light" panose="02000000000000000000" pitchFamily="2" charset="0"/>
              </a:endParaRPr>
            </a:p>
          </p:txBody>
        </p:sp>
        <p:sp>
          <p:nvSpPr>
            <p:cNvPr id="20" name="Text Placeholder 59"/>
            <p:cNvSpPr txBox="1"/>
            <p:nvPr/>
          </p:nvSpPr>
          <p:spPr>
            <a:xfrm>
              <a:off x="5468157" y="2383410"/>
              <a:ext cx="959665" cy="677314"/>
            </a:xfrm>
            <a:prstGeom prst="rect">
              <a:avLst/>
            </a:prstGeom>
          </p:spPr>
          <p:txBody>
            <a:bodyPr anchor="ctr">
              <a:noAutofit/>
            </a:bodyPr>
            <a:lstStyle>
              <a:lvl1pPr marL="0" indent="0" algn="ctr" defTabSz="914400" rtl="0" eaLnBrk="1" latinLnBrk="0" hangingPunct="1">
                <a:spcBef>
                  <a:spcPct val="20000"/>
                </a:spcBef>
                <a:buFont typeface="Arial" panose="020B0604020202020204"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665" smtClean="0">
                  <a:latin typeface="微软雅黑" panose="020B0503020204020204" charset="-122"/>
                  <a:ea typeface="微软雅黑" panose="020B0503020204020204" charset="-122"/>
                </a:rPr>
                <a:t>2019</a:t>
              </a:r>
              <a:endParaRPr lang="en-US" sz="2665" dirty="0">
                <a:latin typeface="微软雅黑" panose="020B0503020204020204" charset="-122"/>
                <a:ea typeface="微软雅黑" panose="020B0503020204020204" charset="-122"/>
              </a:endParaRPr>
            </a:p>
          </p:txBody>
        </p:sp>
      </p:grpSp>
      <p:grpSp>
        <p:nvGrpSpPr>
          <p:cNvPr id="41" name="组合 40"/>
          <p:cNvGrpSpPr/>
          <p:nvPr/>
        </p:nvGrpSpPr>
        <p:grpSpPr>
          <a:xfrm>
            <a:off x="8560788" y="2970854"/>
            <a:ext cx="1279553" cy="1354859"/>
            <a:chOff x="6619064" y="2261909"/>
            <a:chExt cx="959665" cy="1016144"/>
          </a:xfrm>
        </p:grpSpPr>
        <p:sp>
          <p:nvSpPr>
            <p:cNvPr id="4" name="Rectangle 6"/>
            <p:cNvSpPr>
              <a:spLocks noChangeArrowheads="1"/>
            </p:cNvSpPr>
            <p:nvPr userDrawn="1"/>
          </p:nvSpPr>
          <p:spPr bwMode="auto">
            <a:xfrm>
              <a:off x="6703589" y="2261909"/>
              <a:ext cx="772282" cy="1016144"/>
            </a:xfrm>
            <a:prstGeom prst="rect">
              <a:avLst/>
            </a:prstGeom>
            <a:solidFill>
              <a:srgbClr val="DC006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endParaRPr lang="en-US" sz="2400">
                <a:latin typeface="Roboto Light" panose="02000000000000000000" pitchFamily="2" charset="0"/>
                <a:ea typeface="Roboto Light" panose="02000000000000000000" pitchFamily="2" charset="0"/>
              </a:endParaRPr>
            </a:p>
          </p:txBody>
        </p:sp>
        <p:sp>
          <p:nvSpPr>
            <p:cNvPr id="21" name="Text Placeholder 59"/>
            <p:cNvSpPr txBox="1"/>
            <p:nvPr/>
          </p:nvSpPr>
          <p:spPr>
            <a:xfrm>
              <a:off x="6619064" y="2383410"/>
              <a:ext cx="959665" cy="677314"/>
            </a:xfrm>
            <a:prstGeom prst="rect">
              <a:avLst/>
            </a:prstGeom>
          </p:spPr>
          <p:txBody>
            <a:bodyPr anchor="ctr">
              <a:noAutofit/>
            </a:bodyPr>
            <a:lstStyle>
              <a:lvl1pPr marL="0" indent="0" algn="ctr" defTabSz="914400" rtl="0" eaLnBrk="1" latinLnBrk="0" hangingPunct="1">
                <a:spcBef>
                  <a:spcPct val="20000"/>
                </a:spcBef>
                <a:buFont typeface="Arial" panose="020B0604020202020204" pitchFamily="34" charset="0"/>
                <a:buNone/>
                <a:defRPr sz="2000" b="0" kern="1200">
                  <a:solidFill>
                    <a:schemeClr val="bg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en-US" sz="2665" smtClean="0">
                  <a:latin typeface="微软雅黑" panose="020B0503020204020204" charset="-122"/>
                  <a:ea typeface="微软雅黑" panose="020B0503020204020204" charset="-122"/>
                </a:rPr>
                <a:t>2020</a:t>
              </a:r>
              <a:endParaRPr lang="en-US" sz="2665" dirty="0">
                <a:latin typeface="微软雅黑" panose="020B0503020204020204" charset="-122"/>
                <a:ea typeface="微软雅黑" panose="020B0503020204020204" charset="-122"/>
              </a:endParaRPr>
            </a:p>
          </p:txBody>
        </p:sp>
      </p:grpSp>
      <p:sp>
        <p:nvSpPr>
          <p:cNvPr id="22" name="Text Placeholder 59"/>
          <p:cNvSpPr txBox="1"/>
          <p:nvPr/>
        </p:nvSpPr>
        <p:spPr>
          <a:xfrm>
            <a:off x="2554119" y="4660123"/>
            <a:ext cx="2559105" cy="1248139"/>
          </a:xfrm>
          <a:prstGeom prst="rect">
            <a:avLst/>
          </a:prstGeom>
        </p:spPr>
        <p:txBody>
          <a:bodyPr anchor="t">
            <a:noAutofit/>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600" b="1" dirty="0">
                <a:solidFill>
                  <a:schemeClr val="tx1"/>
                </a:solidFill>
                <a:latin typeface="微软雅黑" panose="020B0503020204020204" charset="-122"/>
                <a:ea typeface="微软雅黑" panose="020B0503020204020204" charset="-122"/>
                <a:sym typeface="微软雅黑" panose="020B0503020204020204" charset="-122"/>
              </a:rPr>
              <a:t>添加标题内容</a:t>
            </a:r>
          </a:p>
          <a:p>
            <a:r>
              <a:rPr lang="zh-CN" altLang="en-US" sz="1335" dirty="0" smtClean="0">
                <a:solidFill>
                  <a:schemeClr val="tx1"/>
                </a:solidFill>
                <a:latin typeface="微软雅黑" panose="020B0503020204020204" charset="-122"/>
                <a:ea typeface="微软雅黑" panose="020B0503020204020204" charset="-122"/>
              </a:rPr>
              <a:t>详</a:t>
            </a:r>
            <a:r>
              <a:rPr lang="zh-CN" altLang="en-US" sz="1335" dirty="0">
                <a:solidFill>
                  <a:schemeClr val="tx1"/>
                </a:solidFill>
                <a:latin typeface="微软雅黑" panose="020B0503020204020204" charset="-122"/>
                <a:ea typeface="微软雅黑" panose="020B0503020204020204" charset="-122"/>
              </a:rPr>
              <a:t>写内容</a:t>
            </a:r>
            <a:r>
              <a:rPr lang="en-US" altLang="zh-CN" sz="1335" dirty="0">
                <a:solidFill>
                  <a:schemeClr val="tx1"/>
                </a:solidFill>
                <a:latin typeface="微软雅黑" panose="020B0503020204020204" charset="-122"/>
                <a:ea typeface="微软雅黑" panose="020B0503020204020204" charset="-122"/>
              </a:rPr>
              <a:t>……</a:t>
            </a:r>
            <a:r>
              <a:rPr lang="zh-CN" altLang="en-US" sz="1335" dirty="0">
                <a:solidFill>
                  <a:schemeClr val="tx1"/>
                </a:solidFill>
                <a:latin typeface="微软雅黑" panose="020B0503020204020204" charset="-122"/>
                <a:ea typeface="微软雅黑" panose="020B0503020204020204" charset="-122"/>
              </a:rPr>
              <a:t>点击输入本栏的具体文字，简明扼要的说明分项内容，此为概念图解，请根据您的具体内容酌情修改。</a:t>
            </a:r>
          </a:p>
        </p:txBody>
      </p:sp>
      <p:cxnSp>
        <p:nvCxnSpPr>
          <p:cNvPr id="23" name="Straight Connector 54"/>
          <p:cNvCxnSpPr/>
          <p:nvPr/>
        </p:nvCxnSpPr>
        <p:spPr>
          <a:xfrm>
            <a:off x="2554120" y="4318574"/>
            <a:ext cx="0" cy="146566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4" name="Text Placeholder 59"/>
          <p:cNvSpPr txBox="1"/>
          <p:nvPr/>
        </p:nvSpPr>
        <p:spPr>
          <a:xfrm>
            <a:off x="5612154" y="4660123"/>
            <a:ext cx="2559105" cy="1248139"/>
          </a:xfrm>
          <a:prstGeom prst="rect">
            <a:avLst/>
          </a:prstGeom>
        </p:spPr>
        <p:txBody>
          <a:bodyPr anchor="t">
            <a:noAutofit/>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600" b="1" dirty="0">
                <a:solidFill>
                  <a:schemeClr val="tx1"/>
                </a:solidFill>
                <a:latin typeface="微软雅黑" panose="020B0503020204020204" charset="-122"/>
                <a:ea typeface="微软雅黑" panose="020B0503020204020204" charset="-122"/>
                <a:sym typeface="微软雅黑" panose="020B0503020204020204" charset="-122"/>
              </a:rPr>
              <a:t>添加标题内容</a:t>
            </a:r>
          </a:p>
          <a:p>
            <a:r>
              <a:rPr lang="zh-CN" altLang="en-US" sz="1335" dirty="0" smtClean="0">
                <a:solidFill>
                  <a:schemeClr val="tx1"/>
                </a:solidFill>
                <a:latin typeface="微软雅黑" panose="020B0503020204020204" charset="-122"/>
                <a:ea typeface="微软雅黑" panose="020B0503020204020204" charset="-122"/>
              </a:rPr>
              <a:t>详</a:t>
            </a:r>
            <a:r>
              <a:rPr lang="zh-CN" altLang="en-US" sz="1335" dirty="0">
                <a:solidFill>
                  <a:schemeClr val="tx1"/>
                </a:solidFill>
                <a:latin typeface="微软雅黑" panose="020B0503020204020204" charset="-122"/>
                <a:ea typeface="微软雅黑" panose="020B0503020204020204" charset="-122"/>
              </a:rPr>
              <a:t>写内容</a:t>
            </a:r>
            <a:r>
              <a:rPr lang="en-US" altLang="zh-CN" sz="1335" dirty="0">
                <a:solidFill>
                  <a:schemeClr val="tx1"/>
                </a:solidFill>
                <a:latin typeface="微软雅黑" panose="020B0503020204020204" charset="-122"/>
                <a:ea typeface="微软雅黑" panose="020B0503020204020204" charset="-122"/>
              </a:rPr>
              <a:t>……</a:t>
            </a:r>
            <a:r>
              <a:rPr lang="zh-CN" altLang="en-US" sz="1335" dirty="0">
                <a:solidFill>
                  <a:schemeClr val="tx1"/>
                </a:solidFill>
                <a:latin typeface="微软雅黑" panose="020B0503020204020204" charset="-122"/>
                <a:ea typeface="微软雅黑" panose="020B0503020204020204" charset="-122"/>
              </a:rPr>
              <a:t>点击输入本栏的具体文字，简明扼要的说明分项内容，此为概念图解，请根据您的具体内容酌情修改。</a:t>
            </a:r>
          </a:p>
        </p:txBody>
      </p:sp>
      <p:cxnSp>
        <p:nvCxnSpPr>
          <p:cNvPr id="25" name="Straight Connector 56"/>
          <p:cNvCxnSpPr/>
          <p:nvPr/>
        </p:nvCxnSpPr>
        <p:spPr>
          <a:xfrm>
            <a:off x="5612155" y="4318574"/>
            <a:ext cx="0" cy="146566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6" name="Text Placeholder 59"/>
          <p:cNvSpPr txBox="1"/>
          <p:nvPr/>
        </p:nvSpPr>
        <p:spPr>
          <a:xfrm>
            <a:off x="8673487" y="4660123"/>
            <a:ext cx="2559105" cy="1248139"/>
          </a:xfrm>
          <a:prstGeom prst="rect">
            <a:avLst/>
          </a:prstGeom>
        </p:spPr>
        <p:txBody>
          <a:bodyPr anchor="t">
            <a:noAutofit/>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600" b="1" dirty="0">
                <a:solidFill>
                  <a:schemeClr val="tx1"/>
                </a:solidFill>
                <a:latin typeface="微软雅黑" panose="020B0503020204020204" charset="-122"/>
                <a:ea typeface="微软雅黑" panose="020B0503020204020204" charset="-122"/>
                <a:sym typeface="微软雅黑" panose="020B0503020204020204" charset="-122"/>
              </a:rPr>
              <a:t>添加标题内容</a:t>
            </a:r>
          </a:p>
          <a:p>
            <a:r>
              <a:rPr lang="zh-CN" altLang="en-US" sz="1335" dirty="0" smtClean="0">
                <a:solidFill>
                  <a:schemeClr val="tx1"/>
                </a:solidFill>
                <a:latin typeface="微软雅黑" panose="020B0503020204020204" charset="-122"/>
                <a:ea typeface="微软雅黑" panose="020B0503020204020204" charset="-122"/>
              </a:rPr>
              <a:t>详</a:t>
            </a:r>
            <a:r>
              <a:rPr lang="zh-CN" altLang="en-US" sz="1335" dirty="0">
                <a:solidFill>
                  <a:schemeClr val="tx1"/>
                </a:solidFill>
                <a:latin typeface="微软雅黑" panose="020B0503020204020204" charset="-122"/>
                <a:ea typeface="微软雅黑" panose="020B0503020204020204" charset="-122"/>
              </a:rPr>
              <a:t>写内容</a:t>
            </a:r>
            <a:r>
              <a:rPr lang="en-US" altLang="zh-CN" sz="1335" dirty="0">
                <a:solidFill>
                  <a:schemeClr val="tx1"/>
                </a:solidFill>
                <a:latin typeface="微软雅黑" panose="020B0503020204020204" charset="-122"/>
                <a:ea typeface="微软雅黑" panose="020B0503020204020204" charset="-122"/>
              </a:rPr>
              <a:t>……</a:t>
            </a:r>
            <a:r>
              <a:rPr lang="zh-CN" altLang="en-US" sz="1335" dirty="0">
                <a:solidFill>
                  <a:schemeClr val="tx1"/>
                </a:solidFill>
                <a:latin typeface="微软雅黑" panose="020B0503020204020204" charset="-122"/>
                <a:ea typeface="微软雅黑" panose="020B0503020204020204" charset="-122"/>
              </a:rPr>
              <a:t>点击输入本栏的具体文字，简明扼要的说明分项内容，此为概念图解，请根据您的具体内容酌情修改。</a:t>
            </a:r>
          </a:p>
        </p:txBody>
      </p:sp>
      <p:cxnSp>
        <p:nvCxnSpPr>
          <p:cNvPr id="27" name="Straight Connector 58"/>
          <p:cNvCxnSpPr/>
          <p:nvPr/>
        </p:nvCxnSpPr>
        <p:spPr>
          <a:xfrm>
            <a:off x="8673488" y="4318574"/>
            <a:ext cx="0" cy="146566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8" name="Text Placeholder 59"/>
          <p:cNvSpPr txBox="1"/>
          <p:nvPr/>
        </p:nvSpPr>
        <p:spPr>
          <a:xfrm>
            <a:off x="1024723" y="1416963"/>
            <a:ext cx="2559105" cy="1248139"/>
          </a:xfrm>
          <a:prstGeom prst="rect">
            <a:avLst/>
          </a:prstGeom>
        </p:spPr>
        <p:txBody>
          <a:bodyPr anchor="t">
            <a:noAutofit/>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600" b="1" dirty="0">
                <a:solidFill>
                  <a:schemeClr val="tx1"/>
                </a:solidFill>
                <a:latin typeface="微软雅黑" panose="020B0503020204020204" charset="-122"/>
                <a:ea typeface="微软雅黑" panose="020B0503020204020204" charset="-122"/>
                <a:sym typeface="微软雅黑" panose="020B0503020204020204" charset="-122"/>
              </a:rPr>
              <a:t>添加标题内容</a:t>
            </a:r>
          </a:p>
          <a:p>
            <a:r>
              <a:rPr lang="zh-CN" altLang="en-US" sz="1335" dirty="0" smtClean="0">
                <a:solidFill>
                  <a:schemeClr val="tx1"/>
                </a:solidFill>
                <a:latin typeface="微软雅黑" panose="020B0503020204020204" charset="-122"/>
                <a:ea typeface="微软雅黑" panose="020B0503020204020204" charset="-122"/>
              </a:rPr>
              <a:t>详</a:t>
            </a:r>
            <a:r>
              <a:rPr lang="zh-CN" altLang="en-US" sz="1335" dirty="0">
                <a:solidFill>
                  <a:schemeClr val="tx1"/>
                </a:solidFill>
                <a:latin typeface="微软雅黑" panose="020B0503020204020204" charset="-122"/>
                <a:ea typeface="微软雅黑" panose="020B0503020204020204" charset="-122"/>
              </a:rPr>
              <a:t>写内容</a:t>
            </a:r>
            <a:r>
              <a:rPr lang="en-US" altLang="zh-CN" sz="1335" dirty="0">
                <a:solidFill>
                  <a:schemeClr val="tx1"/>
                </a:solidFill>
                <a:latin typeface="微软雅黑" panose="020B0503020204020204" charset="-122"/>
                <a:ea typeface="微软雅黑" panose="020B0503020204020204" charset="-122"/>
              </a:rPr>
              <a:t>……</a:t>
            </a:r>
            <a:r>
              <a:rPr lang="zh-CN" altLang="en-US" sz="1335" dirty="0">
                <a:solidFill>
                  <a:schemeClr val="tx1"/>
                </a:solidFill>
                <a:latin typeface="微软雅黑" panose="020B0503020204020204" charset="-122"/>
                <a:ea typeface="微软雅黑" panose="020B0503020204020204" charset="-122"/>
              </a:rPr>
              <a:t>点击输入本栏的具体文字，简明扼要的说明分项内容，此为概念图解，请根据您的具体内容酌情修改。</a:t>
            </a:r>
          </a:p>
        </p:txBody>
      </p:sp>
      <p:sp>
        <p:nvSpPr>
          <p:cNvPr id="29" name="Text Placeholder 59"/>
          <p:cNvSpPr txBox="1"/>
          <p:nvPr/>
        </p:nvSpPr>
        <p:spPr>
          <a:xfrm>
            <a:off x="4082758" y="1416963"/>
            <a:ext cx="2559105" cy="1248139"/>
          </a:xfrm>
          <a:prstGeom prst="rect">
            <a:avLst/>
          </a:prstGeom>
        </p:spPr>
        <p:txBody>
          <a:bodyPr anchor="t">
            <a:noAutofit/>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600" b="1" dirty="0">
                <a:solidFill>
                  <a:schemeClr val="tx1"/>
                </a:solidFill>
                <a:latin typeface="微软雅黑" panose="020B0503020204020204" charset="-122"/>
                <a:ea typeface="微软雅黑" panose="020B0503020204020204" charset="-122"/>
                <a:sym typeface="微软雅黑" panose="020B0503020204020204" charset="-122"/>
              </a:rPr>
              <a:t>添加标题内容</a:t>
            </a:r>
          </a:p>
          <a:p>
            <a:r>
              <a:rPr lang="zh-CN" altLang="en-US" sz="1335" dirty="0" smtClean="0">
                <a:solidFill>
                  <a:schemeClr val="tx1"/>
                </a:solidFill>
                <a:latin typeface="微软雅黑" panose="020B0503020204020204" charset="-122"/>
                <a:ea typeface="微软雅黑" panose="020B0503020204020204" charset="-122"/>
              </a:rPr>
              <a:t>详</a:t>
            </a:r>
            <a:r>
              <a:rPr lang="zh-CN" altLang="en-US" sz="1335" dirty="0">
                <a:solidFill>
                  <a:schemeClr val="tx1"/>
                </a:solidFill>
                <a:latin typeface="微软雅黑" panose="020B0503020204020204" charset="-122"/>
                <a:ea typeface="微软雅黑" panose="020B0503020204020204" charset="-122"/>
              </a:rPr>
              <a:t>写内容</a:t>
            </a:r>
            <a:r>
              <a:rPr lang="en-US" altLang="zh-CN" sz="1335" dirty="0">
                <a:solidFill>
                  <a:schemeClr val="tx1"/>
                </a:solidFill>
                <a:latin typeface="微软雅黑" panose="020B0503020204020204" charset="-122"/>
                <a:ea typeface="微软雅黑" panose="020B0503020204020204" charset="-122"/>
              </a:rPr>
              <a:t>……</a:t>
            </a:r>
            <a:r>
              <a:rPr lang="zh-CN" altLang="en-US" sz="1335" dirty="0">
                <a:solidFill>
                  <a:schemeClr val="tx1"/>
                </a:solidFill>
                <a:latin typeface="微软雅黑" panose="020B0503020204020204" charset="-122"/>
                <a:ea typeface="微软雅黑" panose="020B0503020204020204" charset="-122"/>
              </a:rPr>
              <a:t>点击输入本栏的具体文字，简明扼要的说明分项内容，此为概念图解，请根据您的具体内容酌情修改。</a:t>
            </a:r>
          </a:p>
        </p:txBody>
      </p:sp>
      <p:sp>
        <p:nvSpPr>
          <p:cNvPr id="30" name="Text Placeholder 59"/>
          <p:cNvSpPr txBox="1"/>
          <p:nvPr/>
        </p:nvSpPr>
        <p:spPr>
          <a:xfrm>
            <a:off x="7144091" y="1416963"/>
            <a:ext cx="2559105" cy="1248139"/>
          </a:xfrm>
          <a:prstGeom prst="rect">
            <a:avLst/>
          </a:prstGeom>
        </p:spPr>
        <p:txBody>
          <a:bodyPr anchor="t">
            <a:noAutofit/>
          </a:bodyPr>
          <a:lstStyle>
            <a:lvl1pPr marL="0" indent="0" algn="l" defTabSz="914400" rtl="0" eaLnBrk="1" latinLnBrk="0" hangingPunct="1">
              <a:spcBef>
                <a:spcPct val="20000"/>
              </a:spcBef>
              <a:buFont typeface="Arial" panose="020B0604020202020204" pitchFamily="34" charset="0"/>
              <a:buNone/>
              <a:defRPr sz="1800" b="0" kern="1200">
                <a:solidFill>
                  <a:schemeClr val="tx1"/>
                </a:solidFill>
                <a:latin typeface="Roboto Light" panose="02000000000000000000" pitchFamily="2" charset="0"/>
                <a:ea typeface="Roboto Light" panose="02000000000000000000" pitchFamily="2" charset="0"/>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r>
              <a:rPr lang="zh-CN" altLang="en-US" sz="1600" b="1" dirty="0">
                <a:solidFill>
                  <a:schemeClr val="tx1"/>
                </a:solidFill>
                <a:latin typeface="微软雅黑" panose="020B0503020204020204" charset="-122"/>
                <a:ea typeface="微软雅黑" panose="020B0503020204020204" charset="-122"/>
                <a:sym typeface="微软雅黑" panose="020B0503020204020204" charset="-122"/>
              </a:rPr>
              <a:t>添加标题内容</a:t>
            </a:r>
          </a:p>
          <a:p>
            <a:r>
              <a:rPr lang="zh-CN" altLang="en-US" sz="1335" dirty="0" smtClean="0">
                <a:solidFill>
                  <a:schemeClr val="tx1"/>
                </a:solidFill>
                <a:latin typeface="微软雅黑" panose="020B0503020204020204" charset="-122"/>
                <a:ea typeface="微软雅黑" panose="020B0503020204020204" charset="-122"/>
              </a:rPr>
              <a:t>详</a:t>
            </a:r>
            <a:r>
              <a:rPr lang="zh-CN" altLang="en-US" sz="1335" dirty="0">
                <a:solidFill>
                  <a:schemeClr val="tx1"/>
                </a:solidFill>
                <a:latin typeface="微软雅黑" panose="020B0503020204020204" charset="-122"/>
                <a:ea typeface="微软雅黑" panose="020B0503020204020204" charset="-122"/>
              </a:rPr>
              <a:t>写内容</a:t>
            </a:r>
            <a:r>
              <a:rPr lang="en-US" altLang="zh-CN" sz="1335" dirty="0">
                <a:solidFill>
                  <a:schemeClr val="tx1"/>
                </a:solidFill>
                <a:latin typeface="微软雅黑" panose="020B0503020204020204" charset="-122"/>
                <a:ea typeface="微软雅黑" panose="020B0503020204020204" charset="-122"/>
              </a:rPr>
              <a:t>……</a:t>
            </a:r>
            <a:r>
              <a:rPr lang="zh-CN" altLang="en-US" sz="1335" dirty="0">
                <a:solidFill>
                  <a:schemeClr val="tx1"/>
                </a:solidFill>
                <a:latin typeface="微软雅黑" panose="020B0503020204020204" charset="-122"/>
                <a:ea typeface="微软雅黑" panose="020B0503020204020204" charset="-122"/>
              </a:rPr>
              <a:t>点击输入本栏的具体文字，简明扼要的说明分项内容，此为概念图解，请根据您的具体内容酌情修改。</a:t>
            </a:r>
          </a:p>
        </p:txBody>
      </p:sp>
      <p:cxnSp>
        <p:nvCxnSpPr>
          <p:cNvPr id="31" name="Straight Connector 62"/>
          <p:cNvCxnSpPr/>
          <p:nvPr/>
        </p:nvCxnSpPr>
        <p:spPr>
          <a:xfrm>
            <a:off x="1035268" y="1512974"/>
            <a:ext cx="0" cy="146566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63"/>
          <p:cNvCxnSpPr/>
          <p:nvPr/>
        </p:nvCxnSpPr>
        <p:spPr>
          <a:xfrm>
            <a:off x="4092868" y="1512974"/>
            <a:ext cx="0" cy="146566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3" name="Straight Connector 64"/>
          <p:cNvCxnSpPr/>
          <p:nvPr/>
        </p:nvCxnSpPr>
        <p:spPr>
          <a:xfrm>
            <a:off x="7148500" y="1512974"/>
            <a:ext cx="0" cy="1465668"/>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advTm="11544">
    <p:checke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300"/>
                                        <p:tgtEl>
                                          <p:spTgt spid="3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300"/>
                                        <p:tgtEl>
                                          <p:spTgt spid="14"/>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down)">
                                      <p:cBhvr>
                                        <p:cTn id="15" dur="300"/>
                                        <p:tgtEl>
                                          <p:spTgt spid="37"/>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300"/>
                                        <p:tgtEl>
                                          <p:spTgt spid="12"/>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down)">
                                      <p:cBhvr>
                                        <p:cTn id="23" dur="300"/>
                                        <p:tgtEl>
                                          <p:spTgt spid="38"/>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300"/>
                                        <p:tgtEl>
                                          <p:spTgt spid="10"/>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wipe(down)">
                                      <p:cBhvr>
                                        <p:cTn id="31" dur="300"/>
                                        <p:tgtEl>
                                          <p:spTgt spid="39"/>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300"/>
                                        <p:tgtEl>
                                          <p:spTgt spid="8"/>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wipe(down)">
                                      <p:cBhvr>
                                        <p:cTn id="39" dur="300"/>
                                        <p:tgtEl>
                                          <p:spTgt spid="40"/>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wipe(left)">
                                      <p:cBhvr>
                                        <p:cTn id="43" dur="300"/>
                                        <p:tgtEl>
                                          <p:spTgt spid="6"/>
                                        </p:tgtEl>
                                      </p:cBhvr>
                                    </p:animEffect>
                                  </p:childTnLst>
                                </p:cTn>
                              </p:par>
                            </p:childTnLst>
                          </p:cTn>
                        </p:par>
                        <p:par>
                          <p:cTn id="44" fill="hold">
                            <p:stCondLst>
                              <p:cond delay="5000"/>
                            </p:stCondLst>
                            <p:childTnLst>
                              <p:par>
                                <p:cTn id="45" presetID="22" presetClass="entr" presetSubtype="4" fill="hold" nodeType="after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wipe(down)">
                                      <p:cBhvr>
                                        <p:cTn id="47" dur="300"/>
                                        <p:tgtEl>
                                          <p:spTgt spid="41"/>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wipe(left)">
                                      <p:cBhvr>
                                        <p:cTn id="51" dur="300"/>
                                        <p:tgtEl>
                                          <p:spTgt spid="3"/>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left)">
                                      <p:cBhvr>
                                        <p:cTn id="55" dur="300"/>
                                        <p:tgtEl>
                                          <p:spTgt spid="15"/>
                                        </p:tgtEl>
                                      </p:cBhvr>
                                    </p:animEffect>
                                  </p:childTnLst>
                                </p:cTn>
                              </p:par>
                            </p:childTnLst>
                          </p:cTn>
                        </p:par>
                        <p:par>
                          <p:cTn id="56" fill="hold">
                            <p:stCondLst>
                              <p:cond delay="6500"/>
                            </p:stCondLst>
                            <p:childTnLst>
                              <p:par>
                                <p:cTn id="57" presetID="22" presetClass="entr" presetSubtype="4" fill="hold" nodeType="after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wipe(down)">
                                      <p:cBhvr>
                                        <p:cTn id="59" dur="500"/>
                                        <p:tgtEl>
                                          <p:spTgt spid="31"/>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wipe(left)">
                                      <p:cBhvr>
                                        <p:cTn id="63" dur="500"/>
                                        <p:tgtEl>
                                          <p:spTgt spid="28"/>
                                        </p:tgtEl>
                                      </p:cBhvr>
                                    </p:animEffect>
                                  </p:childTnLst>
                                </p:cTn>
                              </p:par>
                            </p:childTnLst>
                          </p:cTn>
                        </p:par>
                        <p:par>
                          <p:cTn id="64" fill="hold">
                            <p:stCondLst>
                              <p:cond delay="7500"/>
                            </p:stCondLst>
                            <p:childTnLst>
                              <p:par>
                                <p:cTn id="65" presetID="22" presetClass="entr" presetSubtype="1" fill="hold" nodeType="afterEffect">
                                  <p:stCondLst>
                                    <p:cond delay="0"/>
                                  </p:stCondLst>
                                  <p:childTnLst>
                                    <p:set>
                                      <p:cBhvr>
                                        <p:cTn id="66" dur="1" fill="hold">
                                          <p:stCondLst>
                                            <p:cond delay="0"/>
                                          </p:stCondLst>
                                        </p:cTn>
                                        <p:tgtEl>
                                          <p:spTgt spid="23"/>
                                        </p:tgtEl>
                                        <p:attrNameLst>
                                          <p:attrName>style.visibility</p:attrName>
                                        </p:attrNameLst>
                                      </p:cBhvr>
                                      <p:to>
                                        <p:strVal val="visible"/>
                                      </p:to>
                                    </p:set>
                                    <p:animEffect transition="in" filter="wipe(up)">
                                      <p:cBhvr>
                                        <p:cTn id="67" dur="500"/>
                                        <p:tgtEl>
                                          <p:spTgt spid="23"/>
                                        </p:tgtEl>
                                      </p:cBhvr>
                                    </p:animEffect>
                                  </p:childTnLst>
                                </p:cTn>
                              </p:par>
                            </p:childTnLst>
                          </p:cTn>
                        </p:par>
                        <p:par>
                          <p:cTn id="68" fill="hold">
                            <p:stCondLst>
                              <p:cond delay="8000"/>
                            </p:stCondLst>
                            <p:childTnLst>
                              <p:par>
                                <p:cTn id="69" presetID="22" presetClass="entr" presetSubtype="8" fill="hold" grpId="0" nodeType="after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wipe(left)">
                                      <p:cBhvr>
                                        <p:cTn id="71" dur="500"/>
                                        <p:tgtEl>
                                          <p:spTgt spid="22"/>
                                        </p:tgtEl>
                                      </p:cBhvr>
                                    </p:animEffect>
                                  </p:childTnLst>
                                </p:cTn>
                              </p:par>
                            </p:childTnLst>
                          </p:cTn>
                        </p:par>
                        <p:par>
                          <p:cTn id="72" fill="hold">
                            <p:stCondLst>
                              <p:cond delay="8500"/>
                            </p:stCondLst>
                            <p:childTnLst>
                              <p:par>
                                <p:cTn id="73" presetID="22" presetClass="entr" presetSubtype="4" fill="hold" nodeType="afterEffect">
                                  <p:stCondLst>
                                    <p:cond delay="0"/>
                                  </p:stCondLst>
                                  <p:childTnLst>
                                    <p:set>
                                      <p:cBhvr>
                                        <p:cTn id="74" dur="1" fill="hold">
                                          <p:stCondLst>
                                            <p:cond delay="0"/>
                                          </p:stCondLst>
                                        </p:cTn>
                                        <p:tgtEl>
                                          <p:spTgt spid="32"/>
                                        </p:tgtEl>
                                        <p:attrNameLst>
                                          <p:attrName>style.visibility</p:attrName>
                                        </p:attrNameLst>
                                      </p:cBhvr>
                                      <p:to>
                                        <p:strVal val="visible"/>
                                      </p:to>
                                    </p:set>
                                    <p:animEffect transition="in" filter="wipe(down)">
                                      <p:cBhvr>
                                        <p:cTn id="75" dur="500"/>
                                        <p:tgtEl>
                                          <p:spTgt spid="32"/>
                                        </p:tgtEl>
                                      </p:cBhvr>
                                    </p:animEffect>
                                  </p:childTnLst>
                                </p:cTn>
                              </p:par>
                            </p:childTnLst>
                          </p:cTn>
                        </p:par>
                        <p:par>
                          <p:cTn id="76" fill="hold">
                            <p:stCondLst>
                              <p:cond delay="9000"/>
                            </p:stCondLst>
                            <p:childTnLst>
                              <p:par>
                                <p:cTn id="77" presetID="22" presetClass="entr" presetSubtype="8" fill="hold" grpId="0" nodeType="after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wipe(left)">
                                      <p:cBhvr>
                                        <p:cTn id="79" dur="500"/>
                                        <p:tgtEl>
                                          <p:spTgt spid="29"/>
                                        </p:tgtEl>
                                      </p:cBhvr>
                                    </p:animEffect>
                                  </p:childTnLst>
                                </p:cTn>
                              </p:par>
                            </p:childTnLst>
                          </p:cTn>
                        </p:par>
                        <p:par>
                          <p:cTn id="80" fill="hold">
                            <p:stCondLst>
                              <p:cond delay="9500"/>
                            </p:stCondLst>
                            <p:childTnLst>
                              <p:par>
                                <p:cTn id="81" presetID="22" presetClass="entr" presetSubtype="1" fill="hold" nodeType="after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wipe(up)">
                                      <p:cBhvr>
                                        <p:cTn id="83" dur="500"/>
                                        <p:tgtEl>
                                          <p:spTgt spid="25"/>
                                        </p:tgtEl>
                                      </p:cBhvr>
                                    </p:animEffect>
                                  </p:childTnLst>
                                </p:cTn>
                              </p:par>
                            </p:childTnLst>
                          </p:cTn>
                        </p:par>
                        <p:par>
                          <p:cTn id="84" fill="hold">
                            <p:stCondLst>
                              <p:cond delay="10000"/>
                            </p:stCondLst>
                            <p:childTnLst>
                              <p:par>
                                <p:cTn id="85" presetID="22" presetClass="entr" presetSubtype="8" fill="hold" grpId="0" nodeType="afterEffect">
                                  <p:stCondLst>
                                    <p:cond delay="0"/>
                                  </p:stCondLst>
                                  <p:childTnLst>
                                    <p:set>
                                      <p:cBhvr>
                                        <p:cTn id="86" dur="1" fill="hold">
                                          <p:stCondLst>
                                            <p:cond delay="0"/>
                                          </p:stCondLst>
                                        </p:cTn>
                                        <p:tgtEl>
                                          <p:spTgt spid="24"/>
                                        </p:tgtEl>
                                        <p:attrNameLst>
                                          <p:attrName>style.visibility</p:attrName>
                                        </p:attrNameLst>
                                      </p:cBhvr>
                                      <p:to>
                                        <p:strVal val="visible"/>
                                      </p:to>
                                    </p:set>
                                    <p:animEffect transition="in" filter="wipe(left)">
                                      <p:cBhvr>
                                        <p:cTn id="87" dur="500"/>
                                        <p:tgtEl>
                                          <p:spTgt spid="24"/>
                                        </p:tgtEl>
                                      </p:cBhvr>
                                    </p:animEffect>
                                  </p:childTnLst>
                                </p:cTn>
                              </p:par>
                            </p:childTnLst>
                          </p:cTn>
                        </p:par>
                        <p:par>
                          <p:cTn id="88" fill="hold">
                            <p:stCondLst>
                              <p:cond delay="10500"/>
                            </p:stCondLst>
                            <p:childTnLst>
                              <p:par>
                                <p:cTn id="89" presetID="22" presetClass="entr" presetSubtype="4" fill="hold" nodeType="afterEffect">
                                  <p:stCondLst>
                                    <p:cond delay="0"/>
                                  </p:stCondLst>
                                  <p:childTnLst>
                                    <p:set>
                                      <p:cBhvr>
                                        <p:cTn id="90" dur="1" fill="hold">
                                          <p:stCondLst>
                                            <p:cond delay="0"/>
                                          </p:stCondLst>
                                        </p:cTn>
                                        <p:tgtEl>
                                          <p:spTgt spid="33"/>
                                        </p:tgtEl>
                                        <p:attrNameLst>
                                          <p:attrName>style.visibility</p:attrName>
                                        </p:attrNameLst>
                                      </p:cBhvr>
                                      <p:to>
                                        <p:strVal val="visible"/>
                                      </p:to>
                                    </p:set>
                                    <p:animEffect transition="in" filter="wipe(down)">
                                      <p:cBhvr>
                                        <p:cTn id="91" dur="500"/>
                                        <p:tgtEl>
                                          <p:spTgt spid="33"/>
                                        </p:tgtEl>
                                      </p:cBhvr>
                                    </p:animEffect>
                                  </p:childTnLst>
                                </p:cTn>
                              </p:par>
                            </p:childTnLst>
                          </p:cTn>
                        </p:par>
                        <p:par>
                          <p:cTn id="92" fill="hold">
                            <p:stCondLst>
                              <p:cond delay="11000"/>
                            </p:stCondLst>
                            <p:childTnLst>
                              <p:par>
                                <p:cTn id="93" presetID="22" presetClass="entr" presetSubtype="8" fill="hold" grpId="0" nodeType="afterEffect">
                                  <p:stCondLst>
                                    <p:cond delay="0"/>
                                  </p:stCondLst>
                                  <p:childTnLst>
                                    <p:set>
                                      <p:cBhvr>
                                        <p:cTn id="94" dur="1" fill="hold">
                                          <p:stCondLst>
                                            <p:cond delay="0"/>
                                          </p:stCondLst>
                                        </p:cTn>
                                        <p:tgtEl>
                                          <p:spTgt spid="30"/>
                                        </p:tgtEl>
                                        <p:attrNameLst>
                                          <p:attrName>style.visibility</p:attrName>
                                        </p:attrNameLst>
                                      </p:cBhvr>
                                      <p:to>
                                        <p:strVal val="visible"/>
                                      </p:to>
                                    </p:set>
                                    <p:animEffect transition="in" filter="wipe(left)">
                                      <p:cBhvr>
                                        <p:cTn id="95" dur="500"/>
                                        <p:tgtEl>
                                          <p:spTgt spid="30"/>
                                        </p:tgtEl>
                                      </p:cBhvr>
                                    </p:animEffect>
                                  </p:childTnLst>
                                </p:cTn>
                              </p:par>
                            </p:childTnLst>
                          </p:cTn>
                        </p:par>
                        <p:par>
                          <p:cTn id="96" fill="hold">
                            <p:stCondLst>
                              <p:cond delay="11500"/>
                            </p:stCondLst>
                            <p:childTnLst>
                              <p:par>
                                <p:cTn id="97" presetID="22" presetClass="entr" presetSubtype="1" fill="hold" nodeType="afterEffect">
                                  <p:stCondLst>
                                    <p:cond delay="0"/>
                                  </p:stCondLst>
                                  <p:childTnLst>
                                    <p:set>
                                      <p:cBhvr>
                                        <p:cTn id="98" dur="1" fill="hold">
                                          <p:stCondLst>
                                            <p:cond delay="0"/>
                                          </p:stCondLst>
                                        </p:cTn>
                                        <p:tgtEl>
                                          <p:spTgt spid="27"/>
                                        </p:tgtEl>
                                        <p:attrNameLst>
                                          <p:attrName>style.visibility</p:attrName>
                                        </p:attrNameLst>
                                      </p:cBhvr>
                                      <p:to>
                                        <p:strVal val="visible"/>
                                      </p:to>
                                    </p:set>
                                    <p:animEffect transition="in" filter="wipe(up)">
                                      <p:cBhvr>
                                        <p:cTn id="99" dur="500"/>
                                        <p:tgtEl>
                                          <p:spTgt spid="27"/>
                                        </p:tgtEl>
                                      </p:cBhvr>
                                    </p:animEffect>
                                  </p:childTnLst>
                                </p:cTn>
                              </p:par>
                            </p:childTnLst>
                          </p:cTn>
                        </p:par>
                        <p:par>
                          <p:cTn id="100" fill="hold">
                            <p:stCondLst>
                              <p:cond delay="12000"/>
                            </p:stCondLst>
                            <p:childTnLst>
                              <p:par>
                                <p:cTn id="101" presetID="22" presetClass="entr" presetSubtype="8" fill="hold" grpId="0" nodeType="afterEffect">
                                  <p:stCondLst>
                                    <p:cond delay="0"/>
                                  </p:stCondLst>
                                  <p:childTnLst>
                                    <p:set>
                                      <p:cBhvr>
                                        <p:cTn id="102" dur="1" fill="hold">
                                          <p:stCondLst>
                                            <p:cond delay="0"/>
                                          </p:stCondLst>
                                        </p:cTn>
                                        <p:tgtEl>
                                          <p:spTgt spid="26"/>
                                        </p:tgtEl>
                                        <p:attrNameLst>
                                          <p:attrName>style.visibility</p:attrName>
                                        </p:attrNameLst>
                                      </p:cBhvr>
                                      <p:to>
                                        <p:strVal val="visible"/>
                                      </p:to>
                                    </p:set>
                                    <p:animEffect transition="in" filter="wipe(left)">
                                      <p:cBhvr>
                                        <p:cTn id="10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6" grpId="0" bldLvl="0" animBg="1"/>
      <p:bldP spid="8" grpId="0" bldLvl="0" animBg="1"/>
      <p:bldP spid="10" grpId="0" bldLvl="0" animBg="1"/>
      <p:bldP spid="12" grpId="0" bldLvl="0" animBg="1"/>
      <p:bldP spid="14" grpId="0" bldLvl="0" animBg="1"/>
      <p:bldP spid="15" grpId="0" bldLvl="0" animBg="1"/>
      <p:bldP spid="22" grpId="0"/>
      <p:bldP spid="24" grpId="0"/>
      <p:bldP spid="26" grpId="0"/>
      <p:bldP spid="28" grpId="0"/>
      <p:bldP spid="29" grpId="0"/>
      <p:bldP spid="3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43"/>
          <p:cNvSpPr/>
          <p:nvPr/>
        </p:nvSpPr>
        <p:spPr>
          <a:xfrm>
            <a:off x="2456365" y="252859"/>
            <a:ext cx="9735639" cy="484285"/>
          </a:xfrm>
          <a:prstGeom prst="rect">
            <a:avLst/>
          </a:prstGeom>
          <a:gradFill>
            <a:gsLst>
              <a:gs pos="0">
                <a:schemeClr val="accent1">
                  <a:lumMod val="5000"/>
                  <a:lumOff val="95000"/>
                  <a:alpha val="0"/>
                </a:schemeClr>
              </a:gs>
              <a:gs pos="78000">
                <a:srgbClr val="DC0064"/>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46" name="文本框 45"/>
          <p:cNvSpPr txBox="1"/>
          <p:nvPr/>
        </p:nvSpPr>
        <p:spPr>
          <a:xfrm>
            <a:off x="647718" y="267582"/>
            <a:ext cx="1705610" cy="481965"/>
          </a:xfrm>
          <a:prstGeom prst="rect">
            <a:avLst/>
          </a:prstGeom>
          <a:noFill/>
        </p:spPr>
        <p:txBody>
          <a:bodyPr wrap="none" lIns="91436" tIns="45718" rIns="91436" bIns="45718" rtlCol="0">
            <a:spAutoFit/>
          </a:bodyPr>
          <a:lstStyle/>
          <a:p>
            <a:pPr algn="l"/>
            <a:r>
              <a:rPr lang="zh-CN" altLang="en-US" sz="2400" spc="600" dirty="0">
                <a:solidFill>
                  <a:schemeClr val="tx2"/>
                </a:solidFill>
                <a:latin typeface="微软雅黑" panose="020B0503020204020204" charset="-122"/>
                <a:ea typeface="微软雅黑" panose="020B0503020204020204" charset="-122"/>
              </a:rPr>
              <a:t>添加标题</a:t>
            </a:r>
          </a:p>
        </p:txBody>
      </p:sp>
      <p:sp>
        <p:nvSpPr>
          <p:cNvPr id="47" name="矩形 46"/>
          <p:cNvSpPr/>
          <p:nvPr/>
        </p:nvSpPr>
        <p:spPr>
          <a:xfrm>
            <a:off x="2607675" y="324999"/>
            <a:ext cx="1953551" cy="384719"/>
          </a:xfrm>
          <a:prstGeom prst="rect">
            <a:avLst/>
          </a:prstGeom>
        </p:spPr>
        <p:txBody>
          <a:bodyPr wrap="none" lIns="91436" tIns="45718" rIns="91436" bIns="45718">
            <a:spAutoFit/>
          </a:bodyPr>
          <a:lstStyle/>
          <a:p>
            <a:pPr algn="ctr"/>
            <a:r>
              <a:rPr lang="en-US" altLang="zh-CN" dirty="0">
                <a:solidFill>
                  <a:schemeClr val="bg1"/>
                </a:solidFill>
                <a:latin typeface="微软雅黑" panose="020B0503020204020204" charset="-122"/>
                <a:ea typeface="微软雅黑" panose="020B0503020204020204" charset="-122"/>
              </a:rPr>
              <a:t>BIBLIOGRAPHY</a:t>
            </a:r>
          </a:p>
        </p:txBody>
      </p:sp>
      <p:grpSp>
        <p:nvGrpSpPr>
          <p:cNvPr id="49" name="组 48"/>
          <p:cNvGrpSpPr/>
          <p:nvPr/>
        </p:nvGrpSpPr>
        <p:grpSpPr>
          <a:xfrm>
            <a:off x="11454130" y="252730"/>
            <a:ext cx="737870" cy="484505"/>
            <a:chOff x="11454105" y="252856"/>
            <a:chExt cx="737892" cy="484288"/>
          </a:xfrm>
          <a:solidFill>
            <a:srgbClr val="DC0064"/>
          </a:solidFill>
        </p:grpSpPr>
        <p:grpSp>
          <p:nvGrpSpPr>
            <p:cNvPr id="51" name="组 50"/>
            <p:cNvGrpSpPr/>
            <p:nvPr/>
          </p:nvGrpSpPr>
          <p:grpSpPr>
            <a:xfrm>
              <a:off x="12039604" y="252856"/>
              <a:ext cx="152393" cy="484287"/>
              <a:chOff x="12039604" y="252856"/>
              <a:chExt cx="152393" cy="484287"/>
            </a:xfrm>
            <a:grpFill/>
          </p:grpSpPr>
          <p:sp>
            <p:nvSpPr>
              <p:cNvPr id="55" name="圆角矩形 54"/>
              <p:cNvSpPr/>
              <p:nvPr/>
            </p:nvSpPr>
            <p:spPr>
              <a:xfrm rot="16200000" flipV="1">
                <a:off x="12072988" y="518121"/>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rot="16200000" flipV="1">
                <a:off x="12072988" y="618134"/>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16200000" flipV="1">
                <a:off x="12072988" y="321750"/>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rot="16200000" flipV="1">
                <a:off x="12072988" y="421763"/>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rot="16200000" flipV="1">
                <a:off x="12072987" y="219473"/>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99"/>
            <p:cNvGrpSpPr/>
            <p:nvPr/>
          </p:nvGrpSpPr>
          <p:grpSpPr>
            <a:xfrm>
              <a:off x="11454105" y="252857"/>
              <a:ext cx="491115" cy="484287"/>
              <a:chOff x="1528923" y="220268"/>
              <a:chExt cx="1284096" cy="1266241"/>
            </a:xfrm>
            <a:grpFill/>
          </p:grpSpPr>
          <p:sp>
            <p:nvSpPr>
              <p:cNvPr id="53" name="圆角矩形 52"/>
              <p:cNvSpPr/>
              <p:nvPr/>
            </p:nvSpPr>
            <p:spPr>
              <a:xfrm rot="16200000" flipV="1">
                <a:off x="1537850" y="211341"/>
                <a:ext cx="1266241" cy="1284096"/>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96"/>
              <p:cNvSpPr/>
              <p:nvPr/>
            </p:nvSpPr>
            <p:spPr bwMode="auto">
              <a:xfrm>
                <a:off x="1804148" y="499514"/>
                <a:ext cx="733647" cy="707752"/>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grpSp>
      </p:grpSp>
      <p:pic>
        <p:nvPicPr>
          <p:cNvPr id="2" name="图片 1" descr="Z0005"/>
          <p:cNvPicPr>
            <a:picLocks noChangeAspect="1"/>
          </p:cNvPicPr>
          <p:nvPr/>
        </p:nvPicPr>
        <p:blipFill>
          <a:blip r:embed="rId2"/>
          <a:stretch>
            <a:fillRect/>
          </a:stretch>
        </p:blipFill>
        <p:spPr>
          <a:xfrm>
            <a:off x="-142240" y="27305"/>
            <a:ext cx="986155" cy="878205"/>
          </a:xfrm>
          <a:prstGeom prst="rect">
            <a:avLst/>
          </a:prstGeom>
        </p:spPr>
      </p:pic>
      <p:sp>
        <p:nvSpPr>
          <p:cNvPr id="97" name="矩形 96"/>
          <p:cNvSpPr/>
          <p:nvPr/>
        </p:nvSpPr>
        <p:spPr>
          <a:xfrm>
            <a:off x="3792344" y="1416964"/>
            <a:ext cx="7392821" cy="1933624"/>
          </a:xfrm>
          <a:prstGeom prst="rect">
            <a:avLst/>
          </a:prstGeom>
          <a:solidFill>
            <a:srgbClr val="DC00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8" name="等腰三角形 5"/>
          <p:cNvSpPr/>
          <p:nvPr/>
        </p:nvSpPr>
        <p:spPr>
          <a:xfrm rot="5400000">
            <a:off x="1473646" y="1143375"/>
            <a:ext cx="1933624" cy="2480803"/>
          </a:xfrm>
          <a:custGeom>
            <a:avLst/>
            <a:gdLst/>
            <a:ahLst/>
            <a:cxnLst/>
            <a:rect l="l" t="t" r="r" b="b"/>
            <a:pathLst>
              <a:path w="1450218" h="1860602">
                <a:moveTo>
                  <a:pt x="0" y="1860602"/>
                </a:moveTo>
                <a:lnTo>
                  <a:pt x="0" y="132410"/>
                </a:lnTo>
                <a:lnTo>
                  <a:pt x="582757" y="132410"/>
                </a:lnTo>
                <a:lnTo>
                  <a:pt x="725109" y="0"/>
                </a:lnTo>
                <a:lnTo>
                  <a:pt x="867461" y="132410"/>
                </a:lnTo>
                <a:lnTo>
                  <a:pt x="1450218" y="132410"/>
                </a:lnTo>
                <a:lnTo>
                  <a:pt x="1450218" y="1860602"/>
                </a:lnTo>
                <a:close/>
              </a:path>
            </a:pathLst>
          </a:cu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9" name="TextBox 28"/>
          <p:cNvSpPr txBox="1"/>
          <p:nvPr/>
        </p:nvSpPr>
        <p:spPr>
          <a:xfrm>
            <a:off x="4373543" y="1932371"/>
            <a:ext cx="6336704" cy="1033780"/>
          </a:xfrm>
          <a:prstGeom prst="rect">
            <a:avLst/>
          </a:prstGeom>
          <a:noFill/>
        </p:spPr>
        <p:txBody>
          <a:bodyPr wrap="square" lIns="0" tIns="0" rIns="0" bIns="0" rtlCol="0">
            <a:spAutoFit/>
          </a:bodyPr>
          <a:lstStyle/>
          <a:p>
            <a:r>
              <a:rPr lang="zh-CN" altLang="en-US" sz="1335" dirty="0">
                <a:solidFill>
                  <a:schemeClr val="bg1"/>
                </a:solidFill>
                <a:latin typeface="微软雅黑" panose="020B0503020204020204" charset="-122"/>
                <a:ea typeface="微软雅黑" panose="020B0503020204020204" charset="-122"/>
              </a:rPr>
              <a:t>详写内容</a:t>
            </a:r>
            <a:r>
              <a:rPr lang="en-US" altLang="zh-CN" sz="1335" dirty="0">
                <a:solidFill>
                  <a:schemeClr val="bg1"/>
                </a:solidFill>
                <a:latin typeface="微软雅黑" panose="020B0503020204020204" charset="-122"/>
                <a:ea typeface="微软雅黑" panose="020B0503020204020204" charset="-122"/>
              </a:rPr>
              <a:t>……</a:t>
            </a:r>
            <a:r>
              <a:rPr lang="zh-CN" altLang="en-US" sz="1335" dirty="0">
                <a:solidFill>
                  <a:schemeClr val="bg1"/>
                </a:solidFill>
                <a:latin typeface="微软雅黑" panose="020B0503020204020204" charset="-122"/>
                <a:ea typeface="微软雅黑" panose="020B0503020204020204" charset="-122"/>
              </a:rPr>
              <a:t>点击输入本栏的具体文字，简明扼要的说明分项内容，此为概念图解，请根据您的具体内容酌情修改</a:t>
            </a:r>
            <a:r>
              <a:rPr lang="zh-CN" altLang="en-US" sz="1335" dirty="0" smtClean="0">
                <a:solidFill>
                  <a:schemeClr val="bg1"/>
                </a:solidFill>
                <a:latin typeface="微软雅黑" panose="020B0503020204020204" charset="-122"/>
                <a:ea typeface="微软雅黑" panose="020B0503020204020204" charset="-122"/>
              </a:rPr>
              <a:t>。</a:t>
            </a:r>
            <a:r>
              <a:rPr lang="zh-CN" altLang="en-US" sz="1335" dirty="0">
                <a:solidFill>
                  <a:schemeClr val="bg1"/>
                </a:solidFill>
                <a:latin typeface="微软雅黑" panose="020B0503020204020204" charset="-122"/>
                <a:ea typeface="微软雅黑" panose="020B0503020204020204" charset="-122"/>
              </a:rPr>
              <a:t>详写内容</a:t>
            </a:r>
            <a:r>
              <a:rPr lang="en-US" altLang="zh-CN" sz="1335" dirty="0">
                <a:solidFill>
                  <a:schemeClr val="bg1"/>
                </a:solidFill>
                <a:latin typeface="微软雅黑" panose="020B0503020204020204" charset="-122"/>
                <a:ea typeface="微软雅黑" panose="020B0503020204020204" charset="-122"/>
              </a:rPr>
              <a:t>……</a:t>
            </a:r>
            <a:r>
              <a:rPr lang="zh-CN" altLang="en-US" sz="1335" dirty="0">
                <a:solidFill>
                  <a:schemeClr val="bg1"/>
                </a:solidFill>
                <a:latin typeface="微软雅黑" panose="020B0503020204020204" charset="-122"/>
                <a:ea typeface="微软雅黑" panose="020B0503020204020204" charset="-122"/>
              </a:rPr>
              <a:t>点击输入本栏的具体文字，简明扼要的说明分项内容，此为概念图解，请根据您的具体内容酌情修改。</a:t>
            </a:r>
            <a:endParaRPr lang="en-US" altLang="zh-CN" sz="1335" dirty="0">
              <a:solidFill>
                <a:schemeClr val="bg1"/>
              </a:solidFill>
              <a:latin typeface="微软雅黑" panose="020B0503020204020204" charset="-122"/>
              <a:ea typeface="微软雅黑" panose="020B0503020204020204" charset="-122"/>
            </a:endParaRPr>
          </a:p>
          <a:p>
            <a:endParaRPr lang="en-US" altLang="zh-CN" sz="1335" dirty="0">
              <a:solidFill>
                <a:schemeClr val="bg1"/>
              </a:solidFill>
              <a:latin typeface="微软雅黑" panose="020B0503020204020204" charset="-122"/>
              <a:ea typeface="微软雅黑" panose="020B0503020204020204" charset="-122"/>
            </a:endParaRPr>
          </a:p>
          <a:p>
            <a:pPr algn="just"/>
            <a:r>
              <a:rPr lang="zh-CN" altLang="en-US" sz="1335" b="1" dirty="0">
                <a:solidFill>
                  <a:schemeClr val="bg1"/>
                </a:solidFill>
                <a:latin typeface="微软雅黑" panose="020B0503020204020204" charset="-122"/>
                <a:ea typeface="微软雅黑" panose="020B0503020204020204" charset="-122"/>
              </a:rPr>
              <a:t>字号请根据你的内容多少，及演示需要调整大小</a:t>
            </a:r>
            <a:r>
              <a:rPr lang="zh-CN" altLang="en-US" sz="1335" b="1" dirty="0" smtClean="0">
                <a:solidFill>
                  <a:schemeClr val="bg1"/>
                </a:solidFill>
                <a:latin typeface="微软雅黑" panose="020B0503020204020204" charset="-122"/>
                <a:ea typeface="微软雅黑" panose="020B0503020204020204" charset="-122"/>
              </a:rPr>
              <a:t>。</a:t>
            </a:r>
            <a:endParaRPr lang="en-US" altLang="zh-CN" sz="1335" b="1" dirty="0">
              <a:solidFill>
                <a:schemeClr val="bg1"/>
              </a:solidFill>
              <a:latin typeface="微软雅黑" panose="020B0503020204020204" charset="-122"/>
              <a:ea typeface="微软雅黑" panose="020B0503020204020204" charset="-122"/>
            </a:endParaRPr>
          </a:p>
        </p:txBody>
      </p:sp>
      <p:sp>
        <p:nvSpPr>
          <p:cNvPr id="101" name="矩形 100"/>
          <p:cNvSpPr/>
          <p:nvPr/>
        </p:nvSpPr>
        <p:spPr>
          <a:xfrm>
            <a:off x="1200056" y="3782694"/>
            <a:ext cx="7392821" cy="1933624"/>
          </a:xfrm>
          <a:prstGeom prst="rect">
            <a:avLst/>
          </a:prstGeom>
          <a:solidFill>
            <a:srgbClr val="DC00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2" name="等腰三角形 30"/>
          <p:cNvSpPr/>
          <p:nvPr/>
        </p:nvSpPr>
        <p:spPr>
          <a:xfrm rot="16200000" flipH="1">
            <a:off x="8977952" y="3509103"/>
            <a:ext cx="1933624" cy="2480803"/>
          </a:xfrm>
          <a:custGeom>
            <a:avLst/>
            <a:gdLst/>
            <a:ahLst/>
            <a:cxnLst/>
            <a:rect l="l" t="t" r="r" b="b"/>
            <a:pathLst>
              <a:path w="1450218" h="1860602">
                <a:moveTo>
                  <a:pt x="0" y="132410"/>
                </a:moveTo>
                <a:lnTo>
                  <a:pt x="0" y="1860602"/>
                </a:lnTo>
                <a:lnTo>
                  <a:pt x="1450218" y="1860602"/>
                </a:lnTo>
                <a:lnTo>
                  <a:pt x="1450218" y="132410"/>
                </a:lnTo>
                <a:lnTo>
                  <a:pt x="867461" y="132410"/>
                </a:lnTo>
                <a:lnTo>
                  <a:pt x="725109" y="0"/>
                </a:lnTo>
                <a:lnTo>
                  <a:pt x="582757" y="132410"/>
                </a:lnTo>
                <a:close/>
              </a:path>
            </a:pathLst>
          </a:cu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4" name="TextBox 33"/>
          <p:cNvSpPr txBox="1"/>
          <p:nvPr/>
        </p:nvSpPr>
        <p:spPr>
          <a:xfrm>
            <a:off x="1680110" y="4236544"/>
            <a:ext cx="6624736" cy="1033780"/>
          </a:xfrm>
          <a:prstGeom prst="rect">
            <a:avLst/>
          </a:prstGeom>
          <a:noFill/>
        </p:spPr>
        <p:txBody>
          <a:bodyPr wrap="square" lIns="0" tIns="0" rIns="0" bIns="0" rtlCol="0">
            <a:spAutoFit/>
          </a:bodyPr>
          <a:lstStyle/>
          <a:p>
            <a:r>
              <a:rPr lang="zh-CN" altLang="en-US" sz="1335" dirty="0">
                <a:solidFill>
                  <a:schemeClr val="bg1"/>
                </a:solidFill>
                <a:latin typeface="微软雅黑" panose="020B0503020204020204" charset="-122"/>
                <a:ea typeface="微软雅黑" panose="020B0503020204020204" charset="-122"/>
              </a:rPr>
              <a:t>详写内容</a:t>
            </a:r>
            <a:r>
              <a:rPr lang="en-US" altLang="zh-CN" sz="1335" dirty="0">
                <a:solidFill>
                  <a:schemeClr val="bg1"/>
                </a:solidFill>
                <a:latin typeface="微软雅黑" panose="020B0503020204020204" charset="-122"/>
                <a:ea typeface="微软雅黑" panose="020B0503020204020204" charset="-122"/>
              </a:rPr>
              <a:t>……</a:t>
            </a:r>
            <a:r>
              <a:rPr lang="zh-CN" altLang="en-US" sz="1335" dirty="0">
                <a:solidFill>
                  <a:schemeClr val="bg1"/>
                </a:solidFill>
                <a:latin typeface="微软雅黑" panose="020B0503020204020204" charset="-122"/>
                <a:ea typeface="微软雅黑" panose="020B0503020204020204" charset="-122"/>
              </a:rPr>
              <a:t>点击输入本栏的具体文字，简明扼要的说明分项内容，此为概念图解，请根据您的具体内容酌情修改</a:t>
            </a:r>
            <a:r>
              <a:rPr lang="zh-CN" altLang="en-US" sz="1335" dirty="0" smtClean="0">
                <a:solidFill>
                  <a:schemeClr val="bg1"/>
                </a:solidFill>
                <a:latin typeface="微软雅黑" panose="020B0503020204020204" charset="-122"/>
                <a:ea typeface="微软雅黑" panose="020B0503020204020204" charset="-122"/>
              </a:rPr>
              <a:t>。</a:t>
            </a:r>
            <a:r>
              <a:rPr lang="zh-CN" altLang="en-US" sz="1335" dirty="0">
                <a:solidFill>
                  <a:schemeClr val="bg1"/>
                </a:solidFill>
                <a:latin typeface="微软雅黑" panose="020B0503020204020204" charset="-122"/>
                <a:ea typeface="微软雅黑" panose="020B0503020204020204" charset="-122"/>
              </a:rPr>
              <a:t>详写内容</a:t>
            </a:r>
            <a:r>
              <a:rPr lang="en-US" altLang="zh-CN" sz="1335" dirty="0">
                <a:solidFill>
                  <a:schemeClr val="bg1"/>
                </a:solidFill>
                <a:latin typeface="微软雅黑" panose="020B0503020204020204" charset="-122"/>
                <a:ea typeface="微软雅黑" panose="020B0503020204020204" charset="-122"/>
              </a:rPr>
              <a:t>……</a:t>
            </a:r>
            <a:r>
              <a:rPr lang="zh-CN" altLang="en-US" sz="1335" dirty="0">
                <a:solidFill>
                  <a:schemeClr val="bg1"/>
                </a:solidFill>
                <a:latin typeface="微软雅黑" panose="020B0503020204020204" charset="-122"/>
                <a:ea typeface="微软雅黑" panose="020B0503020204020204" charset="-122"/>
              </a:rPr>
              <a:t>点击输入本栏的具体文字，简明扼要的说明分项内容，此为概念图解，请根据您的具体内容酌情修改。</a:t>
            </a:r>
          </a:p>
          <a:p>
            <a:endParaRPr lang="zh-CN" altLang="en-US" sz="1335" dirty="0">
              <a:solidFill>
                <a:schemeClr val="bg1"/>
              </a:solidFill>
              <a:latin typeface="微软雅黑" panose="020B0503020204020204" charset="-122"/>
              <a:ea typeface="微软雅黑" panose="020B0503020204020204" charset="-122"/>
            </a:endParaRPr>
          </a:p>
          <a:p>
            <a:pPr algn="just"/>
            <a:r>
              <a:rPr lang="zh-CN" altLang="en-US" sz="1335" b="1" dirty="0">
                <a:solidFill>
                  <a:schemeClr val="bg1"/>
                </a:solidFill>
                <a:latin typeface="微软雅黑" panose="020B0503020204020204" charset="-122"/>
                <a:ea typeface="微软雅黑" panose="020B0503020204020204" charset="-122"/>
              </a:rPr>
              <a:t>字号请根据你的内容多少，及演示需要调整大小</a:t>
            </a:r>
            <a:r>
              <a:rPr lang="zh-CN" altLang="en-US" sz="1335" b="1" dirty="0" smtClean="0">
                <a:solidFill>
                  <a:schemeClr val="bg1"/>
                </a:solidFill>
                <a:latin typeface="微软雅黑" panose="020B0503020204020204" charset="-122"/>
                <a:ea typeface="微软雅黑" panose="020B0503020204020204" charset="-122"/>
              </a:rPr>
              <a:t>。</a:t>
            </a:r>
          </a:p>
        </p:txBody>
      </p:sp>
    </p:spTree>
  </p:cSld>
  <p:clrMapOvr>
    <a:masterClrMapping/>
  </p:clrMapOvr>
  <p:transition advTm="1513">
    <p:comb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9"/>
                                        </p:tgtEl>
                                        <p:attrNameLst>
                                          <p:attrName>style.visibility</p:attrName>
                                        </p:attrNameLst>
                                      </p:cBhvr>
                                      <p:to>
                                        <p:strVal val="visible"/>
                                      </p:to>
                                    </p:set>
                                    <p:anim calcmode="lin" valueType="num">
                                      <p:cBhvr additive="base">
                                        <p:cTn id="7" dur="500" fill="hold"/>
                                        <p:tgtEl>
                                          <p:spTgt spid="99"/>
                                        </p:tgtEl>
                                        <p:attrNameLst>
                                          <p:attrName>ppt_x</p:attrName>
                                        </p:attrNameLst>
                                      </p:cBhvr>
                                      <p:tavLst>
                                        <p:tav tm="0">
                                          <p:val>
                                            <p:strVal val="1+#ppt_w/2"/>
                                          </p:val>
                                        </p:tav>
                                        <p:tav tm="100000">
                                          <p:val>
                                            <p:strVal val="#ppt_x"/>
                                          </p:val>
                                        </p:tav>
                                      </p:tavLst>
                                    </p:anim>
                                    <p:anim calcmode="lin" valueType="num">
                                      <p:cBhvr additive="base">
                                        <p:cTn id="8" dur="500" fill="hold"/>
                                        <p:tgtEl>
                                          <p:spTgt spid="9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97"/>
                                        </p:tgtEl>
                                        <p:attrNameLst>
                                          <p:attrName>style.visibility</p:attrName>
                                        </p:attrNameLst>
                                      </p:cBhvr>
                                      <p:to>
                                        <p:strVal val="visible"/>
                                      </p:to>
                                    </p:set>
                                    <p:anim calcmode="lin" valueType="num">
                                      <p:cBhvr additive="base">
                                        <p:cTn id="11" dur="500" fill="hold"/>
                                        <p:tgtEl>
                                          <p:spTgt spid="97"/>
                                        </p:tgtEl>
                                        <p:attrNameLst>
                                          <p:attrName>ppt_x</p:attrName>
                                        </p:attrNameLst>
                                      </p:cBhvr>
                                      <p:tavLst>
                                        <p:tav tm="0">
                                          <p:val>
                                            <p:strVal val="1+#ppt_w/2"/>
                                          </p:val>
                                        </p:tav>
                                        <p:tav tm="100000">
                                          <p:val>
                                            <p:strVal val="#ppt_x"/>
                                          </p:val>
                                        </p:tav>
                                      </p:tavLst>
                                    </p:anim>
                                    <p:anim calcmode="lin" valueType="num">
                                      <p:cBhvr additive="base">
                                        <p:cTn id="12" dur="500" fill="hold"/>
                                        <p:tgtEl>
                                          <p:spTgt spid="9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98"/>
                                        </p:tgtEl>
                                        <p:attrNameLst>
                                          <p:attrName>style.visibility</p:attrName>
                                        </p:attrNameLst>
                                      </p:cBhvr>
                                      <p:to>
                                        <p:strVal val="visible"/>
                                      </p:to>
                                    </p:set>
                                    <p:anim calcmode="lin" valueType="num">
                                      <p:cBhvr additive="base">
                                        <p:cTn id="15" dur="500" fill="hold"/>
                                        <p:tgtEl>
                                          <p:spTgt spid="98"/>
                                        </p:tgtEl>
                                        <p:attrNameLst>
                                          <p:attrName>ppt_x</p:attrName>
                                        </p:attrNameLst>
                                      </p:cBhvr>
                                      <p:tavLst>
                                        <p:tav tm="0">
                                          <p:val>
                                            <p:strVal val="0-#ppt_w/2"/>
                                          </p:val>
                                        </p:tav>
                                        <p:tav tm="100000">
                                          <p:val>
                                            <p:strVal val="#ppt_x"/>
                                          </p:val>
                                        </p:tav>
                                      </p:tavLst>
                                    </p:anim>
                                    <p:anim calcmode="lin" valueType="num">
                                      <p:cBhvr additive="base">
                                        <p:cTn id="16" dur="500" fill="hold"/>
                                        <p:tgtEl>
                                          <p:spTgt spid="98"/>
                                        </p:tgtEl>
                                        <p:attrNameLst>
                                          <p:attrName>ppt_y</p:attrName>
                                        </p:attrNameLst>
                                      </p:cBhvr>
                                      <p:tavLst>
                                        <p:tav tm="0">
                                          <p:val>
                                            <p:strVal val="#ppt_y"/>
                                          </p:val>
                                        </p:tav>
                                        <p:tav tm="100000">
                                          <p:val>
                                            <p:strVal val="#ppt_y"/>
                                          </p:val>
                                        </p:tav>
                                      </p:tavLst>
                                    </p:anim>
                                  </p:childTnLst>
                                </p:cTn>
                              </p:par>
                            </p:childTnLst>
                          </p:cTn>
                        </p:par>
                        <p:par>
                          <p:cTn id="17" fill="hold">
                            <p:stCondLst>
                              <p:cond delay="500"/>
                            </p:stCondLst>
                            <p:childTnLst>
                              <p:par>
                                <p:cTn id="18" presetID="2" presetClass="entr" presetSubtype="8" fill="hold" grpId="0" nodeType="afterEffect">
                                  <p:stCondLst>
                                    <p:cond delay="0"/>
                                  </p:stCondLst>
                                  <p:childTnLst>
                                    <p:set>
                                      <p:cBhvr>
                                        <p:cTn id="19" dur="1" fill="hold">
                                          <p:stCondLst>
                                            <p:cond delay="0"/>
                                          </p:stCondLst>
                                        </p:cTn>
                                        <p:tgtEl>
                                          <p:spTgt spid="101"/>
                                        </p:tgtEl>
                                        <p:attrNameLst>
                                          <p:attrName>style.visibility</p:attrName>
                                        </p:attrNameLst>
                                      </p:cBhvr>
                                      <p:to>
                                        <p:strVal val="visible"/>
                                      </p:to>
                                    </p:set>
                                    <p:anim calcmode="lin" valueType="num">
                                      <p:cBhvr additive="base">
                                        <p:cTn id="20" dur="500" fill="hold"/>
                                        <p:tgtEl>
                                          <p:spTgt spid="101"/>
                                        </p:tgtEl>
                                        <p:attrNameLst>
                                          <p:attrName>ppt_x</p:attrName>
                                        </p:attrNameLst>
                                      </p:cBhvr>
                                      <p:tavLst>
                                        <p:tav tm="0">
                                          <p:val>
                                            <p:strVal val="0-#ppt_w/2"/>
                                          </p:val>
                                        </p:tav>
                                        <p:tav tm="100000">
                                          <p:val>
                                            <p:strVal val="#ppt_x"/>
                                          </p:val>
                                        </p:tav>
                                      </p:tavLst>
                                    </p:anim>
                                    <p:anim calcmode="lin" valueType="num">
                                      <p:cBhvr additive="base">
                                        <p:cTn id="21" dur="500" fill="hold"/>
                                        <p:tgtEl>
                                          <p:spTgt spid="101"/>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104"/>
                                        </p:tgtEl>
                                        <p:attrNameLst>
                                          <p:attrName>style.visibility</p:attrName>
                                        </p:attrNameLst>
                                      </p:cBhvr>
                                      <p:to>
                                        <p:strVal val="visible"/>
                                      </p:to>
                                    </p:set>
                                    <p:anim calcmode="lin" valueType="num">
                                      <p:cBhvr additive="base">
                                        <p:cTn id="24" dur="500" fill="hold"/>
                                        <p:tgtEl>
                                          <p:spTgt spid="104"/>
                                        </p:tgtEl>
                                        <p:attrNameLst>
                                          <p:attrName>ppt_x</p:attrName>
                                        </p:attrNameLst>
                                      </p:cBhvr>
                                      <p:tavLst>
                                        <p:tav tm="0">
                                          <p:val>
                                            <p:strVal val="0-#ppt_w/2"/>
                                          </p:val>
                                        </p:tav>
                                        <p:tav tm="100000">
                                          <p:val>
                                            <p:strVal val="#ppt_x"/>
                                          </p:val>
                                        </p:tav>
                                      </p:tavLst>
                                    </p:anim>
                                    <p:anim calcmode="lin" valueType="num">
                                      <p:cBhvr additive="base">
                                        <p:cTn id="25" dur="500" fill="hold"/>
                                        <p:tgtEl>
                                          <p:spTgt spid="104"/>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102"/>
                                        </p:tgtEl>
                                        <p:attrNameLst>
                                          <p:attrName>style.visibility</p:attrName>
                                        </p:attrNameLst>
                                      </p:cBhvr>
                                      <p:to>
                                        <p:strVal val="visible"/>
                                      </p:to>
                                    </p:set>
                                    <p:anim calcmode="lin" valueType="num">
                                      <p:cBhvr additive="base">
                                        <p:cTn id="28" dur="500" fill="hold"/>
                                        <p:tgtEl>
                                          <p:spTgt spid="102"/>
                                        </p:tgtEl>
                                        <p:attrNameLst>
                                          <p:attrName>ppt_x</p:attrName>
                                        </p:attrNameLst>
                                      </p:cBhvr>
                                      <p:tavLst>
                                        <p:tav tm="0">
                                          <p:val>
                                            <p:strVal val="1+#ppt_w/2"/>
                                          </p:val>
                                        </p:tav>
                                        <p:tav tm="100000">
                                          <p:val>
                                            <p:strVal val="#ppt_x"/>
                                          </p:val>
                                        </p:tav>
                                      </p:tavLst>
                                    </p:anim>
                                    <p:anim calcmode="lin" valueType="num">
                                      <p:cBhvr additive="base">
                                        <p:cTn id="29" dur="500" fill="hold"/>
                                        <p:tgtEl>
                                          <p:spTgt spid="1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bldLvl="0" animBg="1"/>
      <p:bldP spid="98" grpId="0" bldLvl="0" animBg="1"/>
      <p:bldP spid="99" grpId="0"/>
      <p:bldP spid="101" grpId="0" bldLvl="0" animBg="1"/>
      <p:bldP spid="102" grpId="0" bldLvl="0" animBg="1"/>
      <p:bldP spid="10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43"/>
          <p:cNvSpPr/>
          <p:nvPr/>
        </p:nvSpPr>
        <p:spPr>
          <a:xfrm>
            <a:off x="2456365" y="252859"/>
            <a:ext cx="9735639" cy="484285"/>
          </a:xfrm>
          <a:prstGeom prst="rect">
            <a:avLst/>
          </a:prstGeom>
          <a:gradFill>
            <a:gsLst>
              <a:gs pos="0">
                <a:schemeClr val="accent1">
                  <a:lumMod val="5000"/>
                  <a:lumOff val="95000"/>
                  <a:alpha val="0"/>
                </a:schemeClr>
              </a:gs>
              <a:gs pos="78000">
                <a:srgbClr val="DC0064"/>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46" name="文本框 45"/>
          <p:cNvSpPr txBox="1"/>
          <p:nvPr/>
        </p:nvSpPr>
        <p:spPr>
          <a:xfrm>
            <a:off x="647718" y="267582"/>
            <a:ext cx="1705610" cy="481965"/>
          </a:xfrm>
          <a:prstGeom prst="rect">
            <a:avLst/>
          </a:prstGeom>
          <a:noFill/>
        </p:spPr>
        <p:txBody>
          <a:bodyPr wrap="none" lIns="91436" tIns="45718" rIns="91436" bIns="45718" rtlCol="0">
            <a:spAutoFit/>
          </a:bodyPr>
          <a:lstStyle/>
          <a:p>
            <a:pPr algn="l"/>
            <a:r>
              <a:rPr lang="zh-CN" altLang="en-US" sz="2400" spc="600" dirty="0">
                <a:solidFill>
                  <a:schemeClr val="tx2"/>
                </a:solidFill>
                <a:latin typeface="微软雅黑" panose="020B0503020204020204" charset="-122"/>
                <a:ea typeface="微软雅黑" panose="020B0503020204020204" charset="-122"/>
              </a:rPr>
              <a:t>添加标题</a:t>
            </a:r>
          </a:p>
        </p:txBody>
      </p:sp>
      <p:sp>
        <p:nvSpPr>
          <p:cNvPr id="47" name="矩形 46"/>
          <p:cNvSpPr/>
          <p:nvPr/>
        </p:nvSpPr>
        <p:spPr>
          <a:xfrm>
            <a:off x="2607675" y="324999"/>
            <a:ext cx="1953551" cy="384719"/>
          </a:xfrm>
          <a:prstGeom prst="rect">
            <a:avLst/>
          </a:prstGeom>
        </p:spPr>
        <p:txBody>
          <a:bodyPr wrap="none" lIns="91436" tIns="45718" rIns="91436" bIns="45718">
            <a:spAutoFit/>
          </a:bodyPr>
          <a:lstStyle/>
          <a:p>
            <a:pPr algn="ctr"/>
            <a:r>
              <a:rPr lang="en-US" altLang="zh-CN" dirty="0">
                <a:solidFill>
                  <a:schemeClr val="bg1"/>
                </a:solidFill>
                <a:latin typeface="微软雅黑" panose="020B0503020204020204" charset="-122"/>
                <a:ea typeface="微软雅黑" panose="020B0503020204020204" charset="-122"/>
              </a:rPr>
              <a:t>BIBLIOGRAPHY</a:t>
            </a:r>
          </a:p>
        </p:txBody>
      </p:sp>
      <p:grpSp>
        <p:nvGrpSpPr>
          <p:cNvPr id="49" name="组 48"/>
          <p:cNvGrpSpPr/>
          <p:nvPr/>
        </p:nvGrpSpPr>
        <p:grpSpPr>
          <a:xfrm>
            <a:off x="11454130" y="252730"/>
            <a:ext cx="737870" cy="484505"/>
            <a:chOff x="11454105" y="252856"/>
            <a:chExt cx="737892" cy="484288"/>
          </a:xfrm>
          <a:solidFill>
            <a:srgbClr val="DC0064"/>
          </a:solidFill>
        </p:grpSpPr>
        <p:grpSp>
          <p:nvGrpSpPr>
            <p:cNvPr id="51" name="组 50"/>
            <p:cNvGrpSpPr/>
            <p:nvPr/>
          </p:nvGrpSpPr>
          <p:grpSpPr>
            <a:xfrm>
              <a:off x="12039604" y="252856"/>
              <a:ext cx="152393" cy="484287"/>
              <a:chOff x="12039604" y="252856"/>
              <a:chExt cx="152393" cy="484287"/>
            </a:xfrm>
            <a:grpFill/>
          </p:grpSpPr>
          <p:sp>
            <p:nvSpPr>
              <p:cNvPr id="55" name="圆角矩形 54"/>
              <p:cNvSpPr/>
              <p:nvPr/>
            </p:nvSpPr>
            <p:spPr>
              <a:xfrm rot="16200000" flipV="1">
                <a:off x="12072988" y="518121"/>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rot="16200000" flipV="1">
                <a:off x="12072988" y="618134"/>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16200000" flipV="1">
                <a:off x="12072988" y="321750"/>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rot="16200000" flipV="1">
                <a:off x="12072988" y="421763"/>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rot="16200000" flipV="1">
                <a:off x="12072987" y="219473"/>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99"/>
            <p:cNvGrpSpPr/>
            <p:nvPr/>
          </p:nvGrpSpPr>
          <p:grpSpPr>
            <a:xfrm>
              <a:off x="11454105" y="252857"/>
              <a:ext cx="491115" cy="484287"/>
              <a:chOff x="1528923" y="220268"/>
              <a:chExt cx="1284096" cy="1266241"/>
            </a:xfrm>
            <a:grpFill/>
          </p:grpSpPr>
          <p:sp>
            <p:nvSpPr>
              <p:cNvPr id="53" name="圆角矩形 52"/>
              <p:cNvSpPr/>
              <p:nvPr/>
            </p:nvSpPr>
            <p:spPr>
              <a:xfrm rot="16200000" flipV="1">
                <a:off x="1537850" y="211341"/>
                <a:ext cx="1266241" cy="1284096"/>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96"/>
              <p:cNvSpPr/>
              <p:nvPr/>
            </p:nvSpPr>
            <p:spPr bwMode="auto">
              <a:xfrm>
                <a:off x="1804148" y="499514"/>
                <a:ext cx="733647" cy="707752"/>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grpSp>
      </p:grpSp>
      <p:pic>
        <p:nvPicPr>
          <p:cNvPr id="2" name="图片 1" descr="Z0005"/>
          <p:cNvPicPr>
            <a:picLocks noChangeAspect="1"/>
          </p:cNvPicPr>
          <p:nvPr/>
        </p:nvPicPr>
        <p:blipFill>
          <a:blip r:embed="rId2"/>
          <a:stretch>
            <a:fillRect/>
          </a:stretch>
        </p:blipFill>
        <p:spPr>
          <a:xfrm>
            <a:off x="-142240" y="27305"/>
            <a:ext cx="986155" cy="878205"/>
          </a:xfrm>
          <a:prstGeom prst="rect">
            <a:avLst/>
          </a:prstGeom>
        </p:spPr>
      </p:pic>
      <p:sp>
        <p:nvSpPr>
          <p:cNvPr id="3" name="Text Placeholder 6"/>
          <p:cNvSpPr txBox="1"/>
          <p:nvPr/>
        </p:nvSpPr>
        <p:spPr>
          <a:xfrm>
            <a:off x="768958" y="1323172"/>
            <a:ext cx="10749575" cy="857689"/>
          </a:xfrm>
          <a:prstGeom prst="rect">
            <a:avLst/>
          </a:prstGeom>
        </p:spPr>
        <p:txBody>
          <a:bodyPr lIns="45708" tIns="22853" rIns="45708" bIns="22853"/>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lnSpc>
                <a:spcPct val="120000"/>
              </a:lnSpc>
              <a:buNone/>
            </a:pPr>
            <a:r>
              <a:rPr lang="zh-CN" altLang="en-US" sz="1335" dirty="0">
                <a:solidFill>
                  <a:schemeClr val="tx1">
                    <a:lumMod val="75000"/>
                    <a:lumOff val="25000"/>
                  </a:schemeClr>
                </a:solidFill>
                <a:latin typeface="微软雅黑" panose="020B0503020204020204" charset="-122"/>
                <a:ea typeface="微软雅黑" panose="020B0503020204020204" charset="-122"/>
              </a:rPr>
              <a:t>详写内容</a:t>
            </a:r>
            <a:r>
              <a:rPr lang="en-US" altLang="zh-CN" sz="1335" dirty="0">
                <a:solidFill>
                  <a:schemeClr val="tx1">
                    <a:lumMod val="75000"/>
                    <a:lumOff val="25000"/>
                  </a:schemeClr>
                </a:solidFill>
                <a:latin typeface="微软雅黑" panose="020B0503020204020204" charset="-122"/>
                <a:ea typeface="微软雅黑" panose="020B0503020204020204" charset="-122"/>
              </a:rPr>
              <a:t>……</a:t>
            </a:r>
            <a:r>
              <a:rPr lang="zh-CN" altLang="en-US" sz="1335" dirty="0">
                <a:solidFill>
                  <a:schemeClr val="tx1">
                    <a:lumMod val="75000"/>
                    <a:lumOff val="25000"/>
                  </a:schemeClr>
                </a:solidFill>
                <a:latin typeface="微软雅黑" panose="020B0503020204020204" charset="-122"/>
                <a:ea typeface="微软雅黑" panose="020B0503020204020204" charset="-122"/>
              </a:rPr>
              <a:t>点击输入本栏的具体文字，简明扼要的说明分项内容，此为概念图解，请根据您的具体内容酌情修改</a:t>
            </a:r>
            <a:r>
              <a:rPr lang="zh-CN" altLang="en-US" sz="1335" dirty="0" smtClean="0">
                <a:solidFill>
                  <a:schemeClr val="tx1">
                    <a:lumMod val="75000"/>
                    <a:lumOff val="25000"/>
                  </a:schemeClr>
                </a:solidFill>
                <a:latin typeface="微软雅黑" panose="020B0503020204020204" charset="-122"/>
                <a:ea typeface="微软雅黑" panose="020B0503020204020204" charset="-122"/>
              </a:rPr>
              <a:t>。</a:t>
            </a:r>
            <a:r>
              <a:rPr lang="zh-CN" altLang="en-US" sz="1335" dirty="0">
                <a:solidFill>
                  <a:schemeClr val="tx1">
                    <a:lumMod val="75000"/>
                    <a:lumOff val="25000"/>
                  </a:schemeClr>
                </a:solidFill>
                <a:latin typeface="微软雅黑" panose="020B0503020204020204" charset="-122"/>
                <a:ea typeface="微软雅黑" panose="020B0503020204020204" charset="-122"/>
              </a:rPr>
              <a:t>详写内容</a:t>
            </a:r>
            <a:r>
              <a:rPr lang="en-US" altLang="zh-CN" sz="1335" dirty="0">
                <a:solidFill>
                  <a:schemeClr val="tx1">
                    <a:lumMod val="75000"/>
                    <a:lumOff val="25000"/>
                  </a:schemeClr>
                </a:solidFill>
                <a:latin typeface="微软雅黑" panose="020B0503020204020204" charset="-122"/>
                <a:ea typeface="微软雅黑" panose="020B0503020204020204" charset="-122"/>
              </a:rPr>
              <a:t>……</a:t>
            </a:r>
            <a:r>
              <a:rPr lang="zh-CN" altLang="en-US" sz="1335" dirty="0">
                <a:solidFill>
                  <a:schemeClr val="tx1">
                    <a:lumMod val="75000"/>
                    <a:lumOff val="25000"/>
                  </a:schemeClr>
                </a:solidFill>
                <a:latin typeface="微软雅黑" panose="020B0503020204020204" charset="-122"/>
                <a:ea typeface="微软雅黑" panose="020B0503020204020204" charset="-122"/>
              </a:rPr>
              <a:t>点击输入本栏的具体文字，简明扼要的说明分项内容，此为概念图解，请根据您的具体内容酌情修改</a:t>
            </a:r>
            <a:r>
              <a:rPr lang="zh-CN" altLang="en-US" sz="1335" dirty="0" smtClean="0">
                <a:solidFill>
                  <a:schemeClr val="tx1">
                    <a:lumMod val="75000"/>
                    <a:lumOff val="25000"/>
                  </a:schemeClr>
                </a:solidFill>
                <a:latin typeface="微软雅黑" panose="020B0503020204020204" charset="-122"/>
                <a:ea typeface="微软雅黑" panose="020B0503020204020204" charset="-122"/>
              </a:rPr>
              <a:t>。</a:t>
            </a:r>
            <a:r>
              <a:rPr lang="zh-CN" altLang="en-US" sz="1335" dirty="0">
                <a:solidFill>
                  <a:schemeClr val="tx1">
                    <a:lumMod val="75000"/>
                    <a:lumOff val="25000"/>
                  </a:schemeClr>
                </a:solidFill>
                <a:latin typeface="微软雅黑" panose="020B0503020204020204" charset="-122"/>
                <a:ea typeface="微软雅黑" panose="020B0503020204020204" charset="-122"/>
              </a:rPr>
              <a:t>详写内容</a:t>
            </a:r>
            <a:r>
              <a:rPr lang="en-US" altLang="zh-CN" sz="1335" dirty="0">
                <a:solidFill>
                  <a:schemeClr val="tx1">
                    <a:lumMod val="75000"/>
                    <a:lumOff val="25000"/>
                  </a:schemeClr>
                </a:solidFill>
                <a:latin typeface="微软雅黑" panose="020B0503020204020204" charset="-122"/>
                <a:ea typeface="微软雅黑" panose="020B0503020204020204" charset="-122"/>
              </a:rPr>
              <a:t>……</a:t>
            </a:r>
            <a:r>
              <a:rPr lang="zh-CN" altLang="en-US" sz="1335" dirty="0">
                <a:solidFill>
                  <a:schemeClr val="tx1">
                    <a:lumMod val="75000"/>
                    <a:lumOff val="25000"/>
                  </a:schemeClr>
                </a:solidFill>
                <a:latin typeface="微软雅黑" panose="020B0503020204020204" charset="-122"/>
                <a:ea typeface="微软雅黑" panose="020B0503020204020204" charset="-122"/>
              </a:rPr>
              <a:t>点击输入本栏的具体文字，简明扼要的说明分项内容，此为概念图解，请根据您的具体内容酌情修改</a:t>
            </a:r>
            <a:r>
              <a:rPr lang="zh-CN" altLang="en-US" sz="1335" dirty="0" smtClean="0">
                <a:solidFill>
                  <a:schemeClr val="tx1">
                    <a:lumMod val="75000"/>
                    <a:lumOff val="25000"/>
                  </a:schemeClr>
                </a:solidFill>
                <a:latin typeface="微软雅黑" panose="020B0503020204020204" charset="-122"/>
                <a:ea typeface="微软雅黑" panose="020B0503020204020204" charset="-122"/>
              </a:rPr>
              <a:t>。</a:t>
            </a:r>
            <a:endParaRPr lang="en-US" altLang="zh-CN" sz="1335" dirty="0">
              <a:solidFill>
                <a:schemeClr val="tx1">
                  <a:lumMod val="75000"/>
                  <a:lumOff val="25000"/>
                </a:schemeClr>
              </a:solidFill>
              <a:latin typeface="微软雅黑" panose="020B0503020204020204" charset="-122"/>
              <a:ea typeface="微软雅黑" panose="020B0503020204020204" charset="-122"/>
            </a:endParaRPr>
          </a:p>
        </p:txBody>
      </p:sp>
      <p:sp>
        <p:nvSpPr>
          <p:cNvPr id="4" name="Down Arrow 15"/>
          <p:cNvSpPr/>
          <p:nvPr/>
        </p:nvSpPr>
        <p:spPr>
          <a:xfrm>
            <a:off x="836708" y="2358265"/>
            <a:ext cx="1668241" cy="3638075"/>
          </a:xfrm>
          <a:prstGeom prst="downArrow">
            <a:avLst>
              <a:gd name="adj1" fmla="val 100000"/>
              <a:gd name="adj2" fmla="val 52223"/>
            </a:avLst>
          </a:prstGeom>
          <a:solidFill>
            <a:srgbClr val="DC0064"/>
          </a:solidFill>
          <a:ln>
            <a:noFill/>
          </a:ln>
          <a:effectLst/>
        </p:spPr>
        <p:style>
          <a:lnRef idx="1">
            <a:schemeClr val="accent1"/>
          </a:lnRef>
          <a:fillRef idx="3">
            <a:schemeClr val="accent1"/>
          </a:fillRef>
          <a:effectRef idx="2">
            <a:schemeClr val="accent1"/>
          </a:effectRef>
          <a:fontRef idx="minor">
            <a:schemeClr val="lt1"/>
          </a:fontRef>
        </p:style>
        <p:txBody>
          <a:bodyPr lIns="45708" tIns="22853" rIns="45708" bIns="22853" rtlCol="0" anchor="ctr"/>
          <a:lstStyle/>
          <a:p>
            <a:pPr algn="ctr"/>
            <a:endParaRPr lang="en-US" sz="2400"/>
          </a:p>
        </p:txBody>
      </p:sp>
      <p:sp>
        <p:nvSpPr>
          <p:cNvPr id="5" name="Rectangle 87"/>
          <p:cNvSpPr/>
          <p:nvPr/>
        </p:nvSpPr>
        <p:spPr>
          <a:xfrm>
            <a:off x="836708" y="2357245"/>
            <a:ext cx="1668241" cy="1048295"/>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45708" tIns="22853" rIns="45708" bIns="22853" rtlCol="0" anchor="ctr"/>
          <a:lstStyle/>
          <a:p>
            <a:pPr algn="ctr"/>
            <a:endParaRPr lang="en-US" sz="2400" dirty="0"/>
          </a:p>
        </p:txBody>
      </p:sp>
      <p:sp>
        <p:nvSpPr>
          <p:cNvPr id="6" name="Text Placeholder 4"/>
          <p:cNvSpPr txBox="1"/>
          <p:nvPr/>
        </p:nvSpPr>
        <p:spPr>
          <a:xfrm>
            <a:off x="1019167" y="2633888"/>
            <a:ext cx="1323604" cy="556943"/>
          </a:xfrm>
          <a:prstGeom prst="rect">
            <a:avLst/>
          </a:prstGeom>
        </p:spPr>
        <p:txBody>
          <a:bodyPr lIns="45708" tIns="22853" rIns="45708" bIns="22853"/>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3200" b="1" dirty="0">
                <a:solidFill>
                  <a:schemeClr val="bg1"/>
                </a:solidFill>
                <a:latin typeface="微软雅黑" panose="020B0503020204020204" charset="-122"/>
                <a:ea typeface="微软雅黑" panose="020B0503020204020204" charset="-122"/>
                <a:cs typeface="Lato Light"/>
              </a:rPr>
              <a:t>35%</a:t>
            </a:r>
          </a:p>
        </p:txBody>
      </p:sp>
      <p:sp>
        <p:nvSpPr>
          <p:cNvPr id="7" name="Text Placeholder 4"/>
          <p:cNvSpPr txBox="1"/>
          <p:nvPr/>
        </p:nvSpPr>
        <p:spPr>
          <a:xfrm>
            <a:off x="1053882" y="3543624"/>
            <a:ext cx="1262584" cy="322128"/>
          </a:xfrm>
          <a:prstGeom prst="rect">
            <a:avLst/>
          </a:prstGeom>
        </p:spPr>
        <p:txBody>
          <a:bodyPr lIns="45708" tIns="22853" rIns="45708" bIns="22853"/>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465" b="1" dirty="0">
                <a:solidFill>
                  <a:schemeClr val="bg1"/>
                </a:solidFill>
                <a:latin typeface="微软雅黑" panose="020B0503020204020204" charset="-122"/>
                <a:ea typeface="微软雅黑" panose="020B0503020204020204" charset="-122"/>
                <a:cs typeface="Lato Regular"/>
              </a:rPr>
              <a:t>点击输入</a:t>
            </a:r>
            <a:r>
              <a:rPr lang="zh-CN" altLang="en-US" sz="1465" b="1" dirty="0" smtClean="0">
                <a:solidFill>
                  <a:schemeClr val="bg1"/>
                </a:solidFill>
                <a:latin typeface="微软雅黑" panose="020B0503020204020204" charset="-122"/>
                <a:ea typeface="微软雅黑" panose="020B0503020204020204" charset="-122"/>
                <a:cs typeface="Lato Regular"/>
              </a:rPr>
              <a:t>文本</a:t>
            </a:r>
            <a:endParaRPr lang="id-ID" altLang="zh-CN" sz="1465" b="1" dirty="0">
              <a:solidFill>
                <a:schemeClr val="bg1"/>
              </a:solidFill>
              <a:latin typeface="微软雅黑" panose="020B0503020204020204" charset="-122"/>
              <a:ea typeface="微软雅黑" panose="020B0503020204020204" charset="-122"/>
              <a:cs typeface="Lato Regular"/>
            </a:endParaRPr>
          </a:p>
        </p:txBody>
      </p:sp>
      <p:sp>
        <p:nvSpPr>
          <p:cNvPr id="8" name="Text Placeholder 6"/>
          <p:cNvSpPr txBox="1"/>
          <p:nvPr/>
        </p:nvSpPr>
        <p:spPr>
          <a:xfrm>
            <a:off x="922107" y="3873712"/>
            <a:ext cx="1510109" cy="831255"/>
          </a:xfrm>
          <a:prstGeom prst="rect">
            <a:avLst/>
          </a:prstGeom>
        </p:spPr>
        <p:txBody>
          <a:bodyPr lIns="45708" tIns="22853" rIns="45708" bIns="22853"/>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335" dirty="0" smtClean="0">
                <a:solidFill>
                  <a:schemeClr val="bg1"/>
                </a:solidFill>
                <a:latin typeface="微软雅黑" panose="020B0503020204020204" charset="-122"/>
                <a:ea typeface="微软雅黑" panose="020B0503020204020204" charset="-122"/>
              </a:rPr>
              <a:t>点击</a:t>
            </a:r>
            <a:r>
              <a:rPr lang="zh-CN" altLang="en-US" sz="1335" dirty="0">
                <a:solidFill>
                  <a:schemeClr val="bg1"/>
                </a:solidFill>
                <a:latin typeface="微软雅黑" panose="020B0503020204020204" charset="-122"/>
                <a:ea typeface="微软雅黑" panose="020B0503020204020204" charset="-122"/>
              </a:rPr>
              <a:t>输入本栏的具体文字，简明扼要的说明分项</a:t>
            </a:r>
            <a:r>
              <a:rPr lang="zh-CN" altLang="en-US" sz="1335" dirty="0" smtClean="0">
                <a:solidFill>
                  <a:schemeClr val="bg1"/>
                </a:solidFill>
                <a:latin typeface="微软雅黑" panose="020B0503020204020204" charset="-122"/>
                <a:ea typeface="微软雅黑" panose="020B0503020204020204" charset="-122"/>
              </a:rPr>
              <a:t>内容，</a:t>
            </a:r>
            <a:r>
              <a:rPr lang="zh-CN" altLang="en-US" sz="1335" dirty="0">
                <a:solidFill>
                  <a:schemeClr val="bg1"/>
                </a:solidFill>
                <a:latin typeface="微软雅黑" panose="020B0503020204020204" charset="-122"/>
                <a:ea typeface="微软雅黑" panose="020B0503020204020204" charset="-122"/>
              </a:rPr>
              <a:t>请根据您的具体内容酌情修改。</a:t>
            </a:r>
            <a:endParaRPr lang="en-US" altLang="zh-CN" sz="1335" dirty="0">
              <a:solidFill>
                <a:schemeClr val="bg1"/>
              </a:solidFill>
              <a:latin typeface="微软雅黑" panose="020B0503020204020204" charset="-122"/>
              <a:ea typeface="微软雅黑" panose="020B0503020204020204" charset="-122"/>
            </a:endParaRPr>
          </a:p>
        </p:txBody>
      </p:sp>
      <p:sp>
        <p:nvSpPr>
          <p:cNvPr id="9" name="Down Arrow 91"/>
          <p:cNvSpPr/>
          <p:nvPr/>
        </p:nvSpPr>
        <p:spPr>
          <a:xfrm>
            <a:off x="2627283" y="2358265"/>
            <a:ext cx="1668241" cy="3638075"/>
          </a:xfrm>
          <a:prstGeom prst="downArrow">
            <a:avLst>
              <a:gd name="adj1" fmla="val 100000"/>
              <a:gd name="adj2" fmla="val 52223"/>
            </a:avLst>
          </a:prstGeom>
          <a:gradFill>
            <a:gsLst>
              <a:gs pos="0">
                <a:schemeClr val="accent1">
                  <a:lumMod val="5000"/>
                  <a:lumOff val="95000"/>
                  <a:alpha val="0"/>
                </a:schemeClr>
              </a:gs>
              <a:gs pos="78000">
                <a:srgbClr val="DC0064"/>
              </a:gs>
            </a:gsLst>
            <a:lin ang="13500000" scaled="0"/>
          </a:gradFill>
          <a:ln>
            <a:noFill/>
          </a:ln>
          <a:effectLst/>
        </p:spPr>
        <p:style>
          <a:lnRef idx="1">
            <a:schemeClr val="accent1"/>
          </a:lnRef>
          <a:fillRef idx="3">
            <a:schemeClr val="accent1"/>
          </a:fillRef>
          <a:effectRef idx="2">
            <a:schemeClr val="accent1"/>
          </a:effectRef>
          <a:fontRef idx="minor">
            <a:schemeClr val="lt1"/>
          </a:fontRef>
        </p:style>
        <p:txBody>
          <a:bodyPr lIns="45708" tIns="22853" rIns="45708" bIns="22853" rtlCol="0" anchor="ctr"/>
          <a:lstStyle/>
          <a:p>
            <a:pPr algn="ctr"/>
            <a:endParaRPr lang="en-US" sz="2400"/>
          </a:p>
        </p:txBody>
      </p:sp>
      <p:sp>
        <p:nvSpPr>
          <p:cNvPr id="10" name="Rectangle 92"/>
          <p:cNvSpPr/>
          <p:nvPr/>
        </p:nvSpPr>
        <p:spPr>
          <a:xfrm>
            <a:off x="2627283" y="2357245"/>
            <a:ext cx="1668241" cy="1048295"/>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45708" tIns="22853" rIns="45708" bIns="22853" rtlCol="0" anchor="ctr"/>
          <a:lstStyle/>
          <a:p>
            <a:pPr algn="ctr"/>
            <a:endParaRPr lang="en-US" sz="2400" dirty="0"/>
          </a:p>
        </p:txBody>
      </p:sp>
      <p:sp>
        <p:nvSpPr>
          <p:cNvPr id="11" name="Text Placeholder 4"/>
          <p:cNvSpPr txBox="1"/>
          <p:nvPr/>
        </p:nvSpPr>
        <p:spPr>
          <a:xfrm>
            <a:off x="2809743" y="2633888"/>
            <a:ext cx="1323604" cy="556943"/>
          </a:xfrm>
          <a:prstGeom prst="rect">
            <a:avLst/>
          </a:prstGeom>
        </p:spPr>
        <p:txBody>
          <a:bodyPr lIns="45708" tIns="22853" rIns="45708" bIns="22853"/>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3200" b="1" dirty="0">
                <a:solidFill>
                  <a:schemeClr val="bg1"/>
                </a:solidFill>
                <a:latin typeface="微软雅黑" panose="020B0503020204020204" charset="-122"/>
                <a:ea typeface="微软雅黑" panose="020B0503020204020204" charset="-122"/>
                <a:cs typeface="Lato Light"/>
              </a:rPr>
              <a:t>80%</a:t>
            </a:r>
          </a:p>
        </p:txBody>
      </p:sp>
      <p:sp>
        <p:nvSpPr>
          <p:cNvPr id="12" name="Text Placeholder 4"/>
          <p:cNvSpPr txBox="1"/>
          <p:nvPr/>
        </p:nvSpPr>
        <p:spPr>
          <a:xfrm>
            <a:off x="2844456" y="3543624"/>
            <a:ext cx="1262584" cy="322128"/>
          </a:xfrm>
          <a:prstGeom prst="rect">
            <a:avLst/>
          </a:prstGeom>
        </p:spPr>
        <p:txBody>
          <a:bodyPr lIns="45708" tIns="22853" rIns="45708" bIns="22853"/>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465" b="1" dirty="0">
                <a:solidFill>
                  <a:schemeClr val="tx1">
                    <a:lumMod val="75000"/>
                    <a:lumOff val="25000"/>
                  </a:schemeClr>
                </a:solidFill>
                <a:latin typeface="微软雅黑" panose="020B0503020204020204" charset="-122"/>
                <a:ea typeface="微软雅黑" panose="020B0503020204020204" charset="-122"/>
                <a:cs typeface="Lato Regular"/>
              </a:rPr>
              <a:t>点击输入文本</a:t>
            </a:r>
            <a:endParaRPr lang="id-ID" altLang="zh-CN" sz="1465" b="1" dirty="0">
              <a:solidFill>
                <a:schemeClr val="tx1">
                  <a:lumMod val="75000"/>
                  <a:lumOff val="25000"/>
                </a:schemeClr>
              </a:solidFill>
              <a:latin typeface="微软雅黑" panose="020B0503020204020204" charset="-122"/>
              <a:ea typeface="微软雅黑" panose="020B0503020204020204" charset="-122"/>
              <a:cs typeface="Lato Regular"/>
            </a:endParaRPr>
          </a:p>
        </p:txBody>
      </p:sp>
      <p:sp>
        <p:nvSpPr>
          <p:cNvPr id="13" name="Text Placeholder 6"/>
          <p:cNvSpPr txBox="1"/>
          <p:nvPr/>
        </p:nvSpPr>
        <p:spPr>
          <a:xfrm>
            <a:off x="2712682" y="3873712"/>
            <a:ext cx="1510109" cy="831255"/>
          </a:xfrm>
          <a:prstGeom prst="rect">
            <a:avLst/>
          </a:prstGeom>
        </p:spPr>
        <p:txBody>
          <a:bodyPr lIns="45708" tIns="22853" rIns="45708" bIns="22853"/>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335" dirty="0">
                <a:solidFill>
                  <a:schemeClr val="tx1">
                    <a:lumMod val="75000"/>
                    <a:lumOff val="25000"/>
                  </a:schemeClr>
                </a:solidFill>
                <a:latin typeface="微软雅黑" panose="020B0503020204020204" charset="-122"/>
                <a:ea typeface="微软雅黑" panose="020B0503020204020204" charset="-122"/>
              </a:rPr>
              <a:t>点击输入本栏的具体文字，简明扼要的说明分项内容，请根据您的具体内容酌情修改。</a:t>
            </a:r>
            <a:endParaRPr lang="en-US" altLang="zh-CN" sz="1335" dirty="0">
              <a:solidFill>
                <a:schemeClr val="tx1">
                  <a:lumMod val="75000"/>
                  <a:lumOff val="25000"/>
                </a:schemeClr>
              </a:solidFill>
              <a:latin typeface="微软雅黑" panose="020B0503020204020204" charset="-122"/>
              <a:ea typeface="微软雅黑" panose="020B0503020204020204" charset="-122"/>
            </a:endParaRPr>
          </a:p>
        </p:txBody>
      </p:sp>
      <p:sp>
        <p:nvSpPr>
          <p:cNvPr id="14" name="Down Arrow 96"/>
          <p:cNvSpPr/>
          <p:nvPr/>
        </p:nvSpPr>
        <p:spPr>
          <a:xfrm>
            <a:off x="4409291" y="2358265"/>
            <a:ext cx="1668241" cy="3638075"/>
          </a:xfrm>
          <a:prstGeom prst="downArrow">
            <a:avLst>
              <a:gd name="adj1" fmla="val 100000"/>
              <a:gd name="adj2" fmla="val 52223"/>
            </a:avLst>
          </a:prstGeom>
          <a:solidFill>
            <a:srgbClr val="DC0064"/>
          </a:solidFill>
          <a:ln>
            <a:noFill/>
          </a:ln>
          <a:effectLst/>
        </p:spPr>
        <p:style>
          <a:lnRef idx="1">
            <a:schemeClr val="accent1"/>
          </a:lnRef>
          <a:fillRef idx="3">
            <a:schemeClr val="accent1"/>
          </a:fillRef>
          <a:effectRef idx="2">
            <a:schemeClr val="accent1"/>
          </a:effectRef>
          <a:fontRef idx="minor">
            <a:schemeClr val="lt1"/>
          </a:fontRef>
        </p:style>
        <p:txBody>
          <a:bodyPr lIns="45708" tIns="22853" rIns="45708" bIns="22853" rtlCol="0" anchor="ctr"/>
          <a:lstStyle/>
          <a:p>
            <a:pPr algn="ctr"/>
            <a:endParaRPr lang="en-US" sz="2400"/>
          </a:p>
        </p:txBody>
      </p:sp>
      <p:sp>
        <p:nvSpPr>
          <p:cNvPr id="15" name="Rectangle 97"/>
          <p:cNvSpPr/>
          <p:nvPr/>
        </p:nvSpPr>
        <p:spPr>
          <a:xfrm>
            <a:off x="4409291" y="2357245"/>
            <a:ext cx="1668241" cy="1048295"/>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45708" tIns="22853" rIns="45708" bIns="22853" rtlCol="0" anchor="ctr"/>
          <a:lstStyle/>
          <a:p>
            <a:pPr algn="ctr"/>
            <a:endParaRPr lang="en-US" sz="2400" dirty="0"/>
          </a:p>
        </p:txBody>
      </p:sp>
      <p:sp>
        <p:nvSpPr>
          <p:cNvPr id="16" name="Text Placeholder 4"/>
          <p:cNvSpPr txBox="1"/>
          <p:nvPr/>
        </p:nvSpPr>
        <p:spPr>
          <a:xfrm>
            <a:off x="4591750" y="2633888"/>
            <a:ext cx="1323604" cy="556943"/>
          </a:xfrm>
          <a:prstGeom prst="rect">
            <a:avLst/>
          </a:prstGeom>
        </p:spPr>
        <p:txBody>
          <a:bodyPr lIns="45708" tIns="22853" rIns="45708" bIns="22853"/>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3200" b="1" dirty="0">
                <a:solidFill>
                  <a:schemeClr val="bg1"/>
                </a:solidFill>
                <a:latin typeface="微软雅黑" panose="020B0503020204020204" charset="-122"/>
                <a:ea typeface="微软雅黑" panose="020B0503020204020204" charset="-122"/>
                <a:cs typeface="Lato Light"/>
              </a:rPr>
              <a:t>95%</a:t>
            </a:r>
          </a:p>
        </p:txBody>
      </p:sp>
      <p:sp>
        <p:nvSpPr>
          <p:cNvPr id="17" name="Text Placeholder 4"/>
          <p:cNvSpPr txBox="1"/>
          <p:nvPr/>
        </p:nvSpPr>
        <p:spPr>
          <a:xfrm>
            <a:off x="4626464" y="3543624"/>
            <a:ext cx="1262584" cy="322128"/>
          </a:xfrm>
          <a:prstGeom prst="rect">
            <a:avLst/>
          </a:prstGeom>
        </p:spPr>
        <p:txBody>
          <a:bodyPr lIns="45708" tIns="22853" rIns="45708" bIns="22853"/>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465" b="1" dirty="0">
                <a:solidFill>
                  <a:schemeClr val="bg1"/>
                </a:solidFill>
                <a:latin typeface="微软雅黑" panose="020B0503020204020204" charset="-122"/>
                <a:ea typeface="微软雅黑" panose="020B0503020204020204" charset="-122"/>
                <a:cs typeface="Lato Regular"/>
              </a:rPr>
              <a:t>点击输入文本</a:t>
            </a:r>
            <a:endParaRPr lang="id-ID" altLang="zh-CN" sz="1465" b="1" dirty="0">
              <a:solidFill>
                <a:schemeClr val="bg1"/>
              </a:solidFill>
              <a:latin typeface="微软雅黑" panose="020B0503020204020204" charset="-122"/>
              <a:ea typeface="微软雅黑" panose="020B0503020204020204" charset="-122"/>
              <a:cs typeface="Lato Regular"/>
            </a:endParaRPr>
          </a:p>
        </p:txBody>
      </p:sp>
      <p:sp>
        <p:nvSpPr>
          <p:cNvPr id="18" name="Text Placeholder 6"/>
          <p:cNvSpPr txBox="1"/>
          <p:nvPr/>
        </p:nvSpPr>
        <p:spPr>
          <a:xfrm>
            <a:off x="4494688" y="3873712"/>
            <a:ext cx="1510109" cy="831255"/>
          </a:xfrm>
          <a:prstGeom prst="rect">
            <a:avLst/>
          </a:prstGeom>
        </p:spPr>
        <p:txBody>
          <a:bodyPr lIns="45708" tIns="22853" rIns="45708" bIns="22853"/>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335" dirty="0">
                <a:solidFill>
                  <a:schemeClr val="bg1"/>
                </a:solidFill>
                <a:latin typeface="微软雅黑" panose="020B0503020204020204" charset="-122"/>
                <a:ea typeface="微软雅黑" panose="020B0503020204020204" charset="-122"/>
              </a:rPr>
              <a:t>点击输入本栏的具体文字，简明扼要的说明分项内容，请根据您的具体内容酌情修改。</a:t>
            </a:r>
            <a:endParaRPr lang="en-US" altLang="zh-CN" sz="1335" dirty="0">
              <a:solidFill>
                <a:schemeClr val="bg1"/>
              </a:solidFill>
              <a:latin typeface="微软雅黑" panose="020B0503020204020204" charset="-122"/>
              <a:ea typeface="微软雅黑" panose="020B0503020204020204" charset="-122"/>
            </a:endParaRPr>
          </a:p>
        </p:txBody>
      </p:sp>
      <p:sp>
        <p:nvSpPr>
          <p:cNvPr id="19" name="Down Arrow 101"/>
          <p:cNvSpPr/>
          <p:nvPr/>
        </p:nvSpPr>
        <p:spPr>
          <a:xfrm>
            <a:off x="6208432" y="2358265"/>
            <a:ext cx="1668241" cy="3638075"/>
          </a:xfrm>
          <a:prstGeom prst="downArrow">
            <a:avLst>
              <a:gd name="adj1" fmla="val 100000"/>
              <a:gd name="adj2" fmla="val 52223"/>
            </a:avLst>
          </a:prstGeom>
          <a:gradFill>
            <a:gsLst>
              <a:gs pos="0">
                <a:schemeClr val="accent1">
                  <a:lumMod val="5000"/>
                  <a:lumOff val="95000"/>
                  <a:alpha val="0"/>
                </a:schemeClr>
              </a:gs>
              <a:gs pos="78000">
                <a:srgbClr val="DC0064"/>
              </a:gs>
            </a:gsLst>
            <a:lin ang="13500000" scaled="0"/>
          </a:gradFill>
          <a:ln>
            <a:noFill/>
          </a:ln>
          <a:effectLst/>
        </p:spPr>
        <p:style>
          <a:lnRef idx="1">
            <a:schemeClr val="accent1"/>
          </a:lnRef>
          <a:fillRef idx="3">
            <a:schemeClr val="accent1"/>
          </a:fillRef>
          <a:effectRef idx="2">
            <a:schemeClr val="accent1"/>
          </a:effectRef>
          <a:fontRef idx="minor">
            <a:schemeClr val="lt1"/>
          </a:fontRef>
        </p:style>
        <p:txBody>
          <a:bodyPr lIns="45708" tIns="22853" rIns="45708" bIns="22853" rtlCol="0" anchor="ctr"/>
          <a:lstStyle/>
          <a:p>
            <a:pPr algn="ctr"/>
            <a:endParaRPr lang="en-US" sz="2400"/>
          </a:p>
        </p:txBody>
      </p:sp>
      <p:sp>
        <p:nvSpPr>
          <p:cNvPr id="20" name="Rectangle 102"/>
          <p:cNvSpPr/>
          <p:nvPr/>
        </p:nvSpPr>
        <p:spPr>
          <a:xfrm>
            <a:off x="6208432" y="2357245"/>
            <a:ext cx="1668241" cy="1048295"/>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45708" tIns="22853" rIns="45708" bIns="22853" rtlCol="0" anchor="ctr"/>
          <a:lstStyle/>
          <a:p>
            <a:pPr algn="ctr"/>
            <a:endParaRPr lang="en-US" sz="2400" dirty="0"/>
          </a:p>
        </p:txBody>
      </p:sp>
      <p:sp>
        <p:nvSpPr>
          <p:cNvPr id="21" name="Text Placeholder 4"/>
          <p:cNvSpPr txBox="1"/>
          <p:nvPr/>
        </p:nvSpPr>
        <p:spPr>
          <a:xfrm>
            <a:off x="6390892" y="2633888"/>
            <a:ext cx="1323604" cy="556943"/>
          </a:xfrm>
          <a:prstGeom prst="rect">
            <a:avLst/>
          </a:prstGeom>
        </p:spPr>
        <p:txBody>
          <a:bodyPr lIns="45708" tIns="22853" rIns="45708" bIns="22853"/>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3200" b="1" dirty="0">
                <a:solidFill>
                  <a:schemeClr val="bg1"/>
                </a:solidFill>
                <a:latin typeface="微软雅黑" panose="020B0503020204020204" charset="-122"/>
                <a:ea typeface="微软雅黑" panose="020B0503020204020204" charset="-122"/>
                <a:cs typeface="Lato Light"/>
              </a:rPr>
              <a:t>25%</a:t>
            </a:r>
          </a:p>
        </p:txBody>
      </p:sp>
      <p:sp>
        <p:nvSpPr>
          <p:cNvPr id="22" name="Text Placeholder 4"/>
          <p:cNvSpPr txBox="1"/>
          <p:nvPr/>
        </p:nvSpPr>
        <p:spPr>
          <a:xfrm>
            <a:off x="6425606" y="3543624"/>
            <a:ext cx="1262584" cy="322128"/>
          </a:xfrm>
          <a:prstGeom prst="rect">
            <a:avLst/>
          </a:prstGeom>
        </p:spPr>
        <p:txBody>
          <a:bodyPr lIns="45708" tIns="22853" rIns="45708" bIns="22853"/>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465" b="1" dirty="0">
                <a:solidFill>
                  <a:schemeClr val="tx1">
                    <a:lumMod val="75000"/>
                    <a:lumOff val="25000"/>
                  </a:schemeClr>
                </a:solidFill>
                <a:latin typeface="微软雅黑" panose="020B0503020204020204" charset="-122"/>
                <a:ea typeface="微软雅黑" panose="020B0503020204020204" charset="-122"/>
                <a:cs typeface="Lato Regular"/>
              </a:rPr>
              <a:t>点击输入文本</a:t>
            </a:r>
            <a:endParaRPr lang="id-ID" altLang="zh-CN" sz="1465" b="1" dirty="0">
              <a:solidFill>
                <a:schemeClr val="tx1">
                  <a:lumMod val="75000"/>
                  <a:lumOff val="25000"/>
                </a:schemeClr>
              </a:solidFill>
              <a:latin typeface="微软雅黑" panose="020B0503020204020204" charset="-122"/>
              <a:ea typeface="微软雅黑" panose="020B0503020204020204" charset="-122"/>
              <a:cs typeface="Lato Regular"/>
            </a:endParaRPr>
          </a:p>
        </p:txBody>
      </p:sp>
      <p:sp>
        <p:nvSpPr>
          <p:cNvPr id="23" name="Text Placeholder 6"/>
          <p:cNvSpPr txBox="1"/>
          <p:nvPr/>
        </p:nvSpPr>
        <p:spPr>
          <a:xfrm>
            <a:off x="6293831" y="3873712"/>
            <a:ext cx="1510109" cy="831255"/>
          </a:xfrm>
          <a:prstGeom prst="rect">
            <a:avLst/>
          </a:prstGeom>
        </p:spPr>
        <p:txBody>
          <a:bodyPr lIns="45708" tIns="22853" rIns="45708" bIns="22853"/>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335" dirty="0">
                <a:solidFill>
                  <a:schemeClr val="tx1">
                    <a:lumMod val="75000"/>
                    <a:lumOff val="25000"/>
                  </a:schemeClr>
                </a:solidFill>
                <a:latin typeface="微软雅黑" panose="020B0503020204020204" charset="-122"/>
                <a:ea typeface="微软雅黑" panose="020B0503020204020204" charset="-122"/>
              </a:rPr>
              <a:t>点击输入本栏的具体文字，简明扼要的说明分项内容，请根据您的具体内容酌情修改。</a:t>
            </a:r>
            <a:endParaRPr lang="en-US" altLang="zh-CN" sz="1335" dirty="0">
              <a:solidFill>
                <a:schemeClr val="tx1">
                  <a:lumMod val="75000"/>
                  <a:lumOff val="25000"/>
                </a:schemeClr>
              </a:solidFill>
              <a:latin typeface="微软雅黑" panose="020B0503020204020204" charset="-122"/>
              <a:ea typeface="微软雅黑" panose="020B0503020204020204" charset="-122"/>
            </a:endParaRPr>
          </a:p>
        </p:txBody>
      </p:sp>
      <p:sp>
        <p:nvSpPr>
          <p:cNvPr id="24" name="Down Arrow 106"/>
          <p:cNvSpPr/>
          <p:nvPr/>
        </p:nvSpPr>
        <p:spPr>
          <a:xfrm>
            <a:off x="8007575" y="2358265"/>
            <a:ext cx="1668241" cy="3638075"/>
          </a:xfrm>
          <a:prstGeom prst="downArrow">
            <a:avLst>
              <a:gd name="adj1" fmla="val 100000"/>
              <a:gd name="adj2" fmla="val 52223"/>
            </a:avLst>
          </a:prstGeom>
          <a:solidFill>
            <a:srgbClr val="DC0064"/>
          </a:solidFill>
          <a:ln>
            <a:noFill/>
          </a:ln>
          <a:effectLst/>
        </p:spPr>
        <p:style>
          <a:lnRef idx="1">
            <a:schemeClr val="accent1"/>
          </a:lnRef>
          <a:fillRef idx="3">
            <a:schemeClr val="accent1"/>
          </a:fillRef>
          <a:effectRef idx="2">
            <a:schemeClr val="accent1"/>
          </a:effectRef>
          <a:fontRef idx="minor">
            <a:schemeClr val="lt1"/>
          </a:fontRef>
        </p:style>
        <p:txBody>
          <a:bodyPr lIns="45708" tIns="22853" rIns="45708" bIns="22853" rtlCol="0" anchor="ctr"/>
          <a:lstStyle/>
          <a:p>
            <a:pPr algn="ctr"/>
            <a:endParaRPr lang="en-US" sz="2400"/>
          </a:p>
        </p:txBody>
      </p:sp>
      <p:sp>
        <p:nvSpPr>
          <p:cNvPr id="25" name="Rectangle 107"/>
          <p:cNvSpPr/>
          <p:nvPr/>
        </p:nvSpPr>
        <p:spPr>
          <a:xfrm>
            <a:off x="8007575" y="2357245"/>
            <a:ext cx="1668241" cy="1048295"/>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45708" tIns="22853" rIns="45708" bIns="22853" rtlCol="0" anchor="ctr"/>
          <a:lstStyle/>
          <a:p>
            <a:pPr algn="ctr"/>
            <a:endParaRPr lang="en-US" sz="2400" dirty="0"/>
          </a:p>
        </p:txBody>
      </p:sp>
      <p:sp>
        <p:nvSpPr>
          <p:cNvPr id="26" name="Text Placeholder 4"/>
          <p:cNvSpPr txBox="1"/>
          <p:nvPr/>
        </p:nvSpPr>
        <p:spPr>
          <a:xfrm>
            <a:off x="8190035" y="2633888"/>
            <a:ext cx="1323604" cy="556943"/>
          </a:xfrm>
          <a:prstGeom prst="rect">
            <a:avLst/>
          </a:prstGeom>
        </p:spPr>
        <p:txBody>
          <a:bodyPr lIns="45708" tIns="22853" rIns="45708" bIns="22853"/>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3200" b="1" dirty="0">
                <a:solidFill>
                  <a:schemeClr val="bg1"/>
                </a:solidFill>
                <a:latin typeface="微软雅黑" panose="020B0503020204020204" charset="-122"/>
                <a:ea typeface="微软雅黑" panose="020B0503020204020204" charset="-122"/>
                <a:cs typeface="Lato Light"/>
              </a:rPr>
              <a:t>14%</a:t>
            </a:r>
          </a:p>
        </p:txBody>
      </p:sp>
      <p:sp>
        <p:nvSpPr>
          <p:cNvPr id="27" name="Text Placeholder 4"/>
          <p:cNvSpPr txBox="1"/>
          <p:nvPr/>
        </p:nvSpPr>
        <p:spPr>
          <a:xfrm>
            <a:off x="8224747" y="3543624"/>
            <a:ext cx="1262584" cy="322128"/>
          </a:xfrm>
          <a:prstGeom prst="rect">
            <a:avLst/>
          </a:prstGeom>
        </p:spPr>
        <p:txBody>
          <a:bodyPr lIns="45708" tIns="22853" rIns="45708" bIns="22853"/>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465" b="1" dirty="0">
                <a:solidFill>
                  <a:schemeClr val="bg1"/>
                </a:solidFill>
                <a:latin typeface="微软雅黑" panose="020B0503020204020204" charset="-122"/>
                <a:ea typeface="微软雅黑" panose="020B0503020204020204" charset="-122"/>
                <a:cs typeface="Lato Regular"/>
              </a:rPr>
              <a:t>点击输入文本</a:t>
            </a:r>
            <a:endParaRPr lang="id-ID" altLang="zh-CN" sz="1465" b="1" dirty="0">
              <a:solidFill>
                <a:schemeClr val="bg1"/>
              </a:solidFill>
              <a:latin typeface="微软雅黑" panose="020B0503020204020204" charset="-122"/>
              <a:ea typeface="微软雅黑" panose="020B0503020204020204" charset="-122"/>
              <a:cs typeface="Lato Regular"/>
            </a:endParaRPr>
          </a:p>
        </p:txBody>
      </p:sp>
      <p:sp>
        <p:nvSpPr>
          <p:cNvPr id="28" name="Text Placeholder 6"/>
          <p:cNvSpPr txBox="1"/>
          <p:nvPr/>
        </p:nvSpPr>
        <p:spPr>
          <a:xfrm>
            <a:off x="8092972" y="3873712"/>
            <a:ext cx="1510109" cy="831255"/>
          </a:xfrm>
          <a:prstGeom prst="rect">
            <a:avLst/>
          </a:prstGeom>
        </p:spPr>
        <p:txBody>
          <a:bodyPr lIns="45708" tIns="22853" rIns="45708" bIns="22853"/>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335" dirty="0">
                <a:solidFill>
                  <a:schemeClr val="bg1"/>
                </a:solidFill>
                <a:latin typeface="微软雅黑" panose="020B0503020204020204" charset="-122"/>
                <a:ea typeface="微软雅黑" panose="020B0503020204020204" charset="-122"/>
              </a:rPr>
              <a:t>点击输入本栏的具体文字，简明扼要的说明分项内容，请根据您的具体内容酌情修改。</a:t>
            </a:r>
            <a:endParaRPr lang="en-US" altLang="zh-CN" sz="1335" dirty="0">
              <a:solidFill>
                <a:schemeClr val="bg1"/>
              </a:solidFill>
              <a:latin typeface="微软雅黑" panose="020B0503020204020204" charset="-122"/>
              <a:ea typeface="微软雅黑" panose="020B0503020204020204" charset="-122"/>
            </a:endParaRPr>
          </a:p>
        </p:txBody>
      </p:sp>
      <p:sp>
        <p:nvSpPr>
          <p:cNvPr id="29" name="Down Arrow 111"/>
          <p:cNvSpPr/>
          <p:nvPr/>
        </p:nvSpPr>
        <p:spPr>
          <a:xfrm>
            <a:off x="9815284" y="2358265"/>
            <a:ext cx="1668241" cy="3638075"/>
          </a:xfrm>
          <a:prstGeom prst="downArrow">
            <a:avLst>
              <a:gd name="adj1" fmla="val 100000"/>
              <a:gd name="adj2" fmla="val 52223"/>
            </a:avLst>
          </a:prstGeom>
          <a:gradFill>
            <a:gsLst>
              <a:gs pos="0">
                <a:schemeClr val="accent1">
                  <a:lumMod val="5000"/>
                  <a:lumOff val="95000"/>
                  <a:alpha val="0"/>
                </a:schemeClr>
              </a:gs>
              <a:gs pos="78000">
                <a:srgbClr val="DC0064"/>
              </a:gs>
            </a:gsLst>
            <a:lin ang="13500000" scaled="0"/>
          </a:gradFill>
          <a:ln>
            <a:noFill/>
          </a:ln>
          <a:effectLst/>
        </p:spPr>
        <p:style>
          <a:lnRef idx="1">
            <a:schemeClr val="accent1"/>
          </a:lnRef>
          <a:fillRef idx="3">
            <a:schemeClr val="accent1"/>
          </a:fillRef>
          <a:effectRef idx="2">
            <a:schemeClr val="accent1"/>
          </a:effectRef>
          <a:fontRef idx="minor">
            <a:schemeClr val="lt1"/>
          </a:fontRef>
        </p:style>
        <p:txBody>
          <a:bodyPr lIns="45708" tIns="22853" rIns="45708" bIns="22853" rtlCol="0" anchor="ctr"/>
          <a:lstStyle/>
          <a:p>
            <a:pPr algn="ctr"/>
            <a:endParaRPr lang="en-US" sz="2400"/>
          </a:p>
        </p:txBody>
      </p:sp>
      <p:sp>
        <p:nvSpPr>
          <p:cNvPr id="30" name="Rectangle 112"/>
          <p:cNvSpPr/>
          <p:nvPr/>
        </p:nvSpPr>
        <p:spPr>
          <a:xfrm>
            <a:off x="9815284" y="2357245"/>
            <a:ext cx="1668241" cy="1048295"/>
          </a:xfrm>
          <a:prstGeom prst="rect">
            <a:avLst/>
          </a:prstGeom>
          <a:solidFill>
            <a:schemeClr val="tx1">
              <a:alpha val="15000"/>
            </a:schemeClr>
          </a:solidFill>
          <a:ln>
            <a:noFill/>
          </a:ln>
          <a:effectLst/>
        </p:spPr>
        <p:style>
          <a:lnRef idx="1">
            <a:schemeClr val="accent1"/>
          </a:lnRef>
          <a:fillRef idx="3">
            <a:schemeClr val="accent1"/>
          </a:fillRef>
          <a:effectRef idx="2">
            <a:schemeClr val="accent1"/>
          </a:effectRef>
          <a:fontRef idx="minor">
            <a:schemeClr val="lt1"/>
          </a:fontRef>
        </p:style>
        <p:txBody>
          <a:bodyPr lIns="45708" tIns="22853" rIns="45708" bIns="22853" rtlCol="0" anchor="ctr"/>
          <a:lstStyle/>
          <a:p>
            <a:pPr algn="ctr"/>
            <a:endParaRPr lang="en-US" sz="2400" dirty="0"/>
          </a:p>
        </p:txBody>
      </p:sp>
      <p:sp>
        <p:nvSpPr>
          <p:cNvPr id="31" name="Text Placeholder 4"/>
          <p:cNvSpPr txBox="1"/>
          <p:nvPr/>
        </p:nvSpPr>
        <p:spPr>
          <a:xfrm>
            <a:off x="9997743" y="2633888"/>
            <a:ext cx="1323604" cy="556943"/>
          </a:xfrm>
          <a:prstGeom prst="rect">
            <a:avLst/>
          </a:prstGeom>
        </p:spPr>
        <p:txBody>
          <a:bodyPr lIns="45708" tIns="22853" rIns="45708" bIns="22853"/>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en-US" sz="3200" b="1" dirty="0">
                <a:solidFill>
                  <a:schemeClr val="bg1"/>
                </a:solidFill>
                <a:latin typeface="微软雅黑" panose="020B0503020204020204" charset="-122"/>
                <a:ea typeface="微软雅黑" panose="020B0503020204020204" charset="-122"/>
                <a:cs typeface="Lato Light"/>
              </a:rPr>
              <a:t>23%</a:t>
            </a:r>
          </a:p>
        </p:txBody>
      </p:sp>
      <p:sp>
        <p:nvSpPr>
          <p:cNvPr id="32" name="Text Placeholder 4"/>
          <p:cNvSpPr txBox="1"/>
          <p:nvPr/>
        </p:nvSpPr>
        <p:spPr>
          <a:xfrm>
            <a:off x="10032458" y="3543624"/>
            <a:ext cx="1262584" cy="322128"/>
          </a:xfrm>
          <a:prstGeom prst="rect">
            <a:avLst/>
          </a:prstGeom>
        </p:spPr>
        <p:txBody>
          <a:bodyPr lIns="45708" tIns="22853" rIns="45708" bIns="22853"/>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ctr">
              <a:buNone/>
            </a:pPr>
            <a:r>
              <a:rPr lang="zh-CN" altLang="en-US" sz="1465" b="1" dirty="0">
                <a:solidFill>
                  <a:schemeClr val="tx1">
                    <a:lumMod val="75000"/>
                    <a:lumOff val="25000"/>
                  </a:schemeClr>
                </a:solidFill>
                <a:latin typeface="微软雅黑" panose="020B0503020204020204" charset="-122"/>
                <a:ea typeface="微软雅黑" panose="020B0503020204020204" charset="-122"/>
                <a:cs typeface="Lato Regular"/>
              </a:rPr>
              <a:t>点击输入文本</a:t>
            </a:r>
            <a:endParaRPr lang="id-ID" altLang="zh-CN" sz="1465" b="1" dirty="0">
              <a:solidFill>
                <a:schemeClr val="tx1">
                  <a:lumMod val="75000"/>
                  <a:lumOff val="25000"/>
                </a:schemeClr>
              </a:solidFill>
              <a:latin typeface="微软雅黑" panose="020B0503020204020204" charset="-122"/>
              <a:ea typeface="微软雅黑" panose="020B0503020204020204" charset="-122"/>
              <a:cs typeface="Lato Regular"/>
            </a:endParaRPr>
          </a:p>
        </p:txBody>
      </p:sp>
      <p:sp>
        <p:nvSpPr>
          <p:cNvPr id="33" name="Text Placeholder 6"/>
          <p:cNvSpPr txBox="1"/>
          <p:nvPr/>
        </p:nvSpPr>
        <p:spPr>
          <a:xfrm>
            <a:off x="9900682" y="3873712"/>
            <a:ext cx="1510109" cy="831255"/>
          </a:xfrm>
          <a:prstGeom prst="rect">
            <a:avLst/>
          </a:prstGeom>
        </p:spPr>
        <p:txBody>
          <a:bodyPr lIns="45708" tIns="22853" rIns="45708" bIns="22853"/>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indent="0" algn="just">
              <a:buNone/>
            </a:pPr>
            <a:r>
              <a:rPr lang="zh-CN" altLang="en-US" sz="1335" dirty="0">
                <a:solidFill>
                  <a:schemeClr val="tx1">
                    <a:lumMod val="75000"/>
                    <a:lumOff val="25000"/>
                  </a:schemeClr>
                </a:solidFill>
                <a:latin typeface="微软雅黑" panose="020B0503020204020204" charset="-122"/>
                <a:ea typeface="微软雅黑" panose="020B0503020204020204" charset="-122"/>
              </a:rPr>
              <a:t>点击输入本栏的具体文字，简明扼要的说明分项内容，请根据您的具体内容酌情修改。</a:t>
            </a:r>
            <a:endParaRPr lang="en-US" altLang="zh-CN" sz="1335"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advTm="4165">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500" fill="hold"/>
                                        <p:tgtEl>
                                          <p:spTgt spid="4"/>
                                        </p:tgtEl>
                                        <p:attrNameLst>
                                          <p:attrName>ppt_w</p:attrName>
                                        </p:attrNameLst>
                                      </p:cBhvr>
                                      <p:tavLst>
                                        <p:tav tm="0">
                                          <p:val>
                                            <p:fltVal val="0"/>
                                          </p:val>
                                        </p:tav>
                                        <p:tav tm="100000">
                                          <p:val>
                                            <p:strVal val="#ppt_w"/>
                                          </p:val>
                                        </p:tav>
                                      </p:tavLst>
                                    </p:anim>
                                    <p:anim calcmode="lin" valueType="num">
                                      <p:cBhvr>
                                        <p:cTn id="12" dur="500" fill="hold"/>
                                        <p:tgtEl>
                                          <p:spTgt spid="4"/>
                                        </p:tgtEl>
                                        <p:attrNameLst>
                                          <p:attrName>ppt_h</p:attrName>
                                        </p:attrNameLst>
                                      </p:cBhvr>
                                      <p:tavLst>
                                        <p:tav tm="0">
                                          <p:val>
                                            <p:fltVal val="0"/>
                                          </p:val>
                                        </p:tav>
                                        <p:tav tm="100000">
                                          <p:val>
                                            <p:strVal val="#ppt_h"/>
                                          </p:val>
                                        </p:tav>
                                      </p:tavLst>
                                    </p:anim>
                                    <p:animEffect transition="in" filter="fade">
                                      <p:cBhvr>
                                        <p:cTn id="13" dur="500"/>
                                        <p:tgtEl>
                                          <p:spTgt spid="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500" fill="hold"/>
                                        <p:tgtEl>
                                          <p:spTgt spid="5"/>
                                        </p:tgtEl>
                                        <p:attrNameLst>
                                          <p:attrName>ppt_w</p:attrName>
                                        </p:attrNameLst>
                                      </p:cBhvr>
                                      <p:tavLst>
                                        <p:tav tm="0">
                                          <p:val>
                                            <p:fltVal val="0"/>
                                          </p:val>
                                        </p:tav>
                                        <p:tav tm="100000">
                                          <p:val>
                                            <p:strVal val="#ppt_w"/>
                                          </p:val>
                                        </p:tav>
                                      </p:tavLst>
                                    </p:anim>
                                    <p:anim calcmode="lin" valueType="num">
                                      <p:cBhvr>
                                        <p:cTn id="17" dur="500" fill="hold"/>
                                        <p:tgtEl>
                                          <p:spTgt spid="5"/>
                                        </p:tgtEl>
                                        <p:attrNameLst>
                                          <p:attrName>ppt_h</p:attrName>
                                        </p:attrNameLst>
                                      </p:cBhvr>
                                      <p:tavLst>
                                        <p:tav tm="0">
                                          <p:val>
                                            <p:fltVal val="0"/>
                                          </p:val>
                                        </p:tav>
                                        <p:tav tm="100000">
                                          <p:val>
                                            <p:strVal val="#ppt_h"/>
                                          </p:val>
                                        </p:tav>
                                      </p:tavLst>
                                    </p:anim>
                                    <p:animEffect transition="in" filter="fade">
                                      <p:cBhvr>
                                        <p:cTn id="18" dur="500"/>
                                        <p:tgtEl>
                                          <p:spTgt spid="5"/>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childTnLst>
                          </p:cTn>
                        </p:par>
                        <p:par>
                          <p:cTn id="34" fill="hold">
                            <p:stCondLst>
                              <p:cond delay="1000"/>
                            </p:stCondLst>
                            <p:childTnLst>
                              <p:par>
                                <p:cTn id="35" presetID="53" presetClass="entr" presetSubtype="16"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fltVal val="0"/>
                                          </p:val>
                                        </p:tav>
                                        <p:tav tm="100000">
                                          <p:val>
                                            <p:strVal val="#ppt_h"/>
                                          </p:val>
                                        </p:tav>
                                      </p:tavLst>
                                    </p:anim>
                                    <p:animEffect transition="in" filter="fade">
                                      <p:cBhvr>
                                        <p:cTn id="39" dur="500"/>
                                        <p:tgtEl>
                                          <p:spTgt spid="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Effect transition="in" filter="fade">
                                      <p:cBhvr>
                                        <p:cTn id="44" dur="500"/>
                                        <p:tgtEl>
                                          <p:spTgt spid="10"/>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500" fill="hold"/>
                                        <p:tgtEl>
                                          <p:spTgt spid="11"/>
                                        </p:tgtEl>
                                        <p:attrNameLst>
                                          <p:attrName>ppt_w</p:attrName>
                                        </p:attrNameLst>
                                      </p:cBhvr>
                                      <p:tavLst>
                                        <p:tav tm="0">
                                          <p:val>
                                            <p:fltVal val="0"/>
                                          </p:val>
                                        </p:tav>
                                        <p:tav tm="100000">
                                          <p:val>
                                            <p:strVal val="#ppt_w"/>
                                          </p:val>
                                        </p:tav>
                                      </p:tavLst>
                                    </p:anim>
                                    <p:anim calcmode="lin" valueType="num">
                                      <p:cBhvr>
                                        <p:cTn id="48" dur="500" fill="hold"/>
                                        <p:tgtEl>
                                          <p:spTgt spid="11"/>
                                        </p:tgtEl>
                                        <p:attrNameLst>
                                          <p:attrName>ppt_h</p:attrName>
                                        </p:attrNameLst>
                                      </p:cBhvr>
                                      <p:tavLst>
                                        <p:tav tm="0">
                                          <p:val>
                                            <p:fltVal val="0"/>
                                          </p:val>
                                        </p:tav>
                                        <p:tav tm="100000">
                                          <p:val>
                                            <p:strVal val="#ppt_h"/>
                                          </p:val>
                                        </p:tav>
                                      </p:tavLst>
                                    </p:anim>
                                    <p:animEffect transition="in" filter="fade">
                                      <p:cBhvr>
                                        <p:cTn id="49" dur="500"/>
                                        <p:tgtEl>
                                          <p:spTgt spid="11"/>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p:cTn id="52" dur="500" fill="hold"/>
                                        <p:tgtEl>
                                          <p:spTgt spid="12"/>
                                        </p:tgtEl>
                                        <p:attrNameLst>
                                          <p:attrName>ppt_w</p:attrName>
                                        </p:attrNameLst>
                                      </p:cBhvr>
                                      <p:tavLst>
                                        <p:tav tm="0">
                                          <p:val>
                                            <p:fltVal val="0"/>
                                          </p:val>
                                        </p:tav>
                                        <p:tav tm="100000">
                                          <p:val>
                                            <p:strVal val="#ppt_w"/>
                                          </p:val>
                                        </p:tav>
                                      </p:tavLst>
                                    </p:anim>
                                    <p:anim calcmode="lin" valueType="num">
                                      <p:cBhvr>
                                        <p:cTn id="53" dur="500" fill="hold"/>
                                        <p:tgtEl>
                                          <p:spTgt spid="12"/>
                                        </p:tgtEl>
                                        <p:attrNameLst>
                                          <p:attrName>ppt_h</p:attrName>
                                        </p:attrNameLst>
                                      </p:cBhvr>
                                      <p:tavLst>
                                        <p:tav tm="0">
                                          <p:val>
                                            <p:fltVal val="0"/>
                                          </p:val>
                                        </p:tav>
                                        <p:tav tm="100000">
                                          <p:val>
                                            <p:strVal val="#ppt_h"/>
                                          </p:val>
                                        </p:tav>
                                      </p:tavLst>
                                    </p:anim>
                                    <p:animEffect transition="in" filter="fade">
                                      <p:cBhvr>
                                        <p:cTn id="54" dur="500"/>
                                        <p:tgtEl>
                                          <p:spTgt spid="12"/>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3"/>
                                        </p:tgtEl>
                                        <p:attrNameLst>
                                          <p:attrName>style.visibility</p:attrName>
                                        </p:attrNameLst>
                                      </p:cBhvr>
                                      <p:to>
                                        <p:strVal val="visible"/>
                                      </p:to>
                                    </p:set>
                                    <p:anim calcmode="lin" valueType="num">
                                      <p:cBhvr>
                                        <p:cTn id="57" dur="500" fill="hold"/>
                                        <p:tgtEl>
                                          <p:spTgt spid="13"/>
                                        </p:tgtEl>
                                        <p:attrNameLst>
                                          <p:attrName>ppt_w</p:attrName>
                                        </p:attrNameLst>
                                      </p:cBhvr>
                                      <p:tavLst>
                                        <p:tav tm="0">
                                          <p:val>
                                            <p:fltVal val="0"/>
                                          </p:val>
                                        </p:tav>
                                        <p:tav tm="100000">
                                          <p:val>
                                            <p:strVal val="#ppt_w"/>
                                          </p:val>
                                        </p:tav>
                                      </p:tavLst>
                                    </p:anim>
                                    <p:anim calcmode="lin" valueType="num">
                                      <p:cBhvr>
                                        <p:cTn id="58" dur="500" fill="hold"/>
                                        <p:tgtEl>
                                          <p:spTgt spid="13"/>
                                        </p:tgtEl>
                                        <p:attrNameLst>
                                          <p:attrName>ppt_h</p:attrName>
                                        </p:attrNameLst>
                                      </p:cBhvr>
                                      <p:tavLst>
                                        <p:tav tm="0">
                                          <p:val>
                                            <p:fltVal val="0"/>
                                          </p:val>
                                        </p:tav>
                                        <p:tav tm="100000">
                                          <p:val>
                                            <p:strVal val="#ppt_h"/>
                                          </p:val>
                                        </p:tav>
                                      </p:tavLst>
                                    </p:anim>
                                    <p:animEffect transition="in" filter="fade">
                                      <p:cBhvr>
                                        <p:cTn id="59" dur="500"/>
                                        <p:tgtEl>
                                          <p:spTgt spid="13"/>
                                        </p:tgtEl>
                                      </p:cBhvr>
                                    </p:animEffect>
                                  </p:childTnLst>
                                </p:cTn>
                              </p:par>
                            </p:childTnLst>
                          </p:cTn>
                        </p:par>
                        <p:par>
                          <p:cTn id="60" fill="hold">
                            <p:stCondLst>
                              <p:cond delay="1500"/>
                            </p:stCondLst>
                            <p:childTnLst>
                              <p:par>
                                <p:cTn id="61" presetID="53" presetClass="entr" presetSubtype="16" fill="hold" grpId="0" nodeType="after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15"/>
                                        </p:tgtEl>
                                        <p:attrNameLst>
                                          <p:attrName>style.visibility</p:attrName>
                                        </p:attrNameLst>
                                      </p:cBhvr>
                                      <p:to>
                                        <p:strVal val="visible"/>
                                      </p:to>
                                    </p:set>
                                    <p:anim calcmode="lin" valueType="num">
                                      <p:cBhvr>
                                        <p:cTn id="68" dur="500" fill="hold"/>
                                        <p:tgtEl>
                                          <p:spTgt spid="15"/>
                                        </p:tgtEl>
                                        <p:attrNameLst>
                                          <p:attrName>ppt_w</p:attrName>
                                        </p:attrNameLst>
                                      </p:cBhvr>
                                      <p:tavLst>
                                        <p:tav tm="0">
                                          <p:val>
                                            <p:fltVal val="0"/>
                                          </p:val>
                                        </p:tav>
                                        <p:tav tm="100000">
                                          <p:val>
                                            <p:strVal val="#ppt_w"/>
                                          </p:val>
                                        </p:tav>
                                      </p:tavLst>
                                    </p:anim>
                                    <p:anim calcmode="lin" valueType="num">
                                      <p:cBhvr>
                                        <p:cTn id="69" dur="500" fill="hold"/>
                                        <p:tgtEl>
                                          <p:spTgt spid="15"/>
                                        </p:tgtEl>
                                        <p:attrNameLst>
                                          <p:attrName>ppt_h</p:attrName>
                                        </p:attrNameLst>
                                      </p:cBhvr>
                                      <p:tavLst>
                                        <p:tav tm="0">
                                          <p:val>
                                            <p:fltVal val="0"/>
                                          </p:val>
                                        </p:tav>
                                        <p:tav tm="100000">
                                          <p:val>
                                            <p:strVal val="#ppt_h"/>
                                          </p:val>
                                        </p:tav>
                                      </p:tavLst>
                                    </p:anim>
                                    <p:animEffect transition="in" filter="fade">
                                      <p:cBhvr>
                                        <p:cTn id="70" dur="500"/>
                                        <p:tgtEl>
                                          <p:spTgt spid="15"/>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16"/>
                                        </p:tgtEl>
                                        <p:attrNameLst>
                                          <p:attrName>style.visibility</p:attrName>
                                        </p:attrNameLst>
                                      </p:cBhvr>
                                      <p:to>
                                        <p:strVal val="visible"/>
                                      </p:to>
                                    </p:set>
                                    <p:anim calcmode="lin" valueType="num">
                                      <p:cBhvr>
                                        <p:cTn id="73" dur="500" fill="hold"/>
                                        <p:tgtEl>
                                          <p:spTgt spid="16"/>
                                        </p:tgtEl>
                                        <p:attrNameLst>
                                          <p:attrName>ppt_w</p:attrName>
                                        </p:attrNameLst>
                                      </p:cBhvr>
                                      <p:tavLst>
                                        <p:tav tm="0">
                                          <p:val>
                                            <p:fltVal val="0"/>
                                          </p:val>
                                        </p:tav>
                                        <p:tav tm="100000">
                                          <p:val>
                                            <p:strVal val="#ppt_w"/>
                                          </p:val>
                                        </p:tav>
                                      </p:tavLst>
                                    </p:anim>
                                    <p:anim calcmode="lin" valueType="num">
                                      <p:cBhvr>
                                        <p:cTn id="74" dur="500" fill="hold"/>
                                        <p:tgtEl>
                                          <p:spTgt spid="16"/>
                                        </p:tgtEl>
                                        <p:attrNameLst>
                                          <p:attrName>ppt_h</p:attrName>
                                        </p:attrNameLst>
                                      </p:cBhvr>
                                      <p:tavLst>
                                        <p:tav tm="0">
                                          <p:val>
                                            <p:fltVal val="0"/>
                                          </p:val>
                                        </p:tav>
                                        <p:tav tm="100000">
                                          <p:val>
                                            <p:strVal val="#ppt_h"/>
                                          </p:val>
                                        </p:tav>
                                      </p:tavLst>
                                    </p:anim>
                                    <p:animEffect transition="in" filter="fade">
                                      <p:cBhvr>
                                        <p:cTn id="75" dur="500"/>
                                        <p:tgtEl>
                                          <p:spTgt spid="16"/>
                                        </p:tgtEl>
                                      </p:cBhvr>
                                    </p:animEffect>
                                  </p:childTnLst>
                                </p:cTn>
                              </p:par>
                              <p:par>
                                <p:cTn id="76" presetID="53" presetClass="entr" presetSubtype="16" fill="hold" grpId="0" nodeType="withEffect">
                                  <p:stCondLst>
                                    <p:cond delay="0"/>
                                  </p:stCondLst>
                                  <p:childTnLst>
                                    <p:set>
                                      <p:cBhvr>
                                        <p:cTn id="77" dur="1" fill="hold">
                                          <p:stCondLst>
                                            <p:cond delay="0"/>
                                          </p:stCondLst>
                                        </p:cTn>
                                        <p:tgtEl>
                                          <p:spTgt spid="17"/>
                                        </p:tgtEl>
                                        <p:attrNameLst>
                                          <p:attrName>style.visibility</p:attrName>
                                        </p:attrNameLst>
                                      </p:cBhvr>
                                      <p:to>
                                        <p:strVal val="visible"/>
                                      </p:to>
                                    </p:set>
                                    <p:anim calcmode="lin" valueType="num">
                                      <p:cBhvr>
                                        <p:cTn id="78" dur="500" fill="hold"/>
                                        <p:tgtEl>
                                          <p:spTgt spid="17"/>
                                        </p:tgtEl>
                                        <p:attrNameLst>
                                          <p:attrName>ppt_w</p:attrName>
                                        </p:attrNameLst>
                                      </p:cBhvr>
                                      <p:tavLst>
                                        <p:tav tm="0">
                                          <p:val>
                                            <p:fltVal val="0"/>
                                          </p:val>
                                        </p:tav>
                                        <p:tav tm="100000">
                                          <p:val>
                                            <p:strVal val="#ppt_w"/>
                                          </p:val>
                                        </p:tav>
                                      </p:tavLst>
                                    </p:anim>
                                    <p:anim calcmode="lin" valueType="num">
                                      <p:cBhvr>
                                        <p:cTn id="79" dur="500" fill="hold"/>
                                        <p:tgtEl>
                                          <p:spTgt spid="17"/>
                                        </p:tgtEl>
                                        <p:attrNameLst>
                                          <p:attrName>ppt_h</p:attrName>
                                        </p:attrNameLst>
                                      </p:cBhvr>
                                      <p:tavLst>
                                        <p:tav tm="0">
                                          <p:val>
                                            <p:fltVal val="0"/>
                                          </p:val>
                                        </p:tav>
                                        <p:tav tm="100000">
                                          <p:val>
                                            <p:strVal val="#ppt_h"/>
                                          </p:val>
                                        </p:tav>
                                      </p:tavLst>
                                    </p:anim>
                                    <p:animEffect transition="in" filter="fade">
                                      <p:cBhvr>
                                        <p:cTn id="80" dur="500"/>
                                        <p:tgtEl>
                                          <p:spTgt spid="17"/>
                                        </p:tgtEl>
                                      </p:cBhvr>
                                    </p:animEffect>
                                  </p:childTnLst>
                                </p:cTn>
                              </p:par>
                              <p:par>
                                <p:cTn id="81" presetID="53" presetClass="entr" presetSubtype="16" fill="hold" grpId="0" nodeType="withEffect">
                                  <p:stCondLst>
                                    <p:cond delay="0"/>
                                  </p:stCondLst>
                                  <p:childTnLst>
                                    <p:set>
                                      <p:cBhvr>
                                        <p:cTn id="82" dur="1" fill="hold">
                                          <p:stCondLst>
                                            <p:cond delay="0"/>
                                          </p:stCondLst>
                                        </p:cTn>
                                        <p:tgtEl>
                                          <p:spTgt spid="18"/>
                                        </p:tgtEl>
                                        <p:attrNameLst>
                                          <p:attrName>style.visibility</p:attrName>
                                        </p:attrNameLst>
                                      </p:cBhvr>
                                      <p:to>
                                        <p:strVal val="visible"/>
                                      </p:to>
                                    </p:set>
                                    <p:anim calcmode="lin" valueType="num">
                                      <p:cBhvr>
                                        <p:cTn id="83" dur="500" fill="hold"/>
                                        <p:tgtEl>
                                          <p:spTgt spid="18"/>
                                        </p:tgtEl>
                                        <p:attrNameLst>
                                          <p:attrName>ppt_w</p:attrName>
                                        </p:attrNameLst>
                                      </p:cBhvr>
                                      <p:tavLst>
                                        <p:tav tm="0">
                                          <p:val>
                                            <p:fltVal val="0"/>
                                          </p:val>
                                        </p:tav>
                                        <p:tav tm="100000">
                                          <p:val>
                                            <p:strVal val="#ppt_w"/>
                                          </p:val>
                                        </p:tav>
                                      </p:tavLst>
                                    </p:anim>
                                    <p:anim calcmode="lin" valueType="num">
                                      <p:cBhvr>
                                        <p:cTn id="84" dur="500" fill="hold"/>
                                        <p:tgtEl>
                                          <p:spTgt spid="18"/>
                                        </p:tgtEl>
                                        <p:attrNameLst>
                                          <p:attrName>ppt_h</p:attrName>
                                        </p:attrNameLst>
                                      </p:cBhvr>
                                      <p:tavLst>
                                        <p:tav tm="0">
                                          <p:val>
                                            <p:fltVal val="0"/>
                                          </p:val>
                                        </p:tav>
                                        <p:tav tm="100000">
                                          <p:val>
                                            <p:strVal val="#ppt_h"/>
                                          </p:val>
                                        </p:tav>
                                      </p:tavLst>
                                    </p:anim>
                                    <p:animEffect transition="in" filter="fade">
                                      <p:cBhvr>
                                        <p:cTn id="85" dur="500"/>
                                        <p:tgtEl>
                                          <p:spTgt spid="18"/>
                                        </p:tgtEl>
                                      </p:cBhvr>
                                    </p:animEffect>
                                  </p:childTnLst>
                                </p:cTn>
                              </p:par>
                            </p:childTnLst>
                          </p:cTn>
                        </p:par>
                        <p:par>
                          <p:cTn id="86" fill="hold">
                            <p:stCondLst>
                              <p:cond delay="2000"/>
                            </p:stCondLst>
                            <p:childTnLst>
                              <p:par>
                                <p:cTn id="87" presetID="53" presetClass="entr" presetSubtype="16" fill="hold" grpId="0" nodeType="afterEffect">
                                  <p:stCondLst>
                                    <p:cond delay="0"/>
                                  </p:stCondLst>
                                  <p:childTnLst>
                                    <p:set>
                                      <p:cBhvr>
                                        <p:cTn id="88" dur="1" fill="hold">
                                          <p:stCondLst>
                                            <p:cond delay="0"/>
                                          </p:stCondLst>
                                        </p:cTn>
                                        <p:tgtEl>
                                          <p:spTgt spid="19"/>
                                        </p:tgtEl>
                                        <p:attrNameLst>
                                          <p:attrName>style.visibility</p:attrName>
                                        </p:attrNameLst>
                                      </p:cBhvr>
                                      <p:to>
                                        <p:strVal val="visible"/>
                                      </p:to>
                                    </p:set>
                                    <p:anim calcmode="lin" valueType="num">
                                      <p:cBhvr>
                                        <p:cTn id="89" dur="500" fill="hold"/>
                                        <p:tgtEl>
                                          <p:spTgt spid="19"/>
                                        </p:tgtEl>
                                        <p:attrNameLst>
                                          <p:attrName>ppt_w</p:attrName>
                                        </p:attrNameLst>
                                      </p:cBhvr>
                                      <p:tavLst>
                                        <p:tav tm="0">
                                          <p:val>
                                            <p:fltVal val="0"/>
                                          </p:val>
                                        </p:tav>
                                        <p:tav tm="100000">
                                          <p:val>
                                            <p:strVal val="#ppt_w"/>
                                          </p:val>
                                        </p:tav>
                                      </p:tavLst>
                                    </p:anim>
                                    <p:anim calcmode="lin" valueType="num">
                                      <p:cBhvr>
                                        <p:cTn id="90" dur="500" fill="hold"/>
                                        <p:tgtEl>
                                          <p:spTgt spid="19"/>
                                        </p:tgtEl>
                                        <p:attrNameLst>
                                          <p:attrName>ppt_h</p:attrName>
                                        </p:attrNameLst>
                                      </p:cBhvr>
                                      <p:tavLst>
                                        <p:tav tm="0">
                                          <p:val>
                                            <p:fltVal val="0"/>
                                          </p:val>
                                        </p:tav>
                                        <p:tav tm="100000">
                                          <p:val>
                                            <p:strVal val="#ppt_h"/>
                                          </p:val>
                                        </p:tav>
                                      </p:tavLst>
                                    </p:anim>
                                    <p:animEffect transition="in" filter="fade">
                                      <p:cBhvr>
                                        <p:cTn id="91" dur="500"/>
                                        <p:tgtEl>
                                          <p:spTgt spid="19"/>
                                        </p:tgtEl>
                                      </p:cBhvr>
                                    </p:animEffect>
                                  </p:childTnLst>
                                </p:cTn>
                              </p:par>
                              <p:par>
                                <p:cTn id="92" presetID="53" presetClass="entr" presetSubtype="16" fill="hold" grpId="0" nodeType="withEffect">
                                  <p:stCondLst>
                                    <p:cond delay="0"/>
                                  </p:stCondLst>
                                  <p:childTnLst>
                                    <p:set>
                                      <p:cBhvr>
                                        <p:cTn id="93" dur="1" fill="hold">
                                          <p:stCondLst>
                                            <p:cond delay="0"/>
                                          </p:stCondLst>
                                        </p:cTn>
                                        <p:tgtEl>
                                          <p:spTgt spid="20"/>
                                        </p:tgtEl>
                                        <p:attrNameLst>
                                          <p:attrName>style.visibility</p:attrName>
                                        </p:attrNameLst>
                                      </p:cBhvr>
                                      <p:to>
                                        <p:strVal val="visible"/>
                                      </p:to>
                                    </p:set>
                                    <p:anim calcmode="lin" valueType="num">
                                      <p:cBhvr>
                                        <p:cTn id="94" dur="500" fill="hold"/>
                                        <p:tgtEl>
                                          <p:spTgt spid="20"/>
                                        </p:tgtEl>
                                        <p:attrNameLst>
                                          <p:attrName>ppt_w</p:attrName>
                                        </p:attrNameLst>
                                      </p:cBhvr>
                                      <p:tavLst>
                                        <p:tav tm="0">
                                          <p:val>
                                            <p:fltVal val="0"/>
                                          </p:val>
                                        </p:tav>
                                        <p:tav tm="100000">
                                          <p:val>
                                            <p:strVal val="#ppt_w"/>
                                          </p:val>
                                        </p:tav>
                                      </p:tavLst>
                                    </p:anim>
                                    <p:anim calcmode="lin" valueType="num">
                                      <p:cBhvr>
                                        <p:cTn id="95" dur="500" fill="hold"/>
                                        <p:tgtEl>
                                          <p:spTgt spid="20"/>
                                        </p:tgtEl>
                                        <p:attrNameLst>
                                          <p:attrName>ppt_h</p:attrName>
                                        </p:attrNameLst>
                                      </p:cBhvr>
                                      <p:tavLst>
                                        <p:tav tm="0">
                                          <p:val>
                                            <p:fltVal val="0"/>
                                          </p:val>
                                        </p:tav>
                                        <p:tav tm="100000">
                                          <p:val>
                                            <p:strVal val="#ppt_h"/>
                                          </p:val>
                                        </p:tav>
                                      </p:tavLst>
                                    </p:anim>
                                    <p:animEffect transition="in" filter="fade">
                                      <p:cBhvr>
                                        <p:cTn id="96" dur="500"/>
                                        <p:tgtEl>
                                          <p:spTgt spid="20"/>
                                        </p:tgtEl>
                                      </p:cBhvr>
                                    </p:animEffect>
                                  </p:childTnLst>
                                </p:cTn>
                              </p:par>
                              <p:par>
                                <p:cTn id="97" presetID="53" presetClass="entr" presetSubtype="16" fill="hold" grpId="0" nodeType="withEffect">
                                  <p:stCondLst>
                                    <p:cond delay="0"/>
                                  </p:stCondLst>
                                  <p:childTnLst>
                                    <p:set>
                                      <p:cBhvr>
                                        <p:cTn id="98" dur="1" fill="hold">
                                          <p:stCondLst>
                                            <p:cond delay="0"/>
                                          </p:stCondLst>
                                        </p:cTn>
                                        <p:tgtEl>
                                          <p:spTgt spid="21"/>
                                        </p:tgtEl>
                                        <p:attrNameLst>
                                          <p:attrName>style.visibility</p:attrName>
                                        </p:attrNameLst>
                                      </p:cBhvr>
                                      <p:to>
                                        <p:strVal val="visible"/>
                                      </p:to>
                                    </p:set>
                                    <p:anim calcmode="lin" valueType="num">
                                      <p:cBhvr>
                                        <p:cTn id="99" dur="500" fill="hold"/>
                                        <p:tgtEl>
                                          <p:spTgt spid="21"/>
                                        </p:tgtEl>
                                        <p:attrNameLst>
                                          <p:attrName>ppt_w</p:attrName>
                                        </p:attrNameLst>
                                      </p:cBhvr>
                                      <p:tavLst>
                                        <p:tav tm="0">
                                          <p:val>
                                            <p:fltVal val="0"/>
                                          </p:val>
                                        </p:tav>
                                        <p:tav tm="100000">
                                          <p:val>
                                            <p:strVal val="#ppt_w"/>
                                          </p:val>
                                        </p:tav>
                                      </p:tavLst>
                                    </p:anim>
                                    <p:anim calcmode="lin" valueType="num">
                                      <p:cBhvr>
                                        <p:cTn id="100" dur="500" fill="hold"/>
                                        <p:tgtEl>
                                          <p:spTgt spid="21"/>
                                        </p:tgtEl>
                                        <p:attrNameLst>
                                          <p:attrName>ppt_h</p:attrName>
                                        </p:attrNameLst>
                                      </p:cBhvr>
                                      <p:tavLst>
                                        <p:tav tm="0">
                                          <p:val>
                                            <p:fltVal val="0"/>
                                          </p:val>
                                        </p:tav>
                                        <p:tav tm="100000">
                                          <p:val>
                                            <p:strVal val="#ppt_h"/>
                                          </p:val>
                                        </p:tav>
                                      </p:tavLst>
                                    </p:anim>
                                    <p:animEffect transition="in" filter="fade">
                                      <p:cBhvr>
                                        <p:cTn id="101" dur="500"/>
                                        <p:tgtEl>
                                          <p:spTgt spid="21"/>
                                        </p:tgtEl>
                                      </p:cBhvr>
                                    </p:animEffect>
                                  </p:childTnLst>
                                </p:cTn>
                              </p:par>
                              <p:par>
                                <p:cTn id="102" presetID="53" presetClass="entr" presetSubtype="16" fill="hold" grpId="0" nodeType="withEffect">
                                  <p:stCondLst>
                                    <p:cond delay="0"/>
                                  </p:stCondLst>
                                  <p:childTnLst>
                                    <p:set>
                                      <p:cBhvr>
                                        <p:cTn id="103" dur="1" fill="hold">
                                          <p:stCondLst>
                                            <p:cond delay="0"/>
                                          </p:stCondLst>
                                        </p:cTn>
                                        <p:tgtEl>
                                          <p:spTgt spid="22"/>
                                        </p:tgtEl>
                                        <p:attrNameLst>
                                          <p:attrName>style.visibility</p:attrName>
                                        </p:attrNameLst>
                                      </p:cBhvr>
                                      <p:to>
                                        <p:strVal val="visible"/>
                                      </p:to>
                                    </p:set>
                                    <p:anim calcmode="lin" valueType="num">
                                      <p:cBhvr>
                                        <p:cTn id="104" dur="500" fill="hold"/>
                                        <p:tgtEl>
                                          <p:spTgt spid="22"/>
                                        </p:tgtEl>
                                        <p:attrNameLst>
                                          <p:attrName>ppt_w</p:attrName>
                                        </p:attrNameLst>
                                      </p:cBhvr>
                                      <p:tavLst>
                                        <p:tav tm="0">
                                          <p:val>
                                            <p:fltVal val="0"/>
                                          </p:val>
                                        </p:tav>
                                        <p:tav tm="100000">
                                          <p:val>
                                            <p:strVal val="#ppt_w"/>
                                          </p:val>
                                        </p:tav>
                                      </p:tavLst>
                                    </p:anim>
                                    <p:anim calcmode="lin" valueType="num">
                                      <p:cBhvr>
                                        <p:cTn id="105" dur="500" fill="hold"/>
                                        <p:tgtEl>
                                          <p:spTgt spid="22"/>
                                        </p:tgtEl>
                                        <p:attrNameLst>
                                          <p:attrName>ppt_h</p:attrName>
                                        </p:attrNameLst>
                                      </p:cBhvr>
                                      <p:tavLst>
                                        <p:tav tm="0">
                                          <p:val>
                                            <p:fltVal val="0"/>
                                          </p:val>
                                        </p:tav>
                                        <p:tav tm="100000">
                                          <p:val>
                                            <p:strVal val="#ppt_h"/>
                                          </p:val>
                                        </p:tav>
                                      </p:tavLst>
                                    </p:anim>
                                    <p:animEffect transition="in" filter="fade">
                                      <p:cBhvr>
                                        <p:cTn id="106" dur="500"/>
                                        <p:tgtEl>
                                          <p:spTgt spid="22"/>
                                        </p:tgtEl>
                                      </p:cBhvr>
                                    </p:animEffect>
                                  </p:childTnLst>
                                </p:cTn>
                              </p:par>
                              <p:par>
                                <p:cTn id="107" presetID="53" presetClass="entr" presetSubtype="16" fill="hold" grpId="0" nodeType="withEffect">
                                  <p:stCondLst>
                                    <p:cond delay="0"/>
                                  </p:stCondLst>
                                  <p:childTnLst>
                                    <p:set>
                                      <p:cBhvr>
                                        <p:cTn id="108" dur="1" fill="hold">
                                          <p:stCondLst>
                                            <p:cond delay="0"/>
                                          </p:stCondLst>
                                        </p:cTn>
                                        <p:tgtEl>
                                          <p:spTgt spid="23"/>
                                        </p:tgtEl>
                                        <p:attrNameLst>
                                          <p:attrName>style.visibility</p:attrName>
                                        </p:attrNameLst>
                                      </p:cBhvr>
                                      <p:to>
                                        <p:strVal val="visible"/>
                                      </p:to>
                                    </p:set>
                                    <p:anim calcmode="lin" valueType="num">
                                      <p:cBhvr>
                                        <p:cTn id="109" dur="500" fill="hold"/>
                                        <p:tgtEl>
                                          <p:spTgt spid="23"/>
                                        </p:tgtEl>
                                        <p:attrNameLst>
                                          <p:attrName>ppt_w</p:attrName>
                                        </p:attrNameLst>
                                      </p:cBhvr>
                                      <p:tavLst>
                                        <p:tav tm="0">
                                          <p:val>
                                            <p:fltVal val="0"/>
                                          </p:val>
                                        </p:tav>
                                        <p:tav tm="100000">
                                          <p:val>
                                            <p:strVal val="#ppt_w"/>
                                          </p:val>
                                        </p:tav>
                                      </p:tavLst>
                                    </p:anim>
                                    <p:anim calcmode="lin" valueType="num">
                                      <p:cBhvr>
                                        <p:cTn id="110" dur="500" fill="hold"/>
                                        <p:tgtEl>
                                          <p:spTgt spid="23"/>
                                        </p:tgtEl>
                                        <p:attrNameLst>
                                          <p:attrName>ppt_h</p:attrName>
                                        </p:attrNameLst>
                                      </p:cBhvr>
                                      <p:tavLst>
                                        <p:tav tm="0">
                                          <p:val>
                                            <p:fltVal val="0"/>
                                          </p:val>
                                        </p:tav>
                                        <p:tav tm="100000">
                                          <p:val>
                                            <p:strVal val="#ppt_h"/>
                                          </p:val>
                                        </p:tav>
                                      </p:tavLst>
                                    </p:anim>
                                    <p:animEffect transition="in" filter="fade">
                                      <p:cBhvr>
                                        <p:cTn id="111" dur="500"/>
                                        <p:tgtEl>
                                          <p:spTgt spid="23"/>
                                        </p:tgtEl>
                                      </p:cBhvr>
                                    </p:animEffect>
                                  </p:childTnLst>
                                </p:cTn>
                              </p:par>
                            </p:childTnLst>
                          </p:cTn>
                        </p:par>
                        <p:par>
                          <p:cTn id="112" fill="hold">
                            <p:stCondLst>
                              <p:cond delay="2500"/>
                            </p:stCondLst>
                            <p:childTnLst>
                              <p:par>
                                <p:cTn id="113" presetID="53" presetClass="entr" presetSubtype="16" fill="hold" grpId="0" nodeType="afterEffect">
                                  <p:stCondLst>
                                    <p:cond delay="0"/>
                                  </p:stCondLst>
                                  <p:childTnLst>
                                    <p:set>
                                      <p:cBhvr>
                                        <p:cTn id="114" dur="1" fill="hold">
                                          <p:stCondLst>
                                            <p:cond delay="0"/>
                                          </p:stCondLst>
                                        </p:cTn>
                                        <p:tgtEl>
                                          <p:spTgt spid="24"/>
                                        </p:tgtEl>
                                        <p:attrNameLst>
                                          <p:attrName>style.visibility</p:attrName>
                                        </p:attrNameLst>
                                      </p:cBhvr>
                                      <p:to>
                                        <p:strVal val="visible"/>
                                      </p:to>
                                    </p:set>
                                    <p:anim calcmode="lin" valueType="num">
                                      <p:cBhvr>
                                        <p:cTn id="115" dur="500" fill="hold"/>
                                        <p:tgtEl>
                                          <p:spTgt spid="24"/>
                                        </p:tgtEl>
                                        <p:attrNameLst>
                                          <p:attrName>ppt_w</p:attrName>
                                        </p:attrNameLst>
                                      </p:cBhvr>
                                      <p:tavLst>
                                        <p:tav tm="0">
                                          <p:val>
                                            <p:fltVal val="0"/>
                                          </p:val>
                                        </p:tav>
                                        <p:tav tm="100000">
                                          <p:val>
                                            <p:strVal val="#ppt_w"/>
                                          </p:val>
                                        </p:tav>
                                      </p:tavLst>
                                    </p:anim>
                                    <p:anim calcmode="lin" valueType="num">
                                      <p:cBhvr>
                                        <p:cTn id="116" dur="500" fill="hold"/>
                                        <p:tgtEl>
                                          <p:spTgt spid="24"/>
                                        </p:tgtEl>
                                        <p:attrNameLst>
                                          <p:attrName>ppt_h</p:attrName>
                                        </p:attrNameLst>
                                      </p:cBhvr>
                                      <p:tavLst>
                                        <p:tav tm="0">
                                          <p:val>
                                            <p:fltVal val="0"/>
                                          </p:val>
                                        </p:tav>
                                        <p:tav tm="100000">
                                          <p:val>
                                            <p:strVal val="#ppt_h"/>
                                          </p:val>
                                        </p:tav>
                                      </p:tavLst>
                                    </p:anim>
                                    <p:animEffect transition="in" filter="fade">
                                      <p:cBhvr>
                                        <p:cTn id="117" dur="500"/>
                                        <p:tgtEl>
                                          <p:spTgt spid="24"/>
                                        </p:tgtEl>
                                      </p:cBhvr>
                                    </p:animEffect>
                                  </p:childTnLst>
                                </p:cTn>
                              </p:par>
                              <p:par>
                                <p:cTn id="118" presetID="53" presetClass="entr" presetSubtype="16" fill="hold" grpId="0" nodeType="withEffect">
                                  <p:stCondLst>
                                    <p:cond delay="0"/>
                                  </p:stCondLst>
                                  <p:childTnLst>
                                    <p:set>
                                      <p:cBhvr>
                                        <p:cTn id="119" dur="1" fill="hold">
                                          <p:stCondLst>
                                            <p:cond delay="0"/>
                                          </p:stCondLst>
                                        </p:cTn>
                                        <p:tgtEl>
                                          <p:spTgt spid="25"/>
                                        </p:tgtEl>
                                        <p:attrNameLst>
                                          <p:attrName>style.visibility</p:attrName>
                                        </p:attrNameLst>
                                      </p:cBhvr>
                                      <p:to>
                                        <p:strVal val="visible"/>
                                      </p:to>
                                    </p:set>
                                    <p:anim calcmode="lin" valueType="num">
                                      <p:cBhvr>
                                        <p:cTn id="120" dur="500" fill="hold"/>
                                        <p:tgtEl>
                                          <p:spTgt spid="25"/>
                                        </p:tgtEl>
                                        <p:attrNameLst>
                                          <p:attrName>ppt_w</p:attrName>
                                        </p:attrNameLst>
                                      </p:cBhvr>
                                      <p:tavLst>
                                        <p:tav tm="0">
                                          <p:val>
                                            <p:fltVal val="0"/>
                                          </p:val>
                                        </p:tav>
                                        <p:tav tm="100000">
                                          <p:val>
                                            <p:strVal val="#ppt_w"/>
                                          </p:val>
                                        </p:tav>
                                      </p:tavLst>
                                    </p:anim>
                                    <p:anim calcmode="lin" valueType="num">
                                      <p:cBhvr>
                                        <p:cTn id="121" dur="500" fill="hold"/>
                                        <p:tgtEl>
                                          <p:spTgt spid="25"/>
                                        </p:tgtEl>
                                        <p:attrNameLst>
                                          <p:attrName>ppt_h</p:attrName>
                                        </p:attrNameLst>
                                      </p:cBhvr>
                                      <p:tavLst>
                                        <p:tav tm="0">
                                          <p:val>
                                            <p:fltVal val="0"/>
                                          </p:val>
                                        </p:tav>
                                        <p:tav tm="100000">
                                          <p:val>
                                            <p:strVal val="#ppt_h"/>
                                          </p:val>
                                        </p:tav>
                                      </p:tavLst>
                                    </p:anim>
                                    <p:animEffect transition="in" filter="fade">
                                      <p:cBhvr>
                                        <p:cTn id="122" dur="500"/>
                                        <p:tgtEl>
                                          <p:spTgt spid="25"/>
                                        </p:tgtEl>
                                      </p:cBhvr>
                                    </p:animEffect>
                                  </p:childTnLst>
                                </p:cTn>
                              </p:par>
                              <p:par>
                                <p:cTn id="123" presetID="53" presetClass="entr" presetSubtype="16" fill="hold" grpId="0" nodeType="withEffect">
                                  <p:stCondLst>
                                    <p:cond delay="0"/>
                                  </p:stCondLst>
                                  <p:childTnLst>
                                    <p:set>
                                      <p:cBhvr>
                                        <p:cTn id="124" dur="1" fill="hold">
                                          <p:stCondLst>
                                            <p:cond delay="0"/>
                                          </p:stCondLst>
                                        </p:cTn>
                                        <p:tgtEl>
                                          <p:spTgt spid="26"/>
                                        </p:tgtEl>
                                        <p:attrNameLst>
                                          <p:attrName>style.visibility</p:attrName>
                                        </p:attrNameLst>
                                      </p:cBhvr>
                                      <p:to>
                                        <p:strVal val="visible"/>
                                      </p:to>
                                    </p:set>
                                    <p:anim calcmode="lin" valueType="num">
                                      <p:cBhvr>
                                        <p:cTn id="125" dur="500" fill="hold"/>
                                        <p:tgtEl>
                                          <p:spTgt spid="26"/>
                                        </p:tgtEl>
                                        <p:attrNameLst>
                                          <p:attrName>ppt_w</p:attrName>
                                        </p:attrNameLst>
                                      </p:cBhvr>
                                      <p:tavLst>
                                        <p:tav tm="0">
                                          <p:val>
                                            <p:fltVal val="0"/>
                                          </p:val>
                                        </p:tav>
                                        <p:tav tm="100000">
                                          <p:val>
                                            <p:strVal val="#ppt_w"/>
                                          </p:val>
                                        </p:tav>
                                      </p:tavLst>
                                    </p:anim>
                                    <p:anim calcmode="lin" valueType="num">
                                      <p:cBhvr>
                                        <p:cTn id="126" dur="500" fill="hold"/>
                                        <p:tgtEl>
                                          <p:spTgt spid="26"/>
                                        </p:tgtEl>
                                        <p:attrNameLst>
                                          <p:attrName>ppt_h</p:attrName>
                                        </p:attrNameLst>
                                      </p:cBhvr>
                                      <p:tavLst>
                                        <p:tav tm="0">
                                          <p:val>
                                            <p:fltVal val="0"/>
                                          </p:val>
                                        </p:tav>
                                        <p:tav tm="100000">
                                          <p:val>
                                            <p:strVal val="#ppt_h"/>
                                          </p:val>
                                        </p:tav>
                                      </p:tavLst>
                                    </p:anim>
                                    <p:animEffect transition="in" filter="fade">
                                      <p:cBhvr>
                                        <p:cTn id="127" dur="500"/>
                                        <p:tgtEl>
                                          <p:spTgt spid="26"/>
                                        </p:tgtEl>
                                      </p:cBhvr>
                                    </p:animEffect>
                                  </p:childTnLst>
                                </p:cTn>
                              </p:par>
                              <p:par>
                                <p:cTn id="128" presetID="53" presetClass="entr" presetSubtype="16" fill="hold" grpId="0" nodeType="withEffect">
                                  <p:stCondLst>
                                    <p:cond delay="0"/>
                                  </p:stCondLst>
                                  <p:childTnLst>
                                    <p:set>
                                      <p:cBhvr>
                                        <p:cTn id="129" dur="1" fill="hold">
                                          <p:stCondLst>
                                            <p:cond delay="0"/>
                                          </p:stCondLst>
                                        </p:cTn>
                                        <p:tgtEl>
                                          <p:spTgt spid="27"/>
                                        </p:tgtEl>
                                        <p:attrNameLst>
                                          <p:attrName>style.visibility</p:attrName>
                                        </p:attrNameLst>
                                      </p:cBhvr>
                                      <p:to>
                                        <p:strVal val="visible"/>
                                      </p:to>
                                    </p:set>
                                    <p:anim calcmode="lin" valueType="num">
                                      <p:cBhvr>
                                        <p:cTn id="130" dur="500" fill="hold"/>
                                        <p:tgtEl>
                                          <p:spTgt spid="27"/>
                                        </p:tgtEl>
                                        <p:attrNameLst>
                                          <p:attrName>ppt_w</p:attrName>
                                        </p:attrNameLst>
                                      </p:cBhvr>
                                      <p:tavLst>
                                        <p:tav tm="0">
                                          <p:val>
                                            <p:fltVal val="0"/>
                                          </p:val>
                                        </p:tav>
                                        <p:tav tm="100000">
                                          <p:val>
                                            <p:strVal val="#ppt_w"/>
                                          </p:val>
                                        </p:tav>
                                      </p:tavLst>
                                    </p:anim>
                                    <p:anim calcmode="lin" valueType="num">
                                      <p:cBhvr>
                                        <p:cTn id="131" dur="500" fill="hold"/>
                                        <p:tgtEl>
                                          <p:spTgt spid="27"/>
                                        </p:tgtEl>
                                        <p:attrNameLst>
                                          <p:attrName>ppt_h</p:attrName>
                                        </p:attrNameLst>
                                      </p:cBhvr>
                                      <p:tavLst>
                                        <p:tav tm="0">
                                          <p:val>
                                            <p:fltVal val="0"/>
                                          </p:val>
                                        </p:tav>
                                        <p:tav tm="100000">
                                          <p:val>
                                            <p:strVal val="#ppt_h"/>
                                          </p:val>
                                        </p:tav>
                                      </p:tavLst>
                                    </p:anim>
                                    <p:animEffect transition="in" filter="fade">
                                      <p:cBhvr>
                                        <p:cTn id="132" dur="500"/>
                                        <p:tgtEl>
                                          <p:spTgt spid="27"/>
                                        </p:tgtEl>
                                      </p:cBhvr>
                                    </p:animEffect>
                                  </p:childTnLst>
                                </p:cTn>
                              </p:par>
                              <p:par>
                                <p:cTn id="133" presetID="53" presetClass="entr" presetSubtype="16" fill="hold" grpId="0" nodeType="withEffect">
                                  <p:stCondLst>
                                    <p:cond delay="0"/>
                                  </p:stCondLst>
                                  <p:childTnLst>
                                    <p:set>
                                      <p:cBhvr>
                                        <p:cTn id="134" dur="1" fill="hold">
                                          <p:stCondLst>
                                            <p:cond delay="0"/>
                                          </p:stCondLst>
                                        </p:cTn>
                                        <p:tgtEl>
                                          <p:spTgt spid="28"/>
                                        </p:tgtEl>
                                        <p:attrNameLst>
                                          <p:attrName>style.visibility</p:attrName>
                                        </p:attrNameLst>
                                      </p:cBhvr>
                                      <p:to>
                                        <p:strVal val="visible"/>
                                      </p:to>
                                    </p:set>
                                    <p:anim calcmode="lin" valueType="num">
                                      <p:cBhvr>
                                        <p:cTn id="135" dur="500" fill="hold"/>
                                        <p:tgtEl>
                                          <p:spTgt spid="28"/>
                                        </p:tgtEl>
                                        <p:attrNameLst>
                                          <p:attrName>ppt_w</p:attrName>
                                        </p:attrNameLst>
                                      </p:cBhvr>
                                      <p:tavLst>
                                        <p:tav tm="0">
                                          <p:val>
                                            <p:fltVal val="0"/>
                                          </p:val>
                                        </p:tav>
                                        <p:tav tm="100000">
                                          <p:val>
                                            <p:strVal val="#ppt_w"/>
                                          </p:val>
                                        </p:tav>
                                      </p:tavLst>
                                    </p:anim>
                                    <p:anim calcmode="lin" valueType="num">
                                      <p:cBhvr>
                                        <p:cTn id="136" dur="500" fill="hold"/>
                                        <p:tgtEl>
                                          <p:spTgt spid="28"/>
                                        </p:tgtEl>
                                        <p:attrNameLst>
                                          <p:attrName>ppt_h</p:attrName>
                                        </p:attrNameLst>
                                      </p:cBhvr>
                                      <p:tavLst>
                                        <p:tav tm="0">
                                          <p:val>
                                            <p:fltVal val="0"/>
                                          </p:val>
                                        </p:tav>
                                        <p:tav tm="100000">
                                          <p:val>
                                            <p:strVal val="#ppt_h"/>
                                          </p:val>
                                        </p:tav>
                                      </p:tavLst>
                                    </p:anim>
                                    <p:animEffect transition="in" filter="fade">
                                      <p:cBhvr>
                                        <p:cTn id="137" dur="500"/>
                                        <p:tgtEl>
                                          <p:spTgt spid="28"/>
                                        </p:tgtEl>
                                      </p:cBhvr>
                                    </p:animEffect>
                                  </p:childTnLst>
                                </p:cTn>
                              </p:par>
                            </p:childTnLst>
                          </p:cTn>
                        </p:par>
                        <p:par>
                          <p:cTn id="138" fill="hold">
                            <p:stCondLst>
                              <p:cond delay="3000"/>
                            </p:stCondLst>
                            <p:childTnLst>
                              <p:par>
                                <p:cTn id="139" presetID="53" presetClass="entr" presetSubtype="16" fill="hold" grpId="0" nodeType="afterEffect">
                                  <p:stCondLst>
                                    <p:cond delay="0"/>
                                  </p:stCondLst>
                                  <p:childTnLst>
                                    <p:set>
                                      <p:cBhvr>
                                        <p:cTn id="140" dur="1" fill="hold">
                                          <p:stCondLst>
                                            <p:cond delay="0"/>
                                          </p:stCondLst>
                                        </p:cTn>
                                        <p:tgtEl>
                                          <p:spTgt spid="29"/>
                                        </p:tgtEl>
                                        <p:attrNameLst>
                                          <p:attrName>style.visibility</p:attrName>
                                        </p:attrNameLst>
                                      </p:cBhvr>
                                      <p:to>
                                        <p:strVal val="visible"/>
                                      </p:to>
                                    </p:set>
                                    <p:anim calcmode="lin" valueType="num">
                                      <p:cBhvr>
                                        <p:cTn id="141" dur="500" fill="hold"/>
                                        <p:tgtEl>
                                          <p:spTgt spid="29"/>
                                        </p:tgtEl>
                                        <p:attrNameLst>
                                          <p:attrName>ppt_w</p:attrName>
                                        </p:attrNameLst>
                                      </p:cBhvr>
                                      <p:tavLst>
                                        <p:tav tm="0">
                                          <p:val>
                                            <p:fltVal val="0"/>
                                          </p:val>
                                        </p:tav>
                                        <p:tav tm="100000">
                                          <p:val>
                                            <p:strVal val="#ppt_w"/>
                                          </p:val>
                                        </p:tav>
                                      </p:tavLst>
                                    </p:anim>
                                    <p:anim calcmode="lin" valueType="num">
                                      <p:cBhvr>
                                        <p:cTn id="142" dur="500" fill="hold"/>
                                        <p:tgtEl>
                                          <p:spTgt spid="29"/>
                                        </p:tgtEl>
                                        <p:attrNameLst>
                                          <p:attrName>ppt_h</p:attrName>
                                        </p:attrNameLst>
                                      </p:cBhvr>
                                      <p:tavLst>
                                        <p:tav tm="0">
                                          <p:val>
                                            <p:fltVal val="0"/>
                                          </p:val>
                                        </p:tav>
                                        <p:tav tm="100000">
                                          <p:val>
                                            <p:strVal val="#ppt_h"/>
                                          </p:val>
                                        </p:tav>
                                      </p:tavLst>
                                    </p:anim>
                                    <p:animEffect transition="in" filter="fade">
                                      <p:cBhvr>
                                        <p:cTn id="143" dur="500"/>
                                        <p:tgtEl>
                                          <p:spTgt spid="29"/>
                                        </p:tgtEl>
                                      </p:cBhvr>
                                    </p:animEffect>
                                  </p:childTnLst>
                                </p:cTn>
                              </p:par>
                              <p:par>
                                <p:cTn id="144" presetID="53" presetClass="entr" presetSubtype="16" fill="hold" grpId="0" nodeType="withEffect">
                                  <p:stCondLst>
                                    <p:cond delay="0"/>
                                  </p:stCondLst>
                                  <p:childTnLst>
                                    <p:set>
                                      <p:cBhvr>
                                        <p:cTn id="145" dur="1" fill="hold">
                                          <p:stCondLst>
                                            <p:cond delay="0"/>
                                          </p:stCondLst>
                                        </p:cTn>
                                        <p:tgtEl>
                                          <p:spTgt spid="30"/>
                                        </p:tgtEl>
                                        <p:attrNameLst>
                                          <p:attrName>style.visibility</p:attrName>
                                        </p:attrNameLst>
                                      </p:cBhvr>
                                      <p:to>
                                        <p:strVal val="visible"/>
                                      </p:to>
                                    </p:set>
                                    <p:anim calcmode="lin" valueType="num">
                                      <p:cBhvr>
                                        <p:cTn id="146" dur="500" fill="hold"/>
                                        <p:tgtEl>
                                          <p:spTgt spid="30"/>
                                        </p:tgtEl>
                                        <p:attrNameLst>
                                          <p:attrName>ppt_w</p:attrName>
                                        </p:attrNameLst>
                                      </p:cBhvr>
                                      <p:tavLst>
                                        <p:tav tm="0">
                                          <p:val>
                                            <p:fltVal val="0"/>
                                          </p:val>
                                        </p:tav>
                                        <p:tav tm="100000">
                                          <p:val>
                                            <p:strVal val="#ppt_w"/>
                                          </p:val>
                                        </p:tav>
                                      </p:tavLst>
                                    </p:anim>
                                    <p:anim calcmode="lin" valueType="num">
                                      <p:cBhvr>
                                        <p:cTn id="147" dur="500" fill="hold"/>
                                        <p:tgtEl>
                                          <p:spTgt spid="30"/>
                                        </p:tgtEl>
                                        <p:attrNameLst>
                                          <p:attrName>ppt_h</p:attrName>
                                        </p:attrNameLst>
                                      </p:cBhvr>
                                      <p:tavLst>
                                        <p:tav tm="0">
                                          <p:val>
                                            <p:fltVal val="0"/>
                                          </p:val>
                                        </p:tav>
                                        <p:tav tm="100000">
                                          <p:val>
                                            <p:strVal val="#ppt_h"/>
                                          </p:val>
                                        </p:tav>
                                      </p:tavLst>
                                    </p:anim>
                                    <p:animEffect transition="in" filter="fade">
                                      <p:cBhvr>
                                        <p:cTn id="148" dur="500"/>
                                        <p:tgtEl>
                                          <p:spTgt spid="30"/>
                                        </p:tgtEl>
                                      </p:cBhvr>
                                    </p:animEffect>
                                  </p:childTnLst>
                                </p:cTn>
                              </p:par>
                              <p:par>
                                <p:cTn id="149" presetID="53" presetClass="entr" presetSubtype="16" fill="hold" grpId="0" nodeType="withEffect">
                                  <p:stCondLst>
                                    <p:cond delay="0"/>
                                  </p:stCondLst>
                                  <p:childTnLst>
                                    <p:set>
                                      <p:cBhvr>
                                        <p:cTn id="150" dur="1" fill="hold">
                                          <p:stCondLst>
                                            <p:cond delay="0"/>
                                          </p:stCondLst>
                                        </p:cTn>
                                        <p:tgtEl>
                                          <p:spTgt spid="31"/>
                                        </p:tgtEl>
                                        <p:attrNameLst>
                                          <p:attrName>style.visibility</p:attrName>
                                        </p:attrNameLst>
                                      </p:cBhvr>
                                      <p:to>
                                        <p:strVal val="visible"/>
                                      </p:to>
                                    </p:set>
                                    <p:anim calcmode="lin" valueType="num">
                                      <p:cBhvr>
                                        <p:cTn id="151" dur="500" fill="hold"/>
                                        <p:tgtEl>
                                          <p:spTgt spid="31"/>
                                        </p:tgtEl>
                                        <p:attrNameLst>
                                          <p:attrName>ppt_w</p:attrName>
                                        </p:attrNameLst>
                                      </p:cBhvr>
                                      <p:tavLst>
                                        <p:tav tm="0">
                                          <p:val>
                                            <p:fltVal val="0"/>
                                          </p:val>
                                        </p:tav>
                                        <p:tav tm="100000">
                                          <p:val>
                                            <p:strVal val="#ppt_w"/>
                                          </p:val>
                                        </p:tav>
                                      </p:tavLst>
                                    </p:anim>
                                    <p:anim calcmode="lin" valueType="num">
                                      <p:cBhvr>
                                        <p:cTn id="152" dur="500" fill="hold"/>
                                        <p:tgtEl>
                                          <p:spTgt spid="31"/>
                                        </p:tgtEl>
                                        <p:attrNameLst>
                                          <p:attrName>ppt_h</p:attrName>
                                        </p:attrNameLst>
                                      </p:cBhvr>
                                      <p:tavLst>
                                        <p:tav tm="0">
                                          <p:val>
                                            <p:fltVal val="0"/>
                                          </p:val>
                                        </p:tav>
                                        <p:tav tm="100000">
                                          <p:val>
                                            <p:strVal val="#ppt_h"/>
                                          </p:val>
                                        </p:tav>
                                      </p:tavLst>
                                    </p:anim>
                                    <p:animEffect transition="in" filter="fade">
                                      <p:cBhvr>
                                        <p:cTn id="153" dur="500"/>
                                        <p:tgtEl>
                                          <p:spTgt spid="31"/>
                                        </p:tgtEl>
                                      </p:cBhvr>
                                    </p:animEffect>
                                  </p:childTnLst>
                                </p:cTn>
                              </p:par>
                              <p:par>
                                <p:cTn id="154" presetID="53" presetClass="entr" presetSubtype="16" fill="hold" grpId="0" nodeType="withEffect">
                                  <p:stCondLst>
                                    <p:cond delay="0"/>
                                  </p:stCondLst>
                                  <p:childTnLst>
                                    <p:set>
                                      <p:cBhvr>
                                        <p:cTn id="155" dur="1" fill="hold">
                                          <p:stCondLst>
                                            <p:cond delay="0"/>
                                          </p:stCondLst>
                                        </p:cTn>
                                        <p:tgtEl>
                                          <p:spTgt spid="32"/>
                                        </p:tgtEl>
                                        <p:attrNameLst>
                                          <p:attrName>style.visibility</p:attrName>
                                        </p:attrNameLst>
                                      </p:cBhvr>
                                      <p:to>
                                        <p:strVal val="visible"/>
                                      </p:to>
                                    </p:set>
                                    <p:anim calcmode="lin" valueType="num">
                                      <p:cBhvr>
                                        <p:cTn id="156" dur="500" fill="hold"/>
                                        <p:tgtEl>
                                          <p:spTgt spid="32"/>
                                        </p:tgtEl>
                                        <p:attrNameLst>
                                          <p:attrName>ppt_w</p:attrName>
                                        </p:attrNameLst>
                                      </p:cBhvr>
                                      <p:tavLst>
                                        <p:tav tm="0">
                                          <p:val>
                                            <p:fltVal val="0"/>
                                          </p:val>
                                        </p:tav>
                                        <p:tav tm="100000">
                                          <p:val>
                                            <p:strVal val="#ppt_w"/>
                                          </p:val>
                                        </p:tav>
                                      </p:tavLst>
                                    </p:anim>
                                    <p:anim calcmode="lin" valueType="num">
                                      <p:cBhvr>
                                        <p:cTn id="157" dur="500" fill="hold"/>
                                        <p:tgtEl>
                                          <p:spTgt spid="32"/>
                                        </p:tgtEl>
                                        <p:attrNameLst>
                                          <p:attrName>ppt_h</p:attrName>
                                        </p:attrNameLst>
                                      </p:cBhvr>
                                      <p:tavLst>
                                        <p:tav tm="0">
                                          <p:val>
                                            <p:fltVal val="0"/>
                                          </p:val>
                                        </p:tav>
                                        <p:tav tm="100000">
                                          <p:val>
                                            <p:strVal val="#ppt_h"/>
                                          </p:val>
                                        </p:tav>
                                      </p:tavLst>
                                    </p:anim>
                                    <p:animEffect transition="in" filter="fade">
                                      <p:cBhvr>
                                        <p:cTn id="158" dur="500"/>
                                        <p:tgtEl>
                                          <p:spTgt spid="32"/>
                                        </p:tgtEl>
                                      </p:cBhvr>
                                    </p:animEffect>
                                  </p:childTnLst>
                                </p:cTn>
                              </p:par>
                              <p:par>
                                <p:cTn id="159" presetID="53" presetClass="entr" presetSubtype="16" fill="hold" grpId="0" nodeType="withEffect">
                                  <p:stCondLst>
                                    <p:cond delay="0"/>
                                  </p:stCondLst>
                                  <p:childTnLst>
                                    <p:set>
                                      <p:cBhvr>
                                        <p:cTn id="160" dur="1" fill="hold">
                                          <p:stCondLst>
                                            <p:cond delay="0"/>
                                          </p:stCondLst>
                                        </p:cTn>
                                        <p:tgtEl>
                                          <p:spTgt spid="33"/>
                                        </p:tgtEl>
                                        <p:attrNameLst>
                                          <p:attrName>style.visibility</p:attrName>
                                        </p:attrNameLst>
                                      </p:cBhvr>
                                      <p:to>
                                        <p:strVal val="visible"/>
                                      </p:to>
                                    </p:set>
                                    <p:anim calcmode="lin" valueType="num">
                                      <p:cBhvr>
                                        <p:cTn id="161" dur="500" fill="hold"/>
                                        <p:tgtEl>
                                          <p:spTgt spid="33"/>
                                        </p:tgtEl>
                                        <p:attrNameLst>
                                          <p:attrName>ppt_w</p:attrName>
                                        </p:attrNameLst>
                                      </p:cBhvr>
                                      <p:tavLst>
                                        <p:tav tm="0">
                                          <p:val>
                                            <p:fltVal val="0"/>
                                          </p:val>
                                        </p:tav>
                                        <p:tav tm="100000">
                                          <p:val>
                                            <p:strVal val="#ppt_w"/>
                                          </p:val>
                                        </p:tav>
                                      </p:tavLst>
                                    </p:anim>
                                    <p:anim calcmode="lin" valueType="num">
                                      <p:cBhvr>
                                        <p:cTn id="162" dur="500" fill="hold"/>
                                        <p:tgtEl>
                                          <p:spTgt spid="33"/>
                                        </p:tgtEl>
                                        <p:attrNameLst>
                                          <p:attrName>ppt_h</p:attrName>
                                        </p:attrNameLst>
                                      </p:cBhvr>
                                      <p:tavLst>
                                        <p:tav tm="0">
                                          <p:val>
                                            <p:fltVal val="0"/>
                                          </p:val>
                                        </p:tav>
                                        <p:tav tm="100000">
                                          <p:val>
                                            <p:strVal val="#ppt_h"/>
                                          </p:val>
                                        </p:tav>
                                      </p:tavLst>
                                    </p:anim>
                                    <p:animEffect transition="in" filter="fade">
                                      <p:cBhvr>
                                        <p:cTn id="163"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ldLvl="0" animBg="1"/>
      <p:bldP spid="5" grpId="0" bldLvl="0" animBg="1"/>
      <p:bldP spid="6" grpId="0"/>
      <p:bldP spid="7" grpId="0"/>
      <p:bldP spid="8" grpId="0"/>
      <p:bldP spid="9" grpId="0" bldLvl="0" animBg="1"/>
      <p:bldP spid="10" grpId="0" bldLvl="0" animBg="1"/>
      <p:bldP spid="11" grpId="0"/>
      <p:bldP spid="12" grpId="0"/>
      <p:bldP spid="13" grpId="0"/>
      <p:bldP spid="14" grpId="0" bldLvl="0" animBg="1"/>
      <p:bldP spid="15" grpId="0" bldLvl="0" animBg="1"/>
      <p:bldP spid="16" grpId="0"/>
      <p:bldP spid="17" grpId="0"/>
      <p:bldP spid="18" grpId="0"/>
      <p:bldP spid="19" grpId="0" bldLvl="0" animBg="1"/>
      <p:bldP spid="20" grpId="0" bldLvl="0" animBg="1"/>
      <p:bldP spid="21" grpId="0"/>
      <p:bldP spid="22" grpId="0"/>
      <p:bldP spid="23" grpId="0"/>
      <p:bldP spid="24" grpId="0" bldLvl="0" animBg="1"/>
      <p:bldP spid="25" grpId="0" bldLvl="0" animBg="1"/>
      <p:bldP spid="26" grpId="0"/>
      <p:bldP spid="27" grpId="0"/>
      <p:bldP spid="28" grpId="0"/>
      <p:bldP spid="29" grpId="0" bldLvl="0" animBg="1"/>
      <p:bldP spid="30" grpId="0" bldLvl="0" animBg="1"/>
      <p:bldP spid="31" grpId="0"/>
      <p:bldP spid="32" grpId="0"/>
      <p:bldP spid="3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43"/>
          <p:cNvSpPr/>
          <p:nvPr/>
        </p:nvSpPr>
        <p:spPr>
          <a:xfrm>
            <a:off x="2456365" y="252859"/>
            <a:ext cx="9735639" cy="484285"/>
          </a:xfrm>
          <a:prstGeom prst="rect">
            <a:avLst/>
          </a:prstGeom>
          <a:gradFill>
            <a:gsLst>
              <a:gs pos="0">
                <a:schemeClr val="accent1">
                  <a:lumMod val="5000"/>
                  <a:lumOff val="95000"/>
                  <a:alpha val="0"/>
                </a:schemeClr>
              </a:gs>
              <a:gs pos="78000">
                <a:srgbClr val="DC0064"/>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46" name="文本框 45"/>
          <p:cNvSpPr txBox="1"/>
          <p:nvPr/>
        </p:nvSpPr>
        <p:spPr>
          <a:xfrm>
            <a:off x="647718" y="267582"/>
            <a:ext cx="1705610" cy="481965"/>
          </a:xfrm>
          <a:prstGeom prst="rect">
            <a:avLst/>
          </a:prstGeom>
          <a:noFill/>
        </p:spPr>
        <p:txBody>
          <a:bodyPr wrap="none" lIns="91436" tIns="45718" rIns="91436" bIns="45718" rtlCol="0">
            <a:spAutoFit/>
          </a:bodyPr>
          <a:lstStyle/>
          <a:p>
            <a:pPr algn="l"/>
            <a:r>
              <a:rPr lang="zh-CN" altLang="en-US" sz="2400" spc="600" dirty="0">
                <a:solidFill>
                  <a:schemeClr val="tx2"/>
                </a:solidFill>
                <a:latin typeface="微软雅黑" panose="020B0503020204020204" charset="-122"/>
                <a:ea typeface="微软雅黑" panose="020B0503020204020204" charset="-122"/>
              </a:rPr>
              <a:t>添加标题</a:t>
            </a:r>
          </a:p>
        </p:txBody>
      </p:sp>
      <p:sp>
        <p:nvSpPr>
          <p:cNvPr id="47" name="矩形 46"/>
          <p:cNvSpPr/>
          <p:nvPr/>
        </p:nvSpPr>
        <p:spPr>
          <a:xfrm>
            <a:off x="2607675" y="324999"/>
            <a:ext cx="1953551" cy="384719"/>
          </a:xfrm>
          <a:prstGeom prst="rect">
            <a:avLst/>
          </a:prstGeom>
        </p:spPr>
        <p:txBody>
          <a:bodyPr wrap="none" lIns="91436" tIns="45718" rIns="91436" bIns="45718">
            <a:spAutoFit/>
          </a:bodyPr>
          <a:lstStyle/>
          <a:p>
            <a:pPr algn="ctr"/>
            <a:r>
              <a:rPr lang="en-US" altLang="zh-CN" dirty="0">
                <a:solidFill>
                  <a:schemeClr val="bg1"/>
                </a:solidFill>
                <a:latin typeface="微软雅黑" panose="020B0503020204020204" charset="-122"/>
                <a:ea typeface="微软雅黑" panose="020B0503020204020204" charset="-122"/>
              </a:rPr>
              <a:t>BIBLIOGRAPHY</a:t>
            </a:r>
          </a:p>
        </p:txBody>
      </p:sp>
      <p:grpSp>
        <p:nvGrpSpPr>
          <p:cNvPr id="49" name="组 48"/>
          <p:cNvGrpSpPr/>
          <p:nvPr/>
        </p:nvGrpSpPr>
        <p:grpSpPr>
          <a:xfrm>
            <a:off x="11454130" y="252730"/>
            <a:ext cx="737870" cy="484505"/>
            <a:chOff x="11454105" y="252856"/>
            <a:chExt cx="737892" cy="484288"/>
          </a:xfrm>
          <a:solidFill>
            <a:srgbClr val="DC0064"/>
          </a:solidFill>
        </p:grpSpPr>
        <p:grpSp>
          <p:nvGrpSpPr>
            <p:cNvPr id="51" name="组 50"/>
            <p:cNvGrpSpPr/>
            <p:nvPr/>
          </p:nvGrpSpPr>
          <p:grpSpPr>
            <a:xfrm>
              <a:off x="12039604" y="252856"/>
              <a:ext cx="152393" cy="484287"/>
              <a:chOff x="12039604" y="252856"/>
              <a:chExt cx="152393" cy="484287"/>
            </a:xfrm>
            <a:grpFill/>
          </p:grpSpPr>
          <p:sp>
            <p:nvSpPr>
              <p:cNvPr id="55" name="圆角矩形 54"/>
              <p:cNvSpPr/>
              <p:nvPr/>
            </p:nvSpPr>
            <p:spPr>
              <a:xfrm rot="16200000" flipV="1">
                <a:off x="12072988" y="518121"/>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rot="16200000" flipV="1">
                <a:off x="12072988" y="618134"/>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16200000" flipV="1">
                <a:off x="12072988" y="321750"/>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rot="16200000" flipV="1">
                <a:off x="12072988" y="421763"/>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rot="16200000" flipV="1">
                <a:off x="12072987" y="219473"/>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99"/>
            <p:cNvGrpSpPr/>
            <p:nvPr/>
          </p:nvGrpSpPr>
          <p:grpSpPr>
            <a:xfrm>
              <a:off x="11454105" y="252857"/>
              <a:ext cx="491115" cy="484287"/>
              <a:chOff x="1528923" y="220268"/>
              <a:chExt cx="1284096" cy="1266241"/>
            </a:xfrm>
            <a:grpFill/>
          </p:grpSpPr>
          <p:sp>
            <p:nvSpPr>
              <p:cNvPr id="53" name="圆角矩形 52"/>
              <p:cNvSpPr/>
              <p:nvPr/>
            </p:nvSpPr>
            <p:spPr>
              <a:xfrm rot="16200000" flipV="1">
                <a:off x="1537850" y="211341"/>
                <a:ext cx="1266241" cy="1284096"/>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96"/>
              <p:cNvSpPr/>
              <p:nvPr/>
            </p:nvSpPr>
            <p:spPr bwMode="auto">
              <a:xfrm>
                <a:off x="1804148" y="499514"/>
                <a:ext cx="733647" cy="707752"/>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grpSp>
      </p:grpSp>
      <p:pic>
        <p:nvPicPr>
          <p:cNvPr id="2" name="图片 1" descr="Z0005"/>
          <p:cNvPicPr>
            <a:picLocks noChangeAspect="1"/>
          </p:cNvPicPr>
          <p:nvPr/>
        </p:nvPicPr>
        <p:blipFill>
          <a:blip r:embed="rId2"/>
          <a:stretch>
            <a:fillRect/>
          </a:stretch>
        </p:blipFill>
        <p:spPr>
          <a:xfrm>
            <a:off x="-142240" y="27305"/>
            <a:ext cx="986155" cy="878205"/>
          </a:xfrm>
          <a:prstGeom prst="rect">
            <a:avLst/>
          </a:prstGeom>
        </p:spPr>
      </p:pic>
      <p:grpSp>
        <p:nvGrpSpPr>
          <p:cNvPr id="4" name="组合 32"/>
          <p:cNvGrpSpPr/>
          <p:nvPr/>
        </p:nvGrpSpPr>
        <p:grpSpPr bwMode="auto">
          <a:xfrm>
            <a:off x="-144092" y="3171408"/>
            <a:ext cx="3956811" cy="675216"/>
            <a:chOff x="-1032447" y="0"/>
            <a:chExt cx="2967616" cy="506624"/>
          </a:xfrm>
          <a:solidFill>
            <a:srgbClr val="DC0064"/>
          </a:solidFill>
        </p:grpSpPr>
        <p:sp>
          <p:nvSpPr>
            <p:cNvPr id="5" name="圆角矩形 33"/>
            <p:cNvSpPr>
              <a:spLocks noChangeArrowheads="1"/>
            </p:cNvSpPr>
            <p:nvPr/>
          </p:nvSpPr>
          <p:spPr bwMode="auto">
            <a:xfrm>
              <a:off x="-1032447" y="73989"/>
              <a:ext cx="2967616"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sp>
          <p:nvSpPr>
            <p:cNvPr id="6" name="等腰三角形 34"/>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grpSp>
      <p:sp>
        <p:nvSpPr>
          <p:cNvPr id="7" name="椭圆 35"/>
          <p:cNvSpPr>
            <a:spLocks noChangeArrowheads="1"/>
          </p:cNvSpPr>
          <p:nvPr/>
        </p:nvSpPr>
        <p:spPr bwMode="auto">
          <a:xfrm>
            <a:off x="1814584" y="1418808"/>
            <a:ext cx="1413933" cy="1413933"/>
          </a:xfrm>
          <a:prstGeom prst="ellipse">
            <a:avLst/>
          </a:prstGeom>
          <a:blipFill rotWithShape="1">
            <a:blip r:embed="rId3"/>
            <a:stretch>
              <a:fillRect/>
            </a:stretch>
          </a:blipFill>
          <a:ln>
            <a:noFill/>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grpSp>
        <p:nvGrpSpPr>
          <p:cNvPr id="8" name="组合 36"/>
          <p:cNvGrpSpPr/>
          <p:nvPr/>
        </p:nvGrpSpPr>
        <p:grpSpPr bwMode="auto">
          <a:xfrm flipV="1">
            <a:off x="3658200" y="3270891"/>
            <a:ext cx="2580217" cy="675217"/>
            <a:chOff x="0" y="0"/>
            <a:chExt cx="1935168" cy="506624"/>
          </a:xfrm>
          <a:gradFill>
            <a:gsLst>
              <a:gs pos="0">
                <a:schemeClr val="accent1">
                  <a:lumMod val="5000"/>
                  <a:lumOff val="95000"/>
                  <a:alpha val="0"/>
                </a:schemeClr>
              </a:gs>
              <a:gs pos="78000">
                <a:srgbClr val="DC0064"/>
              </a:gs>
            </a:gsLst>
            <a:lin ang="13500000" scaled="0"/>
          </a:gradFill>
        </p:grpSpPr>
        <p:sp>
          <p:nvSpPr>
            <p:cNvPr id="9" name="圆角矩形 37"/>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sp>
          <p:nvSpPr>
            <p:cNvPr id="10" name="等腰三角形 38"/>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grpSp>
      <p:sp>
        <p:nvSpPr>
          <p:cNvPr id="11" name="椭圆 39"/>
          <p:cNvSpPr>
            <a:spLocks noChangeArrowheads="1"/>
          </p:cNvSpPr>
          <p:nvPr/>
        </p:nvSpPr>
        <p:spPr bwMode="auto">
          <a:xfrm>
            <a:off x="4327067" y="4176824"/>
            <a:ext cx="1413933" cy="1413933"/>
          </a:xfrm>
          <a:prstGeom prst="ellipse">
            <a:avLst/>
          </a:prstGeom>
          <a:blipFill rotWithShape="1">
            <a:blip r:embed="rId3"/>
            <a:stretch>
              <a:fillRect/>
            </a:stretch>
          </a:blipFill>
          <a:ln>
            <a:noFill/>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grpSp>
        <p:nvGrpSpPr>
          <p:cNvPr id="12" name="组合 40"/>
          <p:cNvGrpSpPr/>
          <p:nvPr/>
        </p:nvGrpSpPr>
        <p:grpSpPr bwMode="auto">
          <a:xfrm>
            <a:off x="6088134" y="3171408"/>
            <a:ext cx="2582333" cy="675216"/>
            <a:chOff x="0" y="0"/>
            <a:chExt cx="1935168" cy="506624"/>
          </a:xfrm>
          <a:solidFill>
            <a:srgbClr val="DC0064"/>
          </a:solidFill>
        </p:grpSpPr>
        <p:sp>
          <p:nvSpPr>
            <p:cNvPr id="13" name="圆角矩形 41"/>
            <p:cNvSpPr>
              <a:spLocks noChangeArrowheads="1"/>
            </p:cNvSpPr>
            <p:nvPr/>
          </p:nvSpPr>
          <p:spPr bwMode="auto">
            <a:xfrm>
              <a:off x="0" y="73989"/>
              <a:ext cx="1935168"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sp>
          <p:nvSpPr>
            <p:cNvPr id="14" name="等腰三角形 42"/>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grpSp>
      <p:sp>
        <p:nvSpPr>
          <p:cNvPr id="15" name="椭圆 43"/>
          <p:cNvSpPr>
            <a:spLocks noChangeArrowheads="1"/>
          </p:cNvSpPr>
          <p:nvPr/>
        </p:nvSpPr>
        <p:spPr bwMode="auto">
          <a:xfrm>
            <a:off x="6672334" y="1418808"/>
            <a:ext cx="1413933" cy="1413933"/>
          </a:xfrm>
          <a:prstGeom prst="ellipse">
            <a:avLst/>
          </a:prstGeom>
          <a:blipFill rotWithShape="1">
            <a:blip r:embed="rId3"/>
            <a:stretch>
              <a:fillRect/>
            </a:stretch>
          </a:blipFill>
          <a:ln>
            <a:noFill/>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sp>
        <p:nvSpPr>
          <p:cNvPr id="16" name="椭圆 45"/>
          <p:cNvSpPr>
            <a:spLocks noChangeArrowheads="1"/>
          </p:cNvSpPr>
          <p:nvPr/>
        </p:nvSpPr>
        <p:spPr bwMode="auto">
          <a:xfrm>
            <a:off x="9098034" y="4176824"/>
            <a:ext cx="1413933" cy="1413933"/>
          </a:xfrm>
          <a:prstGeom prst="ellipse">
            <a:avLst/>
          </a:prstGeom>
          <a:blipFill rotWithShape="1">
            <a:blip r:embed="rId3"/>
            <a:stretch>
              <a:fillRect/>
            </a:stretch>
          </a:blipFill>
          <a:ln>
            <a:noFill/>
          </a:ln>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sp>
        <p:nvSpPr>
          <p:cNvPr id="17" name="TextBox 46"/>
          <p:cNvSpPr>
            <a:spLocks noChangeArrowheads="1"/>
          </p:cNvSpPr>
          <p:nvPr/>
        </p:nvSpPr>
        <p:spPr bwMode="auto">
          <a:xfrm>
            <a:off x="1590218" y="4638257"/>
            <a:ext cx="1862667" cy="925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335"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详写内容</a:t>
            </a:r>
            <a:r>
              <a:rPr lang="en-US" altLang="zh-CN" sz="1335"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a:t>
            </a:r>
            <a:r>
              <a:rPr lang="zh-CN" altLang="en-US" sz="1335"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点击输入本栏的具体文字，简明扼要的说明分项内容，此为概念图解，请根据您的具体内容酌情修改</a:t>
            </a:r>
            <a:endParaRPr lang="en-US" altLang="zh-CN" sz="1335"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p:txBody>
      </p:sp>
      <p:sp>
        <p:nvSpPr>
          <p:cNvPr id="18" name="TextBox 47"/>
          <p:cNvSpPr>
            <a:spLocks noChangeArrowheads="1"/>
          </p:cNvSpPr>
          <p:nvPr/>
        </p:nvSpPr>
        <p:spPr bwMode="auto">
          <a:xfrm>
            <a:off x="1725684" y="4248791"/>
            <a:ext cx="1593849" cy="260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添加标题内容</a:t>
            </a:r>
          </a:p>
        </p:txBody>
      </p:sp>
      <p:sp>
        <p:nvSpPr>
          <p:cNvPr id="19" name="TextBox 50"/>
          <p:cNvSpPr>
            <a:spLocks noChangeArrowheads="1"/>
          </p:cNvSpPr>
          <p:nvPr/>
        </p:nvSpPr>
        <p:spPr bwMode="auto">
          <a:xfrm>
            <a:off x="1725684" y="3435991"/>
            <a:ext cx="1593849" cy="260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smtClean="0">
                <a:solidFill>
                  <a:schemeClr val="bg1"/>
                </a:solidFill>
                <a:latin typeface="微软雅黑" panose="020B0503020204020204" charset="-122"/>
                <a:ea typeface="微软雅黑" panose="020B0503020204020204" charset="-122"/>
                <a:sym typeface="微软雅黑" panose="020B0503020204020204" charset="-122"/>
              </a:rPr>
              <a:t>输入文本内容</a:t>
            </a:r>
            <a:endParaRPr lang="zh-CN" altLang="en-US" sz="1600" b="1" dirty="0">
              <a:solidFill>
                <a:schemeClr val="bg1"/>
              </a:solidFill>
              <a:latin typeface="微软雅黑" panose="020B0503020204020204" charset="-122"/>
              <a:ea typeface="微软雅黑" panose="020B0503020204020204" charset="-122"/>
              <a:sym typeface="微软雅黑" panose="020B0503020204020204" charset="-122"/>
            </a:endParaRPr>
          </a:p>
        </p:txBody>
      </p:sp>
      <p:sp>
        <p:nvSpPr>
          <p:cNvPr id="20" name="TextBox 51"/>
          <p:cNvSpPr>
            <a:spLocks noChangeArrowheads="1"/>
          </p:cNvSpPr>
          <p:nvPr/>
        </p:nvSpPr>
        <p:spPr bwMode="auto">
          <a:xfrm>
            <a:off x="4151384" y="3435991"/>
            <a:ext cx="1593849" cy="260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输入文本内容</a:t>
            </a:r>
          </a:p>
        </p:txBody>
      </p:sp>
      <p:sp>
        <p:nvSpPr>
          <p:cNvPr id="21" name="TextBox 52"/>
          <p:cNvSpPr>
            <a:spLocks noChangeArrowheads="1"/>
          </p:cNvSpPr>
          <p:nvPr/>
        </p:nvSpPr>
        <p:spPr bwMode="auto">
          <a:xfrm>
            <a:off x="6689267" y="3435991"/>
            <a:ext cx="1591733" cy="260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bg1"/>
                </a:solidFill>
                <a:latin typeface="微软雅黑" panose="020B0503020204020204" charset="-122"/>
                <a:ea typeface="微软雅黑" panose="020B0503020204020204" charset="-122"/>
                <a:sym typeface="微软雅黑" panose="020B0503020204020204" charset="-122"/>
              </a:rPr>
              <a:t>输入文本内容</a:t>
            </a:r>
          </a:p>
        </p:txBody>
      </p:sp>
      <p:grpSp>
        <p:nvGrpSpPr>
          <p:cNvPr id="22" name="组合 53"/>
          <p:cNvGrpSpPr/>
          <p:nvPr/>
        </p:nvGrpSpPr>
        <p:grpSpPr bwMode="auto">
          <a:xfrm flipV="1">
            <a:off x="8513832" y="3270889"/>
            <a:ext cx="3823460" cy="675219"/>
            <a:chOff x="-1" y="0"/>
            <a:chExt cx="2865253" cy="506625"/>
          </a:xfrm>
          <a:gradFill>
            <a:gsLst>
              <a:gs pos="0">
                <a:schemeClr val="accent1">
                  <a:lumMod val="5000"/>
                  <a:lumOff val="95000"/>
                  <a:alpha val="0"/>
                </a:schemeClr>
              </a:gs>
              <a:gs pos="78000">
                <a:srgbClr val="DC0064"/>
              </a:gs>
            </a:gsLst>
            <a:lin ang="13500000" scaled="0"/>
          </a:gradFill>
        </p:grpSpPr>
        <p:sp>
          <p:nvSpPr>
            <p:cNvPr id="23" name="圆角矩形 54"/>
            <p:cNvSpPr>
              <a:spLocks noChangeArrowheads="1"/>
            </p:cNvSpPr>
            <p:nvPr/>
          </p:nvSpPr>
          <p:spPr bwMode="auto">
            <a:xfrm>
              <a:off x="-1" y="73990"/>
              <a:ext cx="2865253" cy="432635"/>
            </a:xfrm>
            <a:prstGeom prst="roundRect">
              <a:avLst>
                <a:gd name="adj" fmla="val 16667"/>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sp>
          <p:nvSpPr>
            <p:cNvPr id="24" name="等腰三角形 55"/>
            <p:cNvSpPr>
              <a:spLocks noChangeArrowheads="1"/>
            </p:cNvSpPr>
            <p:nvPr/>
          </p:nvSpPr>
          <p:spPr bwMode="auto">
            <a:xfrm>
              <a:off x="902659" y="0"/>
              <a:ext cx="129852" cy="95220"/>
            </a:xfrm>
            <a:prstGeom prst="triangle">
              <a:avLst>
                <a:gd name="adj" fmla="val 50000"/>
              </a:avLst>
            </a:prstGeom>
            <a:grpFill/>
            <a:ln>
              <a:noFill/>
            </a:ln>
            <a:extLst>
              <a:ext uri="{91240B29-F687-4F45-9708-019B960494DF}">
                <a14:hiddenLine xmlns:a14="http://schemas.microsoft.com/office/drawing/2010/main" w="25400">
                  <a:solidFill>
                    <a:srgbClr val="BABABA"/>
                  </a:solidFill>
                  <a:bevel/>
                </a14:hiddenLine>
              </a:ext>
            </a:extLst>
          </p:spPr>
          <p:txBody>
            <a:bodyPr anchor="ctr"/>
            <a:lstStyle/>
            <a:p>
              <a:pPr algn="ctr"/>
              <a:endParaRPr lang="zh-CN" altLang="zh-CN" sz="2400">
                <a:solidFill>
                  <a:srgbClr val="FFFFFF"/>
                </a:solidFill>
                <a:latin typeface="宋体" panose="02010600030101010101" pitchFamily="2" charset="-122"/>
                <a:sym typeface="宋体" panose="02010600030101010101" pitchFamily="2" charset="-122"/>
              </a:endParaRPr>
            </a:p>
          </p:txBody>
        </p:sp>
      </p:grpSp>
      <p:sp>
        <p:nvSpPr>
          <p:cNvPr id="25" name="TextBox 56"/>
          <p:cNvSpPr>
            <a:spLocks noChangeArrowheads="1"/>
          </p:cNvSpPr>
          <p:nvPr/>
        </p:nvSpPr>
        <p:spPr bwMode="auto">
          <a:xfrm>
            <a:off x="8920234" y="3435991"/>
            <a:ext cx="1593851" cy="260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输入文本内容</a:t>
            </a:r>
          </a:p>
        </p:txBody>
      </p:sp>
      <p:sp>
        <p:nvSpPr>
          <p:cNvPr id="26" name="TextBox 57"/>
          <p:cNvSpPr>
            <a:spLocks noChangeArrowheads="1"/>
          </p:cNvSpPr>
          <p:nvPr/>
        </p:nvSpPr>
        <p:spPr bwMode="auto">
          <a:xfrm>
            <a:off x="4102700" y="1672808"/>
            <a:ext cx="1862667" cy="925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335"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详写内容</a:t>
            </a:r>
            <a:r>
              <a:rPr lang="en-US" altLang="zh-CN" sz="1335"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a:t>
            </a:r>
            <a:r>
              <a:rPr lang="zh-CN" altLang="en-US" sz="1335"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点击输入本栏的具体文字，简明扼要的说明分项内容，此为概念图解，请根据您的具体内容酌情修改</a:t>
            </a:r>
            <a:endParaRPr lang="en-US" altLang="zh-CN" sz="1335"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p:txBody>
      </p:sp>
      <p:sp>
        <p:nvSpPr>
          <p:cNvPr id="27" name="TextBox 58"/>
          <p:cNvSpPr>
            <a:spLocks noChangeArrowheads="1"/>
          </p:cNvSpPr>
          <p:nvPr/>
        </p:nvSpPr>
        <p:spPr bwMode="auto">
          <a:xfrm>
            <a:off x="4238167" y="1281224"/>
            <a:ext cx="1591733" cy="260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smtClean="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添加标题内容</a:t>
            </a:r>
            <a:endParaRPr lang="zh-CN" altLang="en-US" sz="1600" b="1"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p:txBody>
      </p:sp>
      <p:sp>
        <p:nvSpPr>
          <p:cNvPr id="28" name="TextBox 59"/>
          <p:cNvSpPr>
            <a:spLocks noChangeArrowheads="1"/>
          </p:cNvSpPr>
          <p:nvPr/>
        </p:nvSpPr>
        <p:spPr bwMode="auto">
          <a:xfrm>
            <a:off x="6447967" y="4655191"/>
            <a:ext cx="1862667" cy="925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335">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详写内容</a:t>
            </a:r>
            <a:r>
              <a:rPr lang="en-US" altLang="zh-CN" sz="1335">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a:t>
            </a:r>
            <a:r>
              <a:rPr lang="zh-CN" altLang="en-US" sz="1335">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点击输入本栏的具体文字，简明扼要的说明分项内容，此为概念图解，请根据您的具体内容酌情修改</a:t>
            </a:r>
            <a:endParaRPr lang="en-US" altLang="zh-CN" sz="1335">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p:txBody>
      </p:sp>
      <p:sp>
        <p:nvSpPr>
          <p:cNvPr id="29" name="TextBox 62"/>
          <p:cNvSpPr>
            <a:spLocks noChangeArrowheads="1"/>
          </p:cNvSpPr>
          <p:nvPr/>
        </p:nvSpPr>
        <p:spPr bwMode="auto">
          <a:xfrm>
            <a:off x="6581318" y="4263608"/>
            <a:ext cx="1593849" cy="260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添加标题内容</a:t>
            </a:r>
          </a:p>
        </p:txBody>
      </p:sp>
      <p:sp>
        <p:nvSpPr>
          <p:cNvPr id="30" name="TextBox 63"/>
          <p:cNvSpPr>
            <a:spLocks noChangeArrowheads="1"/>
          </p:cNvSpPr>
          <p:nvPr/>
        </p:nvSpPr>
        <p:spPr bwMode="auto">
          <a:xfrm>
            <a:off x="8786884" y="1672808"/>
            <a:ext cx="1862667" cy="9251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ts val="1400"/>
              </a:lnSpc>
            </a:pPr>
            <a:r>
              <a:rPr lang="zh-CN" altLang="en-US" sz="1335">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详写内容</a:t>
            </a:r>
            <a:r>
              <a:rPr lang="en-US" altLang="zh-CN" sz="1335">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a:t>
            </a:r>
            <a:r>
              <a:rPr lang="zh-CN" altLang="en-US" sz="1335">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点击输入本栏的具体文字，简明扼要的说明分项内容，此为概念图解，请根据您的具体内容酌情修改</a:t>
            </a:r>
            <a:endParaRPr lang="en-US" altLang="zh-CN" sz="1335">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p:txBody>
      </p:sp>
      <p:sp>
        <p:nvSpPr>
          <p:cNvPr id="31" name="TextBox 66"/>
          <p:cNvSpPr>
            <a:spLocks noChangeArrowheads="1"/>
          </p:cNvSpPr>
          <p:nvPr/>
        </p:nvSpPr>
        <p:spPr bwMode="auto">
          <a:xfrm>
            <a:off x="8920234" y="1281224"/>
            <a:ext cx="1593851" cy="260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zh-CN" altLang="en-US" sz="1600" b="1" dirty="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rPr>
              <a:t>添加标题内容</a:t>
            </a:r>
          </a:p>
        </p:txBody>
      </p:sp>
    </p:spTree>
  </p:cSld>
  <p:clrMapOvr>
    <a:masterClrMapping/>
  </p:clrMapOvr>
  <p:transition advTm="4368">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300" fill="hold"/>
                                        <p:tgtEl>
                                          <p:spTgt spid="19"/>
                                        </p:tgtEl>
                                        <p:attrNameLst>
                                          <p:attrName>ppt_w</p:attrName>
                                        </p:attrNameLst>
                                      </p:cBhvr>
                                      <p:tavLst>
                                        <p:tav tm="0">
                                          <p:val>
                                            <p:fltVal val="0"/>
                                          </p:val>
                                        </p:tav>
                                        <p:tav tm="100000">
                                          <p:val>
                                            <p:strVal val="#ppt_w"/>
                                          </p:val>
                                        </p:tav>
                                      </p:tavLst>
                                    </p:anim>
                                    <p:anim calcmode="lin" valueType="num">
                                      <p:cBhvr>
                                        <p:cTn id="8" dur="300" fill="hold"/>
                                        <p:tgtEl>
                                          <p:spTgt spid="19"/>
                                        </p:tgtEl>
                                        <p:attrNameLst>
                                          <p:attrName>ppt_h</p:attrName>
                                        </p:attrNameLst>
                                      </p:cBhvr>
                                      <p:tavLst>
                                        <p:tav tm="0">
                                          <p:val>
                                            <p:fltVal val="0"/>
                                          </p:val>
                                        </p:tav>
                                        <p:tav tm="100000">
                                          <p:val>
                                            <p:strVal val="#ppt_h"/>
                                          </p:val>
                                        </p:tav>
                                      </p:tavLst>
                                    </p:anim>
                                    <p:animEffect>
                                      <p:cBhvr>
                                        <p:cTn id="9" dur="300"/>
                                        <p:tgtEl>
                                          <p:spTgt spid="19"/>
                                        </p:tgtEl>
                                      </p:cBhvr>
                                    </p:animEffect>
                                  </p:childTnLst>
                                </p:cTn>
                              </p:par>
                              <p:par>
                                <p:cTn id="10" presetID="10"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300" fill="hold"/>
                                        <p:tgtEl>
                                          <p:spTgt spid="4"/>
                                        </p:tgtEl>
                                        <p:attrNameLst>
                                          <p:attrName>ppt_w</p:attrName>
                                        </p:attrNameLst>
                                      </p:cBhvr>
                                      <p:tavLst>
                                        <p:tav tm="0">
                                          <p:val>
                                            <p:fltVal val="0"/>
                                          </p:val>
                                        </p:tav>
                                        <p:tav tm="100000">
                                          <p:val>
                                            <p:strVal val="#ppt_w"/>
                                          </p:val>
                                        </p:tav>
                                      </p:tavLst>
                                    </p:anim>
                                    <p:anim calcmode="lin" valueType="num">
                                      <p:cBhvr>
                                        <p:cTn id="13" dur="300" fill="hold"/>
                                        <p:tgtEl>
                                          <p:spTgt spid="4"/>
                                        </p:tgtEl>
                                        <p:attrNameLst>
                                          <p:attrName>ppt_h</p:attrName>
                                        </p:attrNameLst>
                                      </p:cBhvr>
                                      <p:tavLst>
                                        <p:tav tm="0">
                                          <p:val>
                                            <p:fltVal val="0"/>
                                          </p:val>
                                        </p:tav>
                                        <p:tav tm="100000">
                                          <p:val>
                                            <p:strVal val="#ppt_h"/>
                                          </p:val>
                                        </p:tav>
                                      </p:tavLst>
                                    </p:anim>
                                    <p:animEffect>
                                      <p:cBhvr>
                                        <p:cTn id="14" dur="300"/>
                                        <p:tgtEl>
                                          <p:spTgt spid="4"/>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p:cBhvr>
                                        <p:cTn id="18" dur="600"/>
                                        <p:tgtEl>
                                          <p:spTgt spid="18"/>
                                        </p:tgtEl>
                                      </p:cBhvr>
                                    </p:animEffect>
                                    <p:anim calcmode="lin" valueType="num">
                                      <p:cBhvr>
                                        <p:cTn id="19" dur="600" fill="hold"/>
                                        <p:tgtEl>
                                          <p:spTgt spid="18"/>
                                        </p:tgtEl>
                                        <p:attrNameLst>
                                          <p:attrName>ppt_x</p:attrName>
                                        </p:attrNameLst>
                                      </p:cBhvr>
                                      <p:tavLst>
                                        <p:tav tm="0">
                                          <p:val>
                                            <p:strVal val="#ppt_x"/>
                                          </p:val>
                                        </p:tav>
                                        <p:tav tm="100000">
                                          <p:val>
                                            <p:strVal val="#ppt_x"/>
                                          </p:val>
                                        </p:tav>
                                      </p:tavLst>
                                    </p:anim>
                                    <p:anim calcmode="lin" valueType="num">
                                      <p:cBhvr>
                                        <p:cTn id="20" dur="600" fill="hold"/>
                                        <p:tgtEl>
                                          <p:spTgt spid="18"/>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p:cBhvr>
                                        <p:cTn id="23" dur="600"/>
                                        <p:tgtEl>
                                          <p:spTgt spid="17"/>
                                        </p:tgtEl>
                                      </p:cBhvr>
                                    </p:animEffect>
                                    <p:anim calcmode="lin" valueType="num">
                                      <p:cBhvr>
                                        <p:cTn id="24" dur="600" fill="hold"/>
                                        <p:tgtEl>
                                          <p:spTgt spid="17"/>
                                        </p:tgtEl>
                                        <p:attrNameLst>
                                          <p:attrName>ppt_x</p:attrName>
                                        </p:attrNameLst>
                                      </p:cBhvr>
                                      <p:tavLst>
                                        <p:tav tm="0">
                                          <p:val>
                                            <p:strVal val="#ppt_x"/>
                                          </p:val>
                                        </p:tav>
                                        <p:tav tm="100000">
                                          <p:val>
                                            <p:strVal val="#ppt_x"/>
                                          </p:val>
                                        </p:tav>
                                      </p:tavLst>
                                    </p:anim>
                                    <p:anim calcmode="lin" valueType="num">
                                      <p:cBhvr>
                                        <p:cTn id="25" dur="600" fill="hold"/>
                                        <p:tgtEl>
                                          <p:spTgt spid="17"/>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p:cBhvr>
                                        <p:cTn id="28" dur="600"/>
                                        <p:tgtEl>
                                          <p:spTgt spid="7"/>
                                        </p:tgtEl>
                                      </p:cBhvr>
                                    </p:animEffect>
                                    <p:anim calcmode="lin" valueType="num">
                                      <p:cBhvr>
                                        <p:cTn id="29" dur="600" fill="hold"/>
                                        <p:tgtEl>
                                          <p:spTgt spid="7"/>
                                        </p:tgtEl>
                                        <p:attrNameLst>
                                          <p:attrName>ppt_x</p:attrName>
                                        </p:attrNameLst>
                                      </p:cBhvr>
                                      <p:tavLst>
                                        <p:tav tm="0">
                                          <p:val>
                                            <p:strVal val="#ppt_x"/>
                                          </p:val>
                                        </p:tav>
                                        <p:tav tm="100000">
                                          <p:val>
                                            <p:strVal val="#ppt_x"/>
                                          </p:val>
                                        </p:tav>
                                      </p:tavLst>
                                    </p:anim>
                                    <p:anim calcmode="lin" valueType="num">
                                      <p:cBhvr>
                                        <p:cTn id="30" dur="600" fill="hold"/>
                                        <p:tgtEl>
                                          <p:spTgt spid="7"/>
                                        </p:tgtEl>
                                        <p:attrNameLst>
                                          <p:attrName>ppt_y</p:attrName>
                                        </p:attrNameLst>
                                      </p:cBhvr>
                                      <p:tavLst>
                                        <p:tav tm="0">
                                          <p:val>
                                            <p:strVal val="#ppt_y-.1"/>
                                          </p:val>
                                        </p:tav>
                                        <p:tav tm="100000">
                                          <p:val>
                                            <p:strVal val="#ppt_y"/>
                                          </p:val>
                                        </p:tav>
                                      </p:tavLst>
                                    </p:anim>
                                  </p:childTnLst>
                                </p:cTn>
                              </p:par>
                            </p:childTnLst>
                          </p:cTn>
                        </p:par>
                        <p:par>
                          <p:cTn id="31" fill="hold">
                            <p:stCondLst>
                              <p:cond delay="1500"/>
                            </p:stCondLst>
                            <p:childTnLst>
                              <p:par>
                                <p:cTn id="32" presetID="10" presetClass="entr" presetSubtype="0"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p:cTn id="34" dur="300" fill="hold"/>
                                        <p:tgtEl>
                                          <p:spTgt spid="20"/>
                                        </p:tgtEl>
                                        <p:attrNameLst>
                                          <p:attrName>ppt_w</p:attrName>
                                        </p:attrNameLst>
                                      </p:cBhvr>
                                      <p:tavLst>
                                        <p:tav tm="0">
                                          <p:val>
                                            <p:fltVal val="0"/>
                                          </p:val>
                                        </p:tav>
                                        <p:tav tm="100000">
                                          <p:val>
                                            <p:strVal val="#ppt_w"/>
                                          </p:val>
                                        </p:tav>
                                      </p:tavLst>
                                    </p:anim>
                                    <p:anim calcmode="lin" valueType="num">
                                      <p:cBhvr>
                                        <p:cTn id="35" dur="300" fill="hold"/>
                                        <p:tgtEl>
                                          <p:spTgt spid="20"/>
                                        </p:tgtEl>
                                        <p:attrNameLst>
                                          <p:attrName>ppt_h</p:attrName>
                                        </p:attrNameLst>
                                      </p:cBhvr>
                                      <p:tavLst>
                                        <p:tav tm="0">
                                          <p:val>
                                            <p:fltVal val="0"/>
                                          </p:val>
                                        </p:tav>
                                        <p:tav tm="100000">
                                          <p:val>
                                            <p:strVal val="#ppt_h"/>
                                          </p:val>
                                        </p:tav>
                                      </p:tavLst>
                                    </p:anim>
                                    <p:animEffect>
                                      <p:cBhvr>
                                        <p:cTn id="36" dur="300"/>
                                        <p:tgtEl>
                                          <p:spTgt spid="20"/>
                                        </p:tgtEl>
                                      </p:cBhvr>
                                    </p:animEffect>
                                  </p:childTnLst>
                                </p:cTn>
                              </p:par>
                              <p:par>
                                <p:cTn id="37" presetID="10" presetClass="entr" presetSubtype="0" fill="hold" nodeType="with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300" fill="hold"/>
                                        <p:tgtEl>
                                          <p:spTgt spid="8"/>
                                        </p:tgtEl>
                                        <p:attrNameLst>
                                          <p:attrName>ppt_w</p:attrName>
                                        </p:attrNameLst>
                                      </p:cBhvr>
                                      <p:tavLst>
                                        <p:tav tm="0">
                                          <p:val>
                                            <p:fltVal val="0"/>
                                          </p:val>
                                        </p:tav>
                                        <p:tav tm="100000">
                                          <p:val>
                                            <p:strVal val="#ppt_w"/>
                                          </p:val>
                                        </p:tav>
                                      </p:tavLst>
                                    </p:anim>
                                    <p:anim calcmode="lin" valueType="num">
                                      <p:cBhvr>
                                        <p:cTn id="40" dur="300" fill="hold"/>
                                        <p:tgtEl>
                                          <p:spTgt spid="8"/>
                                        </p:tgtEl>
                                        <p:attrNameLst>
                                          <p:attrName>ppt_h</p:attrName>
                                        </p:attrNameLst>
                                      </p:cBhvr>
                                      <p:tavLst>
                                        <p:tav tm="0">
                                          <p:val>
                                            <p:fltVal val="0"/>
                                          </p:val>
                                        </p:tav>
                                        <p:tav tm="100000">
                                          <p:val>
                                            <p:strVal val="#ppt_h"/>
                                          </p:val>
                                        </p:tav>
                                      </p:tavLst>
                                    </p:anim>
                                    <p:animEffect>
                                      <p:cBhvr>
                                        <p:cTn id="41" dur="300"/>
                                        <p:tgtEl>
                                          <p:spTgt spid="8"/>
                                        </p:tgtEl>
                                      </p:cBhvr>
                                    </p:animEffect>
                                  </p:childTnLst>
                                </p:cTn>
                              </p:par>
                            </p:childTnLst>
                          </p:cTn>
                        </p:par>
                        <p:par>
                          <p:cTn id="42" fill="hold">
                            <p:stCondLst>
                              <p:cond delay="2000"/>
                            </p:stCondLst>
                            <p:childTnLst>
                              <p:par>
                                <p:cTn id="43" presetID="47" presetClass="entr" presetSubtype="0"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p:cBhvr>
                                        <p:cTn id="45" dur="600"/>
                                        <p:tgtEl>
                                          <p:spTgt spid="27"/>
                                        </p:tgtEl>
                                      </p:cBhvr>
                                    </p:animEffect>
                                    <p:anim calcmode="lin" valueType="num">
                                      <p:cBhvr>
                                        <p:cTn id="46" dur="600" fill="hold"/>
                                        <p:tgtEl>
                                          <p:spTgt spid="27"/>
                                        </p:tgtEl>
                                        <p:attrNameLst>
                                          <p:attrName>ppt_x</p:attrName>
                                        </p:attrNameLst>
                                      </p:cBhvr>
                                      <p:tavLst>
                                        <p:tav tm="0">
                                          <p:val>
                                            <p:strVal val="#ppt_x"/>
                                          </p:val>
                                        </p:tav>
                                        <p:tav tm="100000">
                                          <p:val>
                                            <p:strVal val="#ppt_x"/>
                                          </p:val>
                                        </p:tav>
                                      </p:tavLst>
                                    </p:anim>
                                    <p:anim calcmode="lin" valueType="num">
                                      <p:cBhvr>
                                        <p:cTn id="47" dur="600" fill="hold"/>
                                        <p:tgtEl>
                                          <p:spTgt spid="27"/>
                                        </p:tgtEl>
                                        <p:attrNameLst>
                                          <p:attrName>ppt_y</p:attrName>
                                        </p:attrNameLst>
                                      </p:cBhvr>
                                      <p:tavLst>
                                        <p:tav tm="0">
                                          <p:val>
                                            <p:strVal val="#ppt_y-.1"/>
                                          </p:val>
                                        </p:tav>
                                        <p:tav tm="100000">
                                          <p:val>
                                            <p:strVal val="#ppt_y"/>
                                          </p:val>
                                        </p:tav>
                                      </p:tavLst>
                                    </p:anim>
                                  </p:childTnLst>
                                </p:cTn>
                              </p:par>
                              <p:par>
                                <p:cTn id="48" presetID="47" presetClass="entr" presetSubtype="0" fill="hold" grpId="0" nodeType="withEffect">
                                  <p:stCondLst>
                                    <p:cond delay="0"/>
                                  </p:stCondLst>
                                  <p:childTnLst>
                                    <p:set>
                                      <p:cBhvr>
                                        <p:cTn id="49" dur="1" fill="hold">
                                          <p:stCondLst>
                                            <p:cond delay="0"/>
                                          </p:stCondLst>
                                        </p:cTn>
                                        <p:tgtEl>
                                          <p:spTgt spid="26"/>
                                        </p:tgtEl>
                                        <p:attrNameLst>
                                          <p:attrName>style.visibility</p:attrName>
                                        </p:attrNameLst>
                                      </p:cBhvr>
                                      <p:to>
                                        <p:strVal val="visible"/>
                                      </p:to>
                                    </p:set>
                                    <p:animEffect>
                                      <p:cBhvr>
                                        <p:cTn id="50" dur="600"/>
                                        <p:tgtEl>
                                          <p:spTgt spid="26"/>
                                        </p:tgtEl>
                                      </p:cBhvr>
                                    </p:animEffect>
                                    <p:anim calcmode="lin" valueType="num">
                                      <p:cBhvr>
                                        <p:cTn id="51" dur="600" fill="hold"/>
                                        <p:tgtEl>
                                          <p:spTgt spid="26"/>
                                        </p:tgtEl>
                                        <p:attrNameLst>
                                          <p:attrName>ppt_x</p:attrName>
                                        </p:attrNameLst>
                                      </p:cBhvr>
                                      <p:tavLst>
                                        <p:tav tm="0">
                                          <p:val>
                                            <p:strVal val="#ppt_x"/>
                                          </p:val>
                                        </p:tav>
                                        <p:tav tm="100000">
                                          <p:val>
                                            <p:strVal val="#ppt_x"/>
                                          </p:val>
                                        </p:tav>
                                      </p:tavLst>
                                    </p:anim>
                                    <p:anim calcmode="lin" valueType="num">
                                      <p:cBhvr>
                                        <p:cTn id="52" dur="600" fill="hold"/>
                                        <p:tgtEl>
                                          <p:spTgt spid="26"/>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11"/>
                                        </p:tgtEl>
                                        <p:attrNameLst>
                                          <p:attrName>style.visibility</p:attrName>
                                        </p:attrNameLst>
                                      </p:cBhvr>
                                      <p:to>
                                        <p:strVal val="visible"/>
                                      </p:to>
                                    </p:set>
                                    <p:animEffect>
                                      <p:cBhvr>
                                        <p:cTn id="55" dur="600"/>
                                        <p:tgtEl>
                                          <p:spTgt spid="11"/>
                                        </p:tgtEl>
                                      </p:cBhvr>
                                    </p:animEffect>
                                    <p:anim calcmode="lin" valueType="num">
                                      <p:cBhvr>
                                        <p:cTn id="56" dur="600" fill="hold"/>
                                        <p:tgtEl>
                                          <p:spTgt spid="11"/>
                                        </p:tgtEl>
                                        <p:attrNameLst>
                                          <p:attrName>ppt_x</p:attrName>
                                        </p:attrNameLst>
                                      </p:cBhvr>
                                      <p:tavLst>
                                        <p:tav tm="0">
                                          <p:val>
                                            <p:strVal val="#ppt_x"/>
                                          </p:val>
                                        </p:tav>
                                        <p:tav tm="100000">
                                          <p:val>
                                            <p:strVal val="#ppt_x"/>
                                          </p:val>
                                        </p:tav>
                                      </p:tavLst>
                                    </p:anim>
                                    <p:anim calcmode="lin" valueType="num">
                                      <p:cBhvr>
                                        <p:cTn id="57" dur="600" fill="hold"/>
                                        <p:tgtEl>
                                          <p:spTgt spid="11"/>
                                        </p:tgtEl>
                                        <p:attrNameLst>
                                          <p:attrName>ppt_y</p:attrName>
                                        </p:attrNameLst>
                                      </p:cBhvr>
                                      <p:tavLst>
                                        <p:tav tm="0">
                                          <p:val>
                                            <p:strVal val="#ppt_y+.1"/>
                                          </p:val>
                                        </p:tav>
                                        <p:tav tm="100000">
                                          <p:val>
                                            <p:strVal val="#ppt_y"/>
                                          </p:val>
                                        </p:tav>
                                      </p:tavLst>
                                    </p:anim>
                                  </p:childTnLst>
                                </p:cTn>
                              </p:par>
                            </p:childTnLst>
                          </p:cTn>
                        </p:par>
                        <p:par>
                          <p:cTn id="58" fill="hold">
                            <p:stCondLst>
                              <p:cond delay="3000"/>
                            </p:stCondLst>
                            <p:childTnLst>
                              <p:par>
                                <p:cTn id="59" presetID="10" presetClass="entr" presetSubtype="0" fill="hold" grpId="0" nodeType="afterEffect">
                                  <p:stCondLst>
                                    <p:cond delay="0"/>
                                  </p:stCondLst>
                                  <p:childTnLst>
                                    <p:set>
                                      <p:cBhvr>
                                        <p:cTn id="60" dur="1" fill="hold">
                                          <p:stCondLst>
                                            <p:cond delay="0"/>
                                          </p:stCondLst>
                                        </p:cTn>
                                        <p:tgtEl>
                                          <p:spTgt spid="21"/>
                                        </p:tgtEl>
                                        <p:attrNameLst>
                                          <p:attrName>style.visibility</p:attrName>
                                        </p:attrNameLst>
                                      </p:cBhvr>
                                      <p:to>
                                        <p:strVal val="visible"/>
                                      </p:to>
                                    </p:set>
                                    <p:anim calcmode="lin" valueType="num">
                                      <p:cBhvr>
                                        <p:cTn id="61" dur="300" fill="hold"/>
                                        <p:tgtEl>
                                          <p:spTgt spid="21"/>
                                        </p:tgtEl>
                                        <p:attrNameLst>
                                          <p:attrName>ppt_w</p:attrName>
                                        </p:attrNameLst>
                                      </p:cBhvr>
                                      <p:tavLst>
                                        <p:tav tm="0">
                                          <p:val>
                                            <p:fltVal val="0"/>
                                          </p:val>
                                        </p:tav>
                                        <p:tav tm="100000">
                                          <p:val>
                                            <p:strVal val="#ppt_w"/>
                                          </p:val>
                                        </p:tav>
                                      </p:tavLst>
                                    </p:anim>
                                    <p:anim calcmode="lin" valueType="num">
                                      <p:cBhvr>
                                        <p:cTn id="62" dur="300" fill="hold"/>
                                        <p:tgtEl>
                                          <p:spTgt spid="21"/>
                                        </p:tgtEl>
                                        <p:attrNameLst>
                                          <p:attrName>ppt_h</p:attrName>
                                        </p:attrNameLst>
                                      </p:cBhvr>
                                      <p:tavLst>
                                        <p:tav tm="0">
                                          <p:val>
                                            <p:fltVal val="0"/>
                                          </p:val>
                                        </p:tav>
                                        <p:tav tm="100000">
                                          <p:val>
                                            <p:strVal val="#ppt_h"/>
                                          </p:val>
                                        </p:tav>
                                      </p:tavLst>
                                    </p:anim>
                                    <p:animEffect>
                                      <p:cBhvr>
                                        <p:cTn id="63" dur="300"/>
                                        <p:tgtEl>
                                          <p:spTgt spid="21"/>
                                        </p:tgtEl>
                                      </p:cBhvr>
                                    </p:animEffect>
                                  </p:childTnLst>
                                </p:cTn>
                              </p:par>
                              <p:par>
                                <p:cTn id="64" presetID="10" presetClass="entr" presetSubtype="0" fill="hold" nodeType="withEffect">
                                  <p:stCondLst>
                                    <p:cond delay="0"/>
                                  </p:stCondLst>
                                  <p:childTnLst>
                                    <p:set>
                                      <p:cBhvr>
                                        <p:cTn id="65" dur="1" fill="hold">
                                          <p:stCondLst>
                                            <p:cond delay="0"/>
                                          </p:stCondLst>
                                        </p:cTn>
                                        <p:tgtEl>
                                          <p:spTgt spid="12"/>
                                        </p:tgtEl>
                                        <p:attrNameLst>
                                          <p:attrName>style.visibility</p:attrName>
                                        </p:attrNameLst>
                                      </p:cBhvr>
                                      <p:to>
                                        <p:strVal val="visible"/>
                                      </p:to>
                                    </p:set>
                                    <p:anim calcmode="lin" valueType="num">
                                      <p:cBhvr>
                                        <p:cTn id="66" dur="300" fill="hold"/>
                                        <p:tgtEl>
                                          <p:spTgt spid="12"/>
                                        </p:tgtEl>
                                        <p:attrNameLst>
                                          <p:attrName>ppt_w</p:attrName>
                                        </p:attrNameLst>
                                      </p:cBhvr>
                                      <p:tavLst>
                                        <p:tav tm="0">
                                          <p:val>
                                            <p:fltVal val="0"/>
                                          </p:val>
                                        </p:tav>
                                        <p:tav tm="100000">
                                          <p:val>
                                            <p:strVal val="#ppt_w"/>
                                          </p:val>
                                        </p:tav>
                                      </p:tavLst>
                                    </p:anim>
                                    <p:anim calcmode="lin" valueType="num">
                                      <p:cBhvr>
                                        <p:cTn id="67" dur="300" fill="hold"/>
                                        <p:tgtEl>
                                          <p:spTgt spid="12"/>
                                        </p:tgtEl>
                                        <p:attrNameLst>
                                          <p:attrName>ppt_h</p:attrName>
                                        </p:attrNameLst>
                                      </p:cBhvr>
                                      <p:tavLst>
                                        <p:tav tm="0">
                                          <p:val>
                                            <p:fltVal val="0"/>
                                          </p:val>
                                        </p:tav>
                                        <p:tav tm="100000">
                                          <p:val>
                                            <p:strVal val="#ppt_h"/>
                                          </p:val>
                                        </p:tav>
                                      </p:tavLst>
                                    </p:anim>
                                    <p:animEffect>
                                      <p:cBhvr>
                                        <p:cTn id="68" dur="300"/>
                                        <p:tgtEl>
                                          <p:spTgt spid="12"/>
                                        </p:tgtEl>
                                      </p:cBhvr>
                                    </p:animEffect>
                                  </p:childTnLst>
                                </p:cTn>
                              </p:par>
                            </p:childTnLst>
                          </p:cTn>
                        </p:par>
                        <p:par>
                          <p:cTn id="69" fill="hold">
                            <p:stCondLst>
                              <p:cond delay="3500"/>
                            </p:stCondLst>
                            <p:childTnLst>
                              <p:par>
                                <p:cTn id="70" presetID="42" presetClass="entr" presetSubtype="0" fill="hold" grpId="0" nodeType="afterEffect">
                                  <p:stCondLst>
                                    <p:cond delay="0"/>
                                  </p:stCondLst>
                                  <p:childTnLst>
                                    <p:set>
                                      <p:cBhvr>
                                        <p:cTn id="71" dur="1" fill="hold">
                                          <p:stCondLst>
                                            <p:cond delay="0"/>
                                          </p:stCondLst>
                                        </p:cTn>
                                        <p:tgtEl>
                                          <p:spTgt spid="29"/>
                                        </p:tgtEl>
                                        <p:attrNameLst>
                                          <p:attrName>style.visibility</p:attrName>
                                        </p:attrNameLst>
                                      </p:cBhvr>
                                      <p:to>
                                        <p:strVal val="visible"/>
                                      </p:to>
                                    </p:set>
                                    <p:animEffect>
                                      <p:cBhvr>
                                        <p:cTn id="72" dur="600"/>
                                        <p:tgtEl>
                                          <p:spTgt spid="29"/>
                                        </p:tgtEl>
                                      </p:cBhvr>
                                    </p:animEffect>
                                    <p:anim calcmode="lin" valueType="num">
                                      <p:cBhvr>
                                        <p:cTn id="73" dur="600" fill="hold"/>
                                        <p:tgtEl>
                                          <p:spTgt spid="29"/>
                                        </p:tgtEl>
                                        <p:attrNameLst>
                                          <p:attrName>ppt_x</p:attrName>
                                        </p:attrNameLst>
                                      </p:cBhvr>
                                      <p:tavLst>
                                        <p:tav tm="0">
                                          <p:val>
                                            <p:strVal val="#ppt_x"/>
                                          </p:val>
                                        </p:tav>
                                        <p:tav tm="100000">
                                          <p:val>
                                            <p:strVal val="#ppt_x"/>
                                          </p:val>
                                        </p:tav>
                                      </p:tavLst>
                                    </p:anim>
                                    <p:anim calcmode="lin" valueType="num">
                                      <p:cBhvr>
                                        <p:cTn id="74" dur="600" fill="hold"/>
                                        <p:tgtEl>
                                          <p:spTgt spid="29"/>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28"/>
                                        </p:tgtEl>
                                        <p:attrNameLst>
                                          <p:attrName>style.visibility</p:attrName>
                                        </p:attrNameLst>
                                      </p:cBhvr>
                                      <p:to>
                                        <p:strVal val="visible"/>
                                      </p:to>
                                    </p:set>
                                    <p:animEffect>
                                      <p:cBhvr>
                                        <p:cTn id="77" dur="600"/>
                                        <p:tgtEl>
                                          <p:spTgt spid="28"/>
                                        </p:tgtEl>
                                      </p:cBhvr>
                                    </p:animEffect>
                                    <p:anim calcmode="lin" valueType="num">
                                      <p:cBhvr>
                                        <p:cTn id="78" dur="600" fill="hold"/>
                                        <p:tgtEl>
                                          <p:spTgt spid="28"/>
                                        </p:tgtEl>
                                        <p:attrNameLst>
                                          <p:attrName>ppt_x</p:attrName>
                                        </p:attrNameLst>
                                      </p:cBhvr>
                                      <p:tavLst>
                                        <p:tav tm="0">
                                          <p:val>
                                            <p:strVal val="#ppt_x"/>
                                          </p:val>
                                        </p:tav>
                                        <p:tav tm="100000">
                                          <p:val>
                                            <p:strVal val="#ppt_x"/>
                                          </p:val>
                                        </p:tav>
                                      </p:tavLst>
                                    </p:anim>
                                    <p:anim calcmode="lin" valueType="num">
                                      <p:cBhvr>
                                        <p:cTn id="79" dur="600" fill="hold"/>
                                        <p:tgtEl>
                                          <p:spTgt spid="28"/>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15"/>
                                        </p:tgtEl>
                                        <p:attrNameLst>
                                          <p:attrName>style.visibility</p:attrName>
                                        </p:attrNameLst>
                                      </p:cBhvr>
                                      <p:to>
                                        <p:strVal val="visible"/>
                                      </p:to>
                                    </p:set>
                                    <p:animEffect>
                                      <p:cBhvr>
                                        <p:cTn id="82" dur="600"/>
                                        <p:tgtEl>
                                          <p:spTgt spid="15"/>
                                        </p:tgtEl>
                                      </p:cBhvr>
                                    </p:animEffect>
                                    <p:anim calcmode="lin" valueType="num">
                                      <p:cBhvr>
                                        <p:cTn id="83" dur="600" fill="hold"/>
                                        <p:tgtEl>
                                          <p:spTgt spid="15"/>
                                        </p:tgtEl>
                                        <p:attrNameLst>
                                          <p:attrName>ppt_x</p:attrName>
                                        </p:attrNameLst>
                                      </p:cBhvr>
                                      <p:tavLst>
                                        <p:tav tm="0">
                                          <p:val>
                                            <p:strVal val="#ppt_x"/>
                                          </p:val>
                                        </p:tav>
                                        <p:tav tm="100000">
                                          <p:val>
                                            <p:strVal val="#ppt_x"/>
                                          </p:val>
                                        </p:tav>
                                      </p:tavLst>
                                    </p:anim>
                                    <p:anim calcmode="lin" valueType="num">
                                      <p:cBhvr>
                                        <p:cTn id="84" dur="600" fill="hold"/>
                                        <p:tgtEl>
                                          <p:spTgt spid="15"/>
                                        </p:tgtEl>
                                        <p:attrNameLst>
                                          <p:attrName>ppt_y</p:attrName>
                                        </p:attrNameLst>
                                      </p:cBhvr>
                                      <p:tavLst>
                                        <p:tav tm="0">
                                          <p:val>
                                            <p:strVal val="#ppt_y-.1"/>
                                          </p:val>
                                        </p:tav>
                                        <p:tav tm="100000">
                                          <p:val>
                                            <p:strVal val="#ppt_y"/>
                                          </p:val>
                                        </p:tav>
                                      </p:tavLst>
                                    </p:anim>
                                  </p:childTnLst>
                                </p:cTn>
                              </p:par>
                            </p:childTnLst>
                          </p:cTn>
                        </p:par>
                        <p:par>
                          <p:cTn id="85" fill="hold">
                            <p:stCondLst>
                              <p:cond delay="4500"/>
                            </p:stCondLst>
                            <p:childTnLst>
                              <p:par>
                                <p:cTn id="86" presetID="10" presetClass="entr" presetSubtype="0" fill="hold" grpId="0" nodeType="afterEffect">
                                  <p:stCondLst>
                                    <p:cond delay="0"/>
                                  </p:stCondLst>
                                  <p:childTnLst>
                                    <p:set>
                                      <p:cBhvr>
                                        <p:cTn id="87" dur="1" fill="hold">
                                          <p:stCondLst>
                                            <p:cond delay="0"/>
                                          </p:stCondLst>
                                        </p:cTn>
                                        <p:tgtEl>
                                          <p:spTgt spid="25"/>
                                        </p:tgtEl>
                                        <p:attrNameLst>
                                          <p:attrName>style.visibility</p:attrName>
                                        </p:attrNameLst>
                                      </p:cBhvr>
                                      <p:to>
                                        <p:strVal val="visible"/>
                                      </p:to>
                                    </p:set>
                                    <p:anim calcmode="lin" valueType="num">
                                      <p:cBhvr>
                                        <p:cTn id="88" dur="300" fill="hold"/>
                                        <p:tgtEl>
                                          <p:spTgt spid="25"/>
                                        </p:tgtEl>
                                        <p:attrNameLst>
                                          <p:attrName>ppt_w</p:attrName>
                                        </p:attrNameLst>
                                      </p:cBhvr>
                                      <p:tavLst>
                                        <p:tav tm="0">
                                          <p:val>
                                            <p:fltVal val="0"/>
                                          </p:val>
                                        </p:tav>
                                        <p:tav tm="100000">
                                          <p:val>
                                            <p:strVal val="#ppt_w"/>
                                          </p:val>
                                        </p:tav>
                                      </p:tavLst>
                                    </p:anim>
                                    <p:anim calcmode="lin" valueType="num">
                                      <p:cBhvr>
                                        <p:cTn id="89" dur="300" fill="hold"/>
                                        <p:tgtEl>
                                          <p:spTgt spid="25"/>
                                        </p:tgtEl>
                                        <p:attrNameLst>
                                          <p:attrName>ppt_h</p:attrName>
                                        </p:attrNameLst>
                                      </p:cBhvr>
                                      <p:tavLst>
                                        <p:tav tm="0">
                                          <p:val>
                                            <p:fltVal val="0"/>
                                          </p:val>
                                        </p:tav>
                                        <p:tav tm="100000">
                                          <p:val>
                                            <p:strVal val="#ppt_h"/>
                                          </p:val>
                                        </p:tav>
                                      </p:tavLst>
                                    </p:anim>
                                    <p:animEffect>
                                      <p:cBhvr>
                                        <p:cTn id="90" dur="300"/>
                                        <p:tgtEl>
                                          <p:spTgt spid="25"/>
                                        </p:tgtEl>
                                      </p:cBhvr>
                                    </p:animEffect>
                                  </p:childTnLst>
                                </p:cTn>
                              </p:par>
                              <p:par>
                                <p:cTn id="91" presetID="10" presetClass="entr" presetSubtype="0" fill="hold" nodeType="withEffect">
                                  <p:stCondLst>
                                    <p:cond delay="0"/>
                                  </p:stCondLst>
                                  <p:childTnLst>
                                    <p:set>
                                      <p:cBhvr>
                                        <p:cTn id="92" dur="1" fill="hold">
                                          <p:stCondLst>
                                            <p:cond delay="0"/>
                                          </p:stCondLst>
                                        </p:cTn>
                                        <p:tgtEl>
                                          <p:spTgt spid="22"/>
                                        </p:tgtEl>
                                        <p:attrNameLst>
                                          <p:attrName>style.visibility</p:attrName>
                                        </p:attrNameLst>
                                      </p:cBhvr>
                                      <p:to>
                                        <p:strVal val="visible"/>
                                      </p:to>
                                    </p:set>
                                    <p:anim calcmode="lin" valueType="num">
                                      <p:cBhvr>
                                        <p:cTn id="93" dur="300" fill="hold"/>
                                        <p:tgtEl>
                                          <p:spTgt spid="22"/>
                                        </p:tgtEl>
                                        <p:attrNameLst>
                                          <p:attrName>ppt_w</p:attrName>
                                        </p:attrNameLst>
                                      </p:cBhvr>
                                      <p:tavLst>
                                        <p:tav tm="0">
                                          <p:val>
                                            <p:fltVal val="0"/>
                                          </p:val>
                                        </p:tav>
                                        <p:tav tm="100000">
                                          <p:val>
                                            <p:strVal val="#ppt_w"/>
                                          </p:val>
                                        </p:tav>
                                      </p:tavLst>
                                    </p:anim>
                                    <p:anim calcmode="lin" valueType="num">
                                      <p:cBhvr>
                                        <p:cTn id="94" dur="300" fill="hold"/>
                                        <p:tgtEl>
                                          <p:spTgt spid="22"/>
                                        </p:tgtEl>
                                        <p:attrNameLst>
                                          <p:attrName>ppt_h</p:attrName>
                                        </p:attrNameLst>
                                      </p:cBhvr>
                                      <p:tavLst>
                                        <p:tav tm="0">
                                          <p:val>
                                            <p:fltVal val="0"/>
                                          </p:val>
                                        </p:tav>
                                        <p:tav tm="100000">
                                          <p:val>
                                            <p:strVal val="#ppt_h"/>
                                          </p:val>
                                        </p:tav>
                                      </p:tavLst>
                                    </p:anim>
                                    <p:animEffect>
                                      <p:cBhvr>
                                        <p:cTn id="95" dur="300"/>
                                        <p:tgtEl>
                                          <p:spTgt spid="22"/>
                                        </p:tgtEl>
                                      </p:cBhvr>
                                    </p:animEffect>
                                  </p:childTnLst>
                                </p:cTn>
                              </p:par>
                            </p:childTnLst>
                          </p:cTn>
                        </p:par>
                        <p:par>
                          <p:cTn id="96" fill="hold">
                            <p:stCondLst>
                              <p:cond delay="5000"/>
                            </p:stCondLst>
                            <p:childTnLst>
                              <p:par>
                                <p:cTn id="97" presetID="47" presetClass="entr" presetSubtype="0" fill="hold" grpId="0" nodeType="afterEffect">
                                  <p:stCondLst>
                                    <p:cond delay="0"/>
                                  </p:stCondLst>
                                  <p:childTnLst>
                                    <p:set>
                                      <p:cBhvr>
                                        <p:cTn id="98" dur="1" fill="hold">
                                          <p:stCondLst>
                                            <p:cond delay="0"/>
                                          </p:stCondLst>
                                        </p:cTn>
                                        <p:tgtEl>
                                          <p:spTgt spid="31"/>
                                        </p:tgtEl>
                                        <p:attrNameLst>
                                          <p:attrName>style.visibility</p:attrName>
                                        </p:attrNameLst>
                                      </p:cBhvr>
                                      <p:to>
                                        <p:strVal val="visible"/>
                                      </p:to>
                                    </p:set>
                                    <p:animEffect>
                                      <p:cBhvr>
                                        <p:cTn id="99" dur="600"/>
                                        <p:tgtEl>
                                          <p:spTgt spid="31"/>
                                        </p:tgtEl>
                                      </p:cBhvr>
                                    </p:animEffect>
                                    <p:anim calcmode="lin" valueType="num">
                                      <p:cBhvr>
                                        <p:cTn id="100" dur="600" fill="hold"/>
                                        <p:tgtEl>
                                          <p:spTgt spid="31"/>
                                        </p:tgtEl>
                                        <p:attrNameLst>
                                          <p:attrName>ppt_x</p:attrName>
                                        </p:attrNameLst>
                                      </p:cBhvr>
                                      <p:tavLst>
                                        <p:tav tm="0">
                                          <p:val>
                                            <p:strVal val="#ppt_x"/>
                                          </p:val>
                                        </p:tav>
                                        <p:tav tm="100000">
                                          <p:val>
                                            <p:strVal val="#ppt_x"/>
                                          </p:val>
                                        </p:tav>
                                      </p:tavLst>
                                    </p:anim>
                                    <p:anim calcmode="lin" valueType="num">
                                      <p:cBhvr>
                                        <p:cTn id="101" dur="600" fill="hold"/>
                                        <p:tgtEl>
                                          <p:spTgt spid="31"/>
                                        </p:tgtEl>
                                        <p:attrNameLst>
                                          <p:attrName>ppt_y</p:attrName>
                                        </p:attrNameLst>
                                      </p:cBhvr>
                                      <p:tavLst>
                                        <p:tav tm="0">
                                          <p:val>
                                            <p:strVal val="#ppt_y-.1"/>
                                          </p:val>
                                        </p:tav>
                                        <p:tav tm="100000">
                                          <p:val>
                                            <p:strVal val="#ppt_y"/>
                                          </p:val>
                                        </p:tav>
                                      </p:tavLst>
                                    </p:anim>
                                  </p:childTnLst>
                                </p:cTn>
                              </p:par>
                              <p:par>
                                <p:cTn id="102" presetID="47" presetClass="entr" presetSubtype="0" fill="hold" grpId="0" nodeType="withEffect">
                                  <p:stCondLst>
                                    <p:cond delay="0"/>
                                  </p:stCondLst>
                                  <p:childTnLst>
                                    <p:set>
                                      <p:cBhvr>
                                        <p:cTn id="103" dur="1" fill="hold">
                                          <p:stCondLst>
                                            <p:cond delay="0"/>
                                          </p:stCondLst>
                                        </p:cTn>
                                        <p:tgtEl>
                                          <p:spTgt spid="30"/>
                                        </p:tgtEl>
                                        <p:attrNameLst>
                                          <p:attrName>style.visibility</p:attrName>
                                        </p:attrNameLst>
                                      </p:cBhvr>
                                      <p:to>
                                        <p:strVal val="visible"/>
                                      </p:to>
                                    </p:set>
                                    <p:animEffect>
                                      <p:cBhvr>
                                        <p:cTn id="104" dur="600"/>
                                        <p:tgtEl>
                                          <p:spTgt spid="30"/>
                                        </p:tgtEl>
                                      </p:cBhvr>
                                    </p:animEffect>
                                    <p:anim calcmode="lin" valueType="num">
                                      <p:cBhvr>
                                        <p:cTn id="105" dur="600" fill="hold"/>
                                        <p:tgtEl>
                                          <p:spTgt spid="30"/>
                                        </p:tgtEl>
                                        <p:attrNameLst>
                                          <p:attrName>ppt_x</p:attrName>
                                        </p:attrNameLst>
                                      </p:cBhvr>
                                      <p:tavLst>
                                        <p:tav tm="0">
                                          <p:val>
                                            <p:strVal val="#ppt_x"/>
                                          </p:val>
                                        </p:tav>
                                        <p:tav tm="100000">
                                          <p:val>
                                            <p:strVal val="#ppt_x"/>
                                          </p:val>
                                        </p:tav>
                                      </p:tavLst>
                                    </p:anim>
                                    <p:anim calcmode="lin" valueType="num">
                                      <p:cBhvr>
                                        <p:cTn id="106" dur="600" fill="hold"/>
                                        <p:tgtEl>
                                          <p:spTgt spid="30"/>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16"/>
                                        </p:tgtEl>
                                        <p:attrNameLst>
                                          <p:attrName>style.visibility</p:attrName>
                                        </p:attrNameLst>
                                      </p:cBhvr>
                                      <p:to>
                                        <p:strVal val="visible"/>
                                      </p:to>
                                    </p:set>
                                    <p:animEffect>
                                      <p:cBhvr>
                                        <p:cTn id="109" dur="600"/>
                                        <p:tgtEl>
                                          <p:spTgt spid="16"/>
                                        </p:tgtEl>
                                      </p:cBhvr>
                                    </p:animEffect>
                                    <p:anim calcmode="lin" valueType="num">
                                      <p:cBhvr>
                                        <p:cTn id="110" dur="600" fill="hold"/>
                                        <p:tgtEl>
                                          <p:spTgt spid="16"/>
                                        </p:tgtEl>
                                        <p:attrNameLst>
                                          <p:attrName>ppt_x</p:attrName>
                                        </p:attrNameLst>
                                      </p:cBhvr>
                                      <p:tavLst>
                                        <p:tav tm="0">
                                          <p:val>
                                            <p:strVal val="#ppt_x"/>
                                          </p:val>
                                        </p:tav>
                                        <p:tav tm="100000">
                                          <p:val>
                                            <p:strVal val="#ppt_x"/>
                                          </p:val>
                                        </p:tav>
                                      </p:tavLst>
                                    </p:anim>
                                    <p:anim calcmode="lin" valueType="num">
                                      <p:cBhvr>
                                        <p:cTn id="111" dur="6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autoUpdateAnimBg="0"/>
      <p:bldP spid="11" grpId="0" bldLvl="0" animBg="1" autoUpdateAnimBg="0"/>
      <p:bldP spid="15" grpId="0" bldLvl="0" animBg="1" autoUpdateAnimBg="0"/>
      <p:bldP spid="16" grpId="0" bldLvl="0" animBg="1" autoUpdateAnimBg="0"/>
      <p:bldP spid="17" grpId="0" bldLvl="0" autoUpdateAnimBg="0"/>
      <p:bldP spid="18" grpId="0" bldLvl="0" autoUpdateAnimBg="0"/>
      <p:bldP spid="19" grpId="0" bldLvl="0" autoUpdateAnimBg="0"/>
      <p:bldP spid="20" grpId="0" bldLvl="0" autoUpdateAnimBg="0"/>
      <p:bldP spid="21" grpId="0" bldLvl="0" autoUpdateAnimBg="0"/>
      <p:bldP spid="25" grpId="0" bldLvl="0" autoUpdateAnimBg="0"/>
      <p:bldP spid="26" grpId="0" bldLvl="0" autoUpdateAnimBg="0"/>
      <p:bldP spid="27" grpId="0" bldLvl="0" autoUpdateAnimBg="0"/>
      <p:bldP spid="28" grpId="0" bldLvl="0" autoUpdateAnimBg="0"/>
      <p:bldP spid="29" grpId="0" bldLvl="0" autoUpdateAnimBg="0"/>
      <p:bldP spid="30" grpId="0" bldLvl="0" autoUpdateAnimBg="0"/>
      <p:bldP spid="31" grpId="0" bldLvl="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4"/>
          <p:cNvSpPr txBox="1"/>
          <p:nvPr/>
        </p:nvSpPr>
        <p:spPr>
          <a:xfrm>
            <a:off x="1156899" y="1220755"/>
            <a:ext cx="3008380" cy="672075"/>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4265" b="1" dirty="0" smtClean="0">
                <a:gradFill>
                  <a:gsLst>
                    <a:gs pos="0">
                      <a:srgbClr val="F1CDA5"/>
                    </a:gs>
                    <a:gs pos="82000">
                      <a:srgbClr val="DC0064"/>
                    </a:gs>
                  </a:gsLst>
                  <a:lin ang="5400000" scaled="0"/>
                </a:gradFill>
                <a:latin typeface="微软雅黑" panose="020B0503020204020204" charset="-122"/>
                <a:ea typeface="微软雅黑" panose="020B0503020204020204" charset="-122"/>
              </a:rPr>
              <a:t>前言</a:t>
            </a:r>
            <a:r>
              <a:rPr lang="en-US" altLang="zh-CN" sz="4265" b="1" dirty="0" smtClean="0">
                <a:gradFill>
                  <a:gsLst>
                    <a:gs pos="0">
                      <a:srgbClr val="F1CDA5"/>
                    </a:gs>
                    <a:gs pos="82000">
                      <a:srgbClr val="DC0064"/>
                    </a:gs>
                  </a:gsLst>
                  <a:lin ang="5400000" scaled="0"/>
                </a:gradFill>
                <a:latin typeface="微软雅黑" panose="020B0503020204020204" charset="-122"/>
                <a:ea typeface="微软雅黑" panose="020B0503020204020204" charset="-122"/>
              </a:rPr>
              <a:t>/</a:t>
            </a:r>
            <a:r>
              <a:rPr lang="en-US" altLang="zh-CN" sz="2400" b="1" dirty="0" smtClean="0">
                <a:gradFill>
                  <a:gsLst>
                    <a:gs pos="0">
                      <a:srgbClr val="F1CDA5"/>
                    </a:gs>
                    <a:gs pos="82000">
                      <a:srgbClr val="DC0064"/>
                    </a:gs>
                  </a:gsLst>
                  <a:lin ang="5400000" scaled="0"/>
                </a:gradFill>
                <a:latin typeface="微软雅黑" panose="020B0503020204020204" charset="-122"/>
                <a:ea typeface="微软雅黑" panose="020B0503020204020204" charset="-122"/>
              </a:rPr>
              <a:t>PREFACE</a:t>
            </a:r>
          </a:p>
        </p:txBody>
      </p:sp>
      <p:sp>
        <p:nvSpPr>
          <p:cNvPr id="6" name="TextBox 4"/>
          <p:cNvSpPr txBox="1"/>
          <p:nvPr/>
        </p:nvSpPr>
        <p:spPr>
          <a:xfrm>
            <a:off x="1200056" y="2564904"/>
            <a:ext cx="7776864" cy="2560320"/>
          </a:xfrm>
          <a:prstGeom prst="rect">
            <a:avLst/>
          </a:prstGeom>
          <a:noFill/>
        </p:spPr>
        <p:txBody>
          <a:bodyPr wrap="square" lIns="91445" tIns="45721" rIns="91445" bIns="45721" rtlCol="0">
            <a:spAutoFit/>
          </a:bodyPr>
          <a:lstStyle/>
          <a:p>
            <a:pPr algn="just" eaLnBrk="0" hangingPunct="0">
              <a:lnSpc>
                <a:spcPct val="150000"/>
              </a:lnSpc>
            </a:pPr>
            <a:r>
              <a:rPr dirty="0">
                <a:solidFill>
                  <a:schemeClr val="tx1">
                    <a:lumMod val="85000"/>
                    <a:lumOff val="15000"/>
                  </a:schemeClr>
                </a:solidFill>
                <a:latin typeface="微软雅黑" panose="020B0503020204020204" charset="-122"/>
                <a:ea typeface="微软雅黑" panose="020B0503020204020204" charset="-122"/>
                <a:sym typeface="微软雅黑" panose="020B0503020204020204" charset="-122"/>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cxnSp>
        <p:nvCxnSpPr>
          <p:cNvPr id="7" name="直接连接符 6"/>
          <p:cNvCxnSpPr/>
          <p:nvPr/>
        </p:nvCxnSpPr>
        <p:spPr>
          <a:xfrm>
            <a:off x="1305763" y="2058719"/>
            <a:ext cx="7296811" cy="0"/>
          </a:xfrm>
          <a:prstGeom prst="line">
            <a:avLst/>
          </a:prstGeom>
          <a:ln>
            <a:solidFill>
              <a:srgbClr val="DC0064"/>
            </a:solidFill>
          </a:ln>
        </p:spPr>
        <p:style>
          <a:lnRef idx="1">
            <a:schemeClr val="accent1"/>
          </a:lnRef>
          <a:fillRef idx="0">
            <a:schemeClr val="accent1"/>
          </a:fillRef>
          <a:effectRef idx="0">
            <a:schemeClr val="accent1"/>
          </a:effectRef>
          <a:fontRef idx="minor">
            <a:schemeClr val="tx1"/>
          </a:fontRef>
        </p:style>
      </p:cxnSp>
      <p:sp>
        <p:nvSpPr>
          <p:cNvPr id="8" name="等腰三角形 7"/>
          <p:cNvSpPr/>
          <p:nvPr/>
        </p:nvSpPr>
        <p:spPr>
          <a:xfrm flipV="1">
            <a:off x="9730744" y="-635"/>
            <a:ext cx="1497699" cy="569281"/>
          </a:xfrm>
          <a:prstGeom prst="triangle">
            <a:avLst/>
          </a:prstGeom>
          <a:solidFill>
            <a:srgbClr val="DC0064">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9" name="等腰三角形 8"/>
          <p:cNvSpPr/>
          <p:nvPr/>
        </p:nvSpPr>
        <p:spPr>
          <a:xfrm>
            <a:off x="8750392" y="4323835"/>
            <a:ext cx="3458403" cy="2584187"/>
          </a:xfrm>
          <a:prstGeom prst="triangle">
            <a:avLst/>
          </a:prstGeom>
          <a:solidFill>
            <a:srgbClr val="DC0064">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等腰三角形 9"/>
          <p:cNvSpPr/>
          <p:nvPr/>
        </p:nvSpPr>
        <p:spPr>
          <a:xfrm>
            <a:off x="10211089" y="4960272"/>
            <a:ext cx="2607127" cy="1948097"/>
          </a:xfrm>
          <a:prstGeom prst="triangle">
            <a:avLst/>
          </a:prstGeom>
          <a:solidFill>
            <a:srgbClr val="DC0064">
              <a:alpha val="7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ransition advTm="4586">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entr" presetSubtype="0" decel="10000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3"/>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1000" fill="hold"/>
                                        <p:tgtEl>
                                          <p:spTgt spid="9"/>
                                        </p:tgtEl>
                                        <p:attrNameLst>
                                          <p:attrName>ppt_w</p:attrName>
                                        </p:attrNameLst>
                                      </p:cBhvr>
                                      <p:tavLst>
                                        <p:tav tm="0">
                                          <p:val>
                                            <p:strVal val="#ppt_w+.3"/>
                                          </p:val>
                                        </p:tav>
                                        <p:tav tm="100000">
                                          <p:val>
                                            <p:strVal val="#ppt_w"/>
                                          </p:val>
                                        </p:tav>
                                      </p:tavLst>
                                    </p:anim>
                                    <p:anim calcmode="lin" valueType="num">
                                      <p:cBhvr>
                                        <p:cTn id="13" dur="1000" fill="hold"/>
                                        <p:tgtEl>
                                          <p:spTgt spid="9"/>
                                        </p:tgtEl>
                                        <p:attrNameLst>
                                          <p:attrName>ppt_h</p:attrName>
                                        </p:attrNameLst>
                                      </p:cBhvr>
                                      <p:tavLst>
                                        <p:tav tm="0">
                                          <p:val>
                                            <p:strVal val="#ppt_h"/>
                                          </p:val>
                                        </p:tav>
                                        <p:tav tm="100000">
                                          <p:val>
                                            <p:strVal val="#ppt_h"/>
                                          </p:val>
                                        </p:tav>
                                      </p:tavLst>
                                    </p:anim>
                                    <p:animEffect transition="in" filter="fade">
                                      <p:cBhvr>
                                        <p:cTn id="14" dur="1000"/>
                                        <p:tgtEl>
                                          <p:spTgt spid="9"/>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1000" fill="hold"/>
                                        <p:tgtEl>
                                          <p:spTgt spid="8"/>
                                        </p:tgtEl>
                                        <p:attrNameLst>
                                          <p:attrName>ppt_w</p:attrName>
                                        </p:attrNameLst>
                                      </p:cBhvr>
                                      <p:tavLst>
                                        <p:tav tm="0">
                                          <p:val>
                                            <p:strVal val="#ppt_w+.3"/>
                                          </p:val>
                                        </p:tav>
                                        <p:tav tm="100000">
                                          <p:val>
                                            <p:strVal val="#ppt_w"/>
                                          </p:val>
                                        </p:tav>
                                      </p:tavLst>
                                    </p:anim>
                                    <p:anim calcmode="lin" valueType="num">
                                      <p:cBhvr>
                                        <p:cTn id="18" dur="1000" fill="hold"/>
                                        <p:tgtEl>
                                          <p:spTgt spid="8"/>
                                        </p:tgtEl>
                                        <p:attrNameLst>
                                          <p:attrName>ppt_h</p:attrName>
                                        </p:attrNameLst>
                                      </p:cBhvr>
                                      <p:tavLst>
                                        <p:tav tm="0">
                                          <p:val>
                                            <p:strVal val="#ppt_h"/>
                                          </p:val>
                                        </p:tav>
                                        <p:tav tm="100000">
                                          <p:val>
                                            <p:strVal val="#ppt_h"/>
                                          </p:val>
                                        </p:tav>
                                      </p:tavLst>
                                    </p:anim>
                                    <p:animEffect transition="in" filter="fade">
                                      <p:cBhvr>
                                        <p:cTn id="19" dur="1000"/>
                                        <p:tgtEl>
                                          <p:spTgt spid="8"/>
                                        </p:tgtEl>
                                      </p:cBhvr>
                                    </p:animEffect>
                                  </p:childTnLst>
                                </p:cTn>
                              </p:par>
                            </p:childTnLst>
                          </p:cTn>
                        </p:par>
                        <p:par>
                          <p:cTn id="20" fill="hold">
                            <p:stCondLst>
                              <p:cond delay="10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3"/>
                                        </p:tgtEl>
                                        <p:attrNameLst>
                                          <p:attrName>style.visibility</p:attrName>
                                        </p:attrNameLst>
                                      </p:cBhvr>
                                      <p:to>
                                        <p:strVal val="visible"/>
                                      </p:to>
                                    </p:set>
                                    <p:anim calcmode="lin" valueType="num">
                                      <p:cBhvr>
                                        <p:cTn id="23"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3"/>
                                        </p:tgtEl>
                                        <p:attrNameLst>
                                          <p:attrName>ppt_y</p:attrName>
                                        </p:attrNameLst>
                                      </p:cBhvr>
                                      <p:tavLst>
                                        <p:tav tm="0">
                                          <p:val>
                                            <p:strVal val="#ppt_y"/>
                                          </p:val>
                                        </p:tav>
                                        <p:tav tm="100000">
                                          <p:val>
                                            <p:strVal val="#ppt_y"/>
                                          </p:val>
                                        </p:tav>
                                      </p:tavLst>
                                    </p:anim>
                                    <p:anim calcmode="lin" valueType="num">
                                      <p:cBhvr>
                                        <p:cTn id="25"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3"/>
                                        </p:tgtEl>
                                      </p:cBhvr>
                                    </p:animEffect>
                                  </p:childTnLst>
                                </p:cTn>
                              </p:par>
                            </p:childTnLst>
                          </p:cTn>
                        </p:par>
                        <p:par>
                          <p:cTn id="28" fill="hold">
                            <p:stCondLst>
                              <p:cond delay="1950"/>
                            </p:stCondLst>
                            <p:childTnLst>
                              <p:par>
                                <p:cTn id="29" presetID="53" presetClass="entr" presetSubtype="16"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childTnLst>
                                </p:cTn>
                              </p:par>
                            </p:childTnLst>
                          </p:cTn>
                        </p:par>
                        <p:par>
                          <p:cTn id="34" fill="hold">
                            <p:stCondLst>
                              <p:cond delay="2450"/>
                            </p:stCondLst>
                            <p:childTnLst>
                              <p:par>
                                <p:cTn id="35" presetID="47" presetClass="entr" presetSubtype="0"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1000"/>
                                        <p:tgtEl>
                                          <p:spTgt spid="6"/>
                                        </p:tgtEl>
                                      </p:cBhvr>
                                    </p:animEffect>
                                    <p:anim calcmode="lin" valueType="num">
                                      <p:cBhvr>
                                        <p:cTn id="38" dur="1000" fill="hold"/>
                                        <p:tgtEl>
                                          <p:spTgt spid="6"/>
                                        </p:tgtEl>
                                        <p:attrNameLst>
                                          <p:attrName>ppt_x</p:attrName>
                                        </p:attrNameLst>
                                      </p:cBhvr>
                                      <p:tavLst>
                                        <p:tav tm="0">
                                          <p:val>
                                            <p:strVal val="#ppt_x"/>
                                          </p:val>
                                        </p:tav>
                                        <p:tav tm="100000">
                                          <p:val>
                                            <p:strVal val="#ppt_x"/>
                                          </p:val>
                                        </p:tav>
                                      </p:tavLst>
                                    </p:anim>
                                    <p:anim calcmode="lin" valueType="num">
                                      <p:cBhvr>
                                        <p:cTn id="3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8" grpId="0" animBg="1"/>
      <p:bldP spid="9" grpId="0" animBg="1"/>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 3"/>
          <p:cNvGrpSpPr/>
          <p:nvPr/>
        </p:nvGrpSpPr>
        <p:grpSpPr>
          <a:xfrm>
            <a:off x="-21102" y="2519774"/>
            <a:ext cx="12213103" cy="1296345"/>
            <a:chOff x="-21102" y="2847433"/>
            <a:chExt cx="12213102" cy="1296345"/>
          </a:xfrm>
        </p:grpSpPr>
        <p:sp>
          <p:nvSpPr>
            <p:cNvPr id="51" name="矩形 50"/>
            <p:cNvSpPr/>
            <p:nvPr/>
          </p:nvSpPr>
          <p:spPr>
            <a:xfrm flipH="1">
              <a:off x="0" y="2872348"/>
              <a:ext cx="12192000" cy="1252063"/>
            </a:xfrm>
            <a:prstGeom prst="rect">
              <a:avLst/>
            </a:prstGeom>
            <a:gradFill>
              <a:gsLst>
                <a:gs pos="0">
                  <a:schemeClr val="accent1">
                    <a:lumMod val="5000"/>
                    <a:lumOff val="95000"/>
                    <a:alpha val="0"/>
                  </a:schemeClr>
                </a:gs>
                <a:gs pos="78000">
                  <a:srgbClr val="DC0064"/>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rot="10800000" flipV="1">
              <a:off x="464451" y="2847433"/>
              <a:ext cx="1273995" cy="1291039"/>
            </a:xfrm>
            <a:prstGeom prst="roundRect">
              <a:avLst>
                <a:gd name="adj" fmla="val 5039"/>
              </a:avLst>
            </a:prstGeom>
            <a:solidFill>
              <a:srgbClr val="DC006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r>
                <a:rPr lang="en-US" sz="6000" dirty="0"/>
                <a:t>4</a:t>
              </a:r>
            </a:p>
          </p:txBody>
        </p:sp>
        <p:sp>
          <p:nvSpPr>
            <p:cNvPr id="42" name="文本框 41"/>
            <p:cNvSpPr txBox="1"/>
            <p:nvPr/>
          </p:nvSpPr>
          <p:spPr>
            <a:xfrm>
              <a:off x="9015674" y="3077396"/>
              <a:ext cx="2924810" cy="873125"/>
            </a:xfrm>
            <a:prstGeom prst="rect">
              <a:avLst/>
            </a:prstGeom>
            <a:noFill/>
          </p:spPr>
          <p:txBody>
            <a:bodyPr wrap="none" lIns="91438" tIns="45719" rIns="91438" bIns="45719" rtlCol="0">
              <a:spAutoFit/>
            </a:bodyPr>
            <a:lstStyle/>
            <a:p>
              <a:pPr algn="l"/>
              <a:r>
                <a:rPr lang="zh-CN" altLang="en-US" sz="4800" spc="600" dirty="0">
                  <a:solidFill>
                    <a:schemeClr val="bg1"/>
                  </a:solidFill>
                  <a:latin typeface="微软雅黑" panose="020B0503020204020204" charset="-122"/>
                  <a:ea typeface="微软雅黑" panose="020B0503020204020204" charset="-122"/>
                </a:rPr>
                <a:t>添加标题</a:t>
              </a:r>
            </a:p>
          </p:txBody>
        </p:sp>
        <p:grpSp>
          <p:nvGrpSpPr>
            <p:cNvPr id="3" name="组 2"/>
            <p:cNvGrpSpPr/>
            <p:nvPr/>
          </p:nvGrpSpPr>
          <p:grpSpPr>
            <a:xfrm>
              <a:off x="-21102" y="2858492"/>
              <a:ext cx="242777" cy="1285286"/>
              <a:chOff x="-21102" y="2858492"/>
              <a:chExt cx="242777" cy="1285286"/>
            </a:xfrm>
          </p:grpSpPr>
          <p:sp>
            <p:nvSpPr>
              <p:cNvPr id="46" name="圆角矩形 45"/>
              <p:cNvSpPr/>
              <p:nvPr/>
            </p:nvSpPr>
            <p:spPr>
              <a:xfrm rot="16200000" flipV="1">
                <a:off x="-13338" y="3643334"/>
                <a:ext cx="227250" cy="242777"/>
              </a:xfrm>
              <a:prstGeom prst="roundRect">
                <a:avLst>
                  <a:gd name="adj" fmla="val 5039"/>
                </a:avLst>
              </a:prstGeom>
              <a:solidFill>
                <a:srgbClr val="DC006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rot="16200000" flipV="1">
                <a:off x="-13338" y="3908764"/>
                <a:ext cx="227250" cy="242777"/>
              </a:xfrm>
              <a:prstGeom prst="roundRect">
                <a:avLst>
                  <a:gd name="adj" fmla="val 5039"/>
                </a:avLst>
              </a:prstGeom>
              <a:solidFill>
                <a:srgbClr val="DC006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rot="16200000" flipV="1">
                <a:off x="-13338" y="3122170"/>
                <a:ext cx="227250" cy="242777"/>
              </a:xfrm>
              <a:prstGeom prst="roundRect">
                <a:avLst>
                  <a:gd name="adj" fmla="val 5039"/>
                </a:avLst>
              </a:prstGeom>
              <a:solidFill>
                <a:srgbClr val="DC006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rot="16200000" flipV="1">
                <a:off x="-13338" y="3387600"/>
                <a:ext cx="227250" cy="242777"/>
              </a:xfrm>
              <a:prstGeom prst="roundRect">
                <a:avLst>
                  <a:gd name="adj" fmla="val 5039"/>
                </a:avLst>
              </a:prstGeom>
              <a:solidFill>
                <a:srgbClr val="DC006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rot="16200000" flipV="1">
                <a:off x="-13338" y="2850728"/>
                <a:ext cx="227250" cy="242777"/>
              </a:xfrm>
              <a:prstGeom prst="roundRect">
                <a:avLst>
                  <a:gd name="adj" fmla="val 5039"/>
                </a:avLst>
              </a:prstGeom>
              <a:solidFill>
                <a:srgbClr val="DC006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矩形 52"/>
            <p:cNvSpPr/>
            <p:nvPr/>
          </p:nvSpPr>
          <p:spPr>
            <a:xfrm>
              <a:off x="4804323" y="3264361"/>
              <a:ext cx="4212507" cy="461663"/>
            </a:xfrm>
            <a:prstGeom prst="rect">
              <a:avLst/>
            </a:prstGeom>
          </p:spPr>
          <p:txBody>
            <a:bodyPr wrap="none" lIns="91438" tIns="45719" rIns="91438" bIns="45719">
              <a:spAutoFit/>
            </a:bodyPr>
            <a:lstStyle/>
            <a:p>
              <a:pPr algn="ctr"/>
              <a:r>
                <a:rPr lang="en-US" altLang="zh-CN" sz="2400" dirty="0">
                  <a:solidFill>
                    <a:schemeClr val="bg1"/>
                  </a:solidFill>
                  <a:latin typeface="微软雅黑" panose="020B0503020204020204" charset="-122"/>
                  <a:ea typeface="微软雅黑" panose="020B0503020204020204" charset="-122"/>
                </a:rPr>
                <a:t>RESEARCH BACKGROUNDS</a:t>
              </a:r>
            </a:p>
          </p:txBody>
        </p:sp>
      </p:grpSp>
    </p:spTree>
  </p:cSld>
  <p:clrMapOvr>
    <a:masterClrMapping/>
  </p:clrMapOvr>
  <p:transition advTm="1358">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43"/>
          <p:cNvSpPr/>
          <p:nvPr/>
        </p:nvSpPr>
        <p:spPr>
          <a:xfrm>
            <a:off x="2456365" y="252859"/>
            <a:ext cx="9735639" cy="484285"/>
          </a:xfrm>
          <a:prstGeom prst="rect">
            <a:avLst/>
          </a:prstGeom>
          <a:gradFill>
            <a:gsLst>
              <a:gs pos="0">
                <a:schemeClr val="accent1">
                  <a:lumMod val="5000"/>
                  <a:lumOff val="95000"/>
                  <a:alpha val="0"/>
                </a:schemeClr>
              </a:gs>
              <a:gs pos="78000">
                <a:srgbClr val="DC0064"/>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46" name="文本框 45"/>
          <p:cNvSpPr txBox="1"/>
          <p:nvPr/>
        </p:nvSpPr>
        <p:spPr>
          <a:xfrm>
            <a:off x="647718" y="267582"/>
            <a:ext cx="1705610" cy="481965"/>
          </a:xfrm>
          <a:prstGeom prst="rect">
            <a:avLst/>
          </a:prstGeom>
          <a:noFill/>
        </p:spPr>
        <p:txBody>
          <a:bodyPr wrap="none" lIns="91436" tIns="45718" rIns="91436" bIns="45718" rtlCol="0">
            <a:spAutoFit/>
          </a:bodyPr>
          <a:lstStyle/>
          <a:p>
            <a:pPr algn="l"/>
            <a:r>
              <a:rPr lang="zh-CN" altLang="en-US" sz="2400" spc="600" dirty="0">
                <a:solidFill>
                  <a:schemeClr val="tx2"/>
                </a:solidFill>
                <a:latin typeface="微软雅黑" panose="020B0503020204020204" charset="-122"/>
                <a:ea typeface="微软雅黑" panose="020B0503020204020204" charset="-122"/>
              </a:rPr>
              <a:t>添加标题</a:t>
            </a:r>
          </a:p>
        </p:txBody>
      </p:sp>
      <p:sp>
        <p:nvSpPr>
          <p:cNvPr id="47" name="矩形 46"/>
          <p:cNvSpPr/>
          <p:nvPr/>
        </p:nvSpPr>
        <p:spPr>
          <a:xfrm>
            <a:off x="2607675" y="324999"/>
            <a:ext cx="1953551" cy="384719"/>
          </a:xfrm>
          <a:prstGeom prst="rect">
            <a:avLst/>
          </a:prstGeom>
        </p:spPr>
        <p:txBody>
          <a:bodyPr wrap="none" lIns="91436" tIns="45718" rIns="91436" bIns="45718">
            <a:spAutoFit/>
          </a:bodyPr>
          <a:lstStyle/>
          <a:p>
            <a:pPr algn="ctr"/>
            <a:r>
              <a:rPr lang="en-US" altLang="zh-CN" dirty="0">
                <a:solidFill>
                  <a:schemeClr val="bg1"/>
                </a:solidFill>
                <a:latin typeface="微软雅黑" panose="020B0503020204020204" charset="-122"/>
                <a:ea typeface="微软雅黑" panose="020B0503020204020204" charset="-122"/>
              </a:rPr>
              <a:t>BIBLIOGRAPHY</a:t>
            </a:r>
          </a:p>
        </p:txBody>
      </p:sp>
      <p:grpSp>
        <p:nvGrpSpPr>
          <p:cNvPr id="49" name="组 48"/>
          <p:cNvGrpSpPr/>
          <p:nvPr/>
        </p:nvGrpSpPr>
        <p:grpSpPr>
          <a:xfrm>
            <a:off x="11454130" y="252730"/>
            <a:ext cx="737870" cy="484505"/>
            <a:chOff x="11454105" y="252856"/>
            <a:chExt cx="737892" cy="484288"/>
          </a:xfrm>
          <a:solidFill>
            <a:srgbClr val="DC0064"/>
          </a:solidFill>
        </p:grpSpPr>
        <p:grpSp>
          <p:nvGrpSpPr>
            <p:cNvPr id="51" name="组 50"/>
            <p:cNvGrpSpPr/>
            <p:nvPr/>
          </p:nvGrpSpPr>
          <p:grpSpPr>
            <a:xfrm>
              <a:off x="12039604" y="252856"/>
              <a:ext cx="152393" cy="484287"/>
              <a:chOff x="12039604" y="252856"/>
              <a:chExt cx="152393" cy="484287"/>
            </a:xfrm>
            <a:grpFill/>
          </p:grpSpPr>
          <p:sp>
            <p:nvSpPr>
              <p:cNvPr id="55" name="圆角矩形 54"/>
              <p:cNvSpPr/>
              <p:nvPr/>
            </p:nvSpPr>
            <p:spPr>
              <a:xfrm rot="16200000" flipV="1">
                <a:off x="12072988" y="518121"/>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rot="16200000" flipV="1">
                <a:off x="12072988" y="618134"/>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16200000" flipV="1">
                <a:off x="12072988" y="321750"/>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rot="16200000" flipV="1">
                <a:off x="12072988" y="421763"/>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rot="16200000" flipV="1">
                <a:off x="12072987" y="219473"/>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99"/>
            <p:cNvGrpSpPr/>
            <p:nvPr/>
          </p:nvGrpSpPr>
          <p:grpSpPr>
            <a:xfrm>
              <a:off x="11454105" y="252857"/>
              <a:ext cx="491115" cy="484287"/>
              <a:chOff x="1528923" y="220268"/>
              <a:chExt cx="1284096" cy="1266241"/>
            </a:xfrm>
            <a:grpFill/>
          </p:grpSpPr>
          <p:sp>
            <p:nvSpPr>
              <p:cNvPr id="53" name="圆角矩形 52"/>
              <p:cNvSpPr/>
              <p:nvPr/>
            </p:nvSpPr>
            <p:spPr>
              <a:xfrm rot="16200000" flipV="1">
                <a:off x="1537850" y="211341"/>
                <a:ext cx="1266241" cy="1284096"/>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96"/>
              <p:cNvSpPr/>
              <p:nvPr/>
            </p:nvSpPr>
            <p:spPr bwMode="auto">
              <a:xfrm>
                <a:off x="1804148" y="499514"/>
                <a:ext cx="733647" cy="707752"/>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grpSp>
      </p:grpSp>
      <p:pic>
        <p:nvPicPr>
          <p:cNvPr id="2" name="图片 1" descr="Z0005"/>
          <p:cNvPicPr>
            <a:picLocks noChangeAspect="1"/>
          </p:cNvPicPr>
          <p:nvPr/>
        </p:nvPicPr>
        <p:blipFill>
          <a:blip r:embed="rId2"/>
          <a:stretch>
            <a:fillRect/>
          </a:stretch>
        </p:blipFill>
        <p:spPr>
          <a:xfrm>
            <a:off x="-142240" y="27305"/>
            <a:ext cx="986155" cy="878205"/>
          </a:xfrm>
          <a:prstGeom prst="rect">
            <a:avLst/>
          </a:prstGeom>
        </p:spPr>
      </p:pic>
      <p:grpSp>
        <p:nvGrpSpPr>
          <p:cNvPr id="3" name="Group 1294"/>
          <p:cNvGrpSpPr/>
          <p:nvPr/>
        </p:nvGrpSpPr>
        <p:grpSpPr>
          <a:xfrm>
            <a:off x="2049756" y="1202459"/>
            <a:ext cx="530927" cy="530927"/>
            <a:chOff x="0" y="0"/>
            <a:chExt cx="1243363" cy="1243363"/>
          </a:xfrm>
        </p:grpSpPr>
        <p:sp>
          <p:nvSpPr>
            <p:cNvPr id="4" name="Shape 1290"/>
            <p:cNvSpPr/>
            <p:nvPr/>
          </p:nvSpPr>
          <p:spPr>
            <a:xfrm>
              <a:off x="0" y="0"/>
              <a:ext cx="1243364" cy="1243364"/>
            </a:xfrm>
            <a:prstGeom prst="rect">
              <a:avLst/>
            </a:prstGeom>
            <a:gradFill>
              <a:gsLst>
                <a:gs pos="0">
                  <a:schemeClr val="accent1">
                    <a:lumMod val="5000"/>
                    <a:lumOff val="95000"/>
                    <a:alpha val="0"/>
                  </a:schemeClr>
                </a:gs>
                <a:gs pos="78000">
                  <a:srgbClr val="DC0064"/>
                </a:gs>
              </a:gsLst>
              <a:lin ang="13500000" scaled="0"/>
            </a:gradFill>
            <a:ln w="12700" cap="flat">
              <a:noFill/>
              <a:miter lim="400000"/>
            </a:ln>
            <a:effectLst/>
          </p:spPr>
          <p:txBody>
            <a:bodyPr wrap="square" lIns="67733" tIns="67733" rIns="67733" bIns="67733" numCol="1" anchor="ctr">
              <a:noAutofit/>
            </a:bodyPr>
            <a:lstStyle/>
            <a:p>
              <a:pPr lvl="0">
                <a:defRPr sz="3200">
                  <a:solidFill>
                    <a:srgbClr val="FFFFFF"/>
                  </a:solidFill>
                  <a:latin typeface="+mn-lt"/>
                  <a:ea typeface="+mn-ea"/>
                  <a:cs typeface="+mn-cs"/>
                  <a:sym typeface="Helvetica Light"/>
                </a:defRPr>
              </a:pPr>
              <a:endParaRPr sz="4265">
                <a:latin typeface="微软雅黑" panose="020B0503020204020204" charset="-122"/>
                <a:ea typeface="微软雅黑" panose="020B0503020204020204" charset="-122"/>
              </a:endParaRPr>
            </a:p>
          </p:txBody>
        </p:sp>
        <p:grpSp>
          <p:nvGrpSpPr>
            <p:cNvPr id="5" name="Group 1293"/>
            <p:cNvGrpSpPr/>
            <p:nvPr/>
          </p:nvGrpSpPr>
          <p:grpSpPr>
            <a:xfrm>
              <a:off x="374055" y="351222"/>
              <a:ext cx="495253" cy="540919"/>
              <a:chOff x="0" y="0"/>
              <a:chExt cx="495252" cy="540918"/>
            </a:xfrm>
          </p:grpSpPr>
          <p:sp>
            <p:nvSpPr>
              <p:cNvPr id="6" name="Shape 1291"/>
              <p:cNvSpPr/>
              <p:nvPr/>
            </p:nvSpPr>
            <p:spPr>
              <a:xfrm>
                <a:off x="107933" y="0"/>
                <a:ext cx="270131" cy="270131"/>
              </a:xfrm>
              <a:custGeom>
                <a:avLst/>
                <a:gdLst/>
                <a:ahLst/>
                <a:cxnLst>
                  <a:cxn ang="0">
                    <a:pos x="wd2" y="hd2"/>
                  </a:cxn>
                  <a:cxn ang="5400000">
                    <a:pos x="wd2" y="hd2"/>
                  </a:cxn>
                  <a:cxn ang="10800000">
                    <a:pos x="wd2" y="hd2"/>
                  </a:cxn>
                  <a:cxn ang="16200000">
                    <a:pos x="wd2" y="hd2"/>
                  </a:cxn>
                </a:cxnLst>
                <a:rect l="0" t="0" r="r" b="b"/>
                <a:pathLst>
                  <a:path w="21600" h="21600" extrusionOk="0">
                    <a:moveTo>
                      <a:pt x="3164" y="18436"/>
                    </a:moveTo>
                    <a:cubicBezTo>
                      <a:pt x="5273" y="20546"/>
                      <a:pt x="7818" y="21600"/>
                      <a:pt x="10800" y="21600"/>
                    </a:cubicBezTo>
                    <a:cubicBezTo>
                      <a:pt x="13782" y="21600"/>
                      <a:pt x="16327" y="20546"/>
                      <a:pt x="18436" y="18436"/>
                    </a:cubicBezTo>
                    <a:cubicBezTo>
                      <a:pt x="20546" y="16327"/>
                      <a:pt x="21600" y="13782"/>
                      <a:pt x="21600" y="10800"/>
                    </a:cubicBezTo>
                    <a:cubicBezTo>
                      <a:pt x="21600" y="7818"/>
                      <a:pt x="20546" y="5273"/>
                      <a:pt x="18436" y="3164"/>
                    </a:cubicBezTo>
                    <a:cubicBezTo>
                      <a:pt x="16327" y="1054"/>
                      <a:pt x="13782" y="0"/>
                      <a:pt x="10800" y="0"/>
                    </a:cubicBezTo>
                    <a:cubicBezTo>
                      <a:pt x="7818" y="0"/>
                      <a:pt x="5273" y="1055"/>
                      <a:pt x="3164" y="3164"/>
                    </a:cubicBezTo>
                    <a:cubicBezTo>
                      <a:pt x="1055" y="5273"/>
                      <a:pt x="0" y="7818"/>
                      <a:pt x="0" y="10800"/>
                    </a:cubicBezTo>
                    <a:cubicBezTo>
                      <a:pt x="0" y="13782"/>
                      <a:pt x="1055" y="16327"/>
                      <a:pt x="3164" y="18436"/>
                    </a:cubicBezTo>
                    <a:cubicBezTo>
                      <a:pt x="3164" y="18436"/>
                      <a:pt x="3164" y="18436"/>
                      <a:pt x="3164" y="18436"/>
                    </a:cubicBezTo>
                    <a:close/>
                  </a:path>
                </a:pathLst>
              </a:custGeom>
              <a:solidFill>
                <a:srgbClr val="FFFFFF"/>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4265">
                  <a:latin typeface="微软雅黑" panose="020B0503020204020204" charset="-122"/>
                  <a:ea typeface="微软雅黑" panose="020B0503020204020204" charset="-122"/>
                </a:endParaRPr>
              </a:p>
            </p:txBody>
          </p:sp>
          <p:sp>
            <p:nvSpPr>
              <p:cNvPr id="7" name="Shape 1292"/>
              <p:cNvSpPr/>
              <p:nvPr/>
            </p:nvSpPr>
            <p:spPr>
              <a:xfrm>
                <a:off x="0" y="248248"/>
                <a:ext cx="495253" cy="292671"/>
              </a:xfrm>
              <a:custGeom>
                <a:avLst/>
                <a:gdLst/>
                <a:ahLst/>
                <a:cxnLst>
                  <a:cxn ang="0">
                    <a:pos x="wd2" y="hd2"/>
                  </a:cxn>
                  <a:cxn ang="5400000">
                    <a:pos x="wd2" y="hd2"/>
                  </a:cxn>
                  <a:cxn ang="10800000">
                    <a:pos x="wd2" y="hd2"/>
                  </a:cxn>
                  <a:cxn ang="16200000">
                    <a:pos x="wd2" y="hd2"/>
                  </a:cxn>
                </a:cxnLst>
                <a:rect l="0" t="0" r="r" b="b"/>
                <a:pathLst>
                  <a:path w="21600" h="21600" extrusionOk="0">
                    <a:moveTo>
                      <a:pt x="21332" y="9360"/>
                    </a:moveTo>
                    <a:cubicBezTo>
                      <a:pt x="21225" y="8347"/>
                      <a:pt x="21089" y="7408"/>
                      <a:pt x="20925" y="6543"/>
                    </a:cubicBezTo>
                    <a:cubicBezTo>
                      <a:pt x="20761" y="5678"/>
                      <a:pt x="20542" y="4834"/>
                      <a:pt x="20266" y="4011"/>
                    </a:cubicBezTo>
                    <a:cubicBezTo>
                      <a:pt x="19989" y="3190"/>
                      <a:pt x="19673" y="2489"/>
                      <a:pt x="19314" y="1909"/>
                    </a:cubicBezTo>
                    <a:cubicBezTo>
                      <a:pt x="18957" y="1329"/>
                      <a:pt x="18519" y="867"/>
                      <a:pt x="18002" y="520"/>
                    </a:cubicBezTo>
                    <a:cubicBezTo>
                      <a:pt x="17487" y="175"/>
                      <a:pt x="16916" y="0"/>
                      <a:pt x="16292" y="0"/>
                    </a:cubicBezTo>
                    <a:cubicBezTo>
                      <a:pt x="16190" y="0"/>
                      <a:pt x="15970" y="187"/>
                      <a:pt x="15632" y="559"/>
                    </a:cubicBezTo>
                    <a:cubicBezTo>
                      <a:pt x="15295" y="931"/>
                      <a:pt x="14922" y="1348"/>
                      <a:pt x="14512" y="1805"/>
                    </a:cubicBezTo>
                    <a:cubicBezTo>
                      <a:pt x="14103" y="2264"/>
                      <a:pt x="13557" y="2680"/>
                      <a:pt x="12871" y="3051"/>
                    </a:cubicBezTo>
                    <a:cubicBezTo>
                      <a:pt x="12185" y="3423"/>
                      <a:pt x="11496" y="3610"/>
                      <a:pt x="10800" y="3610"/>
                    </a:cubicBezTo>
                    <a:cubicBezTo>
                      <a:pt x="10104" y="3610"/>
                      <a:pt x="9414" y="3423"/>
                      <a:pt x="8729" y="3051"/>
                    </a:cubicBezTo>
                    <a:cubicBezTo>
                      <a:pt x="8043" y="2680"/>
                      <a:pt x="7496" y="2264"/>
                      <a:pt x="7087" y="1805"/>
                    </a:cubicBezTo>
                    <a:cubicBezTo>
                      <a:pt x="6678" y="1348"/>
                      <a:pt x="6304" y="931"/>
                      <a:pt x="5967" y="559"/>
                    </a:cubicBezTo>
                    <a:cubicBezTo>
                      <a:pt x="5630" y="187"/>
                      <a:pt x="5410" y="0"/>
                      <a:pt x="5308" y="0"/>
                    </a:cubicBezTo>
                    <a:cubicBezTo>
                      <a:pt x="4684" y="0"/>
                      <a:pt x="4113" y="175"/>
                      <a:pt x="3597" y="520"/>
                    </a:cubicBezTo>
                    <a:cubicBezTo>
                      <a:pt x="3081" y="867"/>
                      <a:pt x="2643" y="1329"/>
                      <a:pt x="2286" y="1909"/>
                    </a:cubicBezTo>
                    <a:cubicBezTo>
                      <a:pt x="1927" y="2488"/>
                      <a:pt x="1611" y="3190"/>
                      <a:pt x="1334" y="4011"/>
                    </a:cubicBezTo>
                    <a:cubicBezTo>
                      <a:pt x="1058" y="4834"/>
                      <a:pt x="839" y="5678"/>
                      <a:pt x="675" y="6543"/>
                    </a:cubicBezTo>
                    <a:cubicBezTo>
                      <a:pt x="511" y="7408"/>
                      <a:pt x="375" y="8347"/>
                      <a:pt x="268" y="9360"/>
                    </a:cubicBezTo>
                    <a:cubicBezTo>
                      <a:pt x="161" y="10371"/>
                      <a:pt x="89" y="11314"/>
                      <a:pt x="53" y="12189"/>
                    </a:cubicBezTo>
                    <a:cubicBezTo>
                      <a:pt x="17" y="13063"/>
                      <a:pt x="0" y="13959"/>
                      <a:pt x="0" y="14877"/>
                    </a:cubicBezTo>
                    <a:cubicBezTo>
                      <a:pt x="0" y="16953"/>
                      <a:pt x="372" y="18593"/>
                      <a:pt x="1119" y="19795"/>
                    </a:cubicBezTo>
                    <a:cubicBezTo>
                      <a:pt x="1866" y="20998"/>
                      <a:pt x="2858" y="21600"/>
                      <a:pt x="4096" y="21600"/>
                    </a:cubicBezTo>
                    <a:lnTo>
                      <a:pt x="17504" y="21600"/>
                    </a:lnTo>
                    <a:cubicBezTo>
                      <a:pt x="18741" y="21600"/>
                      <a:pt x="19734" y="20998"/>
                      <a:pt x="20480" y="19795"/>
                    </a:cubicBezTo>
                    <a:cubicBezTo>
                      <a:pt x="21227" y="18593"/>
                      <a:pt x="21600" y="16953"/>
                      <a:pt x="21600" y="14877"/>
                    </a:cubicBezTo>
                    <a:cubicBezTo>
                      <a:pt x="21600" y="13959"/>
                      <a:pt x="21582" y="13063"/>
                      <a:pt x="21547" y="12189"/>
                    </a:cubicBezTo>
                    <a:cubicBezTo>
                      <a:pt x="21511" y="11314"/>
                      <a:pt x="21439" y="10371"/>
                      <a:pt x="21332" y="9360"/>
                    </a:cubicBezTo>
                    <a:cubicBezTo>
                      <a:pt x="21332" y="9360"/>
                      <a:pt x="21332" y="9360"/>
                      <a:pt x="21332" y="9360"/>
                    </a:cubicBezTo>
                    <a:close/>
                  </a:path>
                </a:pathLst>
              </a:custGeom>
              <a:solidFill>
                <a:srgbClr val="FFFFFF"/>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4265">
                  <a:latin typeface="微软雅黑" panose="020B0503020204020204" charset="-122"/>
                  <a:ea typeface="微软雅黑" panose="020B0503020204020204" charset="-122"/>
                </a:endParaRPr>
              </a:p>
            </p:txBody>
          </p:sp>
        </p:grpSp>
      </p:grpSp>
      <p:sp>
        <p:nvSpPr>
          <p:cNvPr id="8" name="Shape 1319"/>
          <p:cNvSpPr/>
          <p:nvPr/>
        </p:nvSpPr>
        <p:spPr>
          <a:xfrm flipV="1">
            <a:off x="2579112" y="1466972"/>
            <a:ext cx="1311123" cy="0"/>
          </a:xfrm>
          <a:prstGeom prst="line">
            <a:avLst/>
          </a:prstGeom>
          <a:ln w="12700">
            <a:solidFill>
              <a:srgbClr val="DC0064"/>
            </a:solidFill>
            <a:miter lim="400000"/>
            <a:tailEnd type="triangle"/>
          </a:ln>
        </p:spPr>
        <p:txBody>
          <a:bodyPr lIns="50800" tIns="50800" rIns="50800" bIns="50800" anchor="ctr"/>
          <a:lstStyle/>
          <a:p>
            <a:pPr lvl="0">
              <a:defRPr sz="3200">
                <a:solidFill>
                  <a:srgbClr val="000000"/>
                </a:solidFill>
                <a:latin typeface="+mn-lt"/>
                <a:ea typeface="+mn-ea"/>
                <a:cs typeface="+mn-cs"/>
                <a:sym typeface="Helvetica Light"/>
              </a:defRPr>
            </a:pPr>
            <a:endParaRPr sz="4265">
              <a:latin typeface="微软雅黑" panose="020B0503020204020204" charset="-122"/>
              <a:ea typeface="微软雅黑" panose="020B0503020204020204" charset="-122"/>
            </a:endParaRPr>
          </a:p>
        </p:txBody>
      </p:sp>
      <p:sp>
        <p:nvSpPr>
          <p:cNvPr id="9" name="Shape 1320"/>
          <p:cNvSpPr/>
          <p:nvPr/>
        </p:nvSpPr>
        <p:spPr>
          <a:xfrm flipV="1">
            <a:off x="4683013" y="1466972"/>
            <a:ext cx="1311123" cy="0"/>
          </a:xfrm>
          <a:prstGeom prst="line">
            <a:avLst/>
          </a:prstGeom>
          <a:ln w="12700">
            <a:solidFill>
              <a:srgbClr val="DC0064"/>
            </a:solidFill>
            <a:miter lim="400000"/>
            <a:tailEnd type="triangle"/>
          </a:ln>
        </p:spPr>
        <p:txBody>
          <a:bodyPr lIns="50800" tIns="50800" rIns="50800" bIns="50800" anchor="ctr"/>
          <a:lstStyle/>
          <a:p>
            <a:pPr lvl="0">
              <a:defRPr sz="3200">
                <a:solidFill>
                  <a:srgbClr val="000000"/>
                </a:solidFill>
                <a:latin typeface="+mn-lt"/>
                <a:ea typeface="+mn-ea"/>
                <a:cs typeface="+mn-cs"/>
                <a:sym typeface="Helvetica Light"/>
              </a:defRPr>
            </a:pPr>
            <a:endParaRPr sz="4265">
              <a:latin typeface="微软雅黑" panose="020B0503020204020204" charset="-122"/>
              <a:ea typeface="微软雅黑" panose="020B0503020204020204" charset="-122"/>
            </a:endParaRPr>
          </a:p>
        </p:txBody>
      </p:sp>
      <p:sp>
        <p:nvSpPr>
          <p:cNvPr id="10" name="Shape 1321"/>
          <p:cNvSpPr/>
          <p:nvPr/>
        </p:nvSpPr>
        <p:spPr>
          <a:xfrm flipV="1">
            <a:off x="6786916" y="1466972"/>
            <a:ext cx="1311123" cy="0"/>
          </a:xfrm>
          <a:prstGeom prst="line">
            <a:avLst/>
          </a:prstGeom>
          <a:ln w="12700">
            <a:solidFill>
              <a:srgbClr val="DC0064"/>
            </a:solidFill>
            <a:miter lim="400000"/>
            <a:tailEnd type="triangle"/>
          </a:ln>
        </p:spPr>
        <p:txBody>
          <a:bodyPr lIns="50800" tIns="50800" rIns="50800" bIns="50800" anchor="ctr"/>
          <a:lstStyle/>
          <a:p>
            <a:pPr lvl="0">
              <a:defRPr sz="3200">
                <a:solidFill>
                  <a:srgbClr val="000000"/>
                </a:solidFill>
                <a:latin typeface="+mn-lt"/>
                <a:ea typeface="+mn-ea"/>
                <a:cs typeface="+mn-cs"/>
                <a:sym typeface="Helvetica Light"/>
              </a:defRPr>
            </a:pPr>
            <a:endParaRPr sz="4265">
              <a:latin typeface="微软雅黑" panose="020B0503020204020204" charset="-122"/>
              <a:ea typeface="微软雅黑" panose="020B0503020204020204" charset="-122"/>
            </a:endParaRPr>
          </a:p>
        </p:txBody>
      </p:sp>
      <p:sp>
        <p:nvSpPr>
          <p:cNvPr id="11" name="Shape 1322"/>
          <p:cNvSpPr/>
          <p:nvPr/>
        </p:nvSpPr>
        <p:spPr>
          <a:xfrm flipH="1">
            <a:off x="2844104" y="3749417"/>
            <a:ext cx="1311123" cy="0"/>
          </a:xfrm>
          <a:prstGeom prst="line">
            <a:avLst/>
          </a:prstGeom>
          <a:ln w="12700">
            <a:solidFill>
              <a:srgbClr val="DC0064"/>
            </a:solidFill>
            <a:miter lim="400000"/>
            <a:tailEnd type="triangle"/>
          </a:ln>
        </p:spPr>
        <p:txBody>
          <a:bodyPr lIns="50800" tIns="50800" rIns="50800" bIns="50800" anchor="ctr"/>
          <a:lstStyle/>
          <a:p>
            <a:pPr lvl="0">
              <a:defRPr sz="3200">
                <a:solidFill>
                  <a:srgbClr val="000000"/>
                </a:solidFill>
                <a:latin typeface="+mn-lt"/>
                <a:ea typeface="+mn-ea"/>
                <a:cs typeface="+mn-cs"/>
                <a:sym typeface="Helvetica Light"/>
              </a:defRPr>
            </a:pPr>
            <a:endParaRPr sz="4265">
              <a:latin typeface="微软雅黑" panose="020B0503020204020204" charset="-122"/>
              <a:ea typeface="微软雅黑" panose="020B0503020204020204" charset="-122"/>
            </a:endParaRPr>
          </a:p>
        </p:txBody>
      </p:sp>
      <p:sp>
        <p:nvSpPr>
          <p:cNvPr id="12" name="Shape 1323"/>
          <p:cNvSpPr/>
          <p:nvPr/>
        </p:nvSpPr>
        <p:spPr>
          <a:xfrm flipH="1">
            <a:off x="4948005" y="3749417"/>
            <a:ext cx="1311123" cy="0"/>
          </a:xfrm>
          <a:prstGeom prst="line">
            <a:avLst/>
          </a:prstGeom>
          <a:ln w="12700">
            <a:solidFill>
              <a:srgbClr val="DC0064"/>
            </a:solidFill>
            <a:miter lim="400000"/>
            <a:tailEnd type="triangle"/>
          </a:ln>
        </p:spPr>
        <p:txBody>
          <a:bodyPr lIns="50800" tIns="50800" rIns="50800" bIns="50800" anchor="ctr"/>
          <a:lstStyle/>
          <a:p>
            <a:pPr lvl="0">
              <a:defRPr sz="3200">
                <a:solidFill>
                  <a:srgbClr val="000000"/>
                </a:solidFill>
                <a:latin typeface="+mn-lt"/>
                <a:ea typeface="+mn-ea"/>
                <a:cs typeface="+mn-cs"/>
                <a:sym typeface="Helvetica Light"/>
              </a:defRPr>
            </a:pPr>
            <a:endParaRPr sz="4265">
              <a:latin typeface="微软雅黑" panose="020B0503020204020204" charset="-122"/>
              <a:ea typeface="微软雅黑" panose="020B0503020204020204" charset="-122"/>
            </a:endParaRPr>
          </a:p>
        </p:txBody>
      </p:sp>
      <p:sp>
        <p:nvSpPr>
          <p:cNvPr id="13" name="Shape 1324"/>
          <p:cNvSpPr/>
          <p:nvPr/>
        </p:nvSpPr>
        <p:spPr>
          <a:xfrm flipH="1">
            <a:off x="7051908" y="3749417"/>
            <a:ext cx="1309553" cy="0"/>
          </a:xfrm>
          <a:prstGeom prst="line">
            <a:avLst/>
          </a:prstGeom>
          <a:ln w="12700">
            <a:solidFill>
              <a:srgbClr val="DC0064"/>
            </a:solidFill>
            <a:miter lim="400000"/>
            <a:tailEnd type="triangle"/>
          </a:ln>
        </p:spPr>
        <p:txBody>
          <a:bodyPr lIns="50800" tIns="50800" rIns="50800" bIns="50800" anchor="ctr"/>
          <a:lstStyle/>
          <a:p>
            <a:pPr lvl="0">
              <a:defRPr sz="3200">
                <a:solidFill>
                  <a:srgbClr val="000000"/>
                </a:solidFill>
                <a:latin typeface="+mn-lt"/>
                <a:ea typeface="+mn-ea"/>
                <a:cs typeface="+mn-cs"/>
                <a:sym typeface="Helvetica Light"/>
              </a:defRPr>
            </a:pPr>
            <a:endParaRPr sz="4265">
              <a:latin typeface="微软雅黑" panose="020B0503020204020204" charset="-122"/>
              <a:ea typeface="微软雅黑" panose="020B0503020204020204" charset="-122"/>
            </a:endParaRPr>
          </a:p>
        </p:txBody>
      </p:sp>
      <p:sp>
        <p:nvSpPr>
          <p:cNvPr id="14" name="Shape 1325"/>
          <p:cNvSpPr/>
          <p:nvPr/>
        </p:nvSpPr>
        <p:spPr>
          <a:xfrm flipV="1">
            <a:off x="8890074" y="1466972"/>
            <a:ext cx="1609047" cy="0"/>
          </a:xfrm>
          <a:prstGeom prst="line">
            <a:avLst/>
          </a:prstGeom>
          <a:ln w="12700">
            <a:solidFill>
              <a:srgbClr val="DC0064"/>
            </a:solidFill>
            <a:miter lim="400000"/>
          </a:ln>
        </p:spPr>
        <p:txBody>
          <a:bodyPr lIns="50800" tIns="50800" rIns="50800" bIns="50800" anchor="ctr"/>
          <a:lstStyle/>
          <a:p>
            <a:pPr lvl="0">
              <a:defRPr sz="3200">
                <a:solidFill>
                  <a:srgbClr val="000000"/>
                </a:solidFill>
                <a:latin typeface="+mn-lt"/>
                <a:ea typeface="+mn-ea"/>
                <a:cs typeface="+mn-cs"/>
                <a:sym typeface="Helvetica Light"/>
              </a:defRPr>
            </a:pPr>
            <a:endParaRPr sz="4265">
              <a:latin typeface="微软雅黑" panose="020B0503020204020204" charset="-122"/>
              <a:ea typeface="微软雅黑" panose="020B0503020204020204" charset="-122"/>
            </a:endParaRPr>
          </a:p>
        </p:txBody>
      </p:sp>
      <p:sp>
        <p:nvSpPr>
          <p:cNvPr id="15" name="Shape 1326"/>
          <p:cNvSpPr/>
          <p:nvPr/>
        </p:nvSpPr>
        <p:spPr>
          <a:xfrm>
            <a:off x="10498001" y="1476981"/>
            <a:ext cx="0" cy="2277860"/>
          </a:xfrm>
          <a:prstGeom prst="line">
            <a:avLst/>
          </a:prstGeom>
          <a:ln w="12700">
            <a:solidFill>
              <a:srgbClr val="DC0064"/>
            </a:solidFill>
            <a:miter lim="400000"/>
          </a:ln>
        </p:spPr>
        <p:txBody>
          <a:bodyPr lIns="50800" tIns="50800" rIns="50800" bIns="50800" anchor="ctr"/>
          <a:lstStyle/>
          <a:p>
            <a:pPr lvl="0">
              <a:defRPr sz="3200">
                <a:solidFill>
                  <a:srgbClr val="000000"/>
                </a:solidFill>
                <a:latin typeface="+mn-lt"/>
                <a:ea typeface="+mn-ea"/>
                <a:cs typeface="+mn-cs"/>
                <a:sym typeface="Helvetica Light"/>
              </a:defRPr>
            </a:pPr>
            <a:endParaRPr sz="4265">
              <a:latin typeface="微软雅黑" panose="020B0503020204020204" charset="-122"/>
              <a:ea typeface="微软雅黑" panose="020B0503020204020204" charset="-122"/>
            </a:endParaRPr>
          </a:p>
        </p:txBody>
      </p:sp>
      <p:sp>
        <p:nvSpPr>
          <p:cNvPr id="16" name="Shape 1327"/>
          <p:cNvSpPr/>
          <p:nvPr/>
        </p:nvSpPr>
        <p:spPr>
          <a:xfrm flipH="1">
            <a:off x="9155809" y="3749417"/>
            <a:ext cx="1342412" cy="0"/>
          </a:xfrm>
          <a:prstGeom prst="line">
            <a:avLst/>
          </a:prstGeom>
          <a:ln w="12700">
            <a:solidFill>
              <a:srgbClr val="DC0064"/>
            </a:solidFill>
            <a:miter lim="400000"/>
            <a:tailEnd type="triangle"/>
          </a:ln>
        </p:spPr>
        <p:txBody>
          <a:bodyPr lIns="50800" tIns="50800" rIns="50800" bIns="50800" anchor="ctr"/>
          <a:lstStyle/>
          <a:p>
            <a:pPr lvl="0">
              <a:defRPr sz="3200">
                <a:solidFill>
                  <a:srgbClr val="000000"/>
                </a:solidFill>
                <a:latin typeface="+mn-lt"/>
                <a:ea typeface="+mn-ea"/>
                <a:cs typeface="+mn-cs"/>
                <a:sym typeface="Helvetica Light"/>
              </a:defRPr>
            </a:pPr>
            <a:endParaRPr sz="4265">
              <a:latin typeface="微软雅黑" panose="020B0503020204020204" charset="-122"/>
              <a:ea typeface="微软雅黑" panose="020B0503020204020204" charset="-122"/>
            </a:endParaRPr>
          </a:p>
        </p:txBody>
      </p:sp>
      <p:sp>
        <p:nvSpPr>
          <p:cNvPr id="17" name="Shape 1328"/>
          <p:cNvSpPr/>
          <p:nvPr/>
        </p:nvSpPr>
        <p:spPr>
          <a:xfrm flipH="1">
            <a:off x="1389344" y="3749417"/>
            <a:ext cx="665875" cy="0"/>
          </a:xfrm>
          <a:prstGeom prst="line">
            <a:avLst/>
          </a:prstGeom>
          <a:ln w="12700">
            <a:solidFill>
              <a:srgbClr val="DC0064"/>
            </a:solidFill>
            <a:miter lim="400000"/>
          </a:ln>
        </p:spPr>
        <p:txBody>
          <a:bodyPr lIns="50800" tIns="50800" rIns="50800" bIns="50800" anchor="ctr"/>
          <a:lstStyle/>
          <a:p>
            <a:pPr lvl="0">
              <a:defRPr sz="3200">
                <a:solidFill>
                  <a:srgbClr val="000000"/>
                </a:solidFill>
                <a:latin typeface="+mn-lt"/>
                <a:ea typeface="+mn-ea"/>
                <a:cs typeface="+mn-cs"/>
                <a:sym typeface="Helvetica Light"/>
              </a:defRPr>
            </a:pPr>
            <a:endParaRPr sz="4265">
              <a:latin typeface="微软雅黑" panose="020B0503020204020204" charset="-122"/>
              <a:ea typeface="微软雅黑" panose="020B0503020204020204" charset="-122"/>
            </a:endParaRPr>
          </a:p>
        </p:txBody>
      </p:sp>
      <p:sp>
        <p:nvSpPr>
          <p:cNvPr id="18" name="Shape 1329"/>
          <p:cNvSpPr/>
          <p:nvPr/>
        </p:nvSpPr>
        <p:spPr>
          <a:xfrm flipV="1">
            <a:off x="1391704" y="1466972"/>
            <a:ext cx="0" cy="2287869"/>
          </a:xfrm>
          <a:prstGeom prst="line">
            <a:avLst/>
          </a:prstGeom>
          <a:ln w="12700">
            <a:solidFill>
              <a:srgbClr val="DC0064"/>
            </a:solidFill>
            <a:miter lim="400000"/>
          </a:ln>
        </p:spPr>
        <p:txBody>
          <a:bodyPr lIns="50800" tIns="50800" rIns="50800" bIns="50800" anchor="ctr"/>
          <a:lstStyle/>
          <a:p>
            <a:pPr lvl="0">
              <a:defRPr sz="3200">
                <a:solidFill>
                  <a:srgbClr val="000000"/>
                </a:solidFill>
                <a:latin typeface="+mn-lt"/>
                <a:ea typeface="+mn-ea"/>
                <a:cs typeface="+mn-cs"/>
                <a:sym typeface="Helvetica Light"/>
              </a:defRPr>
            </a:pPr>
            <a:endParaRPr sz="4265">
              <a:latin typeface="微软雅黑" panose="020B0503020204020204" charset="-122"/>
              <a:ea typeface="微软雅黑" panose="020B0503020204020204" charset="-122"/>
            </a:endParaRPr>
          </a:p>
        </p:txBody>
      </p:sp>
      <p:sp>
        <p:nvSpPr>
          <p:cNvPr id="19" name="Shape 1330"/>
          <p:cNvSpPr/>
          <p:nvPr/>
        </p:nvSpPr>
        <p:spPr>
          <a:xfrm>
            <a:off x="1386005" y="1466972"/>
            <a:ext cx="400328" cy="0"/>
          </a:xfrm>
          <a:prstGeom prst="line">
            <a:avLst/>
          </a:prstGeom>
          <a:ln w="12700">
            <a:solidFill>
              <a:srgbClr val="DC0064"/>
            </a:solidFill>
            <a:miter lim="400000"/>
            <a:tailEnd type="triangle"/>
          </a:ln>
        </p:spPr>
        <p:txBody>
          <a:bodyPr lIns="50800" tIns="50800" rIns="50800" bIns="50800" anchor="ctr"/>
          <a:lstStyle/>
          <a:p>
            <a:pPr lvl="0">
              <a:defRPr sz="3200">
                <a:solidFill>
                  <a:srgbClr val="000000"/>
                </a:solidFill>
                <a:latin typeface="+mn-lt"/>
                <a:ea typeface="+mn-ea"/>
                <a:cs typeface="+mn-cs"/>
                <a:sym typeface="Helvetica Light"/>
              </a:defRPr>
            </a:pPr>
            <a:endParaRPr sz="4265">
              <a:latin typeface="微软雅黑" panose="020B0503020204020204" charset="-122"/>
              <a:ea typeface="微软雅黑" panose="020B0503020204020204" charset="-122"/>
            </a:endParaRPr>
          </a:p>
        </p:txBody>
      </p:sp>
      <p:grpSp>
        <p:nvGrpSpPr>
          <p:cNvPr id="20" name="Group 1335"/>
          <p:cNvGrpSpPr/>
          <p:nvPr/>
        </p:nvGrpSpPr>
        <p:grpSpPr>
          <a:xfrm>
            <a:off x="4153656" y="1202459"/>
            <a:ext cx="530927" cy="530927"/>
            <a:chOff x="0" y="0"/>
            <a:chExt cx="1243363" cy="1243363"/>
          </a:xfrm>
        </p:grpSpPr>
        <p:sp>
          <p:nvSpPr>
            <p:cNvPr id="21" name="Shape 1331"/>
            <p:cNvSpPr/>
            <p:nvPr/>
          </p:nvSpPr>
          <p:spPr>
            <a:xfrm>
              <a:off x="0" y="0"/>
              <a:ext cx="1243364" cy="1243364"/>
            </a:xfrm>
            <a:prstGeom prst="rect">
              <a:avLst/>
            </a:prstGeom>
            <a:gradFill>
              <a:gsLst>
                <a:gs pos="0">
                  <a:schemeClr val="accent1">
                    <a:lumMod val="5000"/>
                    <a:lumOff val="95000"/>
                    <a:alpha val="0"/>
                  </a:schemeClr>
                </a:gs>
                <a:gs pos="78000">
                  <a:srgbClr val="DC0064"/>
                </a:gs>
              </a:gsLst>
              <a:lin ang="13500000" scaled="0"/>
            </a:gradFill>
            <a:ln w="12700" cap="flat">
              <a:noFill/>
              <a:miter lim="400000"/>
            </a:ln>
            <a:effectLst/>
          </p:spPr>
          <p:txBody>
            <a:bodyPr wrap="square" lIns="67733" tIns="67733" rIns="67733" bIns="67733" numCol="1" anchor="ctr">
              <a:noAutofit/>
            </a:bodyPr>
            <a:lstStyle/>
            <a:p>
              <a:pPr lvl="0">
                <a:defRPr sz="3200">
                  <a:solidFill>
                    <a:srgbClr val="FFFFFF"/>
                  </a:solidFill>
                  <a:latin typeface="+mn-lt"/>
                  <a:ea typeface="+mn-ea"/>
                  <a:cs typeface="+mn-cs"/>
                  <a:sym typeface="Helvetica Light"/>
                </a:defRPr>
              </a:pPr>
              <a:endParaRPr sz="4265">
                <a:latin typeface="微软雅黑" panose="020B0503020204020204" charset="-122"/>
                <a:ea typeface="微软雅黑" panose="020B0503020204020204" charset="-122"/>
              </a:endParaRPr>
            </a:p>
          </p:txBody>
        </p:sp>
        <p:grpSp>
          <p:nvGrpSpPr>
            <p:cNvPr id="22" name="Group 1334"/>
            <p:cNvGrpSpPr/>
            <p:nvPr/>
          </p:nvGrpSpPr>
          <p:grpSpPr>
            <a:xfrm>
              <a:off x="452618" y="384509"/>
              <a:ext cx="335923" cy="474346"/>
              <a:chOff x="0" y="0"/>
              <a:chExt cx="335921" cy="474344"/>
            </a:xfrm>
          </p:grpSpPr>
          <p:sp>
            <p:nvSpPr>
              <p:cNvPr id="23" name="Shape 1332"/>
              <p:cNvSpPr/>
              <p:nvPr/>
            </p:nvSpPr>
            <p:spPr>
              <a:xfrm>
                <a:off x="0" y="42435"/>
                <a:ext cx="335922" cy="431910"/>
              </a:xfrm>
              <a:custGeom>
                <a:avLst/>
                <a:gdLst/>
                <a:ahLst/>
                <a:cxnLst>
                  <a:cxn ang="0">
                    <a:pos x="wd2" y="hd2"/>
                  </a:cxn>
                  <a:cxn ang="5400000">
                    <a:pos x="wd2" y="hd2"/>
                  </a:cxn>
                  <a:cxn ang="10800000">
                    <a:pos x="wd2" y="hd2"/>
                  </a:cxn>
                  <a:cxn ang="16200000">
                    <a:pos x="wd2" y="hd2"/>
                  </a:cxn>
                </a:cxnLst>
                <a:rect l="0" t="0" r="r" b="b"/>
                <a:pathLst>
                  <a:path w="21600" h="21600" extrusionOk="0">
                    <a:moveTo>
                      <a:pt x="19441" y="0"/>
                    </a:moveTo>
                    <a:lnTo>
                      <a:pt x="17589" y="3600"/>
                    </a:lnTo>
                    <a:lnTo>
                      <a:pt x="4011" y="3600"/>
                    </a:lnTo>
                    <a:lnTo>
                      <a:pt x="2159" y="0"/>
                    </a:lnTo>
                    <a:cubicBezTo>
                      <a:pt x="972" y="0"/>
                      <a:pt x="0" y="756"/>
                      <a:pt x="0" y="1679"/>
                    </a:cubicBezTo>
                    <a:lnTo>
                      <a:pt x="0" y="19921"/>
                    </a:lnTo>
                    <a:cubicBezTo>
                      <a:pt x="0" y="20844"/>
                      <a:pt x="972" y="21600"/>
                      <a:pt x="2159" y="21600"/>
                    </a:cubicBezTo>
                    <a:lnTo>
                      <a:pt x="19441" y="21600"/>
                    </a:lnTo>
                    <a:cubicBezTo>
                      <a:pt x="20628" y="21600"/>
                      <a:pt x="21600" y="20844"/>
                      <a:pt x="21600" y="19921"/>
                    </a:cubicBezTo>
                    <a:lnTo>
                      <a:pt x="21600" y="1679"/>
                    </a:lnTo>
                    <a:cubicBezTo>
                      <a:pt x="21600" y="756"/>
                      <a:pt x="20628" y="0"/>
                      <a:pt x="19441" y="0"/>
                    </a:cubicBezTo>
                    <a:close/>
                  </a:path>
                </a:pathLst>
              </a:custGeom>
              <a:solidFill>
                <a:srgbClr val="FFFFFF"/>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4265">
                  <a:latin typeface="微软雅黑" panose="020B0503020204020204" charset="-122"/>
                  <a:ea typeface="微软雅黑" panose="020B0503020204020204" charset="-122"/>
                </a:endParaRPr>
              </a:p>
            </p:txBody>
          </p:sp>
          <p:sp>
            <p:nvSpPr>
              <p:cNvPr id="24" name="Shape 1333"/>
              <p:cNvSpPr/>
              <p:nvPr/>
            </p:nvSpPr>
            <p:spPr>
              <a:xfrm>
                <a:off x="59175" y="0"/>
                <a:ext cx="215954" cy="95985"/>
              </a:xfrm>
              <a:custGeom>
                <a:avLst/>
                <a:gdLst/>
                <a:ahLst/>
                <a:cxnLst>
                  <a:cxn ang="0">
                    <a:pos x="wd2" y="hd2"/>
                  </a:cxn>
                  <a:cxn ang="5400000">
                    <a:pos x="wd2" y="hd2"/>
                  </a:cxn>
                  <a:cxn ang="10800000">
                    <a:pos x="wd2" y="hd2"/>
                  </a:cxn>
                  <a:cxn ang="16200000">
                    <a:pos x="wd2" y="hd2"/>
                  </a:cxn>
                </a:cxnLst>
                <a:rect l="0" t="0" r="r" b="b"/>
                <a:pathLst>
                  <a:path w="21600" h="21600" extrusionOk="0">
                    <a:moveTo>
                      <a:pt x="19441" y="21600"/>
                    </a:moveTo>
                    <a:lnTo>
                      <a:pt x="21600" y="10800"/>
                    </a:lnTo>
                    <a:lnTo>
                      <a:pt x="16369" y="10800"/>
                    </a:lnTo>
                    <a:lnTo>
                      <a:pt x="14641" y="0"/>
                    </a:lnTo>
                    <a:lnTo>
                      <a:pt x="6959" y="0"/>
                    </a:lnTo>
                    <a:lnTo>
                      <a:pt x="5231" y="10800"/>
                    </a:lnTo>
                    <a:lnTo>
                      <a:pt x="0" y="10800"/>
                    </a:lnTo>
                    <a:lnTo>
                      <a:pt x="2159" y="21600"/>
                    </a:lnTo>
                    <a:cubicBezTo>
                      <a:pt x="2159" y="21600"/>
                      <a:pt x="19441" y="21600"/>
                      <a:pt x="19441" y="21600"/>
                    </a:cubicBezTo>
                    <a:close/>
                  </a:path>
                </a:pathLst>
              </a:custGeom>
              <a:solidFill>
                <a:srgbClr val="FFFFFF"/>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4265">
                  <a:latin typeface="微软雅黑" panose="020B0503020204020204" charset="-122"/>
                  <a:ea typeface="微软雅黑" panose="020B0503020204020204" charset="-122"/>
                </a:endParaRPr>
              </a:p>
            </p:txBody>
          </p:sp>
        </p:grpSp>
      </p:grpSp>
      <p:grpSp>
        <p:nvGrpSpPr>
          <p:cNvPr id="25" name="Group 1338"/>
          <p:cNvGrpSpPr/>
          <p:nvPr/>
        </p:nvGrpSpPr>
        <p:grpSpPr>
          <a:xfrm>
            <a:off x="6257558" y="1202459"/>
            <a:ext cx="530927" cy="530927"/>
            <a:chOff x="0" y="0"/>
            <a:chExt cx="1243363" cy="1243363"/>
          </a:xfrm>
        </p:grpSpPr>
        <p:sp>
          <p:nvSpPr>
            <p:cNvPr id="26" name="Shape 1336"/>
            <p:cNvSpPr/>
            <p:nvPr/>
          </p:nvSpPr>
          <p:spPr>
            <a:xfrm>
              <a:off x="0" y="0"/>
              <a:ext cx="1243364" cy="1243364"/>
            </a:xfrm>
            <a:prstGeom prst="rect">
              <a:avLst/>
            </a:prstGeom>
            <a:gradFill>
              <a:gsLst>
                <a:gs pos="0">
                  <a:schemeClr val="accent1">
                    <a:lumMod val="5000"/>
                    <a:lumOff val="95000"/>
                    <a:alpha val="0"/>
                  </a:schemeClr>
                </a:gs>
                <a:gs pos="78000">
                  <a:srgbClr val="DC0064"/>
                </a:gs>
              </a:gsLst>
              <a:lin ang="13500000" scaled="0"/>
            </a:gradFill>
            <a:ln w="12700" cap="flat">
              <a:noFill/>
              <a:miter lim="400000"/>
            </a:ln>
            <a:effectLst/>
          </p:spPr>
          <p:txBody>
            <a:bodyPr wrap="square" lIns="67733" tIns="67733" rIns="67733" bIns="67733" numCol="1" anchor="ctr">
              <a:noAutofit/>
            </a:bodyPr>
            <a:lstStyle/>
            <a:p>
              <a:pPr lvl="0">
                <a:defRPr sz="3200">
                  <a:solidFill>
                    <a:srgbClr val="FFFFFF"/>
                  </a:solidFill>
                  <a:latin typeface="+mn-lt"/>
                  <a:ea typeface="+mn-ea"/>
                  <a:cs typeface="+mn-cs"/>
                  <a:sym typeface="Helvetica Light"/>
                </a:defRPr>
              </a:pPr>
              <a:endParaRPr sz="4265">
                <a:latin typeface="微软雅黑" panose="020B0503020204020204" charset="-122"/>
                <a:ea typeface="微软雅黑" panose="020B0503020204020204" charset="-122"/>
              </a:endParaRPr>
            </a:p>
          </p:txBody>
        </p:sp>
        <p:sp>
          <p:nvSpPr>
            <p:cNvPr id="27" name="Shape 1337"/>
            <p:cNvSpPr/>
            <p:nvPr/>
          </p:nvSpPr>
          <p:spPr>
            <a:xfrm>
              <a:off x="384508" y="384509"/>
              <a:ext cx="474347" cy="474346"/>
            </a:xfrm>
            <a:custGeom>
              <a:avLst/>
              <a:gdLst/>
              <a:ahLst/>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rgbClr val="FFFFFF"/>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4265">
                <a:latin typeface="微软雅黑" panose="020B0503020204020204" charset="-122"/>
                <a:ea typeface="微软雅黑" panose="020B0503020204020204" charset="-122"/>
              </a:endParaRPr>
            </a:p>
          </p:txBody>
        </p:sp>
      </p:grpSp>
      <p:grpSp>
        <p:nvGrpSpPr>
          <p:cNvPr id="28" name="Group 1341"/>
          <p:cNvGrpSpPr/>
          <p:nvPr/>
        </p:nvGrpSpPr>
        <p:grpSpPr>
          <a:xfrm>
            <a:off x="8361460" y="1202459"/>
            <a:ext cx="530927" cy="530927"/>
            <a:chOff x="0" y="0"/>
            <a:chExt cx="1243363" cy="1243363"/>
          </a:xfrm>
        </p:grpSpPr>
        <p:sp>
          <p:nvSpPr>
            <p:cNvPr id="29" name="Shape 1339"/>
            <p:cNvSpPr/>
            <p:nvPr/>
          </p:nvSpPr>
          <p:spPr>
            <a:xfrm>
              <a:off x="0" y="0"/>
              <a:ext cx="1243364" cy="1243364"/>
            </a:xfrm>
            <a:prstGeom prst="rect">
              <a:avLst/>
            </a:prstGeom>
            <a:gradFill>
              <a:gsLst>
                <a:gs pos="0">
                  <a:schemeClr val="accent1">
                    <a:lumMod val="5000"/>
                    <a:lumOff val="95000"/>
                    <a:alpha val="0"/>
                  </a:schemeClr>
                </a:gs>
                <a:gs pos="78000">
                  <a:srgbClr val="DC0064"/>
                </a:gs>
              </a:gsLst>
              <a:lin ang="13500000" scaled="0"/>
            </a:gradFill>
            <a:ln w="12700" cap="flat">
              <a:noFill/>
              <a:miter lim="400000"/>
            </a:ln>
            <a:effectLst/>
          </p:spPr>
          <p:txBody>
            <a:bodyPr wrap="square" lIns="67733" tIns="67733" rIns="67733" bIns="67733" numCol="1" anchor="ctr">
              <a:noAutofit/>
            </a:bodyPr>
            <a:lstStyle/>
            <a:p>
              <a:pPr lvl="0">
                <a:defRPr sz="3200">
                  <a:solidFill>
                    <a:srgbClr val="FFFFFF"/>
                  </a:solidFill>
                  <a:latin typeface="+mn-lt"/>
                  <a:ea typeface="+mn-ea"/>
                  <a:cs typeface="+mn-cs"/>
                  <a:sym typeface="Helvetica Light"/>
                </a:defRPr>
              </a:pPr>
              <a:endParaRPr sz="4265">
                <a:latin typeface="微软雅黑" panose="020B0503020204020204" charset="-122"/>
                <a:ea typeface="微软雅黑" panose="020B0503020204020204" charset="-122"/>
              </a:endParaRPr>
            </a:p>
          </p:txBody>
        </p:sp>
        <p:sp>
          <p:nvSpPr>
            <p:cNvPr id="30" name="Shape 1340"/>
            <p:cNvSpPr/>
            <p:nvPr/>
          </p:nvSpPr>
          <p:spPr>
            <a:xfrm>
              <a:off x="383421" y="384509"/>
              <a:ext cx="474315" cy="474346"/>
            </a:xfrm>
            <a:custGeom>
              <a:avLst/>
              <a:gdLst/>
              <a:ahLst/>
              <a:cxnLst>
                <a:cxn ang="0">
                  <a:pos x="wd2" y="hd2"/>
                </a:cxn>
                <a:cxn ang="5400000">
                  <a:pos x="wd2" y="hd2"/>
                </a:cxn>
                <a:cxn ang="10800000">
                  <a:pos x="wd2" y="hd2"/>
                </a:cxn>
                <a:cxn ang="16200000">
                  <a:pos x="wd2" y="hd2"/>
                </a:cxn>
              </a:cxnLst>
              <a:rect l="0" t="0" r="r" b="b"/>
              <a:pathLst>
                <a:path w="21318" h="21320" extrusionOk="0">
                  <a:moveTo>
                    <a:pt x="6122" y="19157"/>
                  </a:moveTo>
                  <a:lnTo>
                    <a:pt x="3902" y="19634"/>
                  </a:lnTo>
                  <a:cubicBezTo>
                    <a:pt x="3688" y="19233"/>
                    <a:pt x="3431" y="18833"/>
                    <a:pt x="2957" y="18361"/>
                  </a:cubicBezTo>
                  <a:cubicBezTo>
                    <a:pt x="2486" y="17889"/>
                    <a:pt x="2085" y="17631"/>
                    <a:pt x="1685" y="17417"/>
                  </a:cubicBezTo>
                  <a:lnTo>
                    <a:pt x="2162" y="15198"/>
                  </a:lnTo>
                  <a:lnTo>
                    <a:pt x="2804" y="14556"/>
                  </a:lnTo>
                  <a:cubicBezTo>
                    <a:pt x="2804" y="14556"/>
                    <a:pt x="4012" y="14580"/>
                    <a:pt x="5374" y="15944"/>
                  </a:cubicBezTo>
                  <a:cubicBezTo>
                    <a:pt x="6737" y="17307"/>
                    <a:pt x="6762" y="18516"/>
                    <a:pt x="6762" y="18516"/>
                  </a:cubicBezTo>
                  <a:cubicBezTo>
                    <a:pt x="6762" y="18516"/>
                    <a:pt x="6122" y="19157"/>
                    <a:pt x="6122" y="19157"/>
                  </a:cubicBezTo>
                  <a:close/>
                  <a:moveTo>
                    <a:pt x="19625" y="1692"/>
                  </a:moveTo>
                  <a:cubicBezTo>
                    <a:pt x="17654" y="-280"/>
                    <a:pt x="16174" y="15"/>
                    <a:pt x="16174" y="15"/>
                  </a:cubicBezTo>
                  <a:lnTo>
                    <a:pt x="9270" y="6920"/>
                  </a:lnTo>
                  <a:lnTo>
                    <a:pt x="1379" y="14810"/>
                  </a:lnTo>
                  <a:lnTo>
                    <a:pt x="0" y="21320"/>
                  </a:lnTo>
                  <a:lnTo>
                    <a:pt x="6508" y="19939"/>
                  </a:lnTo>
                  <a:lnTo>
                    <a:pt x="14399" y="12048"/>
                  </a:lnTo>
                  <a:lnTo>
                    <a:pt x="21302" y="5145"/>
                  </a:lnTo>
                  <a:cubicBezTo>
                    <a:pt x="21302" y="5145"/>
                    <a:pt x="21600" y="3665"/>
                    <a:pt x="19625" y="1692"/>
                  </a:cubicBezTo>
                  <a:close/>
                </a:path>
              </a:pathLst>
            </a:custGeom>
            <a:solidFill>
              <a:srgbClr val="FFFFFF"/>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4265">
                <a:latin typeface="微软雅黑" panose="020B0503020204020204" charset="-122"/>
                <a:ea typeface="微软雅黑" panose="020B0503020204020204" charset="-122"/>
              </a:endParaRPr>
            </a:p>
          </p:txBody>
        </p:sp>
      </p:grpSp>
      <p:grpSp>
        <p:nvGrpSpPr>
          <p:cNvPr id="31" name="Group 1344"/>
          <p:cNvGrpSpPr/>
          <p:nvPr/>
        </p:nvGrpSpPr>
        <p:grpSpPr>
          <a:xfrm>
            <a:off x="8361460" y="3483719"/>
            <a:ext cx="530927" cy="530927"/>
            <a:chOff x="0" y="0"/>
            <a:chExt cx="1243363" cy="1243363"/>
          </a:xfrm>
        </p:grpSpPr>
        <p:sp>
          <p:nvSpPr>
            <p:cNvPr id="32" name="Shape 1342"/>
            <p:cNvSpPr/>
            <p:nvPr/>
          </p:nvSpPr>
          <p:spPr>
            <a:xfrm>
              <a:off x="0" y="0"/>
              <a:ext cx="1243364" cy="1243364"/>
            </a:xfrm>
            <a:prstGeom prst="rect">
              <a:avLst/>
            </a:prstGeom>
            <a:gradFill>
              <a:gsLst>
                <a:gs pos="0">
                  <a:schemeClr val="accent1">
                    <a:lumMod val="5000"/>
                    <a:lumOff val="95000"/>
                    <a:alpha val="0"/>
                  </a:schemeClr>
                </a:gs>
                <a:gs pos="78000">
                  <a:srgbClr val="DC0064"/>
                </a:gs>
              </a:gsLst>
              <a:lin ang="13500000" scaled="0"/>
            </a:gradFill>
            <a:ln w="12700" cap="flat">
              <a:noFill/>
              <a:miter lim="400000"/>
            </a:ln>
            <a:effectLst/>
          </p:spPr>
          <p:txBody>
            <a:bodyPr wrap="square" lIns="67733" tIns="67733" rIns="67733" bIns="67733" numCol="1" anchor="ctr">
              <a:noAutofit/>
            </a:bodyPr>
            <a:lstStyle/>
            <a:p>
              <a:pPr lvl="0">
                <a:defRPr sz="3200">
                  <a:solidFill>
                    <a:srgbClr val="FFFFFF"/>
                  </a:solidFill>
                  <a:latin typeface="+mn-lt"/>
                  <a:ea typeface="+mn-ea"/>
                  <a:cs typeface="+mn-cs"/>
                  <a:sym typeface="Helvetica Light"/>
                </a:defRPr>
              </a:pPr>
              <a:endParaRPr sz="4265">
                <a:latin typeface="微软雅黑" panose="020B0503020204020204" charset="-122"/>
                <a:ea typeface="微软雅黑" panose="020B0503020204020204" charset="-122"/>
              </a:endParaRPr>
            </a:p>
          </p:txBody>
        </p:sp>
        <p:sp>
          <p:nvSpPr>
            <p:cNvPr id="33" name="Shape 1343"/>
            <p:cNvSpPr/>
            <p:nvPr/>
          </p:nvSpPr>
          <p:spPr>
            <a:xfrm>
              <a:off x="431257" y="349682"/>
              <a:ext cx="378644" cy="540919"/>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solidFill>
              <a:srgbClr val="FFFFFF"/>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4265">
                <a:latin typeface="微软雅黑" panose="020B0503020204020204" charset="-122"/>
                <a:ea typeface="微软雅黑" panose="020B0503020204020204" charset="-122"/>
              </a:endParaRPr>
            </a:p>
          </p:txBody>
        </p:sp>
      </p:grpSp>
      <p:grpSp>
        <p:nvGrpSpPr>
          <p:cNvPr id="34" name="Group 1347"/>
          <p:cNvGrpSpPr/>
          <p:nvPr/>
        </p:nvGrpSpPr>
        <p:grpSpPr>
          <a:xfrm>
            <a:off x="6257558" y="3483719"/>
            <a:ext cx="530927" cy="530927"/>
            <a:chOff x="0" y="0"/>
            <a:chExt cx="1243363" cy="1243363"/>
          </a:xfrm>
        </p:grpSpPr>
        <p:sp>
          <p:nvSpPr>
            <p:cNvPr id="35" name="Shape 1345"/>
            <p:cNvSpPr/>
            <p:nvPr/>
          </p:nvSpPr>
          <p:spPr>
            <a:xfrm>
              <a:off x="0" y="0"/>
              <a:ext cx="1243364" cy="1243364"/>
            </a:xfrm>
            <a:prstGeom prst="rect">
              <a:avLst/>
            </a:prstGeom>
            <a:gradFill>
              <a:gsLst>
                <a:gs pos="0">
                  <a:schemeClr val="accent1">
                    <a:lumMod val="5000"/>
                    <a:lumOff val="95000"/>
                    <a:alpha val="0"/>
                  </a:schemeClr>
                </a:gs>
                <a:gs pos="78000">
                  <a:srgbClr val="DC0064"/>
                </a:gs>
              </a:gsLst>
              <a:lin ang="13500000" scaled="0"/>
            </a:gradFill>
            <a:ln w="12700" cap="flat">
              <a:noFill/>
              <a:miter lim="400000"/>
            </a:ln>
            <a:effectLst/>
          </p:spPr>
          <p:txBody>
            <a:bodyPr wrap="square" lIns="67733" tIns="67733" rIns="67733" bIns="67733" numCol="1" anchor="ctr">
              <a:noAutofit/>
            </a:bodyPr>
            <a:lstStyle/>
            <a:p>
              <a:pPr lvl="0">
                <a:defRPr sz="3200">
                  <a:solidFill>
                    <a:srgbClr val="FFFFFF"/>
                  </a:solidFill>
                  <a:latin typeface="+mn-lt"/>
                  <a:ea typeface="+mn-ea"/>
                  <a:cs typeface="+mn-cs"/>
                  <a:sym typeface="Helvetica Light"/>
                </a:defRPr>
              </a:pPr>
              <a:endParaRPr sz="4265">
                <a:latin typeface="微软雅黑" panose="020B0503020204020204" charset="-122"/>
                <a:ea typeface="微软雅黑" panose="020B0503020204020204" charset="-122"/>
              </a:endParaRPr>
            </a:p>
          </p:txBody>
        </p:sp>
        <p:sp>
          <p:nvSpPr>
            <p:cNvPr id="36" name="Shape 1346"/>
            <p:cNvSpPr/>
            <p:nvPr/>
          </p:nvSpPr>
          <p:spPr>
            <a:xfrm>
              <a:off x="351222" y="372464"/>
              <a:ext cx="540919" cy="540920"/>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4265">
                <a:latin typeface="微软雅黑" panose="020B0503020204020204" charset="-122"/>
                <a:ea typeface="微软雅黑" panose="020B0503020204020204" charset="-122"/>
              </a:endParaRPr>
            </a:p>
          </p:txBody>
        </p:sp>
      </p:grpSp>
      <p:grpSp>
        <p:nvGrpSpPr>
          <p:cNvPr id="37" name="Group 1350"/>
          <p:cNvGrpSpPr/>
          <p:nvPr/>
        </p:nvGrpSpPr>
        <p:grpSpPr>
          <a:xfrm>
            <a:off x="4153657" y="3483719"/>
            <a:ext cx="530927" cy="530927"/>
            <a:chOff x="0" y="0"/>
            <a:chExt cx="1243363" cy="1243363"/>
          </a:xfrm>
        </p:grpSpPr>
        <p:sp>
          <p:nvSpPr>
            <p:cNvPr id="38" name="Shape 1348"/>
            <p:cNvSpPr/>
            <p:nvPr/>
          </p:nvSpPr>
          <p:spPr>
            <a:xfrm>
              <a:off x="0" y="0"/>
              <a:ext cx="1243364" cy="1243364"/>
            </a:xfrm>
            <a:prstGeom prst="rect">
              <a:avLst/>
            </a:prstGeom>
            <a:gradFill>
              <a:gsLst>
                <a:gs pos="0">
                  <a:schemeClr val="accent1">
                    <a:lumMod val="5000"/>
                    <a:lumOff val="95000"/>
                    <a:alpha val="0"/>
                  </a:schemeClr>
                </a:gs>
                <a:gs pos="78000">
                  <a:srgbClr val="DC0064"/>
                </a:gs>
              </a:gsLst>
              <a:lin ang="13500000" scaled="0"/>
            </a:gradFill>
            <a:ln w="12700" cap="flat">
              <a:noFill/>
              <a:miter lim="400000"/>
            </a:ln>
            <a:effectLst/>
          </p:spPr>
          <p:txBody>
            <a:bodyPr wrap="square" lIns="67733" tIns="67733" rIns="67733" bIns="67733" numCol="1" anchor="ctr">
              <a:noAutofit/>
            </a:bodyPr>
            <a:lstStyle/>
            <a:p>
              <a:pPr lvl="0">
                <a:defRPr sz="3200">
                  <a:solidFill>
                    <a:srgbClr val="FFFFFF"/>
                  </a:solidFill>
                  <a:latin typeface="+mn-lt"/>
                  <a:ea typeface="+mn-ea"/>
                  <a:cs typeface="+mn-cs"/>
                  <a:sym typeface="Helvetica Light"/>
                </a:defRPr>
              </a:pPr>
              <a:endParaRPr sz="4265">
                <a:latin typeface="微软雅黑" panose="020B0503020204020204" charset="-122"/>
                <a:ea typeface="微软雅黑" panose="020B0503020204020204" charset="-122"/>
              </a:endParaRPr>
            </a:p>
          </p:txBody>
        </p:sp>
        <p:sp>
          <p:nvSpPr>
            <p:cNvPr id="39" name="Shape 1349"/>
            <p:cNvSpPr/>
            <p:nvPr/>
          </p:nvSpPr>
          <p:spPr>
            <a:xfrm>
              <a:off x="351222" y="393269"/>
              <a:ext cx="540919" cy="499310"/>
            </a:xfrm>
            <a:custGeom>
              <a:avLst/>
              <a:gdLst/>
              <a:ahLst/>
              <a:cxnLst>
                <a:cxn ang="0">
                  <a:pos x="wd2" y="hd2"/>
                </a:cxn>
                <a:cxn ang="5400000">
                  <a:pos x="wd2" y="hd2"/>
                </a:cxn>
                <a:cxn ang="10800000">
                  <a:pos x="wd2" y="hd2"/>
                </a:cxn>
                <a:cxn ang="16200000">
                  <a:pos x="wd2" y="hd2"/>
                </a:cxn>
              </a:cxnLst>
              <a:rect l="0" t="0" r="r" b="b"/>
              <a:pathLst>
                <a:path w="21600" h="21600" extrusionOk="0">
                  <a:moveTo>
                    <a:pt x="19692" y="12333"/>
                  </a:moveTo>
                  <a:cubicBezTo>
                    <a:pt x="19528" y="12511"/>
                    <a:pt x="19333" y="12600"/>
                    <a:pt x="19107" y="12600"/>
                  </a:cubicBezTo>
                  <a:cubicBezTo>
                    <a:pt x="18882" y="12600"/>
                    <a:pt x="18688" y="12511"/>
                    <a:pt x="18524" y="12333"/>
                  </a:cubicBezTo>
                  <a:cubicBezTo>
                    <a:pt x="18360" y="12155"/>
                    <a:pt x="18277" y="11944"/>
                    <a:pt x="18277" y="11700"/>
                  </a:cubicBezTo>
                  <a:cubicBezTo>
                    <a:pt x="18277" y="11456"/>
                    <a:pt x="18360" y="11245"/>
                    <a:pt x="18524" y="11067"/>
                  </a:cubicBezTo>
                  <a:cubicBezTo>
                    <a:pt x="18688" y="10889"/>
                    <a:pt x="18882" y="10800"/>
                    <a:pt x="19107" y="10800"/>
                  </a:cubicBezTo>
                  <a:cubicBezTo>
                    <a:pt x="19333" y="10800"/>
                    <a:pt x="19528" y="10889"/>
                    <a:pt x="19692" y="11067"/>
                  </a:cubicBezTo>
                  <a:cubicBezTo>
                    <a:pt x="19857" y="11245"/>
                    <a:pt x="19938" y="11456"/>
                    <a:pt x="19938" y="11700"/>
                  </a:cubicBezTo>
                  <a:cubicBezTo>
                    <a:pt x="19938" y="11944"/>
                    <a:pt x="19857" y="12155"/>
                    <a:pt x="19692" y="12333"/>
                  </a:cubicBezTo>
                  <a:cubicBezTo>
                    <a:pt x="19692" y="12333"/>
                    <a:pt x="19692" y="12333"/>
                    <a:pt x="19692" y="12333"/>
                  </a:cubicBezTo>
                  <a:close/>
                  <a:moveTo>
                    <a:pt x="16616" y="10800"/>
                  </a:moveTo>
                  <a:lnTo>
                    <a:pt x="4984" y="10800"/>
                  </a:lnTo>
                  <a:lnTo>
                    <a:pt x="4984" y="1800"/>
                  </a:lnTo>
                  <a:lnTo>
                    <a:pt x="13292" y="1800"/>
                  </a:lnTo>
                  <a:lnTo>
                    <a:pt x="13292" y="4050"/>
                  </a:lnTo>
                  <a:cubicBezTo>
                    <a:pt x="13292" y="4425"/>
                    <a:pt x="13414" y="4744"/>
                    <a:pt x="13655" y="5006"/>
                  </a:cubicBezTo>
                  <a:cubicBezTo>
                    <a:pt x="13898" y="5269"/>
                    <a:pt x="14192" y="5400"/>
                    <a:pt x="14538" y="5400"/>
                  </a:cubicBezTo>
                  <a:lnTo>
                    <a:pt x="16616" y="5400"/>
                  </a:lnTo>
                  <a:cubicBezTo>
                    <a:pt x="16616" y="5400"/>
                    <a:pt x="16616" y="10800"/>
                    <a:pt x="16616" y="10800"/>
                  </a:cubicBezTo>
                  <a:close/>
                  <a:moveTo>
                    <a:pt x="16616" y="19800"/>
                  </a:moveTo>
                  <a:lnTo>
                    <a:pt x="4984" y="19800"/>
                  </a:lnTo>
                  <a:lnTo>
                    <a:pt x="4984" y="16200"/>
                  </a:lnTo>
                  <a:lnTo>
                    <a:pt x="16616" y="16200"/>
                  </a:lnTo>
                  <a:cubicBezTo>
                    <a:pt x="16616" y="16200"/>
                    <a:pt x="16616" y="19800"/>
                    <a:pt x="16616" y="19800"/>
                  </a:cubicBezTo>
                  <a:close/>
                  <a:moveTo>
                    <a:pt x="20867" y="9795"/>
                  </a:moveTo>
                  <a:cubicBezTo>
                    <a:pt x="20378" y="9265"/>
                    <a:pt x="19791" y="9000"/>
                    <a:pt x="19107" y="9000"/>
                  </a:cubicBezTo>
                  <a:lnTo>
                    <a:pt x="18277" y="9000"/>
                  </a:lnTo>
                  <a:lnTo>
                    <a:pt x="18277" y="5400"/>
                  </a:lnTo>
                  <a:cubicBezTo>
                    <a:pt x="18277" y="5025"/>
                    <a:pt x="18190" y="4613"/>
                    <a:pt x="18018" y="4163"/>
                  </a:cubicBezTo>
                  <a:cubicBezTo>
                    <a:pt x="17844" y="3712"/>
                    <a:pt x="17637" y="3356"/>
                    <a:pt x="17394" y="3094"/>
                  </a:cubicBezTo>
                  <a:lnTo>
                    <a:pt x="15421" y="957"/>
                  </a:lnTo>
                  <a:cubicBezTo>
                    <a:pt x="15179" y="694"/>
                    <a:pt x="14850" y="469"/>
                    <a:pt x="14435" y="281"/>
                  </a:cubicBezTo>
                  <a:cubicBezTo>
                    <a:pt x="14020" y="94"/>
                    <a:pt x="13638" y="0"/>
                    <a:pt x="13292" y="0"/>
                  </a:cubicBezTo>
                  <a:lnTo>
                    <a:pt x="4569" y="0"/>
                  </a:lnTo>
                  <a:cubicBezTo>
                    <a:pt x="4223" y="0"/>
                    <a:pt x="3929" y="132"/>
                    <a:pt x="3687" y="394"/>
                  </a:cubicBezTo>
                  <a:cubicBezTo>
                    <a:pt x="3444" y="656"/>
                    <a:pt x="3323" y="975"/>
                    <a:pt x="3323" y="1350"/>
                  </a:cubicBezTo>
                  <a:lnTo>
                    <a:pt x="3323" y="9000"/>
                  </a:lnTo>
                  <a:lnTo>
                    <a:pt x="2493" y="9000"/>
                  </a:lnTo>
                  <a:cubicBezTo>
                    <a:pt x="1809" y="9000"/>
                    <a:pt x="1222" y="9265"/>
                    <a:pt x="734" y="9795"/>
                  </a:cubicBezTo>
                  <a:cubicBezTo>
                    <a:pt x="244" y="10324"/>
                    <a:pt x="0" y="10960"/>
                    <a:pt x="0" y="11700"/>
                  </a:cubicBezTo>
                  <a:lnTo>
                    <a:pt x="0" y="17550"/>
                  </a:lnTo>
                  <a:cubicBezTo>
                    <a:pt x="0" y="17673"/>
                    <a:pt x="41" y="17777"/>
                    <a:pt x="124" y="17866"/>
                  </a:cubicBezTo>
                  <a:cubicBezTo>
                    <a:pt x="205" y="17956"/>
                    <a:pt x="303" y="18000"/>
                    <a:pt x="415" y="18000"/>
                  </a:cubicBezTo>
                  <a:lnTo>
                    <a:pt x="3323" y="18000"/>
                  </a:lnTo>
                  <a:lnTo>
                    <a:pt x="3323" y="20250"/>
                  </a:lnTo>
                  <a:cubicBezTo>
                    <a:pt x="3323" y="20625"/>
                    <a:pt x="3444" y="20944"/>
                    <a:pt x="3687" y="21206"/>
                  </a:cubicBezTo>
                  <a:cubicBezTo>
                    <a:pt x="3929" y="21468"/>
                    <a:pt x="4223" y="21600"/>
                    <a:pt x="4569" y="21600"/>
                  </a:cubicBezTo>
                  <a:lnTo>
                    <a:pt x="17031" y="21600"/>
                  </a:lnTo>
                  <a:cubicBezTo>
                    <a:pt x="17377" y="21600"/>
                    <a:pt x="17671" y="21468"/>
                    <a:pt x="17913" y="21206"/>
                  </a:cubicBezTo>
                  <a:cubicBezTo>
                    <a:pt x="18156" y="20943"/>
                    <a:pt x="18277" y="20625"/>
                    <a:pt x="18277" y="20250"/>
                  </a:cubicBezTo>
                  <a:lnTo>
                    <a:pt x="18277" y="18000"/>
                  </a:lnTo>
                  <a:lnTo>
                    <a:pt x="21185" y="18000"/>
                  </a:lnTo>
                  <a:cubicBezTo>
                    <a:pt x="21297" y="18000"/>
                    <a:pt x="21395" y="17956"/>
                    <a:pt x="21476" y="17866"/>
                  </a:cubicBezTo>
                  <a:cubicBezTo>
                    <a:pt x="21559" y="17777"/>
                    <a:pt x="21600" y="17673"/>
                    <a:pt x="21600" y="17550"/>
                  </a:cubicBezTo>
                  <a:lnTo>
                    <a:pt x="21600" y="11700"/>
                  </a:lnTo>
                  <a:cubicBezTo>
                    <a:pt x="21600" y="10960"/>
                    <a:pt x="21356" y="10324"/>
                    <a:pt x="20867" y="9795"/>
                  </a:cubicBezTo>
                  <a:cubicBezTo>
                    <a:pt x="20867" y="9795"/>
                    <a:pt x="20867" y="9795"/>
                    <a:pt x="20867" y="9795"/>
                  </a:cubicBezTo>
                  <a:close/>
                </a:path>
              </a:pathLst>
            </a:custGeom>
            <a:solidFill>
              <a:srgbClr val="FFFFFF"/>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4265">
                <a:latin typeface="微软雅黑" panose="020B0503020204020204" charset="-122"/>
                <a:ea typeface="微软雅黑" panose="020B0503020204020204" charset="-122"/>
              </a:endParaRPr>
            </a:p>
          </p:txBody>
        </p:sp>
      </p:grpSp>
      <p:grpSp>
        <p:nvGrpSpPr>
          <p:cNvPr id="40" name="Group 1356"/>
          <p:cNvGrpSpPr/>
          <p:nvPr/>
        </p:nvGrpSpPr>
        <p:grpSpPr>
          <a:xfrm>
            <a:off x="2049756" y="3483719"/>
            <a:ext cx="530927" cy="530927"/>
            <a:chOff x="0" y="0"/>
            <a:chExt cx="1243363" cy="1243363"/>
          </a:xfrm>
        </p:grpSpPr>
        <p:sp>
          <p:nvSpPr>
            <p:cNvPr id="41" name="Shape 1351"/>
            <p:cNvSpPr/>
            <p:nvPr/>
          </p:nvSpPr>
          <p:spPr>
            <a:xfrm>
              <a:off x="0" y="0"/>
              <a:ext cx="1243364" cy="1243364"/>
            </a:xfrm>
            <a:prstGeom prst="rect">
              <a:avLst/>
            </a:prstGeom>
            <a:gradFill>
              <a:gsLst>
                <a:gs pos="0">
                  <a:schemeClr val="accent1">
                    <a:lumMod val="5000"/>
                    <a:lumOff val="95000"/>
                    <a:alpha val="0"/>
                  </a:schemeClr>
                </a:gs>
                <a:gs pos="78000">
                  <a:srgbClr val="DC0064"/>
                </a:gs>
              </a:gsLst>
              <a:lin ang="13500000" scaled="0"/>
            </a:gradFill>
            <a:ln w="12700" cap="flat">
              <a:noFill/>
              <a:miter lim="400000"/>
            </a:ln>
            <a:effectLst/>
          </p:spPr>
          <p:txBody>
            <a:bodyPr wrap="square" lIns="67733" tIns="67733" rIns="67733" bIns="67733" numCol="1" anchor="ctr">
              <a:noAutofit/>
            </a:bodyPr>
            <a:lstStyle/>
            <a:p>
              <a:pPr lvl="0">
                <a:defRPr sz="3200">
                  <a:solidFill>
                    <a:srgbClr val="FFFFFF"/>
                  </a:solidFill>
                  <a:latin typeface="+mn-lt"/>
                  <a:ea typeface="+mn-ea"/>
                  <a:cs typeface="+mn-cs"/>
                  <a:sym typeface="Helvetica Light"/>
                </a:defRPr>
              </a:pPr>
              <a:endParaRPr sz="4265">
                <a:latin typeface="微软雅黑" panose="020B0503020204020204" charset="-122"/>
                <a:ea typeface="微软雅黑" panose="020B0503020204020204" charset="-122"/>
              </a:endParaRPr>
            </a:p>
          </p:txBody>
        </p:sp>
        <p:grpSp>
          <p:nvGrpSpPr>
            <p:cNvPr id="42" name="Group 1355"/>
            <p:cNvGrpSpPr/>
            <p:nvPr/>
          </p:nvGrpSpPr>
          <p:grpSpPr>
            <a:xfrm>
              <a:off x="356142" y="391541"/>
              <a:ext cx="533285" cy="457201"/>
              <a:chOff x="0" y="0"/>
              <a:chExt cx="533283" cy="457200"/>
            </a:xfrm>
          </p:grpSpPr>
          <p:sp>
            <p:nvSpPr>
              <p:cNvPr id="43" name="Shape 1352"/>
              <p:cNvSpPr/>
              <p:nvPr/>
            </p:nvSpPr>
            <p:spPr>
              <a:xfrm>
                <a:off x="0" y="76178"/>
                <a:ext cx="85718" cy="381010"/>
              </a:xfrm>
              <a:custGeom>
                <a:avLst/>
                <a:gdLst/>
                <a:ahLst/>
                <a:cxnLst>
                  <a:cxn ang="0">
                    <a:pos x="wd2" y="hd2"/>
                  </a:cxn>
                  <a:cxn ang="5400000">
                    <a:pos x="wd2" y="hd2"/>
                  </a:cxn>
                  <a:cxn ang="10800000">
                    <a:pos x="wd2" y="hd2"/>
                  </a:cxn>
                  <a:cxn ang="16200000">
                    <a:pos x="wd2" y="hd2"/>
                  </a:cxn>
                </a:cxnLst>
                <a:rect l="0" t="0" r="r" b="b"/>
                <a:pathLst>
                  <a:path w="21600" h="21600" extrusionOk="0">
                    <a:moveTo>
                      <a:pt x="4949" y="1114"/>
                    </a:moveTo>
                    <a:cubicBezTo>
                      <a:pt x="1650" y="1857"/>
                      <a:pt x="0" y="2746"/>
                      <a:pt x="0" y="3780"/>
                    </a:cubicBezTo>
                    <a:lnTo>
                      <a:pt x="0" y="17820"/>
                    </a:lnTo>
                    <a:cubicBezTo>
                      <a:pt x="0" y="18855"/>
                      <a:pt x="1650" y="19744"/>
                      <a:pt x="4949" y="20487"/>
                    </a:cubicBezTo>
                    <a:cubicBezTo>
                      <a:pt x="8249" y="21229"/>
                      <a:pt x="12200" y="21600"/>
                      <a:pt x="16803" y="21600"/>
                    </a:cubicBezTo>
                    <a:lnTo>
                      <a:pt x="21600" y="21600"/>
                    </a:lnTo>
                    <a:lnTo>
                      <a:pt x="21600" y="0"/>
                    </a:lnTo>
                    <a:lnTo>
                      <a:pt x="16803" y="0"/>
                    </a:lnTo>
                    <a:cubicBezTo>
                      <a:pt x="12200" y="0"/>
                      <a:pt x="8249" y="372"/>
                      <a:pt x="4949" y="1114"/>
                    </a:cubicBezTo>
                    <a:cubicBezTo>
                      <a:pt x="4949" y="1114"/>
                      <a:pt x="4949" y="1114"/>
                      <a:pt x="4949" y="1114"/>
                    </a:cubicBezTo>
                    <a:close/>
                  </a:path>
                </a:pathLst>
              </a:custGeom>
              <a:solidFill>
                <a:srgbClr val="FFFFFF"/>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4265">
                  <a:latin typeface="微软雅黑" panose="020B0503020204020204" charset="-122"/>
                  <a:ea typeface="微软雅黑" panose="020B0503020204020204" charset="-122"/>
                </a:endParaRPr>
              </a:p>
            </p:txBody>
          </p:sp>
          <p:sp>
            <p:nvSpPr>
              <p:cNvPr id="45" name="Shape 1353"/>
              <p:cNvSpPr/>
              <p:nvPr/>
            </p:nvSpPr>
            <p:spPr>
              <a:xfrm>
                <a:off x="113393" y="0"/>
                <a:ext cx="304819" cy="457200"/>
              </a:xfrm>
              <a:custGeom>
                <a:avLst/>
                <a:gdLst/>
                <a:ahLst/>
                <a:cxnLst>
                  <a:cxn ang="0">
                    <a:pos x="wd2" y="hd2"/>
                  </a:cxn>
                  <a:cxn ang="5400000">
                    <a:pos x="wd2" y="hd2"/>
                  </a:cxn>
                  <a:cxn ang="10800000">
                    <a:pos x="wd2" y="hd2"/>
                  </a:cxn>
                  <a:cxn ang="16200000">
                    <a:pos x="wd2" y="hd2"/>
                  </a:cxn>
                </a:cxnLst>
                <a:rect l="0" t="0" r="r" b="b"/>
                <a:pathLst>
                  <a:path w="21600" h="21600" extrusionOk="0">
                    <a:moveTo>
                      <a:pt x="16200" y="3600"/>
                    </a:moveTo>
                    <a:lnTo>
                      <a:pt x="5400" y="3600"/>
                    </a:lnTo>
                    <a:lnTo>
                      <a:pt x="5400" y="1800"/>
                    </a:lnTo>
                    <a:lnTo>
                      <a:pt x="16200" y="1800"/>
                    </a:lnTo>
                    <a:cubicBezTo>
                      <a:pt x="16200" y="1800"/>
                      <a:pt x="16200" y="3600"/>
                      <a:pt x="16200" y="3600"/>
                    </a:cubicBezTo>
                    <a:close/>
                    <a:moveTo>
                      <a:pt x="18900" y="1350"/>
                    </a:moveTo>
                    <a:cubicBezTo>
                      <a:pt x="18900" y="975"/>
                      <a:pt x="18703" y="657"/>
                      <a:pt x="18308" y="394"/>
                    </a:cubicBezTo>
                    <a:cubicBezTo>
                      <a:pt x="17915" y="131"/>
                      <a:pt x="17437" y="0"/>
                      <a:pt x="16875" y="0"/>
                    </a:cubicBezTo>
                    <a:lnTo>
                      <a:pt x="4725" y="0"/>
                    </a:lnTo>
                    <a:cubicBezTo>
                      <a:pt x="4163" y="0"/>
                      <a:pt x="3685" y="131"/>
                      <a:pt x="3291" y="394"/>
                    </a:cubicBezTo>
                    <a:cubicBezTo>
                      <a:pt x="2897" y="656"/>
                      <a:pt x="2700" y="975"/>
                      <a:pt x="2700" y="1350"/>
                    </a:cubicBezTo>
                    <a:lnTo>
                      <a:pt x="2700" y="3600"/>
                    </a:lnTo>
                    <a:lnTo>
                      <a:pt x="0" y="3600"/>
                    </a:lnTo>
                    <a:lnTo>
                      <a:pt x="0" y="21600"/>
                    </a:lnTo>
                    <a:lnTo>
                      <a:pt x="21600" y="21600"/>
                    </a:lnTo>
                    <a:lnTo>
                      <a:pt x="21600" y="3600"/>
                    </a:lnTo>
                    <a:lnTo>
                      <a:pt x="18900" y="3600"/>
                    </a:lnTo>
                    <a:cubicBezTo>
                      <a:pt x="18900" y="3600"/>
                      <a:pt x="18900" y="1350"/>
                      <a:pt x="18900" y="1350"/>
                    </a:cubicBezTo>
                    <a:close/>
                  </a:path>
                </a:pathLst>
              </a:custGeom>
              <a:solidFill>
                <a:srgbClr val="FFFFFF"/>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4265">
                  <a:latin typeface="微软雅黑" panose="020B0503020204020204" charset="-122"/>
                  <a:ea typeface="微软雅黑" panose="020B0503020204020204" charset="-122"/>
                </a:endParaRPr>
              </a:p>
            </p:txBody>
          </p:sp>
          <p:sp>
            <p:nvSpPr>
              <p:cNvPr id="48" name="Shape 1354"/>
              <p:cNvSpPr/>
              <p:nvPr/>
            </p:nvSpPr>
            <p:spPr>
              <a:xfrm>
                <a:off x="447548" y="76178"/>
                <a:ext cx="85736" cy="381010"/>
              </a:xfrm>
              <a:custGeom>
                <a:avLst/>
                <a:gdLst/>
                <a:ahLst/>
                <a:cxnLst>
                  <a:cxn ang="0">
                    <a:pos x="wd2" y="hd2"/>
                  </a:cxn>
                  <a:cxn ang="5400000">
                    <a:pos x="wd2" y="hd2"/>
                  </a:cxn>
                  <a:cxn ang="10800000">
                    <a:pos x="wd2" y="hd2"/>
                  </a:cxn>
                  <a:cxn ang="16200000">
                    <a:pos x="wd2" y="hd2"/>
                  </a:cxn>
                </a:cxnLst>
                <a:rect l="0" t="0" r="r" b="b"/>
                <a:pathLst>
                  <a:path w="21600" h="21600" extrusionOk="0">
                    <a:moveTo>
                      <a:pt x="16652" y="1114"/>
                    </a:moveTo>
                    <a:cubicBezTo>
                      <a:pt x="13348" y="372"/>
                      <a:pt x="9402" y="0"/>
                      <a:pt x="4800" y="0"/>
                    </a:cubicBezTo>
                    <a:lnTo>
                      <a:pt x="0" y="0"/>
                    </a:lnTo>
                    <a:lnTo>
                      <a:pt x="0" y="21600"/>
                    </a:lnTo>
                    <a:lnTo>
                      <a:pt x="4800" y="21600"/>
                    </a:lnTo>
                    <a:cubicBezTo>
                      <a:pt x="9402" y="21600"/>
                      <a:pt x="13348" y="21229"/>
                      <a:pt x="16652" y="20487"/>
                    </a:cubicBezTo>
                    <a:cubicBezTo>
                      <a:pt x="19951" y="19744"/>
                      <a:pt x="21600" y="18855"/>
                      <a:pt x="21600" y="17820"/>
                    </a:cubicBezTo>
                    <a:lnTo>
                      <a:pt x="21600" y="3780"/>
                    </a:lnTo>
                    <a:cubicBezTo>
                      <a:pt x="21600" y="2746"/>
                      <a:pt x="19951" y="1857"/>
                      <a:pt x="16652" y="1114"/>
                    </a:cubicBezTo>
                    <a:cubicBezTo>
                      <a:pt x="16652" y="1114"/>
                      <a:pt x="16652" y="1114"/>
                      <a:pt x="16652" y="1114"/>
                    </a:cubicBezTo>
                    <a:close/>
                  </a:path>
                </a:pathLst>
              </a:custGeom>
              <a:solidFill>
                <a:srgbClr val="FFFFFF"/>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4265">
                  <a:latin typeface="微软雅黑" panose="020B0503020204020204" charset="-122"/>
                  <a:ea typeface="微软雅黑" panose="020B0503020204020204" charset="-122"/>
                </a:endParaRPr>
              </a:p>
            </p:txBody>
          </p:sp>
        </p:grpSp>
      </p:grpSp>
      <p:sp>
        <p:nvSpPr>
          <p:cNvPr id="50" name="TextBox 44"/>
          <p:cNvSpPr txBox="1"/>
          <p:nvPr/>
        </p:nvSpPr>
        <p:spPr>
          <a:xfrm>
            <a:off x="2049756" y="2158087"/>
            <a:ext cx="1831340" cy="977900"/>
          </a:xfrm>
          <a:prstGeom prst="rect">
            <a:avLst/>
          </a:prstGeom>
          <a:noFill/>
        </p:spPr>
        <p:txBody>
          <a:bodyPr wrap="square" lIns="0" tIns="0" rIns="0" bIns="0" rtlCol="0">
            <a:spAutoFit/>
          </a:bodyPr>
          <a:lstStyle/>
          <a:p>
            <a:pPr algn="just">
              <a:lnSpc>
                <a:spcPct val="120000"/>
              </a:lnSpc>
            </a:pPr>
            <a:r>
              <a:rPr lang="zh-CN" altLang="en-US" sz="1335" dirty="0" smtClean="0">
                <a:solidFill>
                  <a:schemeClr val="tx1">
                    <a:lumMod val="75000"/>
                    <a:lumOff val="25000"/>
                  </a:schemeClr>
                </a:solidFill>
                <a:latin typeface="微软雅黑" panose="020B0503020204020204" charset="-122"/>
                <a:ea typeface="微软雅黑" panose="020B0503020204020204" charset="-122"/>
              </a:rPr>
              <a:t>点击</a:t>
            </a:r>
            <a:r>
              <a:rPr lang="zh-CN" altLang="en-US" sz="1335" dirty="0">
                <a:solidFill>
                  <a:schemeClr val="tx1">
                    <a:lumMod val="75000"/>
                    <a:lumOff val="25000"/>
                  </a:schemeClr>
                </a:solidFill>
                <a:latin typeface="微软雅黑" panose="020B0503020204020204" charset="-122"/>
                <a:ea typeface="微软雅黑" panose="020B0503020204020204" charset="-122"/>
              </a:rPr>
              <a:t>输入本栏的具体文字，简明扼要的说明分项内容</a:t>
            </a:r>
            <a:r>
              <a:rPr lang="zh-CN" altLang="en-US" sz="1335" dirty="0" smtClean="0">
                <a:solidFill>
                  <a:schemeClr val="tx1">
                    <a:lumMod val="75000"/>
                    <a:lumOff val="25000"/>
                  </a:schemeClr>
                </a:solidFill>
                <a:latin typeface="微软雅黑" panose="020B0503020204020204" charset="-122"/>
                <a:ea typeface="微软雅黑" panose="020B0503020204020204" charset="-122"/>
              </a:rPr>
              <a:t>，请</a:t>
            </a:r>
            <a:r>
              <a:rPr lang="zh-CN" altLang="en-US" sz="1335" dirty="0">
                <a:solidFill>
                  <a:schemeClr val="tx1">
                    <a:lumMod val="75000"/>
                    <a:lumOff val="25000"/>
                  </a:schemeClr>
                </a:solidFill>
                <a:latin typeface="微软雅黑" panose="020B0503020204020204" charset="-122"/>
                <a:ea typeface="微软雅黑" panose="020B0503020204020204" charset="-122"/>
              </a:rPr>
              <a:t>根据您的具体内容酌情修改。</a:t>
            </a:r>
            <a:endParaRPr lang="en-US" altLang="zh-CN" sz="1335" dirty="0">
              <a:solidFill>
                <a:schemeClr val="tx1">
                  <a:lumMod val="75000"/>
                  <a:lumOff val="25000"/>
                </a:schemeClr>
              </a:solidFill>
              <a:latin typeface="微软雅黑" panose="020B0503020204020204" charset="-122"/>
              <a:ea typeface="微软雅黑" panose="020B0503020204020204" charset="-122"/>
            </a:endParaRPr>
          </a:p>
        </p:txBody>
      </p:sp>
      <p:sp>
        <p:nvSpPr>
          <p:cNvPr id="60" name="Text Placeholder 4"/>
          <p:cNvSpPr txBox="1"/>
          <p:nvPr/>
        </p:nvSpPr>
        <p:spPr>
          <a:xfrm>
            <a:off x="1938074" y="1873888"/>
            <a:ext cx="1639319" cy="267765"/>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335" b="1" dirty="0">
                <a:solidFill>
                  <a:schemeClr val="tx1">
                    <a:lumMod val="75000"/>
                    <a:lumOff val="25000"/>
                  </a:schemeClr>
                </a:solidFill>
                <a:latin typeface="微软雅黑" panose="020B0503020204020204" charset="-122"/>
                <a:ea typeface="微软雅黑" panose="020B0503020204020204" charset="-122"/>
              </a:rPr>
              <a:t>点击输入标题内容</a:t>
            </a:r>
            <a:endParaRPr lang="en-GB" altLang="zh-CN" sz="1335" b="1" dirty="0">
              <a:solidFill>
                <a:schemeClr val="tx1">
                  <a:lumMod val="75000"/>
                  <a:lumOff val="25000"/>
                </a:schemeClr>
              </a:solidFill>
              <a:latin typeface="微软雅黑" panose="020B0503020204020204" charset="-122"/>
              <a:ea typeface="微软雅黑" panose="020B0503020204020204" charset="-122"/>
            </a:endParaRPr>
          </a:p>
        </p:txBody>
      </p:sp>
      <p:sp>
        <p:nvSpPr>
          <p:cNvPr id="61" name="TextBox 46"/>
          <p:cNvSpPr txBox="1"/>
          <p:nvPr/>
        </p:nvSpPr>
        <p:spPr>
          <a:xfrm>
            <a:off x="4153657" y="2158087"/>
            <a:ext cx="1831340" cy="977900"/>
          </a:xfrm>
          <a:prstGeom prst="rect">
            <a:avLst/>
          </a:prstGeom>
          <a:noFill/>
        </p:spPr>
        <p:txBody>
          <a:bodyPr wrap="square" lIns="0" tIns="0" rIns="0" bIns="0" rtlCol="0">
            <a:spAutoFit/>
          </a:bodyPr>
          <a:lstStyle/>
          <a:p>
            <a:pPr algn="just">
              <a:lnSpc>
                <a:spcPct val="120000"/>
              </a:lnSpc>
            </a:pPr>
            <a:r>
              <a:rPr lang="zh-CN" altLang="en-US" sz="1335" dirty="0" smtClean="0">
                <a:solidFill>
                  <a:schemeClr val="tx1">
                    <a:lumMod val="75000"/>
                    <a:lumOff val="25000"/>
                  </a:schemeClr>
                </a:solidFill>
                <a:latin typeface="微软雅黑" panose="020B0503020204020204" charset="-122"/>
                <a:ea typeface="微软雅黑" panose="020B0503020204020204" charset="-122"/>
              </a:rPr>
              <a:t>点击</a:t>
            </a:r>
            <a:r>
              <a:rPr lang="zh-CN" altLang="en-US" sz="1335" dirty="0">
                <a:solidFill>
                  <a:schemeClr val="tx1">
                    <a:lumMod val="75000"/>
                    <a:lumOff val="25000"/>
                  </a:schemeClr>
                </a:solidFill>
                <a:latin typeface="微软雅黑" panose="020B0503020204020204" charset="-122"/>
                <a:ea typeface="微软雅黑" panose="020B0503020204020204" charset="-122"/>
              </a:rPr>
              <a:t>输入本栏的具体文字，简明扼要的说明分项内容</a:t>
            </a:r>
            <a:r>
              <a:rPr lang="zh-CN" altLang="en-US" sz="1335" dirty="0" smtClean="0">
                <a:solidFill>
                  <a:schemeClr val="tx1">
                    <a:lumMod val="75000"/>
                    <a:lumOff val="25000"/>
                  </a:schemeClr>
                </a:solidFill>
                <a:latin typeface="微软雅黑" panose="020B0503020204020204" charset="-122"/>
                <a:ea typeface="微软雅黑" panose="020B0503020204020204" charset="-122"/>
              </a:rPr>
              <a:t>，请</a:t>
            </a:r>
            <a:r>
              <a:rPr lang="zh-CN" altLang="en-US" sz="1335" dirty="0">
                <a:solidFill>
                  <a:schemeClr val="tx1">
                    <a:lumMod val="75000"/>
                    <a:lumOff val="25000"/>
                  </a:schemeClr>
                </a:solidFill>
                <a:latin typeface="微软雅黑" panose="020B0503020204020204" charset="-122"/>
                <a:ea typeface="微软雅黑" panose="020B0503020204020204" charset="-122"/>
              </a:rPr>
              <a:t>根据您的具体内容酌情修改。</a:t>
            </a:r>
            <a:endParaRPr lang="en-US" altLang="zh-CN" sz="1335" dirty="0">
              <a:solidFill>
                <a:schemeClr val="tx1">
                  <a:lumMod val="75000"/>
                  <a:lumOff val="25000"/>
                </a:schemeClr>
              </a:solidFill>
              <a:latin typeface="微软雅黑" panose="020B0503020204020204" charset="-122"/>
              <a:ea typeface="微软雅黑" panose="020B0503020204020204" charset="-122"/>
            </a:endParaRPr>
          </a:p>
        </p:txBody>
      </p:sp>
      <p:sp>
        <p:nvSpPr>
          <p:cNvPr id="62" name="Text Placeholder 4"/>
          <p:cNvSpPr txBox="1"/>
          <p:nvPr/>
        </p:nvSpPr>
        <p:spPr>
          <a:xfrm>
            <a:off x="4041976" y="1873888"/>
            <a:ext cx="1718664" cy="267765"/>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335" b="1" dirty="0">
                <a:solidFill>
                  <a:schemeClr val="tx1">
                    <a:lumMod val="75000"/>
                    <a:lumOff val="25000"/>
                  </a:schemeClr>
                </a:solidFill>
                <a:latin typeface="微软雅黑" panose="020B0503020204020204" charset="-122"/>
                <a:ea typeface="微软雅黑" panose="020B0503020204020204" charset="-122"/>
              </a:rPr>
              <a:t>点击输入标题内容</a:t>
            </a:r>
            <a:endParaRPr lang="en-GB" altLang="zh-CN" sz="1335" b="1" dirty="0">
              <a:solidFill>
                <a:schemeClr val="tx1">
                  <a:lumMod val="75000"/>
                  <a:lumOff val="25000"/>
                </a:schemeClr>
              </a:solidFill>
              <a:latin typeface="微软雅黑" panose="020B0503020204020204" charset="-122"/>
              <a:ea typeface="微软雅黑" panose="020B0503020204020204" charset="-122"/>
            </a:endParaRPr>
          </a:p>
        </p:txBody>
      </p:sp>
      <p:sp>
        <p:nvSpPr>
          <p:cNvPr id="63" name="TextBox 48"/>
          <p:cNvSpPr txBox="1"/>
          <p:nvPr/>
        </p:nvSpPr>
        <p:spPr>
          <a:xfrm>
            <a:off x="6257560" y="2158087"/>
            <a:ext cx="1831340" cy="977900"/>
          </a:xfrm>
          <a:prstGeom prst="rect">
            <a:avLst/>
          </a:prstGeom>
          <a:noFill/>
        </p:spPr>
        <p:txBody>
          <a:bodyPr wrap="square" lIns="0" tIns="0" rIns="0" bIns="0" rtlCol="0">
            <a:spAutoFit/>
          </a:bodyPr>
          <a:lstStyle/>
          <a:p>
            <a:pPr algn="just">
              <a:lnSpc>
                <a:spcPct val="120000"/>
              </a:lnSpc>
            </a:pPr>
            <a:r>
              <a:rPr lang="zh-CN" altLang="en-US" sz="1335" dirty="0" smtClean="0">
                <a:solidFill>
                  <a:schemeClr val="tx1">
                    <a:lumMod val="75000"/>
                    <a:lumOff val="25000"/>
                  </a:schemeClr>
                </a:solidFill>
                <a:latin typeface="微软雅黑" panose="020B0503020204020204" charset="-122"/>
                <a:ea typeface="微软雅黑" panose="020B0503020204020204" charset="-122"/>
              </a:rPr>
              <a:t>点击</a:t>
            </a:r>
            <a:r>
              <a:rPr lang="zh-CN" altLang="en-US" sz="1335" dirty="0">
                <a:solidFill>
                  <a:schemeClr val="tx1">
                    <a:lumMod val="75000"/>
                    <a:lumOff val="25000"/>
                  </a:schemeClr>
                </a:solidFill>
                <a:latin typeface="微软雅黑" panose="020B0503020204020204" charset="-122"/>
                <a:ea typeface="微软雅黑" panose="020B0503020204020204" charset="-122"/>
              </a:rPr>
              <a:t>输入本栏的具体文字，简明扼要的说明分项内容</a:t>
            </a:r>
            <a:r>
              <a:rPr lang="zh-CN" altLang="en-US" sz="1335" dirty="0" smtClean="0">
                <a:solidFill>
                  <a:schemeClr val="tx1">
                    <a:lumMod val="75000"/>
                    <a:lumOff val="25000"/>
                  </a:schemeClr>
                </a:solidFill>
                <a:latin typeface="微软雅黑" panose="020B0503020204020204" charset="-122"/>
                <a:ea typeface="微软雅黑" panose="020B0503020204020204" charset="-122"/>
              </a:rPr>
              <a:t>，请</a:t>
            </a:r>
            <a:r>
              <a:rPr lang="zh-CN" altLang="en-US" sz="1335" dirty="0">
                <a:solidFill>
                  <a:schemeClr val="tx1">
                    <a:lumMod val="75000"/>
                    <a:lumOff val="25000"/>
                  </a:schemeClr>
                </a:solidFill>
                <a:latin typeface="微软雅黑" panose="020B0503020204020204" charset="-122"/>
                <a:ea typeface="微软雅黑" panose="020B0503020204020204" charset="-122"/>
              </a:rPr>
              <a:t>根据您的具体内容酌情修改。</a:t>
            </a:r>
            <a:endParaRPr lang="en-US" altLang="zh-CN" sz="1335" dirty="0">
              <a:solidFill>
                <a:schemeClr val="tx1">
                  <a:lumMod val="75000"/>
                  <a:lumOff val="25000"/>
                </a:schemeClr>
              </a:solidFill>
              <a:latin typeface="微软雅黑" panose="020B0503020204020204" charset="-122"/>
              <a:ea typeface="微软雅黑" panose="020B0503020204020204" charset="-122"/>
            </a:endParaRPr>
          </a:p>
        </p:txBody>
      </p:sp>
      <p:sp>
        <p:nvSpPr>
          <p:cNvPr id="64" name="Text Placeholder 4"/>
          <p:cNvSpPr txBox="1"/>
          <p:nvPr/>
        </p:nvSpPr>
        <p:spPr>
          <a:xfrm>
            <a:off x="6145877" y="1873888"/>
            <a:ext cx="1639319" cy="267765"/>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335" b="1" dirty="0">
                <a:solidFill>
                  <a:schemeClr val="tx1">
                    <a:lumMod val="75000"/>
                    <a:lumOff val="25000"/>
                  </a:schemeClr>
                </a:solidFill>
                <a:latin typeface="微软雅黑" panose="020B0503020204020204" charset="-122"/>
                <a:ea typeface="微软雅黑" panose="020B0503020204020204" charset="-122"/>
              </a:rPr>
              <a:t>点击输入标题内容</a:t>
            </a:r>
            <a:endParaRPr lang="en-GB" altLang="zh-CN" sz="1335" b="1" dirty="0">
              <a:solidFill>
                <a:schemeClr val="tx1">
                  <a:lumMod val="75000"/>
                  <a:lumOff val="25000"/>
                </a:schemeClr>
              </a:solidFill>
              <a:latin typeface="微软雅黑" panose="020B0503020204020204" charset="-122"/>
              <a:ea typeface="微软雅黑" panose="020B0503020204020204" charset="-122"/>
            </a:endParaRPr>
          </a:p>
        </p:txBody>
      </p:sp>
      <p:sp>
        <p:nvSpPr>
          <p:cNvPr id="65" name="TextBox 50"/>
          <p:cNvSpPr txBox="1"/>
          <p:nvPr/>
        </p:nvSpPr>
        <p:spPr>
          <a:xfrm>
            <a:off x="8361460" y="2158087"/>
            <a:ext cx="1831340" cy="977900"/>
          </a:xfrm>
          <a:prstGeom prst="rect">
            <a:avLst/>
          </a:prstGeom>
          <a:noFill/>
        </p:spPr>
        <p:txBody>
          <a:bodyPr wrap="square" lIns="0" tIns="0" rIns="0" bIns="0" rtlCol="0">
            <a:spAutoFit/>
          </a:bodyPr>
          <a:lstStyle/>
          <a:p>
            <a:pPr algn="just">
              <a:lnSpc>
                <a:spcPct val="120000"/>
              </a:lnSpc>
            </a:pPr>
            <a:r>
              <a:rPr lang="zh-CN" altLang="en-US" sz="1335" dirty="0" smtClean="0">
                <a:solidFill>
                  <a:schemeClr val="tx1">
                    <a:lumMod val="75000"/>
                    <a:lumOff val="25000"/>
                  </a:schemeClr>
                </a:solidFill>
                <a:latin typeface="微软雅黑" panose="020B0503020204020204" charset="-122"/>
                <a:ea typeface="微软雅黑" panose="020B0503020204020204" charset="-122"/>
              </a:rPr>
              <a:t>点击</a:t>
            </a:r>
            <a:r>
              <a:rPr lang="zh-CN" altLang="en-US" sz="1335" dirty="0">
                <a:solidFill>
                  <a:schemeClr val="tx1">
                    <a:lumMod val="75000"/>
                    <a:lumOff val="25000"/>
                  </a:schemeClr>
                </a:solidFill>
                <a:latin typeface="微软雅黑" panose="020B0503020204020204" charset="-122"/>
                <a:ea typeface="微软雅黑" panose="020B0503020204020204" charset="-122"/>
              </a:rPr>
              <a:t>输入本栏的具体文字，简明扼要的说明分项内容</a:t>
            </a:r>
            <a:r>
              <a:rPr lang="zh-CN" altLang="en-US" sz="1335" dirty="0" smtClean="0">
                <a:solidFill>
                  <a:schemeClr val="tx1">
                    <a:lumMod val="75000"/>
                    <a:lumOff val="25000"/>
                  </a:schemeClr>
                </a:solidFill>
                <a:latin typeface="微软雅黑" panose="020B0503020204020204" charset="-122"/>
                <a:ea typeface="微软雅黑" panose="020B0503020204020204" charset="-122"/>
              </a:rPr>
              <a:t>，请</a:t>
            </a:r>
            <a:r>
              <a:rPr lang="zh-CN" altLang="en-US" sz="1335" dirty="0">
                <a:solidFill>
                  <a:schemeClr val="tx1">
                    <a:lumMod val="75000"/>
                    <a:lumOff val="25000"/>
                  </a:schemeClr>
                </a:solidFill>
                <a:latin typeface="微软雅黑" panose="020B0503020204020204" charset="-122"/>
                <a:ea typeface="微软雅黑" panose="020B0503020204020204" charset="-122"/>
              </a:rPr>
              <a:t>根据您的具体内容酌情修改。</a:t>
            </a:r>
            <a:endParaRPr lang="en-US" altLang="zh-CN" sz="1335" dirty="0">
              <a:solidFill>
                <a:schemeClr val="tx1">
                  <a:lumMod val="75000"/>
                  <a:lumOff val="25000"/>
                </a:schemeClr>
              </a:solidFill>
              <a:latin typeface="微软雅黑" panose="020B0503020204020204" charset="-122"/>
              <a:ea typeface="微软雅黑" panose="020B0503020204020204" charset="-122"/>
            </a:endParaRPr>
          </a:p>
        </p:txBody>
      </p:sp>
      <p:sp>
        <p:nvSpPr>
          <p:cNvPr id="66" name="Text Placeholder 4"/>
          <p:cNvSpPr txBox="1"/>
          <p:nvPr/>
        </p:nvSpPr>
        <p:spPr>
          <a:xfrm>
            <a:off x="8249778" y="1873888"/>
            <a:ext cx="1639319" cy="267765"/>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335" b="1" dirty="0">
                <a:solidFill>
                  <a:schemeClr val="tx1">
                    <a:lumMod val="75000"/>
                    <a:lumOff val="25000"/>
                  </a:schemeClr>
                </a:solidFill>
                <a:latin typeface="微软雅黑" panose="020B0503020204020204" charset="-122"/>
                <a:ea typeface="微软雅黑" panose="020B0503020204020204" charset="-122"/>
              </a:rPr>
              <a:t>点击输入标题内容</a:t>
            </a:r>
            <a:endParaRPr lang="en-GB" altLang="zh-CN" sz="1335" b="1" dirty="0">
              <a:solidFill>
                <a:schemeClr val="tx1">
                  <a:lumMod val="75000"/>
                  <a:lumOff val="25000"/>
                </a:schemeClr>
              </a:solidFill>
              <a:latin typeface="微软雅黑" panose="020B0503020204020204" charset="-122"/>
              <a:ea typeface="微软雅黑" panose="020B0503020204020204" charset="-122"/>
            </a:endParaRPr>
          </a:p>
        </p:txBody>
      </p:sp>
      <p:sp>
        <p:nvSpPr>
          <p:cNvPr id="67" name="TextBox 52"/>
          <p:cNvSpPr txBox="1"/>
          <p:nvPr/>
        </p:nvSpPr>
        <p:spPr>
          <a:xfrm>
            <a:off x="2049756" y="4426878"/>
            <a:ext cx="1831340" cy="977900"/>
          </a:xfrm>
          <a:prstGeom prst="rect">
            <a:avLst/>
          </a:prstGeom>
          <a:noFill/>
        </p:spPr>
        <p:txBody>
          <a:bodyPr wrap="square" lIns="0" tIns="0" rIns="0" bIns="0" rtlCol="0">
            <a:spAutoFit/>
          </a:bodyPr>
          <a:lstStyle/>
          <a:p>
            <a:pPr algn="just">
              <a:lnSpc>
                <a:spcPct val="120000"/>
              </a:lnSpc>
            </a:pPr>
            <a:r>
              <a:rPr lang="zh-CN" altLang="en-US" sz="1335" dirty="0" smtClean="0">
                <a:solidFill>
                  <a:schemeClr val="tx1">
                    <a:lumMod val="75000"/>
                    <a:lumOff val="25000"/>
                  </a:schemeClr>
                </a:solidFill>
                <a:latin typeface="微软雅黑" panose="020B0503020204020204" charset="-122"/>
                <a:ea typeface="微软雅黑" panose="020B0503020204020204" charset="-122"/>
              </a:rPr>
              <a:t>点击</a:t>
            </a:r>
            <a:r>
              <a:rPr lang="zh-CN" altLang="en-US" sz="1335" dirty="0">
                <a:solidFill>
                  <a:schemeClr val="tx1">
                    <a:lumMod val="75000"/>
                    <a:lumOff val="25000"/>
                  </a:schemeClr>
                </a:solidFill>
                <a:latin typeface="微软雅黑" panose="020B0503020204020204" charset="-122"/>
                <a:ea typeface="微软雅黑" panose="020B0503020204020204" charset="-122"/>
              </a:rPr>
              <a:t>输入本栏的具体文字，简明扼要的说明分项内容</a:t>
            </a:r>
            <a:r>
              <a:rPr lang="zh-CN" altLang="en-US" sz="1335" dirty="0" smtClean="0">
                <a:solidFill>
                  <a:schemeClr val="tx1">
                    <a:lumMod val="75000"/>
                    <a:lumOff val="25000"/>
                  </a:schemeClr>
                </a:solidFill>
                <a:latin typeface="微软雅黑" panose="020B0503020204020204" charset="-122"/>
                <a:ea typeface="微软雅黑" panose="020B0503020204020204" charset="-122"/>
              </a:rPr>
              <a:t>，请</a:t>
            </a:r>
            <a:r>
              <a:rPr lang="zh-CN" altLang="en-US" sz="1335" dirty="0">
                <a:solidFill>
                  <a:schemeClr val="tx1">
                    <a:lumMod val="75000"/>
                    <a:lumOff val="25000"/>
                  </a:schemeClr>
                </a:solidFill>
                <a:latin typeface="微软雅黑" panose="020B0503020204020204" charset="-122"/>
                <a:ea typeface="微软雅黑" panose="020B0503020204020204" charset="-122"/>
              </a:rPr>
              <a:t>根据您的具体内容酌情修改。</a:t>
            </a:r>
            <a:endParaRPr lang="en-US" altLang="zh-CN" sz="1335" dirty="0">
              <a:solidFill>
                <a:schemeClr val="tx1">
                  <a:lumMod val="75000"/>
                  <a:lumOff val="25000"/>
                </a:schemeClr>
              </a:solidFill>
              <a:latin typeface="微软雅黑" panose="020B0503020204020204" charset="-122"/>
              <a:ea typeface="微软雅黑" panose="020B0503020204020204" charset="-122"/>
            </a:endParaRPr>
          </a:p>
        </p:txBody>
      </p:sp>
      <p:sp>
        <p:nvSpPr>
          <p:cNvPr id="68" name="Text Placeholder 4"/>
          <p:cNvSpPr txBox="1"/>
          <p:nvPr/>
        </p:nvSpPr>
        <p:spPr>
          <a:xfrm>
            <a:off x="1938074" y="4142678"/>
            <a:ext cx="1639319" cy="267765"/>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335" b="1" dirty="0">
                <a:solidFill>
                  <a:schemeClr val="tx1">
                    <a:lumMod val="75000"/>
                    <a:lumOff val="25000"/>
                  </a:schemeClr>
                </a:solidFill>
                <a:latin typeface="微软雅黑" panose="020B0503020204020204" charset="-122"/>
                <a:ea typeface="微软雅黑" panose="020B0503020204020204" charset="-122"/>
              </a:rPr>
              <a:t>点击输入标题内容</a:t>
            </a:r>
            <a:endParaRPr lang="en-GB" altLang="zh-CN" sz="1335" b="1" dirty="0">
              <a:solidFill>
                <a:schemeClr val="tx1">
                  <a:lumMod val="75000"/>
                  <a:lumOff val="25000"/>
                </a:schemeClr>
              </a:solidFill>
              <a:latin typeface="微软雅黑" panose="020B0503020204020204" charset="-122"/>
              <a:ea typeface="微软雅黑" panose="020B0503020204020204" charset="-122"/>
            </a:endParaRPr>
          </a:p>
        </p:txBody>
      </p:sp>
      <p:sp>
        <p:nvSpPr>
          <p:cNvPr id="69" name="TextBox 54"/>
          <p:cNvSpPr txBox="1"/>
          <p:nvPr/>
        </p:nvSpPr>
        <p:spPr>
          <a:xfrm>
            <a:off x="4153657" y="4426878"/>
            <a:ext cx="1831340" cy="977900"/>
          </a:xfrm>
          <a:prstGeom prst="rect">
            <a:avLst/>
          </a:prstGeom>
          <a:noFill/>
        </p:spPr>
        <p:txBody>
          <a:bodyPr wrap="square" lIns="0" tIns="0" rIns="0" bIns="0" rtlCol="0">
            <a:spAutoFit/>
          </a:bodyPr>
          <a:lstStyle/>
          <a:p>
            <a:pPr algn="just">
              <a:lnSpc>
                <a:spcPct val="120000"/>
              </a:lnSpc>
            </a:pPr>
            <a:r>
              <a:rPr lang="zh-CN" altLang="en-US" sz="1335" dirty="0" smtClean="0">
                <a:solidFill>
                  <a:schemeClr val="tx1">
                    <a:lumMod val="75000"/>
                    <a:lumOff val="25000"/>
                  </a:schemeClr>
                </a:solidFill>
                <a:latin typeface="微软雅黑" panose="020B0503020204020204" charset="-122"/>
                <a:ea typeface="微软雅黑" panose="020B0503020204020204" charset="-122"/>
              </a:rPr>
              <a:t>点击</a:t>
            </a:r>
            <a:r>
              <a:rPr lang="zh-CN" altLang="en-US" sz="1335" dirty="0">
                <a:solidFill>
                  <a:schemeClr val="tx1">
                    <a:lumMod val="75000"/>
                    <a:lumOff val="25000"/>
                  </a:schemeClr>
                </a:solidFill>
                <a:latin typeface="微软雅黑" panose="020B0503020204020204" charset="-122"/>
                <a:ea typeface="微软雅黑" panose="020B0503020204020204" charset="-122"/>
              </a:rPr>
              <a:t>输入本栏的具体文字，简明扼要的说明分项内容</a:t>
            </a:r>
            <a:r>
              <a:rPr lang="zh-CN" altLang="en-US" sz="1335" dirty="0" smtClean="0">
                <a:solidFill>
                  <a:schemeClr val="tx1">
                    <a:lumMod val="75000"/>
                    <a:lumOff val="25000"/>
                  </a:schemeClr>
                </a:solidFill>
                <a:latin typeface="微软雅黑" panose="020B0503020204020204" charset="-122"/>
                <a:ea typeface="微软雅黑" panose="020B0503020204020204" charset="-122"/>
              </a:rPr>
              <a:t>，请</a:t>
            </a:r>
            <a:r>
              <a:rPr lang="zh-CN" altLang="en-US" sz="1335" dirty="0">
                <a:solidFill>
                  <a:schemeClr val="tx1">
                    <a:lumMod val="75000"/>
                    <a:lumOff val="25000"/>
                  </a:schemeClr>
                </a:solidFill>
                <a:latin typeface="微软雅黑" panose="020B0503020204020204" charset="-122"/>
                <a:ea typeface="微软雅黑" panose="020B0503020204020204" charset="-122"/>
              </a:rPr>
              <a:t>根据您的具体内容酌情修改。</a:t>
            </a:r>
            <a:endParaRPr lang="en-US" altLang="zh-CN" sz="1335" dirty="0">
              <a:solidFill>
                <a:schemeClr val="tx1">
                  <a:lumMod val="75000"/>
                  <a:lumOff val="25000"/>
                </a:schemeClr>
              </a:solidFill>
              <a:latin typeface="微软雅黑" panose="020B0503020204020204" charset="-122"/>
              <a:ea typeface="微软雅黑" panose="020B0503020204020204" charset="-122"/>
            </a:endParaRPr>
          </a:p>
        </p:txBody>
      </p:sp>
      <p:sp>
        <p:nvSpPr>
          <p:cNvPr id="70" name="Text Placeholder 4"/>
          <p:cNvSpPr txBox="1"/>
          <p:nvPr/>
        </p:nvSpPr>
        <p:spPr>
          <a:xfrm>
            <a:off x="4041976" y="4142678"/>
            <a:ext cx="1718664" cy="267765"/>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335" b="1" dirty="0">
                <a:solidFill>
                  <a:schemeClr val="tx1">
                    <a:lumMod val="75000"/>
                    <a:lumOff val="25000"/>
                  </a:schemeClr>
                </a:solidFill>
                <a:latin typeface="微软雅黑" panose="020B0503020204020204" charset="-122"/>
                <a:ea typeface="微软雅黑" panose="020B0503020204020204" charset="-122"/>
              </a:rPr>
              <a:t>点击输入标题内容</a:t>
            </a:r>
            <a:endParaRPr lang="en-GB" altLang="zh-CN" sz="1335" b="1" dirty="0">
              <a:solidFill>
                <a:schemeClr val="tx1">
                  <a:lumMod val="75000"/>
                  <a:lumOff val="25000"/>
                </a:schemeClr>
              </a:solidFill>
              <a:latin typeface="微软雅黑" panose="020B0503020204020204" charset="-122"/>
              <a:ea typeface="微软雅黑" panose="020B0503020204020204" charset="-122"/>
            </a:endParaRPr>
          </a:p>
        </p:txBody>
      </p:sp>
      <p:sp>
        <p:nvSpPr>
          <p:cNvPr id="71" name="TextBox 56"/>
          <p:cNvSpPr txBox="1"/>
          <p:nvPr/>
        </p:nvSpPr>
        <p:spPr>
          <a:xfrm>
            <a:off x="6257560" y="4426878"/>
            <a:ext cx="1831340" cy="977900"/>
          </a:xfrm>
          <a:prstGeom prst="rect">
            <a:avLst/>
          </a:prstGeom>
          <a:noFill/>
        </p:spPr>
        <p:txBody>
          <a:bodyPr wrap="square" lIns="0" tIns="0" rIns="0" bIns="0" rtlCol="0">
            <a:spAutoFit/>
          </a:bodyPr>
          <a:lstStyle/>
          <a:p>
            <a:pPr algn="just">
              <a:lnSpc>
                <a:spcPct val="120000"/>
              </a:lnSpc>
            </a:pPr>
            <a:r>
              <a:rPr lang="zh-CN" altLang="en-US" sz="1335" dirty="0" smtClean="0">
                <a:solidFill>
                  <a:schemeClr val="tx1">
                    <a:lumMod val="75000"/>
                    <a:lumOff val="25000"/>
                  </a:schemeClr>
                </a:solidFill>
                <a:latin typeface="微软雅黑" panose="020B0503020204020204" charset="-122"/>
                <a:ea typeface="微软雅黑" panose="020B0503020204020204" charset="-122"/>
              </a:rPr>
              <a:t>点击</a:t>
            </a:r>
            <a:r>
              <a:rPr lang="zh-CN" altLang="en-US" sz="1335" dirty="0">
                <a:solidFill>
                  <a:schemeClr val="tx1">
                    <a:lumMod val="75000"/>
                    <a:lumOff val="25000"/>
                  </a:schemeClr>
                </a:solidFill>
                <a:latin typeface="微软雅黑" panose="020B0503020204020204" charset="-122"/>
                <a:ea typeface="微软雅黑" panose="020B0503020204020204" charset="-122"/>
              </a:rPr>
              <a:t>输入本栏的具体文字，简明扼要的说明分项内容</a:t>
            </a:r>
            <a:r>
              <a:rPr lang="zh-CN" altLang="en-US" sz="1335" dirty="0" smtClean="0">
                <a:solidFill>
                  <a:schemeClr val="tx1">
                    <a:lumMod val="75000"/>
                    <a:lumOff val="25000"/>
                  </a:schemeClr>
                </a:solidFill>
                <a:latin typeface="微软雅黑" panose="020B0503020204020204" charset="-122"/>
                <a:ea typeface="微软雅黑" panose="020B0503020204020204" charset="-122"/>
              </a:rPr>
              <a:t>，请</a:t>
            </a:r>
            <a:r>
              <a:rPr lang="zh-CN" altLang="en-US" sz="1335" dirty="0">
                <a:solidFill>
                  <a:schemeClr val="tx1">
                    <a:lumMod val="75000"/>
                    <a:lumOff val="25000"/>
                  </a:schemeClr>
                </a:solidFill>
                <a:latin typeface="微软雅黑" panose="020B0503020204020204" charset="-122"/>
                <a:ea typeface="微软雅黑" panose="020B0503020204020204" charset="-122"/>
              </a:rPr>
              <a:t>根据您的具体内容酌情修改。</a:t>
            </a:r>
            <a:endParaRPr lang="en-US" altLang="zh-CN" sz="1335" dirty="0">
              <a:solidFill>
                <a:schemeClr val="tx1">
                  <a:lumMod val="75000"/>
                  <a:lumOff val="25000"/>
                </a:schemeClr>
              </a:solidFill>
              <a:latin typeface="微软雅黑" panose="020B0503020204020204" charset="-122"/>
              <a:ea typeface="微软雅黑" panose="020B0503020204020204" charset="-122"/>
            </a:endParaRPr>
          </a:p>
        </p:txBody>
      </p:sp>
      <p:sp>
        <p:nvSpPr>
          <p:cNvPr id="72" name="Text Placeholder 4"/>
          <p:cNvSpPr txBox="1"/>
          <p:nvPr/>
        </p:nvSpPr>
        <p:spPr>
          <a:xfrm>
            <a:off x="6145877" y="4142678"/>
            <a:ext cx="1639319" cy="267765"/>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335" b="1" dirty="0">
                <a:solidFill>
                  <a:schemeClr val="tx1">
                    <a:lumMod val="75000"/>
                    <a:lumOff val="25000"/>
                  </a:schemeClr>
                </a:solidFill>
                <a:latin typeface="微软雅黑" panose="020B0503020204020204" charset="-122"/>
                <a:ea typeface="微软雅黑" panose="020B0503020204020204" charset="-122"/>
              </a:rPr>
              <a:t>点击输入标题内容</a:t>
            </a:r>
            <a:endParaRPr lang="en-GB" altLang="zh-CN" sz="1335" b="1" dirty="0">
              <a:solidFill>
                <a:schemeClr val="tx1">
                  <a:lumMod val="75000"/>
                  <a:lumOff val="25000"/>
                </a:schemeClr>
              </a:solidFill>
              <a:latin typeface="微软雅黑" panose="020B0503020204020204" charset="-122"/>
              <a:ea typeface="微软雅黑" panose="020B0503020204020204" charset="-122"/>
            </a:endParaRPr>
          </a:p>
        </p:txBody>
      </p:sp>
      <p:sp>
        <p:nvSpPr>
          <p:cNvPr id="73" name="TextBox 58"/>
          <p:cNvSpPr txBox="1"/>
          <p:nvPr/>
        </p:nvSpPr>
        <p:spPr>
          <a:xfrm>
            <a:off x="8361460" y="4426878"/>
            <a:ext cx="1831340" cy="977900"/>
          </a:xfrm>
          <a:prstGeom prst="rect">
            <a:avLst/>
          </a:prstGeom>
          <a:noFill/>
        </p:spPr>
        <p:txBody>
          <a:bodyPr wrap="square" lIns="0" tIns="0" rIns="0" bIns="0" rtlCol="0">
            <a:spAutoFit/>
          </a:bodyPr>
          <a:lstStyle/>
          <a:p>
            <a:pPr algn="just">
              <a:lnSpc>
                <a:spcPct val="120000"/>
              </a:lnSpc>
            </a:pPr>
            <a:r>
              <a:rPr lang="zh-CN" altLang="en-US" sz="1335" dirty="0" smtClean="0">
                <a:solidFill>
                  <a:schemeClr val="tx1">
                    <a:lumMod val="75000"/>
                    <a:lumOff val="25000"/>
                  </a:schemeClr>
                </a:solidFill>
                <a:latin typeface="微软雅黑" panose="020B0503020204020204" charset="-122"/>
                <a:ea typeface="微软雅黑" panose="020B0503020204020204" charset="-122"/>
              </a:rPr>
              <a:t>点击</a:t>
            </a:r>
            <a:r>
              <a:rPr lang="zh-CN" altLang="en-US" sz="1335" dirty="0">
                <a:solidFill>
                  <a:schemeClr val="tx1">
                    <a:lumMod val="75000"/>
                    <a:lumOff val="25000"/>
                  </a:schemeClr>
                </a:solidFill>
                <a:latin typeface="微软雅黑" panose="020B0503020204020204" charset="-122"/>
                <a:ea typeface="微软雅黑" panose="020B0503020204020204" charset="-122"/>
              </a:rPr>
              <a:t>输入本栏的具体文字，简明扼要的说明分项内容</a:t>
            </a:r>
            <a:r>
              <a:rPr lang="zh-CN" altLang="en-US" sz="1335" dirty="0" smtClean="0">
                <a:solidFill>
                  <a:schemeClr val="tx1">
                    <a:lumMod val="75000"/>
                    <a:lumOff val="25000"/>
                  </a:schemeClr>
                </a:solidFill>
                <a:latin typeface="微软雅黑" panose="020B0503020204020204" charset="-122"/>
                <a:ea typeface="微软雅黑" panose="020B0503020204020204" charset="-122"/>
              </a:rPr>
              <a:t>，请</a:t>
            </a:r>
            <a:r>
              <a:rPr lang="zh-CN" altLang="en-US" sz="1335" dirty="0">
                <a:solidFill>
                  <a:schemeClr val="tx1">
                    <a:lumMod val="75000"/>
                    <a:lumOff val="25000"/>
                  </a:schemeClr>
                </a:solidFill>
                <a:latin typeface="微软雅黑" panose="020B0503020204020204" charset="-122"/>
                <a:ea typeface="微软雅黑" panose="020B0503020204020204" charset="-122"/>
              </a:rPr>
              <a:t>根据您的具体内容酌情修改。</a:t>
            </a:r>
            <a:endParaRPr lang="en-US" altLang="zh-CN" sz="1335" dirty="0">
              <a:solidFill>
                <a:schemeClr val="tx1">
                  <a:lumMod val="75000"/>
                  <a:lumOff val="25000"/>
                </a:schemeClr>
              </a:solidFill>
              <a:latin typeface="微软雅黑" panose="020B0503020204020204" charset="-122"/>
              <a:ea typeface="微软雅黑" panose="020B0503020204020204" charset="-122"/>
            </a:endParaRPr>
          </a:p>
        </p:txBody>
      </p:sp>
      <p:sp>
        <p:nvSpPr>
          <p:cNvPr id="74" name="Text Placeholder 4"/>
          <p:cNvSpPr txBox="1"/>
          <p:nvPr/>
        </p:nvSpPr>
        <p:spPr>
          <a:xfrm>
            <a:off x="8249778" y="4142678"/>
            <a:ext cx="1639319" cy="267765"/>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335" b="1" dirty="0">
                <a:solidFill>
                  <a:schemeClr val="tx1">
                    <a:lumMod val="75000"/>
                    <a:lumOff val="25000"/>
                  </a:schemeClr>
                </a:solidFill>
                <a:latin typeface="微软雅黑" panose="020B0503020204020204" charset="-122"/>
                <a:ea typeface="微软雅黑" panose="020B0503020204020204" charset="-122"/>
              </a:rPr>
              <a:t>点击输入标题内容</a:t>
            </a:r>
            <a:endParaRPr lang="en-GB" altLang="zh-CN" sz="1335" b="1"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advTm="18580">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0">
                                            <p:txEl>
                                              <p:pRg st="0" end="0"/>
                                            </p:txEl>
                                          </p:spTgt>
                                        </p:tgtEl>
                                        <p:attrNameLst>
                                          <p:attrName>style.visibility</p:attrName>
                                        </p:attrNameLst>
                                      </p:cBhvr>
                                      <p:to>
                                        <p:strVal val="visible"/>
                                      </p:to>
                                    </p:set>
                                    <p:animEffect transition="in" filter="fade">
                                      <p:cBhvr>
                                        <p:cTn id="11" dur="500"/>
                                        <p:tgtEl>
                                          <p:spTgt spid="60">
                                            <p:txEl>
                                              <p:pRg st="0" end="0"/>
                                            </p:txEl>
                                          </p:spTgt>
                                        </p:tgtEl>
                                      </p:cBhvr>
                                    </p:animEffect>
                                  </p:childTnLst>
                                </p:cTn>
                              </p:par>
                            </p:childTnLst>
                          </p:cTn>
                        </p:par>
                        <p:par>
                          <p:cTn id="12" fill="hold">
                            <p:stCondLst>
                              <p:cond delay="1000"/>
                            </p:stCondLst>
                            <p:childTnLst>
                              <p:par>
                                <p:cTn id="13" presetID="18" presetClass="entr" presetSubtype="6" fill="hold" grpId="0" nodeType="after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strips(downRight)">
                                      <p:cBhvr>
                                        <p:cTn id="15" dur="500"/>
                                        <p:tgtEl>
                                          <p:spTgt spid="5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dissolve">
                                      <p:cBhvr>
                                        <p:cTn id="23" dur="500"/>
                                        <p:tgtEl>
                                          <p:spTgt spid="2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62">
                                            <p:txEl>
                                              <p:pRg st="0" end="0"/>
                                            </p:txEl>
                                          </p:spTgt>
                                        </p:tgtEl>
                                        <p:attrNameLst>
                                          <p:attrName>style.visibility</p:attrName>
                                        </p:attrNameLst>
                                      </p:cBhvr>
                                      <p:to>
                                        <p:strVal val="visible"/>
                                      </p:to>
                                    </p:set>
                                    <p:animEffect transition="in" filter="fade">
                                      <p:cBhvr>
                                        <p:cTn id="27" dur="500"/>
                                        <p:tgtEl>
                                          <p:spTgt spid="62">
                                            <p:txEl>
                                              <p:pRg st="0" end="0"/>
                                            </p:txEl>
                                          </p:spTgt>
                                        </p:tgtEl>
                                      </p:cBhvr>
                                    </p:animEffect>
                                  </p:childTnLst>
                                </p:cTn>
                              </p:par>
                            </p:childTnLst>
                          </p:cTn>
                        </p:par>
                        <p:par>
                          <p:cTn id="28" fill="hold">
                            <p:stCondLst>
                              <p:cond delay="3000"/>
                            </p:stCondLst>
                            <p:childTnLst>
                              <p:par>
                                <p:cTn id="29" presetID="18" presetClass="entr" presetSubtype="6" fill="hold" grpId="0" nodeType="afterEffect">
                                  <p:stCondLst>
                                    <p:cond delay="0"/>
                                  </p:stCondLst>
                                  <p:childTnLst>
                                    <p:set>
                                      <p:cBhvr>
                                        <p:cTn id="30" dur="1" fill="hold">
                                          <p:stCondLst>
                                            <p:cond delay="0"/>
                                          </p:stCondLst>
                                        </p:cTn>
                                        <p:tgtEl>
                                          <p:spTgt spid="61"/>
                                        </p:tgtEl>
                                        <p:attrNameLst>
                                          <p:attrName>style.visibility</p:attrName>
                                        </p:attrNameLst>
                                      </p:cBhvr>
                                      <p:to>
                                        <p:strVal val="visible"/>
                                      </p:to>
                                    </p:set>
                                    <p:animEffect transition="in" filter="strips(downRight)">
                                      <p:cBhvr>
                                        <p:cTn id="31" dur="500"/>
                                        <p:tgtEl>
                                          <p:spTgt spid="61"/>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left)">
                                      <p:cBhvr>
                                        <p:cTn id="35" dur="500"/>
                                        <p:tgtEl>
                                          <p:spTgt spid="9"/>
                                        </p:tgtEl>
                                      </p:cBhvr>
                                    </p:animEffect>
                                  </p:childTnLst>
                                </p:cTn>
                              </p:par>
                            </p:childTnLst>
                          </p:cTn>
                        </p:par>
                        <p:par>
                          <p:cTn id="36" fill="hold">
                            <p:stCondLst>
                              <p:cond delay="4000"/>
                            </p:stCondLst>
                            <p:childTnLst>
                              <p:par>
                                <p:cTn id="37" presetID="9" presetClass="entr" presetSubtype="0" fill="hold" nodeType="after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dissolve">
                                      <p:cBhvr>
                                        <p:cTn id="39" dur="500"/>
                                        <p:tgtEl>
                                          <p:spTgt spid="25"/>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64">
                                            <p:txEl>
                                              <p:pRg st="0" end="0"/>
                                            </p:txEl>
                                          </p:spTgt>
                                        </p:tgtEl>
                                        <p:attrNameLst>
                                          <p:attrName>style.visibility</p:attrName>
                                        </p:attrNameLst>
                                      </p:cBhvr>
                                      <p:to>
                                        <p:strVal val="visible"/>
                                      </p:to>
                                    </p:set>
                                    <p:animEffect transition="in" filter="fade">
                                      <p:cBhvr>
                                        <p:cTn id="43" dur="500"/>
                                        <p:tgtEl>
                                          <p:spTgt spid="64">
                                            <p:txEl>
                                              <p:pRg st="0" end="0"/>
                                            </p:txEl>
                                          </p:spTgt>
                                        </p:tgtEl>
                                      </p:cBhvr>
                                    </p:animEffect>
                                  </p:childTnLst>
                                </p:cTn>
                              </p:par>
                            </p:childTnLst>
                          </p:cTn>
                        </p:par>
                        <p:par>
                          <p:cTn id="44" fill="hold">
                            <p:stCondLst>
                              <p:cond delay="5000"/>
                            </p:stCondLst>
                            <p:childTnLst>
                              <p:par>
                                <p:cTn id="45" presetID="18" presetClass="entr" presetSubtype="6" fill="hold" grpId="0" nodeType="afterEffect">
                                  <p:stCondLst>
                                    <p:cond delay="0"/>
                                  </p:stCondLst>
                                  <p:childTnLst>
                                    <p:set>
                                      <p:cBhvr>
                                        <p:cTn id="46" dur="1" fill="hold">
                                          <p:stCondLst>
                                            <p:cond delay="0"/>
                                          </p:stCondLst>
                                        </p:cTn>
                                        <p:tgtEl>
                                          <p:spTgt spid="63"/>
                                        </p:tgtEl>
                                        <p:attrNameLst>
                                          <p:attrName>style.visibility</p:attrName>
                                        </p:attrNameLst>
                                      </p:cBhvr>
                                      <p:to>
                                        <p:strVal val="visible"/>
                                      </p:to>
                                    </p:set>
                                    <p:animEffect transition="in" filter="strips(downRight)">
                                      <p:cBhvr>
                                        <p:cTn id="47" dur="500"/>
                                        <p:tgtEl>
                                          <p:spTgt spid="63"/>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left)">
                                      <p:cBhvr>
                                        <p:cTn id="51" dur="500"/>
                                        <p:tgtEl>
                                          <p:spTgt spid="10"/>
                                        </p:tgtEl>
                                      </p:cBhvr>
                                    </p:animEffect>
                                  </p:childTnLst>
                                </p:cTn>
                              </p:par>
                            </p:childTnLst>
                          </p:cTn>
                        </p:par>
                        <p:par>
                          <p:cTn id="52" fill="hold">
                            <p:stCondLst>
                              <p:cond delay="6000"/>
                            </p:stCondLst>
                            <p:childTnLst>
                              <p:par>
                                <p:cTn id="53" presetID="9" presetClass="entr" presetSubtype="0" fill="hold"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dissolve">
                                      <p:cBhvr>
                                        <p:cTn id="55" dur="500"/>
                                        <p:tgtEl>
                                          <p:spTgt spid="28"/>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66">
                                            <p:txEl>
                                              <p:pRg st="0" end="0"/>
                                            </p:txEl>
                                          </p:spTgt>
                                        </p:tgtEl>
                                        <p:attrNameLst>
                                          <p:attrName>style.visibility</p:attrName>
                                        </p:attrNameLst>
                                      </p:cBhvr>
                                      <p:to>
                                        <p:strVal val="visible"/>
                                      </p:to>
                                    </p:set>
                                    <p:animEffect transition="in" filter="fade">
                                      <p:cBhvr>
                                        <p:cTn id="59" dur="500"/>
                                        <p:tgtEl>
                                          <p:spTgt spid="66">
                                            <p:txEl>
                                              <p:pRg st="0" end="0"/>
                                            </p:txEl>
                                          </p:spTgt>
                                        </p:tgtEl>
                                      </p:cBhvr>
                                    </p:animEffect>
                                  </p:childTnLst>
                                </p:cTn>
                              </p:par>
                            </p:childTnLst>
                          </p:cTn>
                        </p:par>
                        <p:par>
                          <p:cTn id="60" fill="hold">
                            <p:stCondLst>
                              <p:cond delay="7000"/>
                            </p:stCondLst>
                            <p:childTnLst>
                              <p:par>
                                <p:cTn id="61" presetID="18" presetClass="entr" presetSubtype="6" fill="hold" grpId="0" nodeType="afterEffect">
                                  <p:stCondLst>
                                    <p:cond delay="0"/>
                                  </p:stCondLst>
                                  <p:childTnLst>
                                    <p:set>
                                      <p:cBhvr>
                                        <p:cTn id="62" dur="1" fill="hold">
                                          <p:stCondLst>
                                            <p:cond delay="0"/>
                                          </p:stCondLst>
                                        </p:cTn>
                                        <p:tgtEl>
                                          <p:spTgt spid="65"/>
                                        </p:tgtEl>
                                        <p:attrNameLst>
                                          <p:attrName>style.visibility</p:attrName>
                                        </p:attrNameLst>
                                      </p:cBhvr>
                                      <p:to>
                                        <p:strVal val="visible"/>
                                      </p:to>
                                    </p:set>
                                    <p:animEffect transition="in" filter="strips(downRight)">
                                      <p:cBhvr>
                                        <p:cTn id="63" dur="500"/>
                                        <p:tgtEl>
                                          <p:spTgt spid="65"/>
                                        </p:tgtEl>
                                      </p:cBhvr>
                                    </p:animEffect>
                                  </p:childTnLst>
                                </p:cTn>
                              </p:par>
                            </p:childTnLst>
                          </p:cTn>
                        </p:par>
                        <p:par>
                          <p:cTn id="64" fill="hold">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wipe(left)">
                                      <p:cBhvr>
                                        <p:cTn id="67" dur="500"/>
                                        <p:tgtEl>
                                          <p:spTgt spid="14"/>
                                        </p:tgtEl>
                                      </p:cBhvr>
                                    </p:animEffect>
                                  </p:childTnLst>
                                </p:cTn>
                              </p:par>
                            </p:childTnLst>
                          </p:cTn>
                        </p:par>
                        <p:par>
                          <p:cTn id="68" fill="hold">
                            <p:stCondLst>
                              <p:cond delay="8000"/>
                            </p:stCondLst>
                            <p:childTnLst>
                              <p:par>
                                <p:cTn id="69" presetID="22" presetClass="entr" presetSubtype="1" fill="hold" grpId="0"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wipe(up)">
                                      <p:cBhvr>
                                        <p:cTn id="71" dur="500"/>
                                        <p:tgtEl>
                                          <p:spTgt spid="15"/>
                                        </p:tgtEl>
                                      </p:cBhvr>
                                    </p:animEffect>
                                  </p:childTnLst>
                                </p:cTn>
                              </p:par>
                            </p:childTnLst>
                          </p:cTn>
                        </p:par>
                        <p:par>
                          <p:cTn id="72" fill="hold">
                            <p:stCondLst>
                              <p:cond delay="8500"/>
                            </p:stCondLst>
                            <p:childTnLst>
                              <p:par>
                                <p:cTn id="73" presetID="22" presetClass="entr" presetSubtype="2" fill="hold" grpId="0" nodeType="afterEffect">
                                  <p:stCondLst>
                                    <p:cond delay="0"/>
                                  </p:stCondLst>
                                  <p:childTnLst>
                                    <p:set>
                                      <p:cBhvr>
                                        <p:cTn id="74" dur="1" fill="hold">
                                          <p:stCondLst>
                                            <p:cond delay="0"/>
                                          </p:stCondLst>
                                        </p:cTn>
                                        <p:tgtEl>
                                          <p:spTgt spid="16"/>
                                        </p:tgtEl>
                                        <p:attrNameLst>
                                          <p:attrName>style.visibility</p:attrName>
                                        </p:attrNameLst>
                                      </p:cBhvr>
                                      <p:to>
                                        <p:strVal val="visible"/>
                                      </p:to>
                                    </p:set>
                                    <p:animEffect transition="in" filter="wipe(right)">
                                      <p:cBhvr>
                                        <p:cTn id="75" dur="500"/>
                                        <p:tgtEl>
                                          <p:spTgt spid="16"/>
                                        </p:tgtEl>
                                      </p:cBhvr>
                                    </p:animEffect>
                                  </p:childTnLst>
                                </p:cTn>
                              </p:par>
                            </p:childTnLst>
                          </p:cTn>
                        </p:par>
                        <p:par>
                          <p:cTn id="76" fill="hold">
                            <p:stCondLst>
                              <p:cond delay="9000"/>
                            </p:stCondLst>
                            <p:childTnLst>
                              <p:par>
                                <p:cTn id="77" presetID="9" presetClass="entr" presetSubtype="0" fill="hold" nodeType="after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dissolve">
                                      <p:cBhvr>
                                        <p:cTn id="79" dur="500"/>
                                        <p:tgtEl>
                                          <p:spTgt spid="31"/>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74">
                                            <p:txEl>
                                              <p:pRg st="0" end="0"/>
                                            </p:txEl>
                                          </p:spTgt>
                                        </p:tgtEl>
                                        <p:attrNameLst>
                                          <p:attrName>style.visibility</p:attrName>
                                        </p:attrNameLst>
                                      </p:cBhvr>
                                      <p:to>
                                        <p:strVal val="visible"/>
                                      </p:to>
                                    </p:set>
                                    <p:animEffect transition="in" filter="fade">
                                      <p:cBhvr>
                                        <p:cTn id="83" dur="500"/>
                                        <p:tgtEl>
                                          <p:spTgt spid="74">
                                            <p:txEl>
                                              <p:pRg st="0" end="0"/>
                                            </p:txEl>
                                          </p:spTgt>
                                        </p:tgtEl>
                                      </p:cBhvr>
                                    </p:animEffect>
                                  </p:childTnLst>
                                </p:cTn>
                              </p:par>
                            </p:childTnLst>
                          </p:cTn>
                        </p:par>
                        <p:par>
                          <p:cTn id="84" fill="hold">
                            <p:stCondLst>
                              <p:cond delay="10000"/>
                            </p:stCondLst>
                            <p:childTnLst>
                              <p:par>
                                <p:cTn id="85" presetID="18" presetClass="entr" presetSubtype="6" fill="hold" grpId="0" nodeType="afterEffect">
                                  <p:stCondLst>
                                    <p:cond delay="0"/>
                                  </p:stCondLst>
                                  <p:childTnLst>
                                    <p:set>
                                      <p:cBhvr>
                                        <p:cTn id="86" dur="1" fill="hold">
                                          <p:stCondLst>
                                            <p:cond delay="0"/>
                                          </p:stCondLst>
                                        </p:cTn>
                                        <p:tgtEl>
                                          <p:spTgt spid="73"/>
                                        </p:tgtEl>
                                        <p:attrNameLst>
                                          <p:attrName>style.visibility</p:attrName>
                                        </p:attrNameLst>
                                      </p:cBhvr>
                                      <p:to>
                                        <p:strVal val="visible"/>
                                      </p:to>
                                    </p:set>
                                    <p:animEffect transition="in" filter="strips(downRight)">
                                      <p:cBhvr>
                                        <p:cTn id="87" dur="500"/>
                                        <p:tgtEl>
                                          <p:spTgt spid="73"/>
                                        </p:tgtEl>
                                      </p:cBhvr>
                                    </p:animEffect>
                                  </p:childTnLst>
                                </p:cTn>
                              </p:par>
                            </p:childTnLst>
                          </p:cTn>
                        </p:par>
                        <p:par>
                          <p:cTn id="88" fill="hold">
                            <p:stCondLst>
                              <p:cond delay="10500"/>
                            </p:stCondLst>
                            <p:childTnLst>
                              <p:par>
                                <p:cTn id="89" presetID="22" presetClass="entr" presetSubtype="2" fill="hold" grpId="0" nodeType="afterEffect">
                                  <p:stCondLst>
                                    <p:cond delay="0"/>
                                  </p:stCondLst>
                                  <p:childTnLst>
                                    <p:set>
                                      <p:cBhvr>
                                        <p:cTn id="90" dur="1" fill="hold">
                                          <p:stCondLst>
                                            <p:cond delay="0"/>
                                          </p:stCondLst>
                                        </p:cTn>
                                        <p:tgtEl>
                                          <p:spTgt spid="13"/>
                                        </p:tgtEl>
                                        <p:attrNameLst>
                                          <p:attrName>style.visibility</p:attrName>
                                        </p:attrNameLst>
                                      </p:cBhvr>
                                      <p:to>
                                        <p:strVal val="visible"/>
                                      </p:to>
                                    </p:set>
                                    <p:animEffect transition="in" filter="wipe(right)">
                                      <p:cBhvr>
                                        <p:cTn id="91" dur="500"/>
                                        <p:tgtEl>
                                          <p:spTgt spid="13"/>
                                        </p:tgtEl>
                                      </p:cBhvr>
                                    </p:animEffect>
                                  </p:childTnLst>
                                </p:cTn>
                              </p:par>
                            </p:childTnLst>
                          </p:cTn>
                        </p:par>
                        <p:par>
                          <p:cTn id="92" fill="hold">
                            <p:stCondLst>
                              <p:cond delay="11000"/>
                            </p:stCondLst>
                            <p:childTnLst>
                              <p:par>
                                <p:cTn id="93" presetID="9" presetClass="entr" presetSubtype="0" fill="hold" nodeType="afterEffect">
                                  <p:stCondLst>
                                    <p:cond delay="0"/>
                                  </p:stCondLst>
                                  <p:childTnLst>
                                    <p:set>
                                      <p:cBhvr>
                                        <p:cTn id="94" dur="1" fill="hold">
                                          <p:stCondLst>
                                            <p:cond delay="0"/>
                                          </p:stCondLst>
                                        </p:cTn>
                                        <p:tgtEl>
                                          <p:spTgt spid="34"/>
                                        </p:tgtEl>
                                        <p:attrNameLst>
                                          <p:attrName>style.visibility</p:attrName>
                                        </p:attrNameLst>
                                      </p:cBhvr>
                                      <p:to>
                                        <p:strVal val="visible"/>
                                      </p:to>
                                    </p:set>
                                    <p:animEffect transition="in" filter="dissolve">
                                      <p:cBhvr>
                                        <p:cTn id="95" dur="500"/>
                                        <p:tgtEl>
                                          <p:spTgt spid="34"/>
                                        </p:tgtEl>
                                      </p:cBhvr>
                                    </p:animEffect>
                                  </p:childTnLst>
                                </p:cTn>
                              </p:par>
                            </p:childTnLst>
                          </p:cTn>
                        </p:par>
                        <p:par>
                          <p:cTn id="96" fill="hold">
                            <p:stCondLst>
                              <p:cond delay="11500"/>
                            </p:stCondLst>
                            <p:childTnLst>
                              <p:par>
                                <p:cTn id="97" presetID="10" presetClass="entr" presetSubtype="0" fill="hold" grpId="0" nodeType="afterEffect">
                                  <p:stCondLst>
                                    <p:cond delay="0"/>
                                  </p:stCondLst>
                                  <p:childTnLst>
                                    <p:set>
                                      <p:cBhvr>
                                        <p:cTn id="98" dur="1" fill="hold">
                                          <p:stCondLst>
                                            <p:cond delay="0"/>
                                          </p:stCondLst>
                                        </p:cTn>
                                        <p:tgtEl>
                                          <p:spTgt spid="72">
                                            <p:txEl>
                                              <p:pRg st="0" end="0"/>
                                            </p:txEl>
                                          </p:spTgt>
                                        </p:tgtEl>
                                        <p:attrNameLst>
                                          <p:attrName>style.visibility</p:attrName>
                                        </p:attrNameLst>
                                      </p:cBhvr>
                                      <p:to>
                                        <p:strVal val="visible"/>
                                      </p:to>
                                    </p:set>
                                    <p:animEffect transition="in" filter="fade">
                                      <p:cBhvr>
                                        <p:cTn id="99" dur="500"/>
                                        <p:tgtEl>
                                          <p:spTgt spid="72">
                                            <p:txEl>
                                              <p:pRg st="0" end="0"/>
                                            </p:txEl>
                                          </p:spTgt>
                                        </p:tgtEl>
                                      </p:cBhvr>
                                    </p:animEffect>
                                  </p:childTnLst>
                                </p:cTn>
                              </p:par>
                            </p:childTnLst>
                          </p:cTn>
                        </p:par>
                        <p:par>
                          <p:cTn id="100" fill="hold">
                            <p:stCondLst>
                              <p:cond delay="12000"/>
                            </p:stCondLst>
                            <p:childTnLst>
                              <p:par>
                                <p:cTn id="101" presetID="18" presetClass="entr" presetSubtype="6" fill="hold" grpId="0" nodeType="afterEffect">
                                  <p:stCondLst>
                                    <p:cond delay="0"/>
                                  </p:stCondLst>
                                  <p:childTnLst>
                                    <p:set>
                                      <p:cBhvr>
                                        <p:cTn id="102" dur="1" fill="hold">
                                          <p:stCondLst>
                                            <p:cond delay="0"/>
                                          </p:stCondLst>
                                        </p:cTn>
                                        <p:tgtEl>
                                          <p:spTgt spid="71"/>
                                        </p:tgtEl>
                                        <p:attrNameLst>
                                          <p:attrName>style.visibility</p:attrName>
                                        </p:attrNameLst>
                                      </p:cBhvr>
                                      <p:to>
                                        <p:strVal val="visible"/>
                                      </p:to>
                                    </p:set>
                                    <p:animEffect transition="in" filter="strips(downRight)">
                                      <p:cBhvr>
                                        <p:cTn id="103" dur="500"/>
                                        <p:tgtEl>
                                          <p:spTgt spid="71"/>
                                        </p:tgtEl>
                                      </p:cBhvr>
                                    </p:animEffect>
                                  </p:childTnLst>
                                </p:cTn>
                              </p:par>
                            </p:childTnLst>
                          </p:cTn>
                        </p:par>
                        <p:par>
                          <p:cTn id="104" fill="hold">
                            <p:stCondLst>
                              <p:cond delay="12500"/>
                            </p:stCondLst>
                            <p:childTnLst>
                              <p:par>
                                <p:cTn id="105" presetID="22" presetClass="entr" presetSubtype="2" fill="hold" grpId="0" nodeType="afterEffect">
                                  <p:stCondLst>
                                    <p:cond delay="0"/>
                                  </p:stCondLst>
                                  <p:childTnLst>
                                    <p:set>
                                      <p:cBhvr>
                                        <p:cTn id="106" dur="1" fill="hold">
                                          <p:stCondLst>
                                            <p:cond delay="0"/>
                                          </p:stCondLst>
                                        </p:cTn>
                                        <p:tgtEl>
                                          <p:spTgt spid="12"/>
                                        </p:tgtEl>
                                        <p:attrNameLst>
                                          <p:attrName>style.visibility</p:attrName>
                                        </p:attrNameLst>
                                      </p:cBhvr>
                                      <p:to>
                                        <p:strVal val="visible"/>
                                      </p:to>
                                    </p:set>
                                    <p:animEffect transition="in" filter="wipe(right)">
                                      <p:cBhvr>
                                        <p:cTn id="107" dur="500"/>
                                        <p:tgtEl>
                                          <p:spTgt spid="12"/>
                                        </p:tgtEl>
                                      </p:cBhvr>
                                    </p:animEffect>
                                  </p:childTnLst>
                                </p:cTn>
                              </p:par>
                            </p:childTnLst>
                          </p:cTn>
                        </p:par>
                        <p:par>
                          <p:cTn id="108" fill="hold">
                            <p:stCondLst>
                              <p:cond delay="13000"/>
                            </p:stCondLst>
                            <p:childTnLst>
                              <p:par>
                                <p:cTn id="109" presetID="9" presetClass="entr" presetSubtype="0" fill="hold" nodeType="afterEffect">
                                  <p:stCondLst>
                                    <p:cond delay="0"/>
                                  </p:stCondLst>
                                  <p:childTnLst>
                                    <p:set>
                                      <p:cBhvr>
                                        <p:cTn id="110" dur="1" fill="hold">
                                          <p:stCondLst>
                                            <p:cond delay="0"/>
                                          </p:stCondLst>
                                        </p:cTn>
                                        <p:tgtEl>
                                          <p:spTgt spid="37"/>
                                        </p:tgtEl>
                                        <p:attrNameLst>
                                          <p:attrName>style.visibility</p:attrName>
                                        </p:attrNameLst>
                                      </p:cBhvr>
                                      <p:to>
                                        <p:strVal val="visible"/>
                                      </p:to>
                                    </p:set>
                                    <p:animEffect transition="in" filter="dissolve">
                                      <p:cBhvr>
                                        <p:cTn id="111" dur="500"/>
                                        <p:tgtEl>
                                          <p:spTgt spid="37"/>
                                        </p:tgtEl>
                                      </p:cBhvr>
                                    </p:animEffect>
                                  </p:childTnLst>
                                </p:cTn>
                              </p:par>
                            </p:childTnLst>
                          </p:cTn>
                        </p:par>
                        <p:par>
                          <p:cTn id="112" fill="hold">
                            <p:stCondLst>
                              <p:cond delay="13500"/>
                            </p:stCondLst>
                            <p:childTnLst>
                              <p:par>
                                <p:cTn id="113" presetID="10" presetClass="entr" presetSubtype="0" fill="hold" grpId="0" nodeType="afterEffect">
                                  <p:stCondLst>
                                    <p:cond delay="0"/>
                                  </p:stCondLst>
                                  <p:childTnLst>
                                    <p:set>
                                      <p:cBhvr>
                                        <p:cTn id="114" dur="1" fill="hold">
                                          <p:stCondLst>
                                            <p:cond delay="0"/>
                                          </p:stCondLst>
                                        </p:cTn>
                                        <p:tgtEl>
                                          <p:spTgt spid="70">
                                            <p:txEl>
                                              <p:pRg st="0" end="0"/>
                                            </p:txEl>
                                          </p:spTgt>
                                        </p:tgtEl>
                                        <p:attrNameLst>
                                          <p:attrName>style.visibility</p:attrName>
                                        </p:attrNameLst>
                                      </p:cBhvr>
                                      <p:to>
                                        <p:strVal val="visible"/>
                                      </p:to>
                                    </p:set>
                                    <p:animEffect transition="in" filter="fade">
                                      <p:cBhvr>
                                        <p:cTn id="115" dur="500"/>
                                        <p:tgtEl>
                                          <p:spTgt spid="70">
                                            <p:txEl>
                                              <p:pRg st="0" end="0"/>
                                            </p:txEl>
                                          </p:spTgt>
                                        </p:tgtEl>
                                      </p:cBhvr>
                                    </p:animEffect>
                                  </p:childTnLst>
                                </p:cTn>
                              </p:par>
                            </p:childTnLst>
                          </p:cTn>
                        </p:par>
                        <p:par>
                          <p:cTn id="116" fill="hold">
                            <p:stCondLst>
                              <p:cond delay="14000"/>
                            </p:stCondLst>
                            <p:childTnLst>
                              <p:par>
                                <p:cTn id="117" presetID="18" presetClass="entr" presetSubtype="6" fill="hold" grpId="0" nodeType="afterEffect">
                                  <p:stCondLst>
                                    <p:cond delay="0"/>
                                  </p:stCondLst>
                                  <p:childTnLst>
                                    <p:set>
                                      <p:cBhvr>
                                        <p:cTn id="118" dur="1" fill="hold">
                                          <p:stCondLst>
                                            <p:cond delay="0"/>
                                          </p:stCondLst>
                                        </p:cTn>
                                        <p:tgtEl>
                                          <p:spTgt spid="69"/>
                                        </p:tgtEl>
                                        <p:attrNameLst>
                                          <p:attrName>style.visibility</p:attrName>
                                        </p:attrNameLst>
                                      </p:cBhvr>
                                      <p:to>
                                        <p:strVal val="visible"/>
                                      </p:to>
                                    </p:set>
                                    <p:animEffect transition="in" filter="strips(downRight)">
                                      <p:cBhvr>
                                        <p:cTn id="119" dur="500"/>
                                        <p:tgtEl>
                                          <p:spTgt spid="69"/>
                                        </p:tgtEl>
                                      </p:cBhvr>
                                    </p:animEffect>
                                  </p:childTnLst>
                                </p:cTn>
                              </p:par>
                            </p:childTnLst>
                          </p:cTn>
                        </p:par>
                        <p:par>
                          <p:cTn id="120" fill="hold">
                            <p:stCondLst>
                              <p:cond delay="14500"/>
                            </p:stCondLst>
                            <p:childTnLst>
                              <p:par>
                                <p:cTn id="121" presetID="22" presetClass="entr" presetSubtype="2" fill="hold" grpId="0" nodeType="afterEffect">
                                  <p:stCondLst>
                                    <p:cond delay="0"/>
                                  </p:stCondLst>
                                  <p:childTnLst>
                                    <p:set>
                                      <p:cBhvr>
                                        <p:cTn id="122" dur="1" fill="hold">
                                          <p:stCondLst>
                                            <p:cond delay="0"/>
                                          </p:stCondLst>
                                        </p:cTn>
                                        <p:tgtEl>
                                          <p:spTgt spid="11"/>
                                        </p:tgtEl>
                                        <p:attrNameLst>
                                          <p:attrName>style.visibility</p:attrName>
                                        </p:attrNameLst>
                                      </p:cBhvr>
                                      <p:to>
                                        <p:strVal val="visible"/>
                                      </p:to>
                                    </p:set>
                                    <p:animEffect transition="in" filter="wipe(right)">
                                      <p:cBhvr>
                                        <p:cTn id="123" dur="500"/>
                                        <p:tgtEl>
                                          <p:spTgt spid="11"/>
                                        </p:tgtEl>
                                      </p:cBhvr>
                                    </p:animEffect>
                                  </p:childTnLst>
                                </p:cTn>
                              </p:par>
                            </p:childTnLst>
                          </p:cTn>
                        </p:par>
                        <p:par>
                          <p:cTn id="124" fill="hold">
                            <p:stCondLst>
                              <p:cond delay="15000"/>
                            </p:stCondLst>
                            <p:childTnLst>
                              <p:par>
                                <p:cTn id="125" presetID="9" presetClass="entr" presetSubtype="0" fill="hold" nodeType="afterEffect">
                                  <p:stCondLst>
                                    <p:cond delay="0"/>
                                  </p:stCondLst>
                                  <p:childTnLst>
                                    <p:set>
                                      <p:cBhvr>
                                        <p:cTn id="126" dur="1" fill="hold">
                                          <p:stCondLst>
                                            <p:cond delay="0"/>
                                          </p:stCondLst>
                                        </p:cTn>
                                        <p:tgtEl>
                                          <p:spTgt spid="40"/>
                                        </p:tgtEl>
                                        <p:attrNameLst>
                                          <p:attrName>style.visibility</p:attrName>
                                        </p:attrNameLst>
                                      </p:cBhvr>
                                      <p:to>
                                        <p:strVal val="visible"/>
                                      </p:to>
                                    </p:set>
                                    <p:animEffect transition="in" filter="dissolve">
                                      <p:cBhvr>
                                        <p:cTn id="127" dur="500"/>
                                        <p:tgtEl>
                                          <p:spTgt spid="40"/>
                                        </p:tgtEl>
                                      </p:cBhvr>
                                    </p:animEffect>
                                  </p:childTnLst>
                                </p:cTn>
                              </p:par>
                            </p:childTnLst>
                          </p:cTn>
                        </p:par>
                        <p:par>
                          <p:cTn id="128" fill="hold">
                            <p:stCondLst>
                              <p:cond delay="15500"/>
                            </p:stCondLst>
                            <p:childTnLst>
                              <p:par>
                                <p:cTn id="129" presetID="10" presetClass="entr" presetSubtype="0" fill="hold" grpId="0" nodeType="afterEffect">
                                  <p:stCondLst>
                                    <p:cond delay="0"/>
                                  </p:stCondLst>
                                  <p:childTnLst>
                                    <p:set>
                                      <p:cBhvr>
                                        <p:cTn id="130" dur="1" fill="hold">
                                          <p:stCondLst>
                                            <p:cond delay="0"/>
                                          </p:stCondLst>
                                        </p:cTn>
                                        <p:tgtEl>
                                          <p:spTgt spid="68">
                                            <p:txEl>
                                              <p:pRg st="0" end="0"/>
                                            </p:txEl>
                                          </p:spTgt>
                                        </p:tgtEl>
                                        <p:attrNameLst>
                                          <p:attrName>style.visibility</p:attrName>
                                        </p:attrNameLst>
                                      </p:cBhvr>
                                      <p:to>
                                        <p:strVal val="visible"/>
                                      </p:to>
                                    </p:set>
                                    <p:animEffect transition="in" filter="fade">
                                      <p:cBhvr>
                                        <p:cTn id="131" dur="500"/>
                                        <p:tgtEl>
                                          <p:spTgt spid="68">
                                            <p:txEl>
                                              <p:pRg st="0" end="0"/>
                                            </p:txEl>
                                          </p:spTgt>
                                        </p:tgtEl>
                                      </p:cBhvr>
                                    </p:animEffect>
                                  </p:childTnLst>
                                </p:cTn>
                              </p:par>
                            </p:childTnLst>
                          </p:cTn>
                        </p:par>
                        <p:par>
                          <p:cTn id="132" fill="hold">
                            <p:stCondLst>
                              <p:cond delay="16000"/>
                            </p:stCondLst>
                            <p:childTnLst>
                              <p:par>
                                <p:cTn id="133" presetID="18" presetClass="entr" presetSubtype="6" fill="hold" grpId="0" nodeType="afterEffect">
                                  <p:stCondLst>
                                    <p:cond delay="0"/>
                                  </p:stCondLst>
                                  <p:childTnLst>
                                    <p:set>
                                      <p:cBhvr>
                                        <p:cTn id="134" dur="1" fill="hold">
                                          <p:stCondLst>
                                            <p:cond delay="0"/>
                                          </p:stCondLst>
                                        </p:cTn>
                                        <p:tgtEl>
                                          <p:spTgt spid="67"/>
                                        </p:tgtEl>
                                        <p:attrNameLst>
                                          <p:attrName>style.visibility</p:attrName>
                                        </p:attrNameLst>
                                      </p:cBhvr>
                                      <p:to>
                                        <p:strVal val="visible"/>
                                      </p:to>
                                    </p:set>
                                    <p:animEffect transition="in" filter="strips(downRight)">
                                      <p:cBhvr>
                                        <p:cTn id="135" dur="500"/>
                                        <p:tgtEl>
                                          <p:spTgt spid="67"/>
                                        </p:tgtEl>
                                      </p:cBhvr>
                                    </p:animEffect>
                                  </p:childTnLst>
                                </p:cTn>
                              </p:par>
                            </p:childTnLst>
                          </p:cTn>
                        </p:par>
                        <p:par>
                          <p:cTn id="136" fill="hold">
                            <p:stCondLst>
                              <p:cond delay="16500"/>
                            </p:stCondLst>
                            <p:childTnLst>
                              <p:par>
                                <p:cTn id="137" presetID="22" presetClass="entr" presetSubtype="2" fill="hold" grpId="0" nodeType="afterEffect">
                                  <p:stCondLst>
                                    <p:cond delay="0"/>
                                  </p:stCondLst>
                                  <p:childTnLst>
                                    <p:set>
                                      <p:cBhvr>
                                        <p:cTn id="138" dur="1" fill="hold">
                                          <p:stCondLst>
                                            <p:cond delay="0"/>
                                          </p:stCondLst>
                                        </p:cTn>
                                        <p:tgtEl>
                                          <p:spTgt spid="17"/>
                                        </p:tgtEl>
                                        <p:attrNameLst>
                                          <p:attrName>style.visibility</p:attrName>
                                        </p:attrNameLst>
                                      </p:cBhvr>
                                      <p:to>
                                        <p:strVal val="visible"/>
                                      </p:to>
                                    </p:set>
                                    <p:animEffect transition="in" filter="wipe(right)">
                                      <p:cBhvr>
                                        <p:cTn id="139" dur="500"/>
                                        <p:tgtEl>
                                          <p:spTgt spid="17"/>
                                        </p:tgtEl>
                                      </p:cBhvr>
                                    </p:animEffect>
                                  </p:childTnLst>
                                </p:cTn>
                              </p:par>
                            </p:childTnLst>
                          </p:cTn>
                        </p:par>
                        <p:par>
                          <p:cTn id="140" fill="hold">
                            <p:stCondLst>
                              <p:cond delay="17000"/>
                            </p:stCondLst>
                            <p:childTnLst>
                              <p:par>
                                <p:cTn id="141" presetID="22" presetClass="entr" presetSubtype="4" fill="hold" grpId="0" nodeType="afterEffect">
                                  <p:stCondLst>
                                    <p:cond delay="0"/>
                                  </p:stCondLst>
                                  <p:childTnLst>
                                    <p:set>
                                      <p:cBhvr>
                                        <p:cTn id="142" dur="1" fill="hold">
                                          <p:stCondLst>
                                            <p:cond delay="0"/>
                                          </p:stCondLst>
                                        </p:cTn>
                                        <p:tgtEl>
                                          <p:spTgt spid="18"/>
                                        </p:tgtEl>
                                        <p:attrNameLst>
                                          <p:attrName>style.visibility</p:attrName>
                                        </p:attrNameLst>
                                      </p:cBhvr>
                                      <p:to>
                                        <p:strVal val="visible"/>
                                      </p:to>
                                    </p:set>
                                    <p:animEffect transition="in" filter="wipe(down)">
                                      <p:cBhvr>
                                        <p:cTn id="143" dur="500"/>
                                        <p:tgtEl>
                                          <p:spTgt spid="18"/>
                                        </p:tgtEl>
                                      </p:cBhvr>
                                    </p:animEffect>
                                  </p:childTnLst>
                                </p:cTn>
                              </p:par>
                            </p:childTnLst>
                          </p:cTn>
                        </p:par>
                        <p:par>
                          <p:cTn id="144" fill="hold">
                            <p:stCondLst>
                              <p:cond delay="17500"/>
                            </p:stCondLst>
                            <p:childTnLst>
                              <p:par>
                                <p:cTn id="145" presetID="22" presetClass="entr" presetSubtype="8" fill="hold" grpId="0" nodeType="afterEffect">
                                  <p:stCondLst>
                                    <p:cond delay="0"/>
                                  </p:stCondLst>
                                  <p:childTnLst>
                                    <p:set>
                                      <p:cBhvr>
                                        <p:cTn id="146" dur="1" fill="hold">
                                          <p:stCondLst>
                                            <p:cond delay="0"/>
                                          </p:stCondLst>
                                        </p:cTn>
                                        <p:tgtEl>
                                          <p:spTgt spid="19"/>
                                        </p:tgtEl>
                                        <p:attrNameLst>
                                          <p:attrName>style.visibility</p:attrName>
                                        </p:attrNameLst>
                                      </p:cBhvr>
                                      <p:to>
                                        <p:strVal val="visible"/>
                                      </p:to>
                                    </p:set>
                                    <p:animEffect transition="in" filter="wipe(left)">
                                      <p:cBhvr>
                                        <p:cTn id="14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0" grpId="0" bldLvl="0" animBg="1"/>
      <p:bldP spid="11" grpId="0" bldLvl="0" animBg="1"/>
      <p:bldP spid="12" grpId="0" bldLvl="0" animBg="1"/>
      <p:bldP spid="13" grpId="0" bldLvl="0" animBg="1"/>
      <p:bldP spid="14" grpId="0" bldLvl="0" animBg="1"/>
      <p:bldP spid="15" grpId="0" bldLvl="0" animBg="1"/>
      <p:bldP spid="16" grpId="0" bldLvl="0" animBg="1"/>
      <p:bldP spid="17" grpId="0" bldLvl="0" animBg="1"/>
      <p:bldP spid="18" grpId="0" bldLvl="0" animBg="1"/>
      <p:bldP spid="19" grpId="0" bldLvl="0" animBg="1"/>
      <p:bldP spid="50" grpId="0"/>
      <p:bldP spid="60" grpId="0" build="p"/>
      <p:bldP spid="61" grpId="0"/>
      <p:bldP spid="62" grpId="0" build="p"/>
      <p:bldP spid="63" grpId="0"/>
      <p:bldP spid="64" grpId="0" build="p"/>
      <p:bldP spid="65" grpId="0"/>
      <p:bldP spid="66" grpId="0" build="p"/>
      <p:bldP spid="67" grpId="0"/>
      <p:bldP spid="68" grpId="0" build="p"/>
      <p:bldP spid="69" grpId="0"/>
      <p:bldP spid="70" grpId="0" build="p"/>
      <p:bldP spid="71" grpId="0"/>
      <p:bldP spid="72" grpId="0" build="p"/>
      <p:bldP spid="73" grpId="0"/>
      <p:bldP spid="74"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43"/>
          <p:cNvSpPr/>
          <p:nvPr/>
        </p:nvSpPr>
        <p:spPr>
          <a:xfrm>
            <a:off x="2456365" y="252859"/>
            <a:ext cx="9735639" cy="484285"/>
          </a:xfrm>
          <a:prstGeom prst="rect">
            <a:avLst/>
          </a:prstGeom>
          <a:gradFill>
            <a:gsLst>
              <a:gs pos="0">
                <a:schemeClr val="accent1">
                  <a:lumMod val="5000"/>
                  <a:lumOff val="95000"/>
                  <a:alpha val="0"/>
                </a:schemeClr>
              </a:gs>
              <a:gs pos="78000">
                <a:srgbClr val="DC0064"/>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46" name="文本框 45"/>
          <p:cNvSpPr txBox="1"/>
          <p:nvPr/>
        </p:nvSpPr>
        <p:spPr>
          <a:xfrm>
            <a:off x="647718" y="267582"/>
            <a:ext cx="1705610" cy="481965"/>
          </a:xfrm>
          <a:prstGeom prst="rect">
            <a:avLst/>
          </a:prstGeom>
          <a:noFill/>
        </p:spPr>
        <p:txBody>
          <a:bodyPr wrap="none" lIns="91436" tIns="45718" rIns="91436" bIns="45718" rtlCol="0">
            <a:spAutoFit/>
          </a:bodyPr>
          <a:lstStyle/>
          <a:p>
            <a:pPr algn="l"/>
            <a:r>
              <a:rPr lang="zh-CN" altLang="en-US" sz="2400" spc="600" dirty="0">
                <a:solidFill>
                  <a:schemeClr val="tx2"/>
                </a:solidFill>
                <a:latin typeface="微软雅黑" panose="020B0503020204020204" charset="-122"/>
                <a:ea typeface="微软雅黑" panose="020B0503020204020204" charset="-122"/>
              </a:rPr>
              <a:t>添加标题</a:t>
            </a:r>
          </a:p>
        </p:txBody>
      </p:sp>
      <p:sp>
        <p:nvSpPr>
          <p:cNvPr id="47" name="矩形 46"/>
          <p:cNvSpPr/>
          <p:nvPr/>
        </p:nvSpPr>
        <p:spPr>
          <a:xfrm>
            <a:off x="2607675" y="324999"/>
            <a:ext cx="1953551" cy="384719"/>
          </a:xfrm>
          <a:prstGeom prst="rect">
            <a:avLst/>
          </a:prstGeom>
        </p:spPr>
        <p:txBody>
          <a:bodyPr wrap="none" lIns="91436" tIns="45718" rIns="91436" bIns="45718">
            <a:spAutoFit/>
          </a:bodyPr>
          <a:lstStyle/>
          <a:p>
            <a:pPr algn="ctr"/>
            <a:r>
              <a:rPr lang="en-US" altLang="zh-CN" dirty="0">
                <a:solidFill>
                  <a:schemeClr val="bg1"/>
                </a:solidFill>
                <a:latin typeface="微软雅黑" panose="020B0503020204020204" charset="-122"/>
                <a:ea typeface="微软雅黑" panose="020B0503020204020204" charset="-122"/>
              </a:rPr>
              <a:t>BIBLIOGRAPHY</a:t>
            </a:r>
          </a:p>
        </p:txBody>
      </p:sp>
      <p:grpSp>
        <p:nvGrpSpPr>
          <p:cNvPr id="49" name="组 48"/>
          <p:cNvGrpSpPr/>
          <p:nvPr/>
        </p:nvGrpSpPr>
        <p:grpSpPr>
          <a:xfrm>
            <a:off x="11454130" y="252730"/>
            <a:ext cx="737870" cy="484505"/>
            <a:chOff x="11454105" y="252856"/>
            <a:chExt cx="737892" cy="484288"/>
          </a:xfrm>
          <a:solidFill>
            <a:srgbClr val="DC0064"/>
          </a:solidFill>
        </p:grpSpPr>
        <p:grpSp>
          <p:nvGrpSpPr>
            <p:cNvPr id="51" name="组 50"/>
            <p:cNvGrpSpPr/>
            <p:nvPr/>
          </p:nvGrpSpPr>
          <p:grpSpPr>
            <a:xfrm>
              <a:off x="12039604" y="252856"/>
              <a:ext cx="152393" cy="484287"/>
              <a:chOff x="12039604" y="252856"/>
              <a:chExt cx="152393" cy="484287"/>
            </a:xfrm>
            <a:grpFill/>
          </p:grpSpPr>
          <p:sp>
            <p:nvSpPr>
              <p:cNvPr id="55" name="圆角矩形 54"/>
              <p:cNvSpPr/>
              <p:nvPr/>
            </p:nvSpPr>
            <p:spPr>
              <a:xfrm rot="16200000" flipV="1">
                <a:off x="12072988" y="518121"/>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rot="16200000" flipV="1">
                <a:off x="12072988" y="618134"/>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16200000" flipV="1">
                <a:off x="12072988" y="321750"/>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rot="16200000" flipV="1">
                <a:off x="12072988" y="421763"/>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rot="16200000" flipV="1">
                <a:off x="12072987" y="219473"/>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99"/>
            <p:cNvGrpSpPr/>
            <p:nvPr/>
          </p:nvGrpSpPr>
          <p:grpSpPr>
            <a:xfrm>
              <a:off x="11454105" y="252857"/>
              <a:ext cx="491115" cy="484287"/>
              <a:chOff x="1528923" y="220268"/>
              <a:chExt cx="1284096" cy="1266241"/>
            </a:xfrm>
            <a:grpFill/>
          </p:grpSpPr>
          <p:sp>
            <p:nvSpPr>
              <p:cNvPr id="53" name="圆角矩形 52"/>
              <p:cNvSpPr/>
              <p:nvPr/>
            </p:nvSpPr>
            <p:spPr>
              <a:xfrm rot="16200000" flipV="1">
                <a:off x="1537850" y="211341"/>
                <a:ext cx="1266241" cy="1284096"/>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96"/>
              <p:cNvSpPr/>
              <p:nvPr/>
            </p:nvSpPr>
            <p:spPr bwMode="auto">
              <a:xfrm>
                <a:off x="1804148" y="499514"/>
                <a:ext cx="733647" cy="707752"/>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grpSp>
      </p:grpSp>
      <p:pic>
        <p:nvPicPr>
          <p:cNvPr id="2" name="图片 1" descr="Z0005"/>
          <p:cNvPicPr>
            <a:picLocks noChangeAspect="1"/>
          </p:cNvPicPr>
          <p:nvPr/>
        </p:nvPicPr>
        <p:blipFill>
          <a:blip r:embed="rId2"/>
          <a:stretch>
            <a:fillRect/>
          </a:stretch>
        </p:blipFill>
        <p:spPr>
          <a:xfrm>
            <a:off x="-142240" y="27305"/>
            <a:ext cx="986155" cy="878205"/>
          </a:xfrm>
          <a:prstGeom prst="rect">
            <a:avLst/>
          </a:prstGeom>
        </p:spPr>
      </p:pic>
      <p:grpSp>
        <p:nvGrpSpPr>
          <p:cNvPr id="3" name="Group 3"/>
          <p:cNvGrpSpPr/>
          <p:nvPr/>
        </p:nvGrpSpPr>
        <p:grpSpPr>
          <a:xfrm>
            <a:off x="6079551" y="2034395"/>
            <a:ext cx="876191" cy="1133812"/>
            <a:chOff x="6078950" y="2211813"/>
            <a:chExt cx="876190" cy="1133812"/>
          </a:xfrm>
        </p:grpSpPr>
        <p:sp>
          <p:nvSpPr>
            <p:cNvPr id="4" name="Shape 1585"/>
            <p:cNvSpPr/>
            <p:nvPr/>
          </p:nvSpPr>
          <p:spPr>
            <a:xfrm>
              <a:off x="6227601" y="2211813"/>
              <a:ext cx="617337" cy="1061954"/>
            </a:xfrm>
            <a:custGeom>
              <a:avLst/>
              <a:gdLst/>
              <a:ahLst/>
              <a:cxnLst>
                <a:cxn ang="0">
                  <a:pos x="wd2" y="hd2"/>
                </a:cxn>
                <a:cxn ang="5400000">
                  <a:pos x="wd2" y="hd2"/>
                </a:cxn>
                <a:cxn ang="10800000">
                  <a:pos x="wd2" y="hd2"/>
                </a:cxn>
                <a:cxn ang="16200000">
                  <a:pos x="wd2" y="hd2"/>
                </a:cxn>
              </a:cxnLst>
              <a:rect l="0" t="0" r="r" b="b"/>
              <a:pathLst>
                <a:path w="21600" h="21600" extrusionOk="0">
                  <a:moveTo>
                    <a:pt x="0" y="19118"/>
                  </a:moveTo>
                  <a:lnTo>
                    <a:pt x="9697" y="5751"/>
                  </a:lnTo>
                  <a:lnTo>
                    <a:pt x="7758" y="5277"/>
                  </a:lnTo>
                  <a:lnTo>
                    <a:pt x="19720" y="0"/>
                  </a:lnTo>
                  <a:lnTo>
                    <a:pt x="21600" y="8660"/>
                  </a:lnTo>
                  <a:lnTo>
                    <a:pt x="19824" y="8226"/>
                  </a:lnTo>
                  <a:lnTo>
                    <a:pt x="10122" y="21600"/>
                  </a:lnTo>
                  <a:cubicBezTo>
                    <a:pt x="10122" y="21600"/>
                    <a:pt x="0" y="19118"/>
                    <a:pt x="0" y="19118"/>
                  </a:cubicBezTo>
                  <a:close/>
                </a:path>
              </a:pathLst>
            </a:custGeom>
            <a:gradFill>
              <a:gsLst>
                <a:gs pos="0">
                  <a:schemeClr val="accent1">
                    <a:lumMod val="5000"/>
                    <a:lumOff val="95000"/>
                    <a:alpha val="0"/>
                  </a:schemeClr>
                </a:gs>
                <a:gs pos="78000">
                  <a:srgbClr val="DC0064"/>
                </a:gs>
              </a:gsLst>
              <a:lin ang="13500000" scaled="0"/>
            </a:gradFill>
            <a:ln w="12700">
              <a:miter lim="400000"/>
            </a:ln>
          </p:spPr>
          <p:txBody>
            <a:bodyPr lIns="50800" tIns="50800" rIns="50800" bIns="50800" anchor="ctr"/>
            <a:lstStyle/>
            <a:p>
              <a:pPr lvl="0">
                <a:defRPr sz="3200">
                  <a:solidFill>
                    <a:srgbClr val="FFFFFF"/>
                  </a:solidFill>
                  <a:latin typeface="+mn-lt"/>
                  <a:ea typeface="+mn-ea"/>
                  <a:cs typeface="+mn-cs"/>
                  <a:sym typeface="Helvetica Light"/>
                </a:defRPr>
              </a:pPr>
              <a:endParaRPr sz="4265">
                <a:solidFill>
                  <a:schemeClr val="accent1"/>
                </a:solidFill>
                <a:latin typeface="微软雅黑" panose="020B0503020204020204" charset="-122"/>
                <a:ea typeface="微软雅黑" panose="020B0503020204020204" charset="-122"/>
              </a:endParaRPr>
            </a:p>
          </p:txBody>
        </p:sp>
        <p:sp>
          <p:nvSpPr>
            <p:cNvPr id="5" name="Shape 1593"/>
            <p:cNvSpPr/>
            <p:nvPr/>
          </p:nvSpPr>
          <p:spPr>
            <a:xfrm>
              <a:off x="6078950" y="2588395"/>
              <a:ext cx="876190" cy="757230"/>
            </a:xfrm>
            <a:custGeom>
              <a:avLst/>
              <a:gdLst/>
              <a:ahLst/>
              <a:cxnLst>
                <a:cxn ang="0">
                  <a:pos x="wd2" y="hd2"/>
                </a:cxn>
                <a:cxn ang="5400000">
                  <a:pos x="wd2" y="hd2"/>
                </a:cxn>
                <a:cxn ang="10800000">
                  <a:pos x="wd2" y="hd2"/>
                </a:cxn>
                <a:cxn ang="16200000">
                  <a:pos x="wd2" y="hd2"/>
                </a:cxn>
              </a:cxnLst>
              <a:rect l="0" t="0" r="r" b="b"/>
              <a:pathLst>
                <a:path w="21600" h="21600" extrusionOk="0">
                  <a:moveTo>
                    <a:pt x="11880" y="21600"/>
                  </a:moveTo>
                  <a:lnTo>
                    <a:pt x="21600" y="10353"/>
                  </a:lnTo>
                  <a:cubicBezTo>
                    <a:pt x="16072" y="3956"/>
                    <a:pt x="8435" y="0"/>
                    <a:pt x="0" y="0"/>
                  </a:cubicBezTo>
                  <a:lnTo>
                    <a:pt x="0" y="15906"/>
                  </a:lnTo>
                  <a:cubicBezTo>
                    <a:pt x="4639" y="15906"/>
                    <a:pt x="8839" y="18082"/>
                    <a:pt x="11880" y="21600"/>
                  </a:cubicBezTo>
                  <a:close/>
                </a:path>
              </a:pathLst>
            </a:custGeom>
            <a:solidFill>
              <a:schemeClr val="bg1">
                <a:lumMod val="95000"/>
              </a:schemeClr>
            </a:solidFill>
            <a:ln w="38100" cap="flat">
              <a:solidFill>
                <a:srgbClr val="DC0064"/>
              </a:solidFill>
              <a:prstDash val="solid"/>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4265">
                <a:solidFill>
                  <a:schemeClr val="accent1"/>
                </a:solidFill>
                <a:latin typeface="微软雅黑" panose="020B0503020204020204" charset="-122"/>
                <a:ea typeface="微软雅黑" panose="020B0503020204020204" charset="-122"/>
              </a:endParaRPr>
            </a:p>
          </p:txBody>
        </p:sp>
      </p:grpSp>
      <p:grpSp>
        <p:nvGrpSpPr>
          <p:cNvPr id="6" name="Group 4"/>
          <p:cNvGrpSpPr/>
          <p:nvPr/>
        </p:nvGrpSpPr>
        <p:grpSpPr>
          <a:xfrm>
            <a:off x="6565143" y="2777648"/>
            <a:ext cx="1182095" cy="876195"/>
            <a:chOff x="6564542" y="2955067"/>
            <a:chExt cx="1182094" cy="876194"/>
          </a:xfrm>
        </p:grpSpPr>
        <p:sp>
          <p:nvSpPr>
            <p:cNvPr id="7" name="Shape 1588"/>
            <p:cNvSpPr/>
            <p:nvPr/>
          </p:nvSpPr>
          <p:spPr>
            <a:xfrm>
              <a:off x="6683463" y="3123538"/>
              <a:ext cx="1063173" cy="615256"/>
            </a:xfrm>
            <a:custGeom>
              <a:avLst/>
              <a:gdLst/>
              <a:ahLst/>
              <a:cxnLst>
                <a:cxn ang="0">
                  <a:pos x="wd2" y="hd2"/>
                </a:cxn>
                <a:cxn ang="5400000">
                  <a:pos x="wd2" y="hd2"/>
                </a:cxn>
                <a:cxn ang="10800000">
                  <a:pos x="wd2" y="hd2"/>
                </a:cxn>
                <a:cxn ang="16200000">
                  <a:pos x="wd2" y="hd2"/>
                </a:cxn>
              </a:cxnLst>
              <a:rect l="0" t="0" r="r" b="b"/>
              <a:pathLst>
                <a:path w="21600" h="21600" extrusionOk="0">
                  <a:moveTo>
                    <a:pt x="0" y="11389"/>
                  </a:moveTo>
                  <a:lnTo>
                    <a:pt x="13424" y="1954"/>
                  </a:lnTo>
                  <a:lnTo>
                    <a:pt x="12962" y="0"/>
                  </a:lnTo>
                  <a:lnTo>
                    <a:pt x="21600" y="2047"/>
                  </a:lnTo>
                  <a:lnTo>
                    <a:pt x="16255" y="13950"/>
                  </a:lnTo>
                  <a:lnTo>
                    <a:pt x="15833" y="12161"/>
                  </a:lnTo>
                  <a:lnTo>
                    <a:pt x="2403" y="21600"/>
                  </a:lnTo>
                  <a:cubicBezTo>
                    <a:pt x="2403" y="21600"/>
                    <a:pt x="0" y="11389"/>
                    <a:pt x="0" y="11389"/>
                  </a:cubicBezTo>
                  <a:close/>
                </a:path>
              </a:pathLst>
            </a:custGeom>
            <a:gradFill>
              <a:gsLst>
                <a:gs pos="0">
                  <a:schemeClr val="accent1">
                    <a:lumMod val="5000"/>
                    <a:lumOff val="95000"/>
                    <a:alpha val="0"/>
                  </a:schemeClr>
                </a:gs>
                <a:gs pos="78000">
                  <a:srgbClr val="DC0064"/>
                </a:gs>
              </a:gsLst>
              <a:lin ang="13500000" scaled="0"/>
            </a:gradFill>
            <a:ln w="12700">
              <a:miter lim="400000"/>
            </a:ln>
          </p:spPr>
          <p:txBody>
            <a:bodyPr lIns="50800" tIns="50800" rIns="50800" bIns="50800" anchor="ctr"/>
            <a:lstStyle/>
            <a:p>
              <a:pPr lvl="0">
                <a:defRPr sz="3200">
                  <a:solidFill>
                    <a:srgbClr val="FFFFFF"/>
                  </a:solidFill>
                  <a:latin typeface="+mn-lt"/>
                  <a:ea typeface="+mn-ea"/>
                  <a:cs typeface="+mn-cs"/>
                  <a:sym typeface="Helvetica Light"/>
                </a:defRPr>
              </a:pPr>
              <a:endParaRPr sz="4265">
                <a:solidFill>
                  <a:schemeClr val="accent1"/>
                </a:solidFill>
                <a:latin typeface="微软雅黑" panose="020B0503020204020204" charset="-122"/>
                <a:ea typeface="微软雅黑" panose="020B0503020204020204" charset="-122"/>
              </a:endParaRPr>
            </a:p>
          </p:txBody>
        </p:sp>
        <p:sp>
          <p:nvSpPr>
            <p:cNvPr id="8" name="Shape 1596"/>
            <p:cNvSpPr/>
            <p:nvPr/>
          </p:nvSpPr>
          <p:spPr>
            <a:xfrm>
              <a:off x="6564542" y="2955067"/>
              <a:ext cx="757230" cy="876194"/>
            </a:xfrm>
            <a:custGeom>
              <a:avLst/>
              <a:gdLst/>
              <a:ahLst/>
              <a:cxnLst>
                <a:cxn ang="0">
                  <a:pos x="wd2" y="hd2"/>
                </a:cxn>
                <a:cxn ang="5400000">
                  <a:pos x="wd2" y="hd2"/>
                </a:cxn>
                <a:cxn ang="10800000">
                  <a:pos x="wd2" y="hd2"/>
                </a:cxn>
                <a:cxn ang="16200000">
                  <a:pos x="wd2" y="hd2"/>
                </a:cxn>
              </a:cxnLst>
              <a:rect l="0" t="0" r="r" b="b"/>
              <a:pathLst>
                <a:path w="21600" h="21600" extrusionOk="0">
                  <a:moveTo>
                    <a:pt x="5694" y="21600"/>
                  </a:moveTo>
                  <a:lnTo>
                    <a:pt x="21600" y="21600"/>
                  </a:lnTo>
                  <a:cubicBezTo>
                    <a:pt x="21600" y="13165"/>
                    <a:pt x="17644" y="5528"/>
                    <a:pt x="11247" y="0"/>
                  </a:cubicBezTo>
                  <a:lnTo>
                    <a:pt x="0" y="9720"/>
                  </a:lnTo>
                  <a:cubicBezTo>
                    <a:pt x="3518" y="12760"/>
                    <a:pt x="5694" y="16960"/>
                    <a:pt x="5694" y="21600"/>
                  </a:cubicBezTo>
                  <a:close/>
                </a:path>
              </a:pathLst>
            </a:custGeom>
            <a:solidFill>
              <a:schemeClr val="bg1">
                <a:lumMod val="95000"/>
              </a:schemeClr>
            </a:solidFill>
            <a:ln w="38100" cap="flat">
              <a:solidFill>
                <a:srgbClr val="DC0064"/>
              </a:solidFill>
              <a:prstDash val="solid"/>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4265">
                <a:solidFill>
                  <a:schemeClr val="accent1"/>
                </a:solidFill>
                <a:latin typeface="微软雅黑" panose="020B0503020204020204" charset="-122"/>
                <a:ea typeface="微软雅黑" panose="020B0503020204020204" charset="-122"/>
              </a:endParaRPr>
            </a:p>
          </p:txBody>
        </p:sp>
      </p:grpSp>
      <p:grpSp>
        <p:nvGrpSpPr>
          <p:cNvPr id="9" name="Group 6"/>
          <p:cNvGrpSpPr/>
          <p:nvPr/>
        </p:nvGrpSpPr>
        <p:grpSpPr>
          <a:xfrm>
            <a:off x="6565144" y="3649733"/>
            <a:ext cx="1151156" cy="876195"/>
            <a:chOff x="6564542" y="3827152"/>
            <a:chExt cx="1151156" cy="876194"/>
          </a:xfrm>
        </p:grpSpPr>
        <p:sp>
          <p:nvSpPr>
            <p:cNvPr id="10" name="Shape 1586"/>
            <p:cNvSpPr/>
            <p:nvPr/>
          </p:nvSpPr>
          <p:spPr>
            <a:xfrm>
              <a:off x="6653734" y="3985712"/>
              <a:ext cx="1061964" cy="617346"/>
            </a:xfrm>
            <a:custGeom>
              <a:avLst/>
              <a:gdLst/>
              <a:ahLst/>
              <a:cxnLst>
                <a:cxn ang="0">
                  <a:pos x="wd2" y="hd2"/>
                </a:cxn>
                <a:cxn ang="5400000">
                  <a:pos x="wd2" y="hd2"/>
                </a:cxn>
                <a:cxn ang="10800000">
                  <a:pos x="wd2" y="hd2"/>
                </a:cxn>
                <a:cxn ang="16200000">
                  <a:pos x="wd2" y="hd2"/>
                </a:cxn>
              </a:cxnLst>
              <a:rect l="0" t="0" r="r" b="b"/>
              <a:pathLst>
                <a:path w="21600" h="21600" extrusionOk="0">
                  <a:moveTo>
                    <a:pt x="2481" y="0"/>
                  </a:moveTo>
                  <a:lnTo>
                    <a:pt x="15849" y="9698"/>
                  </a:lnTo>
                  <a:lnTo>
                    <a:pt x="16323" y="7759"/>
                  </a:lnTo>
                  <a:lnTo>
                    <a:pt x="21600" y="19720"/>
                  </a:lnTo>
                  <a:lnTo>
                    <a:pt x="12940" y="21600"/>
                  </a:lnTo>
                  <a:lnTo>
                    <a:pt x="13374" y="19824"/>
                  </a:lnTo>
                  <a:lnTo>
                    <a:pt x="0" y="10123"/>
                  </a:lnTo>
                  <a:cubicBezTo>
                    <a:pt x="0" y="10123"/>
                    <a:pt x="2481" y="0"/>
                    <a:pt x="2481" y="0"/>
                  </a:cubicBezTo>
                  <a:close/>
                </a:path>
              </a:pathLst>
            </a:custGeom>
            <a:gradFill>
              <a:gsLst>
                <a:gs pos="0">
                  <a:schemeClr val="accent1">
                    <a:lumMod val="5000"/>
                    <a:lumOff val="95000"/>
                    <a:alpha val="0"/>
                  </a:schemeClr>
                </a:gs>
                <a:gs pos="78000">
                  <a:srgbClr val="DC0064"/>
                </a:gs>
              </a:gsLst>
              <a:lin ang="13500000" scaled="0"/>
            </a:gradFill>
            <a:ln w="12700">
              <a:miter lim="400000"/>
            </a:ln>
          </p:spPr>
          <p:txBody>
            <a:bodyPr lIns="50800" tIns="50800" rIns="50800" bIns="50800" anchor="ctr"/>
            <a:lstStyle/>
            <a:p>
              <a:pPr lvl="0">
                <a:defRPr sz="3200">
                  <a:solidFill>
                    <a:srgbClr val="FFFFFF"/>
                  </a:solidFill>
                  <a:latin typeface="+mn-lt"/>
                  <a:ea typeface="+mn-ea"/>
                  <a:cs typeface="+mn-cs"/>
                  <a:sym typeface="Helvetica Light"/>
                </a:defRPr>
              </a:pPr>
              <a:endParaRPr sz="4265">
                <a:solidFill>
                  <a:schemeClr val="accent1"/>
                </a:solidFill>
                <a:latin typeface="微软雅黑" panose="020B0503020204020204" charset="-122"/>
                <a:ea typeface="微软雅黑" panose="020B0503020204020204" charset="-122"/>
              </a:endParaRPr>
            </a:p>
          </p:txBody>
        </p:sp>
        <p:sp>
          <p:nvSpPr>
            <p:cNvPr id="11" name="Shape 1599"/>
            <p:cNvSpPr/>
            <p:nvPr/>
          </p:nvSpPr>
          <p:spPr>
            <a:xfrm>
              <a:off x="6564542" y="3827152"/>
              <a:ext cx="757230" cy="876194"/>
            </a:xfrm>
            <a:custGeom>
              <a:avLst/>
              <a:gdLst/>
              <a:ahLst/>
              <a:cxnLst>
                <a:cxn ang="0">
                  <a:pos x="wd2" y="hd2"/>
                </a:cxn>
                <a:cxn ang="5400000">
                  <a:pos x="wd2" y="hd2"/>
                </a:cxn>
                <a:cxn ang="10800000">
                  <a:pos x="wd2" y="hd2"/>
                </a:cxn>
                <a:cxn ang="16200000">
                  <a:pos x="wd2" y="hd2"/>
                </a:cxn>
              </a:cxnLst>
              <a:rect l="0" t="0" r="r" b="b"/>
              <a:pathLst>
                <a:path w="21600" h="21600" extrusionOk="0">
                  <a:moveTo>
                    <a:pt x="5694" y="0"/>
                  </a:moveTo>
                  <a:cubicBezTo>
                    <a:pt x="5694" y="4640"/>
                    <a:pt x="3518" y="8840"/>
                    <a:pt x="0" y="11880"/>
                  </a:cubicBezTo>
                  <a:lnTo>
                    <a:pt x="11247" y="21600"/>
                  </a:lnTo>
                  <a:cubicBezTo>
                    <a:pt x="17644" y="16072"/>
                    <a:pt x="21600" y="8435"/>
                    <a:pt x="21600" y="0"/>
                  </a:cubicBezTo>
                  <a:cubicBezTo>
                    <a:pt x="21600" y="0"/>
                    <a:pt x="5694" y="0"/>
                    <a:pt x="5694" y="0"/>
                  </a:cubicBezTo>
                  <a:close/>
                </a:path>
              </a:pathLst>
            </a:custGeom>
            <a:solidFill>
              <a:schemeClr val="bg1">
                <a:lumMod val="95000"/>
              </a:schemeClr>
            </a:solidFill>
            <a:ln w="38100" cap="flat">
              <a:solidFill>
                <a:srgbClr val="DC0064"/>
              </a:solidFill>
              <a:prstDash val="solid"/>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4265">
                <a:solidFill>
                  <a:schemeClr val="accent1"/>
                </a:solidFill>
                <a:latin typeface="微软雅黑" panose="020B0503020204020204" charset="-122"/>
                <a:ea typeface="微软雅黑" panose="020B0503020204020204" charset="-122"/>
              </a:endParaRPr>
            </a:p>
          </p:txBody>
        </p:sp>
      </p:grpSp>
      <p:grpSp>
        <p:nvGrpSpPr>
          <p:cNvPr id="12" name="Group 7"/>
          <p:cNvGrpSpPr/>
          <p:nvPr/>
        </p:nvGrpSpPr>
        <p:grpSpPr>
          <a:xfrm>
            <a:off x="6079551" y="4135325"/>
            <a:ext cx="876191" cy="1182095"/>
            <a:chOff x="6078950" y="4312744"/>
            <a:chExt cx="876190" cy="1182094"/>
          </a:xfrm>
        </p:grpSpPr>
        <p:sp>
          <p:nvSpPr>
            <p:cNvPr id="13" name="Shape 1587"/>
            <p:cNvSpPr/>
            <p:nvPr/>
          </p:nvSpPr>
          <p:spPr>
            <a:xfrm>
              <a:off x="6168141" y="4431665"/>
              <a:ext cx="615228" cy="1063173"/>
            </a:xfrm>
            <a:custGeom>
              <a:avLst/>
              <a:gdLst/>
              <a:ahLst/>
              <a:cxnLst>
                <a:cxn ang="0">
                  <a:pos x="wd2" y="hd2"/>
                </a:cxn>
                <a:cxn ang="5400000">
                  <a:pos x="wd2" y="hd2"/>
                </a:cxn>
                <a:cxn ang="10800000">
                  <a:pos x="wd2" y="hd2"/>
                </a:cxn>
                <a:cxn ang="16200000">
                  <a:pos x="wd2" y="hd2"/>
                </a:cxn>
              </a:cxnLst>
              <a:rect l="0" t="0" r="r" b="b"/>
              <a:pathLst>
                <a:path w="21600" h="21600" extrusionOk="0">
                  <a:moveTo>
                    <a:pt x="10211" y="0"/>
                  </a:moveTo>
                  <a:lnTo>
                    <a:pt x="19646" y="13424"/>
                  </a:lnTo>
                  <a:lnTo>
                    <a:pt x="21600" y="12962"/>
                  </a:lnTo>
                  <a:lnTo>
                    <a:pt x="19554" y="21600"/>
                  </a:lnTo>
                  <a:lnTo>
                    <a:pt x="7650" y="16255"/>
                  </a:lnTo>
                  <a:lnTo>
                    <a:pt x="9439" y="15833"/>
                  </a:lnTo>
                  <a:lnTo>
                    <a:pt x="0" y="2403"/>
                  </a:lnTo>
                  <a:cubicBezTo>
                    <a:pt x="0" y="2403"/>
                    <a:pt x="10211" y="0"/>
                    <a:pt x="10211" y="0"/>
                  </a:cubicBezTo>
                  <a:close/>
                </a:path>
              </a:pathLst>
            </a:custGeom>
            <a:gradFill>
              <a:gsLst>
                <a:gs pos="0">
                  <a:schemeClr val="accent1">
                    <a:lumMod val="5000"/>
                    <a:lumOff val="95000"/>
                    <a:alpha val="0"/>
                  </a:schemeClr>
                </a:gs>
                <a:gs pos="78000">
                  <a:srgbClr val="DC0064"/>
                </a:gs>
              </a:gsLst>
              <a:lin ang="13500000" scaled="0"/>
            </a:gradFill>
            <a:ln w="12700">
              <a:miter lim="400000"/>
            </a:ln>
          </p:spPr>
          <p:txBody>
            <a:bodyPr lIns="50800" tIns="50800" rIns="50800" bIns="50800" anchor="ctr"/>
            <a:lstStyle/>
            <a:p>
              <a:pPr lvl="0">
                <a:defRPr sz="3200">
                  <a:solidFill>
                    <a:srgbClr val="FFFFFF"/>
                  </a:solidFill>
                  <a:latin typeface="+mn-lt"/>
                  <a:ea typeface="+mn-ea"/>
                  <a:cs typeface="+mn-cs"/>
                  <a:sym typeface="Helvetica Light"/>
                </a:defRPr>
              </a:pPr>
              <a:endParaRPr sz="4265">
                <a:solidFill>
                  <a:schemeClr val="accent1"/>
                </a:solidFill>
                <a:latin typeface="微软雅黑" panose="020B0503020204020204" charset="-122"/>
                <a:ea typeface="微软雅黑" panose="020B0503020204020204" charset="-122"/>
              </a:endParaRPr>
            </a:p>
          </p:txBody>
        </p:sp>
        <p:sp>
          <p:nvSpPr>
            <p:cNvPr id="14" name="Shape 1602"/>
            <p:cNvSpPr/>
            <p:nvPr/>
          </p:nvSpPr>
          <p:spPr>
            <a:xfrm>
              <a:off x="6078950" y="4312744"/>
              <a:ext cx="876190" cy="757220"/>
            </a:xfrm>
            <a:custGeom>
              <a:avLst/>
              <a:gdLst/>
              <a:ahLst/>
              <a:cxnLst>
                <a:cxn ang="0">
                  <a:pos x="wd2" y="hd2"/>
                </a:cxn>
                <a:cxn ang="5400000">
                  <a:pos x="wd2" y="hd2"/>
                </a:cxn>
                <a:cxn ang="10800000">
                  <a:pos x="wd2" y="hd2"/>
                </a:cxn>
                <a:cxn ang="16200000">
                  <a:pos x="wd2" y="hd2"/>
                </a:cxn>
              </a:cxnLst>
              <a:rect l="0" t="0" r="r" b="b"/>
              <a:pathLst>
                <a:path w="21600" h="21600" extrusionOk="0">
                  <a:moveTo>
                    <a:pt x="0" y="5694"/>
                  </a:moveTo>
                  <a:lnTo>
                    <a:pt x="0" y="21600"/>
                  </a:lnTo>
                  <a:cubicBezTo>
                    <a:pt x="8435" y="21600"/>
                    <a:pt x="16072" y="17643"/>
                    <a:pt x="21600" y="11247"/>
                  </a:cubicBezTo>
                  <a:lnTo>
                    <a:pt x="11880" y="0"/>
                  </a:lnTo>
                  <a:cubicBezTo>
                    <a:pt x="8839" y="3518"/>
                    <a:pt x="4639" y="5694"/>
                    <a:pt x="0" y="5694"/>
                  </a:cubicBezTo>
                  <a:close/>
                </a:path>
              </a:pathLst>
            </a:custGeom>
            <a:solidFill>
              <a:schemeClr val="bg1">
                <a:lumMod val="95000"/>
              </a:schemeClr>
            </a:solidFill>
            <a:ln w="38100" cap="flat">
              <a:solidFill>
                <a:srgbClr val="DC0064"/>
              </a:solidFill>
              <a:prstDash val="solid"/>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4265">
                <a:solidFill>
                  <a:schemeClr val="accent1"/>
                </a:solidFill>
                <a:latin typeface="微软雅黑" panose="020B0503020204020204" charset="-122"/>
                <a:ea typeface="微软雅黑" panose="020B0503020204020204" charset="-122"/>
              </a:endParaRPr>
            </a:p>
          </p:txBody>
        </p:sp>
      </p:grpSp>
      <p:grpSp>
        <p:nvGrpSpPr>
          <p:cNvPr id="15" name="Group 8"/>
          <p:cNvGrpSpPr/>
          <p:nvPr/>
        </p:nvGrpSpPr>
        <p:grpSpPr>
          <a:xfrm>
            <a:off x="5207467" y="4135325"/>
            <a:ext cx="876195" cy="1182095"/>
            <a:chOff x="5206865" y="4312744"/>
            <a:chExt cx="876194" cy="1182094"/>
          </a:xfrm>
        </p:grpSpPr>
        <p:sp>
          <p:nvSpPr>
            <p:cNvPr id="16" name="Shape 1591"/>
            <p:cNvSpPr/>
            <p:nvPr/>
          </p:nvSpPr>
          <p:spPr>
            <a:xfrm>
              <a:off x="5375337" y="4431665"/>
              <a:ext cx="615241" cy="1063173"/>
            </a:xfrm>
            <a:custGeom>
              <a:avLst/>
              <a:gdLst/>
              <a:ahLst/>
              <a:cxnLst>
                <a:cxn ang="0">
                  <a:pos x="wd2" y="hd2"/>
                </a:cxn>
                <a:cxn ang="5400000">
                  <a:pos x="wd2" y="hd2"/>
                </a:cxn>
                <a:cxn ang="10800000">
                  <a:pos x="wd2" y="hd2"/>
                </a:cxn>
                <a:cxn ang="16200000">
                  <a:pos x="wd2" y="hd2"/>
                </a:cxn>
              </a:cxnLst>
              <a:rect l="0" t="0" r="r" b="b"/>
              <a:pathLst>
                <a:path w="21600" h="21600" extrusionOk="0">
                  <a:moveTo>
                    <a:pt x="11389" y="0"/>
                  </a:moveTo>
                  <a:lnTo>
                    <a:pt x="1954" y="13424"/>
                  </a:lnTo>
                  <a:lnTo>
                    <a:pt x="0" y="12962"/>
                  </a:lnTo>
                  <a:lnTo>
                    <a:pt x="2046" y="21600"/>
                  </a:lnTo>
                  <a:lnTo>
                    <a:pt x="13950" y="16255"/>
                  </a:lnTo>
                  <a:lnTo>
                    <a:pt x="12161" y="15833"/>
                  </a:lnTo>
                  <a:lnTo>
                    <a:pt x="21600" y="2403"/>
                  </a:lnTo>
                  <a:cubicBezTo>
                    <a:pt x="21600" y="2403"/>
                    <a:pt x="11389" y="0"/>
                    <a:pt x="11389" y="0"/>
                  </a:cubicBezTo>
                  <a:close/>
                </a:path>
              </a:pathLst>
            </a:custGeom>
            <a:gradFill>
              <a:gsLst>
                <a:gs pos="0">
                  <a:schemeClr val="accent1">
                    <a:lumMod val="5000"/>
                    <a:lumOff val="95000"/>
                    <a:alpha val="0"/>
                  </a:schemeClr>
                </a:gs>
                <a:gs pos="78000">
                  <a:srgbClr val="DC0064"/>
                </a:gs>
              </a:gsLst>
              <a:lin ang="13500000" scaled="0"/>
            </a:gradFill>
            <a:ln w="12700">
              <a:miter lim="400000"/>
            </a:ln>
          </p:spPr>
          <p:txBody>
            <a:bodyPr lIns="50800" tIns="50800" rIns="50800" bIns="50800" anchor="ctr"/>
            <a:lstStyle/>
            <a:p>
              <a:pPr lvl="0">
                <a:defRPr sz="3200">
                  <a:solidFill>
                    <a:srgbClr val="FFFFFF"/>
                  </a:solidFill>
                  <a:latin typeface="+mn-lt"/>
                  <a:ea typeface="+mn-ea"/>
                  <a:cs typeface="+mn-cs"/>
                  <a:sym typeface="Helvetica Light"/>
                </a:defRPr>
              </a:pPr>
              <a:endParaRPr sz="4265">
                <a:solidFill>
                  <a:schemeClr val="accent1"/>
                </a:solidFill>
                <a:latin typeface="微软雅黑" panose="020B0503020204020204" charset="-122"/>
                <a:ea typeface="微软雅黑" panose="020B0503020204020204" charset="-122"/>
              </a:endParaRPr>
            </a:p>
          </p:txBody>
        </p:sp>
        <p:sp>
          <p:nvSpPr>
            <p:cNvPr id="17" name="Shape 1605"/>
            <p:cNvSpPr/>
            <p:nvPr/>
          </p:nvSpPr>
          <p:spPr>
            <a:xfrm>
              <a:off x="5206865" y="4312744"/>
              <a:ext cx="876194" cy="757220"/>
            </a:xfrm>
            <a:custGeom>
              <a:avLst/>
              <a:gdLst/>
              <a:ahLst/>
              <a:cxnLst>
                <a:cxn ang="0">
                  <a:pos x="wd2" y="hd2"/>
                </a:cxn>
                <a:cxn ang="5400000">
                  <a:pos x="wd2" y="hd2"/>
                </a:cxn>
                <a:cxn ang="10800000">
                  <a:pos x="wd2" y="hd2"/>
                </a:cxn>
                <a:cxn ang="16200000">
                  <a:pos x="wd2" y="hd2"/>
                </a:cxn>
              </a:cxnLst>
              <a:rect l="0" t="0" r="r" b="b"/>
              <a:pathLst>
                <a:path w="21600" h="21600" extrusionOk="0">
                  <a:moveTo>
                    <a:pt x="9720" y="0"/>
                  </a:moveTo>
                  <a:lnTo>
                    <a:pt x="0" y="11247"/>
                  </a:lnTo>
                  <a:cubicBezTo>
                    <a:pt x="5528" y="17643"/>
                    <a:pt x="13165" y="21600"/>
                    <a:pt x="21600" y="21600"/>
                  </a:cubicBezTo>
                  <a:lnTo>
                    <a:pt x="21600" y="5694"/>
                  </a:lnTo>
                  <a:cubicBezTo>
                    <a:pt x="16960" y="5694"/>
                    <a:pt x="12760" y="3518"/>
                    <a:pt x="9720" y="0"/>
                  </a:cubicBezTo>
                  <a:close/>
                </a:path>
              </a:pathLst>
            </a:custGeom>
            <a:solidFill>
              <a:schemeClr val="bg1">
                <a:lumMod val="95000"/>
              </a:schemeClr>
            </a:solidFill>
            <a:ln w="38100" cap="flat">
              <a:solidFill>
                <a:srgbClr val="DC0064"/>
              </a:solidFill>
              <a:prstDash val="solid"/>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4265">
                <a:solidFill>
                  <a:schemeClr val="accent1"/>
                </a:solidFill>
                <a:latin typeface="微软雅黑" panose="020B0503020204020204" charset="-122"/>
                <a:ea typeface="微软雅黑" panose="020B0503020204020204" charset="-122"/>
              </a:endParaRPr>
            </a:p>
          </p:txBody>
        </p:sp>
      </p:grpSp>
      <p:grpSp>
        <p:nvGrpSpPr>
          <p:cNvPr id="18" name="Group 9"/>
          <p:cNvGrpSpPr/>
          <p:nvPr/>
        </p:nvGrpSpPr>
        <p:grpSpPr>
          <a:xfrm>
            <a:off x="4444394" y="3649733"/>
            <a:ext cx="1153633" cy="876195"/>
            <a:chOff x="4443791" y="3827152"/>
            <a:chExt cx="1153633" cy="876194"/>
          </a:xfrm>
        </p:grpSpPr>
        <p:sp>
          <p:nvSpPr>
            <p:cNvPr id="19" name="Shape 1590"/>
            <p:cNvSpPr/>
            <p:nvPr/>
          </p:nvSpPr>
          <p:spPr>
            <a:xfrm>
              <a:off x="4443791" y="3985712"/>
              <a:ext cx="1061959" cy="617346"/>
            </a:xfrm>
            <a:custGeom>
              <a:avLst/>
              <a:gdLst/>
              <a:ahLst/>
              <a:cxnLst>
                <a:cxn ang="0">
                  <a:pos x="wd2" y="hd2"/>
                </a:cxn>
                <a:cxn ang="5400000">
                  <a:pos x="wd2" y="hd2"/>
                </a:cxn>
                <a:cxn ang="10800000">
                  <a:pos x="wd2" y="hd2"/>
                </a:cxn>
                <a:cxn ang="16200000">
                  <a:pos x="wd2" y="hd2"/>
                </a:cxn>
              </a:cxnLst>
              <a:rect l="0" t="0" r="r" b="b"/>
              <a:pathLst>
                <a:path w="21600" h="21600" extrusionOk="0">
                  <a:moveTo>
                    <a:pt x="19118" y="0"/>
                  </a:moveTo>
                  <a:lnTo>
                    <a:pt x="5751" y="9698"/>
                  </a:lnTo>
                  <a:lnTo>
                    <a:pt x="5277" y="7759"/>
                  </a:lnTo>
                  <a:lnTo>
                    <a:pt x="0" y="19720"/>
                  </a:lnTo>
                  <a:lnTo>
                    <a:pt x="8660" y="21600"/>
                  </a:lnTo>
                  <a:lnTo>
                    <a:pt x="8226" y="19824"/>
                  </a:lnTo>
                  <a:lnTo>
                    <a:pt x="21600" y="10123"/>
                  </a:lnTo>
                  <a:cubicBezTo>
                    <a:pt x="21600" y="10123"/>
                    <a:pt x="19118" y="0"/>
                    <a:pt x="19118" y="0"/>
                  </a:cubicBezTo>
                  <a:close/>
                </a:path>
              </a:pathLst>
            </a:custGeom>
            <a:gradFill>
              <a:gsLst>
                <a:gs pos="0">
                  <a:schemeClr val="accent1">
                    <a:lumMod val="5000"/>
                    <a:lumOff val="95000"/>
                    <a:alpha val="0"/>
                  </a:schemeClr>
                </a:gs>
                <a:gs pos="78000">
                  <a:srgbClr val="DC0064"/>
                </a:gs>
              </a:gsLst>
              <a:lin ang="13500000" scaled="0"/>
            </a:gradFill>
            <a:ln w="12700">
              <a:miter lim="400000"/>
            </a:ln>
          </p:spPr>
          <p:txBody>
            <a:bodyPr lIns="50800" tIns="50800" rIns="50800" bIns="50800" anchor="ctr"/>
            <a:lstStyle/>
            <a:p>
              <a:pPr lvl="0">
                <a:defRPr sz="3200">
                  <a:solidFill>
                    <a:srgbClr val="FFFFFF"/>
                  </a:solidFill>
                  <a:latin typeface="+mn-lt"/>
                  <a:ea typeface="+mn-ea"/>
                  <a:cs typeface="+mn-cs"/>
                  <a:sym typeface="Helvetica Light"/>
                </a:defRPr>
              </a:pPr>
              <a:endParaRPr sz="4265">
                <a:solidFill>
                  <a:schemeClr val="accent1"/>
                </a:solidFill>
                <a:latin typeface="微软雅黑" panose="020B0503020204020204" charset="-122"/>
                <a:ea typeface="微软雅黑" panose="020B0503020204020204" charset="-122"/>
              </a:endParaRPr>
            </a:p>
          </p:txBody>
        </p:sp>
        <p:sp>
          <p:nvSpPr>
            <p:cNvPr id="20" name="Shape 1608"/>
            <p:cNvSpPr/>
            <p:nvPr/>
          </p:nvSpPr>
          <p:spPr>
            <a:xfrm>
              <a:off x="4840194" y="3827152"/>
              <a:ext cx="757230" cy="876194"/>
            </a:xfrm>
            <a:custGeom>
              <a:avLst/>
              <a:gdLst/>
              <a:ahLst/>
              <a:cxnLst>
                <a:cxn ang="0">
                  <a:pos x="wd2" y="hd2"/>
                </a:cxn>
                <a:cxn ang="5400000">
                  <a:pos x="wd2" y="hd2"/>
                </a:cxn>
                <a:cxn ang="10800000">
                  <a:pos x="wd2" y="hd2"/>
                </a:cxn>
                <a:cxn ang="16200000">
                  <a:pos x="wd2" y="hd2"/>
                </a:cxn>
              </a:cxnLst>
              <a:rect l="0" t="0" r="r" b="b"/>
              <a:pathLst>
                <a:path w="21600" h="21600" extrusionOk="0">
                  <a:moveTo>
                    <a:pt x="15906" y="0"/>
                  </a:moveTo>
                  <a:lnTo>
                    <a:pt x="0" y="0"/>
                  </a:lnTo>
                  <a:cubicBezTo>
                    <a:pt x="0" y="8436"/>
                    <a:pt x="3956" y="16072"/>
                    <a:pt x="10353" y="21600"/>
                  </a:cubicBezTo>
                  <a:lnTo>
                    <a:pt x="21600" y="11880"/>
                  </a:lnTo>
                  <a:cubicBezTo>
                    <a:pt x="18082" y="8840"/>
                    <a:pt x="15906" y="4640"/>
                    <a:pt x="15906" y="0"/>
                  </a:cubicBezTo>
                  <a:close/>
                </a:path>
              </a:pathLst>
            </a:custGeom>
            <a:solidFill>
              <a:schemeClr val="bg1">
                <a:lumMod val="95000"/>
              </a:schemeClr>
            </a:solidFill>
            <a:ln w="38100" cap="flat">
              <a:solidFill>
                <a:srgbClr val="DC0064"/>
              </a:solidFill>
              <a:prstDash val="solid"/>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4265">
                <a:solidFill>
                  <a:schemeClr val="accent1"/>
                </a:solidFill>
                <a:latin typeface="微软雅黑" panose="020B0503020204020204" charset="-122"/>
                <a:ea typeface="微软雅黑" panose="020B0503020204020204" charset="-122"/>
              </a:endParaRPr>
            </a:p>
          </p:txBody>
        </p:sp>
      </p:grpSp>
      <p:grpSp>
        <p:nvGrpSpPr>
          <p:cNvPr id="21" name="Group 10"/>
          <p:cNvGrpSpPr/>
          <p:nvPr/>
        </p:nvGrpSpPr>
        <p:grpSpPr>
          <a:xfrm>
            <a:off x="4404754" y="2777648"/>
            <a:ext cx="1193263" cy="876195"/>
            <a:chOff x="4404151" y="2955067"/>
            <a:chExt cx="1193263" cy="876194"/>
          </a:xfrm>
        </p:grpSpPr>
        <p:sp>
          <p:nvSpPr>
            <p:cNvPr id="22" name="Shape 1592"/>
            <p:cNvSpPr/>
            <p:nvPr/>
          </p:nvSpPr>
          <p:spPr>
            <a:xfrm>
              <a:off x="4404151" y="3123538"/>
              <a:ext cx="1063183" cy="615256"/>
            </a:xfrm>
            <a:custGeom>
              <a:avLst/>
              <a:gdLst/>
              <a:ahLst/>
              <a:cxnLst>
                <a:cxn ang="0">
                  <a:pos x="wd2" y="hd2"/>
                </a:cxn>
                <a:cxn ang="5400000">
                  <a:pos x="wd2" y="hd2"/>
                </a:cxn>
                <a:cxn ang="10800000">
                  <a:pos x="wd2" y="hd2"/>
                </a:cxn>
                <a:cxn ang="16200000">
                  <a:pos x="wd2" y="hd2"/>
                </a:cxn>
              </a:cxnLst>
              <a:rect l="0" t="0" r="r" b="b"/>
              <a:pathLst>
                <a:path w="21600" h="21600" extrusionOk="0">
                  <a:moveTo>
                    <a:pt x="21600" y="11389"/>
                  </a:moveTo>
                  <a:lnTo>
                    <a:pt x="8177" y="1954"/>
                  </a:lnTo>
                  <a:lnTo>
                    <a:pt x="8638" y="0"/>
                  </a:lnTo>
                  <a:lnTo>
                    <a:pt x="0" y="2047"/>
                  </a:lnTo>
                  <a:lnTo>
                    <a:pt x="5345" y="13950"/>
                  </a:lnTo>
                  <a:lnTo>
                    <a:pt x="5767" y="12161"/>
                  </a:lnTo>
                  <a:lnTo>
                    <a:pt x="19197" y="21600"/>
                  </a:lnTo>
                  <a:cubicBezTo>
                    <a:pt x="19197" y="21600"/>
                    <a:pt x="21600" y="11389"/>
                    <a:pt x="21600" y="11389"/>
                  </a:cubicBezTo>
                  <a:close/>
                </a:path>
              </a:pathLst>
            </a:custGeom>
            <a:gradFill>
              <a:gsLst>
                <a:gs pos="0">
                  <a:schemeClr val="accent1">
                    <a:lumMod val="5000"/>
                    <a:lumOff val="95000"/>
                    <a:alpha val="0"/>
                  </a:schemeClr>
                </a:gs>
                <a:gs pos="78000">
                  <a:srgbClr val="DC0064"/>
                </a:gs>
              </a:gsLst>
              <a:lin ang="13500000" scaled="0"/>
            </a:gradFill>
            <a:ln w="12700">
              <a:miter lim="400000"/>
            </a:ln>
          </p:spPr>
          <p:txBody>
            <a:bodyPr lIns="50800" tIns="50800" rIns="50800" bIns="50800" anchor="ctr"/>
            <a:lstStyle/>
            <a:p>
              <a:pPr lvl="0">
                <a:defRPr sz="3200">
                  <a:solidFill>
                    <a:srgbClr val="FFFFFF"/>
                  </a:solidFill>
                  <a:latin typeface="+mn-lt"/>
                  <a:ea typeface="+mn-ea"/>
                  <a:cs typeface="+mn-cs"/>
                  <a:sym typeface="Helvetica Light"/>
                </a:defRPr>
              </a:pPr>
              <a:endParaRPr sz="4265">
                <a:solidFill>
                  <a:schemeClr val="accent1"/>
                </a:solidFill>
                <a:latin typeface="微软雅黑" panose="020B0503020204020204" charset="-122"/>
                <a:ea typeface="微软雅黑" panose="020B0503020204020204" charset="-122"/>
              </a:endParaRPr>
            </a:p>
          </p:txBody>
        </p:sp>
        <p:sp>
          <p:nvSpPr>
            <p:cNvPr id="23" name="Shape 1611"/>
            <p:cNvSpPr/>
            <p:nvPr/>
          </p:nvSpPr>
          <p:spPr>
            <a:xfrm>
              <a:off x="4840194" y="2955067"/>
              <a:ext cx="757220" cy="876194"/>
            </a:xfrm>
            <a:custGeom>
              <a:avLst/>
              <a:gdLst/>
              <a:ahLst/>
              <a:cxnLst>
                <a:cxn ang="0">
                  <a:pos x="wd2" y="hd2"/>
                </a:cxn>
                <a:cxn ang="5400000">
                  <a:pos x="wd2" y="hd2"/>
                </a:cxn>
                <a:cxn ang="10800000">
                  <a:pos x="wd2" y="hd2"/>
                </a:cxn>
                <a:cxn ang="16200000">
                  <a:pos x="wd2" y="hd2"/>
                </a:cxn>
              </a:cxnLst>
              <a:rect l="0" t="0" r="r" b="b"/>
              <a:pathLst>
                <a:path w="21600" h="21600" extrusionOk="0">
                  <a:moveTo>
                    <a:pt x="21600" y="9720"/>
                  </a:moveTo>
                  <a:lnTo>
                    <a:pt x="10353" y="0"/>
                  </a:lnTo>
                  <a:cubicBezTo>
                    <a:pt x="3956" y="5528"/>
                    <a:pt x="0" y="13165"/>
                    <a:pt x="0" y="21600"/>
                  </a:cubicBezTo>
                  <a:lnTo>
                    <a:pt x="15906" y="21600"/>
                  </a:lnTo>
                  <a:cubicBezTo>
                    <a:pt x="15906" y="16960"/>
                    <a:pt x="18082" y="12760"/>
                    <a:pt x="21600" y="9720"/>
                  </a:cubicBezTo>
                  <a:close/>
                </a:path>
              </a:pathLst>
            </a:custGeom>
            <a:solidFill>
              <a:schemeClr val="bg1">
                <a:lumMod val="95000"/>
              </a:schemeClr>
            </a:solidFill>
            <a:ln w="38100" cap="flat">
              <a:solidFill>
                <a:srgbClr val="DC0064"/>
              </a:solidFill>
              <a:prstDash val="solid"/>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4265">
                <a:solidFill>
                  <a:schemeClr val="accent1"/>
                </a:solidFill>
                <a:latin typeface="微软雅黑" panose="020B0503020204020204" charset="-122"/>
                <a:ea typeface="微软雅黑" panose="020B0503020204020204" charset="-122"/>
              </a:endParaRPr>
            </a:p>
          </p:txBody>
        </p:sp>
      </p:grpSp>
      <p:grpSp>
        <p:nvGrpSpPr>
          <p:cNvPr id="24" name="Group 2"/>
          <p:cNvGrpSpPr/>
          <p:nvPr/>
        </p:nvGrpSpPr>
        <p:grpSpPr>
          <a:xfrm>
            <a:off x="5207466" y="2034395"/>
            <a:ext cx="876195" cy="1133809"/>
            <a:chOff x="5206865" y="2211813"/>
            <a:chExt cx="876194" cy="1133810"/>
          </a:xfrm>
        </p:grpSpPr>
        <p:sp>
          <p:nvSpPr>
            <p:cNvPr id="25" name="Shape 1589"/>
            <p:cNvSpPr/>
            <p:nvPr/>
          </p:nvSpPr>
          <p:spPr>
            <a:xfrm>
              <a:off x="5315876" y="2211813"/>
              <a:ext cx="617346" cy="1061954"/>
            </a:xfrm>
            <a:custGeom>
              <a:avLst/>
              <a:gdLst/>
              <a:ahLst/>
              <a:cxnLst>
                <a:cxn ang="0">
                  <a:pos x="wd2" y="hd2"/>
                </a:cxn>
                <a:cxn ang="5400000">
                  <a:pos x="wd2" y="hd2"/>
                </a:cxn>
                <a:cxn ang="10800000">
                  <a:pos x="wd2" y="hd2"/>
                </a:cxn>
                <a:cxn ang="16200000">
                  <a:pos x="wd2" y="hd2"/>
                </a:cxn>
              </a:cxnLst>
              <a:rect l="0" t="0" r="r" b="b"/>
              <a:pathLst>
                <a:path w="21600" h="21600" extrusionOk="0">
                  <a:moveTo>
                    <a:pt x="21600" y="19118"/>
                  </a:moveTo>
                  <a:lnTo>
                    <a:pt x="11902" y="5751"/>
                  </a:lnTo>
                  <a:lnTo>
                    <a:pt x="13841" y="5277"/>
                  </a:lnTo>
                  <a:lnTo>
                    <a:pt x="1880" y="0"/>
                  </a:lnTo>
                  <a:lnTo>
                    <a:pt x="0" y="8660"/>
                  </a:lnTo>
                  <a:lnTo>
                    <a:pt x="1775" y="8226"/>
                  </a:lnTo>
                  <a:lnTo>
                    <a:pt x="11478" y="21600"/>
                  </a:lnTo>
                  <a:cubicBezTo>
                    <a:pt x="11478" y="21600"/>
                    <a:pt x="21600" y="19118"/>
                    <a:pt x="21600" y="19118"/>
                  </a:cubicBezTo>
                  <a:close/>
                </a:path>
              </a:pathLst>
            </a:custGeom>
            <a:gradFill>
              <a:gsLst>
                <a:gs pos="0">
                  <a:schemeClr val="accent1">
                    <a:lumMod val="5000"/>
                    <a:lumOff val="95000"/>
                    <a:alpha val="0"/>
                  </a:schemeClr>
                </a:gs>
                <a:gs pos="78000">
                  <a:srgbClr val="DC0064"/>
                </a:gs>
              </a:gsLst>
              <a:lin ang="13500000" scaled="0"/>
            </a:gradFill>
            <a:ln w="12700">
              <a:miter lim="400000"/>
            </a:ln>
          </p:spPr>
          <p:txBody>
            <a:bodyPr lIns="50800" tIns="50800" rIns="50800" bIns="50800" anchor="ctr"/>
            <a:lstStyle/>
            <a:p>
              <a:pPr lvl="0">
                <a:defRPr sz="3200">
                  <a:solidFill>
                    <a:srgbClr val="FFFFFF"/>
                  </a:solidFill>
                  <a:latin typeface="+mn-lt"/>
                  <a:ea typeface="+mn-ea"/>
                  <a:cs typeface="+mn-cs"/>
                  <a:sym typeface="Helvetica Light"/>
                </a:defRPr>
              </a:pPr>
              <a:endParaRPr sz="4265">
                <a:solidFill>
                  <a:schemeClr val="accent1"/>
                </a:solidFill>
                <a:latin typeface="微软雅黑" panose="020B0503020204020204" charset="-122"/>
                <a:ea typeface="微软雅黑" panose="020B0503020204020204" charset="-122"/>
              </a:endParaRPr>
            </a:p>
          </p:txBody>
        </p:sp>
        <p:sp>
          <p:nvSpPr>
            <p:cNvPr id="26" name="Shape 1614"/>
            <p:cNvSpPr/>
            <p:nvPr/>
          </p:nvSpPr>
          <p:spPr>
            <a:xfrm>
              <a:off x="5206865" y="2588396"/>
              <a:ext cx="876194" cy="757227"/>
            </a:xfrm>
            <a:custGeom>
              <a:avLst/>
              <a:gdLst/>
              <a:ahLst/>
              <a:cxnLst>
                <a:cxn ang="0">
                  <a:pos x="wd2" y="hd2"/>
                </a:cxn>
                <a:cxn ang="5400000">
                  <a:pos x="wd2" y="hd2"/>
                </a:cxn>
                <a:cxn ang="10800000">
                  <a:pos x="wd2" y="hd2"/>
                </a:cxn>
                <a:cxn ang="16200000">
                  <a:pos x="wd2" y="hd2"/>
                </a:cxn>
              </a:cxnLst>
              <a:rect l="0" t="0" r="r" b="b"/>
              <a:pathLst>
                <a:path w="21600" h="21600" extrusionOk="0">
                  <a:moveTo>
                    <a:pt x="21600" y="15906"/>
                  </a:moveTo>
                  <a:lnTo>
                    <a:pt x="21600" y="0"/>
                  </a:lnTo>
                  <a:cubicBezTo>
                    <a:pt x="13165" y="0"/>
                    <a:pt x="5528" y="3956"/>
                    <a:pt x="0" y="10353"/>
                  </a:cubicBezTo>
                  <a:lnTo>
                    <a:pt x="9720" y="21600"/>
                  </a:lnTo>
                  <a:cubicBezTo>
                    <a:pt x="12760" y="18082"/>
                    <a:pt x="16960" y="15906"/>
                    <a:pt x="21600" y="15906"/>
                  </a:cubicBezTo>
                  <a:close/>
                </a:path>
              </a:pathLst>
            </a:custGeom>
            <a:solidFill>
              <a:schemeClr val="bg1">
                <a:lumMod val="95000"/>
              </a:schemeClr>
            </a:solidFill>
            <a:ln w="38100" cap="flat">
              <a:solidFill>
                <a:srgbClr val="DC0064"/>
              </a:solidFill>
              <a:prstDash val="solid"/>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4265">
                <a:solidFill>
                  <a:schemeClr val="accent1"/>
                </a:solidFill>
                <a:latin typeface="微软雅黑" panose="020B0503020204020204" charset="-122"/>
                <a:ea typeface="微软雅黑" panose="020B0503020204020204" charset="-122"/>
              </a:endParaRPr>
            </a:p>
          </p:txBody>
        </p:sp>
      </p:grpSp>
      <p:grpSp>
        <p:nvGrpSpPr>
          <p:cNvPr id="27" name="Group 11"/>
          <p:cNvGrpSpPr/>
          <p:nvPr/>
        </p:nvGrpSpPr>
        <p:grpSpPr>
          <a:xfrm>
            <a:off x="5826588" y="3301796"/>
            <a:ext cx="498816" cy="748224"/>
            <a:chOff x="5825986" y="3479214"/>
            <a:chExt cx="498816" cy="748224"/>
          </a:xfrm>
          <a:solidFill>
            <a:srgbClr val="DC0064"/>
          </a:solidFill>
        </p:grpSpPr>
        <p:sp>
          <p:nvSpPr>
            <p:cNvPr id="28" name="Shape 1621"/>
            <p:cNvSpPr/>
            <p:nvPr/>
          </p:nvSpPr>
          <p:spPr>
            <a:xfrm>
              <a:off x="5825986" y="3479214"/>
              <a:ext cx="498816" cy="748224"/>
            </a:xfrm>
            <a:custGeom>
              <a:avLst/>
              <a:gdLst/>
              <a:ahLst/>
              <a:cxnLst>
                <a:cxn ang="0">
                  <a:pos x="wd2" y="hd2"/>
                </a:cxn>
                <a:cxn ang="5400000">
                  <a:pos x="wd2" y="hd2"/>
                </a:cxn>
                <a:cxn ang="10800000">
                  <a:pos x="wd2" y="hd2"/>
                </a:cxn>
                <a:cxn ang="16200000">
                  <a:pos x="wd2" y="hd2"/>
                </a:cxn>
              </a:cxnLst>
              <a:rect l="0" t="0" r="r" b="b"/>
              <a:pathLst>
                <a:path w="21600" h="21600" extrusionOk="0">
                  <a:moveTo>
                    <a:pt x="17466" y="8831"/>
                  </a:moveTo>
                  <a:cubicBezTo>
                    <a:pt x="17325" y="8934"/>
                    <a:pt x="17111" y="9089"/>
                    <a:pt x="16823" y="9295"/>
                  </a:cubicBezTo>
                  <a:cubicBezTo>
                    <a:pt x="16534" y="9502"/>
                    <a:pt x="16319" y="9656"/>
                    <a:pt x="16179" y="9759"/>
                  </a:cubicBezTo>
                  <a:cubicBezTo>
                    <a:pt x="14379" y="11193"/>
                    <a:pt x="13388" y="12591"/>
                    <a:pt x="13204" y="13950"/>
                  </a:cubicBezTo>
                  <a:lnTo>
                    <a:pt x="8396" y="13950"/>
                  </a:lnTo>
                  <a:cubicBezTo>
                    <a:pt x="8212" y="12591"/>
                    <a:pt x="7221" y="11193"/>
                    <a:pt x="5421" y="9759"/>
                  </a:cubicBezTo>
                  <a:cubicBezTo>
                    <a:pt x="5281" y="9656"/>
                    <a:pt x="5066" y="9502"/>
                    <a:pt x="4777" y="9295"/>
                  </a:cubicBezTo>
                  <a:cubicBezTo>
                    <a:pt x="4489" y="9089"/>
                    <a:pt x="4274" y="8934"/>
                    <a:pt x="4134" y="8831"/>
                  </a:cubicBezTo>
                  <a:cubicBezTo>
                    <a:pt x="3178" y="8091"/>
                    <a:pt x="2700" y="7246"/>
                    <a:pt x="2700" y="6300"/>
                  </a:cubicBezTo>
                  <a:cubicBezTo>
                    <a:pt x="2700" y="5625"/>
                    <a:pt x="2943" y="4997"/>
                    <a:pt x="3427" y="4415"/>
                  </a:cubicBezTo>
                  <a:cubicBezTo>
                    <a:pt x="3913" y="3834"/>
                    <a:pt x="4546" y="3359"/>
                    <a:pt x="5326" y="2988"/>
                  </a:cubicBezTo>
                  <a:cubicBezTo>
                    <a:pt x="6106" y="2618"/>
                    <a:pt x="6971" y="2327"/>
                    <a:pt x="7920" y="2116"/>
                  </a:cubicBezTo>
                  <a:cubicBezTo>
                    <a:pt x="8870" y="1905"/>
                    <a:pt x="9829" y="1799"/>
                    <a:pt x="10800" y="1799"/>
                  </a:cubicBezTo>
                  <a:cubicBezTo>
                    <a:pt x="11771" y="1799"/>
                    <a:pt x="12730" y="1905"/>
                    <a:pt x="13680" y="2116"/>
                  </a:cubicBezTo>
                  <a:cubicBezTo>
                    <a:pt x="14628" y="2327"/>
                    <a:pt x="15493" y="2618"/>
                    <a:pt x="16274" y="2988"/>
                  </a:cubicBezTo>
                  <a:cubicBezTo>
                    <a:pt x="17054" y="3359"/>
                    <a:pt x="17687" y="3834"/>
                    <a:pt x="18173" y="4415"/>
                  </a:cubicBezTo>
                  <a:cubicBezTo>
                    <a:pt x="18657" y="4997"/>
                    <a:pt x="18900" y="5625"/>
                    <a:pt x="18900" y="6300"/>
                  </a:cubicBezTo>
                  <a:cubicBezTo>
                    <a:pt x="18900" y="7246"/>
                    <a:pt x="18422" y="8091"/>
                    <a:pt x="17466" y="8831"/>
                  </a:cubicBezTo>
                  <a:cubicBezTo>
                    <a:pt x="17466" y="8831"/>
                    <a:pt x="17466" y="8831"/>
                    <a:pt x="17466" y="8831"/>
                  </a:cubicBezTo>
                  <a:close/>
                  <a:moveTo>
                    <a:pt x="20661" y="3705"/>
                  </a:moveTo>
                  <a:cubicBezTo>
                    <a:pt x="20035" y="2904"/>
                    <a:pt x="19213" y="2238"/>
                    <a:pt x="18194" y="1708"/>
                  </a:cubicBezTo>
                  <a:cubicBezTo>
                    <a:pt x="17174" y="1179"/>
                    <a:pt x="16021" y="762"/>
                    <a:pt x="14734" y="457"/>
                  </a:cubicBezTo>
                  <a:cubicBezTo>
                    <a:pt x="13447" y="153"/>
                    <a:pt x="12136" y="0"/>
                    <a:pt x="10800" y="0"/>
                  </a:cubicBezTo>
                  <a:cubicBezTo>
                    <a:pt x="9464" y="0"/>
                    <a:pt x="8153" y="153"/>
                    <a:pt x="6866" y="457"/>
                  </a:cubicBezTo>
                  <a:cubicBezTo>
                    <a:pt x="5579" y="762"/>
                    <a:pt x="4426" y="1179"/>
                    <a:pt x="3407" y="1708"/>
                  </a:cubicBezTo>
                  <a:cubicBezTo>
                    <a:pt x="2387" y="2238"/>
                    <a:pt x="1564" y="2903"/>
                    <a:pt x="938" y="3705"/>
                  </a:cubicBezTo>
                  <a:cubicBezTo>
                    <a:pt x="312" y="4507"/>
                    <a:pt x="0" y="5372"/>
                    <a:pt x="0" y="6300"/>
                  </a:cubicBezTo>
                  <a:cubicBezTo>
                    <a:pt x="0" y="7753"/>
                    <a:pt x="724" y="9009"/>
                    <a:pt x="2173" y="10069"/>
                  </a:cubicBezTo>
                  <a:cubicBezTo>
                    <a:pt x="2805" y="10528"/>
                    <a:pt x="3330" y="10936"/>
                    <a:pt x="3745" y="11292"/>
                  </a:cubicBezTo>
                  <a:cubicBezTo>
                    <a:pt x="4159" y="11648"/>
                    <a:pt x="4578" y="12096"/>
                    <a:pt x="5000" y="12635"/>
                  </a:cubicBezTo>
                  <a:cubicBezTo>
                    <a:pt x="5421" y="13174"/>
                    <a:pt x="5661" y="13678"/>
                    <a:pt x="5717" y="14147"/>
                  </a:cubicBezTo>
                  <a:cubicBezTo>
                    <a:pt x="5056" y="14409"/>
                    <a:pt x="4726" y="14794"/>
                    <a:pt x="4726" y="15300"/>
                  </a:cubicBezTo>
                  <a:cubicBezTo>
                    <a:pt x="4726" y="15647"/>
                    <a:pt x="4901" y="15947"/>
                    <a:pt x="5253" y="16200"/>
                  </a:cubicBezTo>
                  <a:cubicBezTo>
                    <a:pt x="4901" y="16453"/>
                    <a:pt x="4726" y="16753"/>
                    <a:pt x="4726" y="17100"/>
                  </a:cubicBezTo>
                  <a:cubicBezTo>
                    <a:pt x="4726" y="17588"/>
                    <a:pt x="5042" y="17968"/>
                    <a:pt x="5675" y="18240"/>
                  </a:cubicBezTo>
                  <a:cubicBezTo>
                    <a:pt x="5492" y="18455"/>
                    <a:pt x="5401" y="18675"/>
                    <a:pt x="5401" y="18901"/>
                  </a:cubicBezTo>
                  <a:cubicBezTo>
                    <a:pt x="5401" y="19331"/>
                    <a:pt x="5622" y="19665"/>
                    <a:pt x="6064" y="19898"/>
                  </a:cubicBezTo>
                  <a:cubicBezTo>
                    <a:pt x="6507" y="20133"/>
                    <a:pt x="7053" y="20251"/>
                    <a:pt x="7699" y="20251"/>
                  </a:cubicBezTo>
                  <a:cubicBezTo>
                    <a:pt x="7981" y="20663"/>
                    <a:pt x="8403" y="20991"/>
                    <a:pt x="8964" y="21235"/>
                  </a:cubicBezTo>
                  <a:cubicBezTo>
                    <a:pt x="9527" y="21478"/>
                    <a:pt x="10139" y="21600"/>
                    <a:pt x="10800" y="21600"/>
                  </a:cubicBezTo>
                  <a:cubicBezTo>
                    <a:pt x="11461" y="21600"/>
                    <a:pt x="12073" y="21478"/>
                    <a:pt x="12636" y="21235"/>
                  </a:cubicBezTo>
                  <a:cubicBezTo>
                    <a:pt x="13198" y="20991"/>
                    <a:pt x="13620" y="20663"/>
                    <a:pt x="13901" y="20251"/>
                  </a:cubicBezTo>
                  <a:cubicBezTo>
                    <a:pt x="14548" y="20251"/>
                    <a:pt x="15093" y="20133"/>
                    <a:pt x="15536" y="19898"/>
                  </a:cubicBezTo>
                  <a:cubicBezTo>
                    <a:pt x="15978" y="19665"/>
                    <a:pt x="16201" y="19331"/>
                    <a:pt x="16201" y="18901"/>
                  </a:cubicBezTo>
                  <a:cubicBezTo>
                    <a:pt x="16201" y="18675"/>
                    <a:pt x="16108" y="18455"/>
                    <a:pt x="15925" y="18240"/>
                  </a:cubicBezTo>
                  <a:cubicBezTo>
                    <a:pt x="16558" y="17968"/>
                    <a:pt x="16874" y="17588"/>
                    <a:pt x="16874" y="17100"/>
                  </a:cubicBezTo>
                  <a:cubicBezTo>
                    <a:pt x="16874" y="16753"/>
                    <a:pt x="16699" y="16453"/>
                    <a:pt x="16347" y="16200"/>
                  </a:cubicBezTo>
                  <a:cubicBezTo>
                    <a:pt x="16699" y="15947"/>
                    <a:pt x="16874" y="15647"/>
                    <a:pt x="16874" y="15300"/>
                  </a:cubicBezTo>
                  <a:cubicBezTo>
                    <a:pt x="16874" y="14794"/>
                    <a:pt x="16544" y="14409"/>
                    <a:pt x="15883" y="14147"/>
                  </a:cubicBezTo>
                  <a:cubicBezTo>
                    <a:pt x="15940" y="13678"/>
                    <a:pt x="16179" y="13174"/>
                    <a:pt x="16600" y="12635"/>
                  </a:cubicBezTo>
                  <a:cubicBezTo>
                    <a:pt x="17022" y="12096"/>
                    <a:pt x="17441" y="11648"/>
                    <a:pt x="17855" y="11292"/>
                  </a:cubicBezTo>
                  <a:cubicBezTo>
                    <a:pt x="18271" y="10936"/>
                    <a:pt x="18795" y="10528"/>
                    <a:pt x="19427" y="10069"/>
                  </a:cubicBezTo>
                  <a:cubicBezTo>
                    <a:pt x="20876" y="9009"/>
                    <a:pt x="21600" y="7753"/>
                    <a:pt x="21600" y="6300"/>
                  </a:cubicBezTo>
                  <a:cubicBezTo>
                    <a:pt x="21600" y="5372"/>
                    <a:pt x="21288" y="4507"/>
                    <a:pt x="20661" y="3705"/>
                  </a:cubicBezTo>
                  <a:cubicBezTo>
                    <a:pt x="20661" y="3705"/>
                    <a:pt x="20661" y="3705"/>
                    <a:pt x="20661" y="3705"/>
                  </a:cubicBezTo>
                  <a:close/>
                </a:path>
              </a:pathLst>
            </a:custGeom>
            <a:grp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4265">
                <a:solidFill>
                  <a:schemeClr val="accent1"/>
                </a:solidFill>
                <a:latin typeface="微软雅黑" panose="020B0503020204020204" charset="-122"/>
                <a:ea typeface="微软雅黑" panose="020B0503020204020204" charset="-122"/>
              </a:endParaRPr>
            </a:p>
          </p:txBody>
        </p:sp>
        <p:sp>
          <p:nvSpPr>
            <p:cNvPr id="29" name="Shape 1622"/>
            <p:cNvSpPr/>
            <p:nvPr/>
          </p:nvSpPr>
          <p:spPr>
            <a:xfrm>
              <a:off x="6057672" y="3613741"/>
              <a:ext cx="124690" cy="93539"/>
            </a:xfrm>
            <a:custGeom>
              <a:avLst/>
              <a:gdLst/>
              <a:ahLst/>
              <a:cxnLst>
                <a:cxn ang="0">
                  <a:pos x="wd2" y="hd2"/>
                </a:cxn>
                <a:cxn ang="5400000">
                  <a:pos x="wd2" y="hd2"/>
                </a:cxn>
                <a:cxn ang="10800000">
                  <a:pos x="wd2" y="hd2"/>
                </a:cxn>
                <a:cxn ang="16200000">
                  <a:pos x="wd2" y="hd2"/>
                </a:cxn>
              </a:cxnLst>
              <a:rect l="0" t="0" r="r" b="b"/>
              <a:pathLst>
                <a:path w="21600" h="21600" extrusionOk="0">
                  <a:moveTo>
                    <a:pt x="11096" y="1800"/>
                  </a:moveTo>
                  <a:cubicBezTo>
                    <a:pt x="8314" y="607"/>
                    <a:pt x="5513" y="0"/>
                    <a:pt x="2701" y="0"/>
                  </a:cubicBezTo>
                  <a:cubicBezTo>
                    <a:pt x="1972" y="0"/>
                    <a:pt x="1340" y="357"/>
                    <a:pt x="804" y="1072"/>
                  </a:cubicBezTo>
                  <a:cubicBezTo>
                    <a:pt x="268" y="1787"/>
                    <a:pt x="0" y="2629"/>
                    <a:pt x="0" y="3600"/>
                  </a:cubicBezTo>
                  <a:cubicBezTo>
                    <a:pt x="0" y="4578"/>
                    <a:pt x="268" y="5420"/>
                    <a:pt x="804" y="6135"/>
                  </a:cubicBezTo>
                  <a:cubicBezTo>
                    <a:pt x="1340" y="6843"/>
                    <a:pt x="1972" y="7200"/>
                    <a:pt x="2701" y="7200"/>
                  </a:cubicBezTo>
                  <a:cubicBezTo>
                    <a:pt x="5629" y="7200"/>
                    <a:pt x="8608" y="8137"/>
                    <a:pt x="11647" y="10011"/>
                  </a:cubicBezTo>
                  <a:cubicBezTo>
                    <a:pt x="14687" y="11885"/>
                    <a:pt x="16204" y="14548"/>
                    <a:pt x="16204" y="18000"/>
                  </a:cubicBezTo>
                  <a:cubicBezTo>
                    <a:pt x="16204" y="18978"/>
                    <a:pt x="16467" y="19820"/>
                    <a:pt x="17003" y="20528"/>
                  </a:cubicBezTo>
                  <a:cubicBezTo>
                    <a:pt x="17539" y="21243"/>
                    <a:pt x="18171" y="21600"/>
                    <a:pt x="18904" y="21600"/>
                  </a:cubicBezTo>
                  <a:cubicBezTo>
                    <a:pt x="19633" y="21600"/>
                    <a:pt x="20265" y="21243"/>
                    <a:pt x="20801" y="20528"/>
                  </a:cubicBezTo>
                  <a:cubicBezTo>
                    <a:pt x="21337" y="19820"/>
                    <a:pt x="21600" y="18978"/>
                    <a:pt x="21600" y="18000"/>
                  </a:cubicBezTo>
                  <a:cubicBezTo>
                    <a:pt x="21600" y="14097"/>
                    <a:pt x="20548" y="10726"/>
                    <a:pt x="18439" y="7874"/>
                  </a:cubicBezTo>
                  <a:cubicBezTo>
                    <a:pt x="16330" y="5029"/>
                    <a:pt x="13882" y="3000"/>
                    <a:pt x="11096" y="1800"/>
                  </a:cubicBezTo>
                  <a:cubicBezTo>
                    <a:pt x="11096" y="1800"/>
                    <a:pt x="11096" y="1800"/>
                    <a:pt x="11096" y="1800"/>
                  </a:cubicBezTo>
                  <a:close/>
                </a:path>
              </a:pathLst>
            </a:custGeom>
            <a:grp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4265">
                <a:solidFill>
                  <a:schemeClr val="accent1"/>
                </a:solidFill>
                <a:latin typeface="微软雅黑" panose="020B0503020204020204" charset="-122"/>
                <a:ea typeface="微软雅黑" panose="020B0503020204020204" charset="-122"/>
              </a:endParaRPr>
            </a:p>
          </p:txBody>
        </p:sp>
      </p:grpSp>
      <p:sp>
        <p:nvSpPr>
          <p:cNvPr id="30" name="Text Placeholder 4"/>
          <p:cNvSpPr txBox="1"/>
          <p:nvPr/>
        </p:nvSpPr>
        <p:spPr>
          <a:xfrm>
            <a:off x="7344739" y="1508787"/>
            <a:ext cx="3166719" cy="843829"/>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600" b="1" dirty="0">
                <a:solidFill>
                  <a:schemeClr val="tx1">
                    <a:lumMod val="75000"/>
                    <a:lumOff val="25000"/>
                  </a:schemeClr>
                </a:solidFill>
                <a:latin typeface="微软雅黑" panose="020B0503020204020204" charset="-122"/>
                <a:ea typeface="微软雅黑" panose="020B0503020204020204" charset="-122"/>
              </a:rPr>
              <a:t>点击输入标题</a:t>
            </a:r>
            <a:r>
              <a:rPr lang="zh-CN" altLang="en-US" sz="1600" b="1" dirty="0" smtClean="0">
                <a:solidFill>
                  <a:schemeClr val="tx1">
                    <a:lumMod val="75000"/>
                    <a:lumOff val="25000"/>
                  </a:schemeClr>
                </a:solidFill>
                <a:latin typeface="微软雅黑" panose="020B0503020204020204" charset="-122"/>
                <a:ea typeface="微软雅黑" panose="020B0503020204020204" charset="-122"/>
              </a:rPr>
              <a:t>文本</a:t>
            </a:r>
            <a:endParaRPr lang="en-US" altLang="zh-CN" sz="1600" b="1" dirty="0" smtClean="0">
              <a:solidFill>
                <a:schemeClr val="tx1">
                  <a:lumMod val="75000"/>
                  <a:lumOff val="25000"/>
                </a:schemeClr>
              </a:solidFill>
              <a:latin typeface="微软雅黑" panose="020B0503020204020204" charset="-122"/>
              <a:ea typeface="微软雅黑" panose="020B0503020204020204" charset="-122"/>
            </a:endParaRPr>
          </a:p>
          <a:p>
            <a:pPr marL="0" indent="0">
              <a:buNone/>
            </a:pPr>
            <a:r>
              <a:rPr lang="zh-CN" altLang="en-US" sz="1335" dirty="0" smtClean="0">
                <a:solidFill>
                  <a:schemeClr val="tx1">
                    <a:lumMod val="75000"/>
                    <a:lumOff val="25000"/>
                  </a:schemeClr>
                </a:solidFill>
                <a:latin typeface="微软雅黑" panose="020B0503020204020204" charset="-122"/>
                <a:ea typeface="微软雅黑" panose="020B0503020204020204" charset="-122"/>
              </a:rPr>
              <a:t>点击</a:t>
            </a:r>
            <a:r>
              <a:rPr lang="zh-CN" altLang="en-US" sz="1335" dirty="0">
                <a:solidFill>
                  <a:schemeClr val="tx1">
                    <a:lumMod val="75000"/>
                    <a:lumOff val="25000"/>
                  </a:schemeClr>
                </a:solidFill>
                <a:latin typeface="微软雅黑" panose="020B0503020204020204" charset="-122"/>
                <a:ea typeface="微软雅黑" panose="020B0503020204020204" charset="-122"/>
              </a:rPr>
              <a:t>输入本栏的具体文字，简明扼要的说明分项</a:t>
            </a:r>
            <a:r>
              <a:rPr lang="zh-CN" altLang="en-US" sz="1335" dirty="0" smtClean="0">
                <a:solidFill>
                  <a:schemeClr val="tx1">
                    <a:lumMod val="75000"/>
                    <a:lumOff val="25000"/>
                  </a:schemeClr>
                </a:solidFill>
                <a:latin typeface="微软雅黑" panose="020B0503020204020204" charset="-122"/>
                <a:ea typeface="微软雅黑" panose="020B0503020204020204" charset="-122"/>
              </a:rPr>
              <a:t>内容</a:t>
            </a:r>
            <a:r>
              <a:rPr lang="zh-CN" altLang="en-US" sz="1335" dirty="0">
                <a:solidFill>
                  <a:schemeClr val="tx1">
                    <a:lumMod val="75000"/>
                    <a:lumOff val="25000"/>
                  </a:schemeClr>
                </a:solidFill>
                <a:latin typeface="微软雅黑" panose="020B0503020204020204" charset="-122"/>
                <a:ea typeface="微软雅黑" panose="020B0503020204020204" charset="-122"/>
              </a:rPr>
              <a:t>。</a:t>
            </a:r>
            <a:endParaRPr lang="en-US" altLang="zh-CN" sz="1335" dirty="0">
              <a:solidFill>
                <a:schemeClr val="tx1">
                  <a:lumMod val="75000"/>
                  <a:lumOff val="25000"/>
                </a:schemeClr>
              </a:solidFill>
              <a:latin typeface="微软雅黑" panose="020B0503020204020204" charset="-122"/>
              <a:ea typeface="微软雅黑" panose="020B0503020204020204" charset="-122"/>
            </a:endParaRPr>
          </a:p>
        </p:txBody>
      </p:sp>
      <p:sp>
        <p:nvSpPr>
          <p:cNvPr id="31" name="Text Placeholder 4"/>
          <p:cNvSpPr txBox="1"/>
          <p:nvPr/>
        </p:nvSpPr>
        <p:spPr>
          <a:xfrm>
            <a:off x="8220562" y="2605619"/>
            <a:ext cx="3252636" cy="843829"/>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600" b="1" dirty="0">
                <a:solidFill>
                  <a:schemeClr val="tx1">
                    <a:lumMod val="75000"/>
                    <a:lumOff val="25000"/>
                  </a:schemeClr>
                </a:solidFill>
                <a:latin typeface="微软雅黑" panose="020B0503020204020204" charset="-122"/>
                <a:ea typeface="微软雅黑" panose="020B0503020204020204" charset="-122"/>
              </a:rPr>
              <a:t>点击输入标题文本</a:t>
            </a:r>
            <a:endParaRPr lang="en-US" altLang="zh-CN" sz="1600" b="1" dirty="0">
              <a:solidFill>
                <a:schemeClr val="tx1">
                  <a:lumMod val="75000"/>
                  <a:lumOff val="25000"/>
                </a:schemeClr>
              </a:solidFill>
              <a:latin typeface="微软雅黑" panose="020B0503020204020204" charset="-122"/>
              <a:ea typeface="微软雅黑" panose="020B0503020204020204" charset="-122"/>
            </a:endParaRPr>
          </a:p>
          <a:p>
            <a:pPr marL="0" indent="0">
              <a:buNone/>
            </a:pPr>
            <a:r>
              <a:rPr lang="zh-CN" altLang="en-US" sz="1335" dirty="0">
                <a:solidFill>
                  <a:schemeClr val="tx1">
                    <a:lumMod val="75000"/>
                    <a:lumOff val="25000"/>
                  </a:schemeClr>
                </a:solidFill>
                <a:latin typeface="微软雅黑" panose="020B0503020204020204" charset="-122"/>
                <a:ea typeface="微软雅黑" panose="020B0503020204020204" charset="-122"/>
              </a:rPr>
              <a:t>点击输入本栏的具体文字，简明扼要的说明分项</a:t>
            </a:r>
            <a:r>
              <a:rPr lang="zh-CN" altLang="en-US" sz="1335" dirty="0" smtClean="0">
                <a:solidFill>
                  <a:schemeClr val="tx1">
                    <a:lumMod val="75000"/>
                    <a:lumOff val="25000"/>
                  </a:schemeClr>
                </a:solidFill>
                <a:latin typeface="微软雅黑" panose="020B0503020204020204" charset="-122"/>
                <a:ea typeface="微软雅黑" panose="020B0503020204020204" charset="-122"/>
              </a:rPr>
              <a:t>内容。</a:t>
            </a:r>
            <a:endParaRPr lang="en-US" altLang="zh-CN" sz="1335" dirty="0">
              <a:solidFill>
                <a:schemeClr val="tx1">
                  <a:lumMod val="75000"/>
                  <a:lumOff val="25000"/>
                </a:schemeClr>
              </a:solidFill>
              <a:latin typeface="微软雅黑" panose="020B0503020204020204" charset="-122"/>
              <a:ea typeface="微软雅黑" panose="020B0503020204020204" charset="-122"/>
            </a:endParaRPr>
          </a:p>
        </p:txBody>
      </p:sp>
      <p:sp>
        <p:nvSpPr>
          <p:cNvPr id="32" name="Text Placeholder 4"/>
          <p:cNvSpPr txBox="1"/>
          <p:nvPr/>
        </p:nvSpPr>
        <p:spPr>
          <a:xfrm>
            <a:off x="8112824" y="3909053"/>
            <a:ext cx="2676572" cy="843829"/>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600" b="1" dirty="0">
                <a:solidFill>
                  <a:schemeClr val="tx1">
                    <a:lumMod val="75000"/>
                    <a:lumOff val="25000"/>
                  </a:schemeClr>
                </a:solidFill>
                <a:latin typeface="微软雅黑" panose="020B0503020204020204" charset="-122"/>
                <a:ea typeface="微软雅黑" panose="020B0503020204020204" charset="-122"/>
              </a:rPr>
              <a:t>点击输入标题文本</a:t>
            </a:r>
            <a:endParaRPr lang="en-US" altLang="zh-CN" sz="1600" b="1" dirty="0">
              <a:solidFill>
                <a:schemeClr val="tx1">
                  <a:lumMod val="75000"/>
                  <a:lumOff val="25000"/>
                </a:schemeClr>
              </a:solidFill>
              <a:latin typeface="微软雅黑" panose="020B0503020204020204" charset="-122"/>
              <a:ea typeface="微软雅黑" panose="020B0503020204020204" charset="-122"/>
            </a:endParaRPr>
          </a:p>
          <a:p>
            <a:pPr marL="0" indent="0">
              <a:buNone/>
            </a:pPr>
            <a:r>
              <a:rPr lang="zh-CN" altLang="en-US" sz="1335" dirty="0">
                <a:solidFill>
                  <a:schemeClr val="tx1">
                    <a:lumMod val="75000"/>
                    <a:lumOff val="25000"/>
                  </a:schemeClr>
                </a:solidFill>
                <a:latin typeface="微软雅黑" panose="020B0503020204020204" charset="-122"/>
                <a:ea typeface="微软雅黑" panose="020B0503020204020204" charset="-122"/>
              </a:rPr>
              <a:t>点击输入本栏的具体文字，简明扼要的说明分项</a:t>
            </a:r>
            <a:r>
              <a:rPr lang="zh-CN" altLang="en-US" sz="1335" dirty="0" smtClean="0">
                <a:solidFill>
                  <a:schemeClr val="tx1">
                    <a:lumMod val="75000"/>
                    <a:lumOff val="25000"/>
                  </a:schemeClr>
                </a:solidFill>
                <a:latin typeface="微软雅黑" panose="020B0503020204020204" charset="-122"/>
                <a:ea typeface="微软雅黑" panose="020B0503020204020204" charset="-122"/>
              </a:rPr>
              <a:t>内容。</a:t>
            </a:r>
            <a:endParaRPr lang="en-US" altLang="zh-CN" sz="1335" dirty="0">
              <a:solidFill>
                <a:schemeClr val="tx1">
                  <a:lumMod val="75000"/>
                  <a:lumOff val="25000"/>
                </a:schemeClr>
              </a:solidFill>
              <a:latin typeface="微软雅黑" panose="020B0503020204020204" charset="-122"/>
              <a:ea typeface="微软雅黑" panose="020B0503020204020204" charset="-122"/>
            </a:endParaRPr>
          </a:p>
        </p:txBody>
      </p:sp>
      <p:sp>
        <p:nvSpPr>
          <p:cNvPr id="33" name="Text Placeholder 4"/>
          <p:cNvSpPr txBox="1"/>
          <p:nvPr/>
        </p:nvSpPr>
        <p:spPr>
          <a:xfrm>
            <a:off x="7152718" y="4985437"/>
            <a:ext cx="2902687" cy="843829"/>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r>
              <a:rPr lang="zh-CN" altLang="en-US" sz="1600" b="1" dirty="0">
                <a:solidFill>
                  <a:schemeClr val="tx1">
                    <a:lumMod val="75000"/>
                    <a:lumOff val="25000"/>
                  </a:schemeClr>
                </a:solidFill>
                <a:latin typeface="微软雅黑" panose="020B0503020204020204" charset="-122"/>
                <a:ea typeface="微软雅黑" panose="020B0503020204020204" charset="-122"/>
              </a:rPr>
              <a:t>点击输入标题文本</a:t>
            </a:r>
            <a:endParaRPr lang="en-US" altLang="zh-CN" sz="1600" b="1" dirty="0">
              <a:solidFill>
                <a:schemeClr val="tx1">
                  <a:lumMod val="75000"/>
                  <a:lumOff val="25000"/>
                </a:schemeClr>
              </a:solidFill>
              <a:latin typeface="微软雅黑" panose="020B0503020204020204" charset="-122"/>
              <a:ea typeface="微软雅黑" panose="020B0503020204020204" charset="-122"/>
            </a:endParaRPr>
          </a:p>
          <a:p>
            <a:pPr marL="0" indent="0">
              <a:buNone/>
            </a:pPr>
            <a:r>
              <a:rPr lang="zh-CN" altLang="en-US" sz="1335" dirty="0">
                <a:solidFill>
                  <a:schemeClr val="tx1">
                    <a:lumMod val="75000"/>
                    <a:lumOff val="25000"/>
                  </a:schemeClr>
                </a:solidFill>
                <a:latin typeface="微软雅黑" panose="020B0503020204020204" charset="-122"/>
                <a:ea typeface="微软雅黑" panose="020B0503020204020204" charset="-122"/>
              </a:rPr>
              <a:t>点击输入本栏的具体文字，简明扼要的说明分项</a:t>
            </a:r>
            <a:r>
              <a:rPr lang="zh-CN" altLang="en-US" sz="1335" dirty="0" smtClean="0">
                <a:solidFill>
                  <a:schemeClr val="tx1">
                    <a:lumMod val="75000"/>
                    <a:lumOff val="25000"/>
                  </a:schemeClr>
                </a:solidFill>
                <a:latin typeface="微软雅黑" panose="020B0503020204020204" charset="-122"/>
                <a:ea typeface="微软雅黑" panose="020B0503020204020204" charset="-122"/>
              </a:rPr>
              <a:t>内容。</a:t>
            </a:r>
            <a:endParaRPr lang="en-US" altLang="zh-CN" sz="1335" dirty="0">
              <a:solidFill>
                <a:schemeClr val="tx1">
                  <a:lumMod val="75000"/>
                  <a:lumOff val="25000"/>
                </a:schemeClr>
              </a:solidFill>
              <a:latin typeface="微软雅黑" panose="020B0503020204020204" charset="-122"/>
              <a:ea typeface="微软雅黑" panose="020B0503020204020204" charset="-122"/>
            </a:endParaRPr>
          </a:p>
        </p:txBody>
      </p:sp>
      <p:sp>
        <p:nvSpPr>
          <p:cNvPr id="34" name="Text Placeholder 4"/>
          <p:cNvSpPr txBox="1"/>
          <p:nvPr/>
        </p:nvSpPr>
        <p:spPr>
          <a:xfrm>
            <a:off x="2115903" y="1508787"/>
            <a:ext cx="2636548" cy="843829"/>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zh-CN" altLang="en-US" sz="1600" b="1" dirty="0">
                <a:solidFill>
                  <a:schemeClr val="tx1">
                    <a:lumMod val="75000"/>
                    <a:lumOff val="25000"/>
                  </a:schemeClr>
                </a:solidFill>
                <a:latin typeface="微软雅黑" panose="020B0503020204020204" charset="-122"/>
                <a:ea typeface="微软雅黑" panose="020B0503020204020204" charset="-122"/>
              </a:rPr>
              <a:t>点击输入标题文本</a:t>
            </a:r>
            <a:endParaRPr lang="en-US" altLang="zh-CN" sz="1600" b="1" dirty="0">
              <a:solidFill>
                <a:schemeClr val="tx1">
                  <a:lumMod val="75000"/>
                  <a:lumOff val="25000"/>
                </a:schemeClr>
              </a:solidFill>
              <a:latin typeface="微软雅黑" panose="020B0503020204020204" charset="-122"/>
              <a:ea typeface="微软雅黑" panose="020B0503020204020204" charset="-122"/>
            </a:endParaRPr>
          </a:p>
          <a:p>
            <a:pPr marL="0" indent="0" algn="r">
              <a:buNone/>
            </a:pPr>
            <a:r>
              <a:rPr lang="zh-CN" altLang="en-US" sz="1335" dirty="0">
                <a:solidFill>
                  <a:schemeClr val="tx1">
                    <a:lumMod val="75000"/>
                    <a:lumOff val="25000"/>
                  </a:schemeClr>
                </a:solidFill>
                <a:latin typeface="微软雅黑" panose="020B0503020204020204" charset="-122"/>
                <a:ea typeface="微软雅黑" panose="020B0503020204020204" charset="-122"/>
              </a:rPr>
              <a:t>点击输入本栏的具体文字，简明扼要的说明分项</a:t>
            </a:r>
            <a:r>
              <a:rPr lang="zh-CN" altLang="en-US" sz="1335" dirty="0" smtClean="0">
                <a:solidFill>
                  <a:schemeClr val="tx1">
                    <a:lumMod val="75000"/>
                    <a:lumOff val="25000"/>
                  </a:schemeClr>
                </a:solidFill>
                <a:latin typeface="微软雅黑" panose="020B0503020204020204" charset="-122"/>
                <a:ea typeface="微软雅黑" panose="020B0503020204020204" charset="-122"/>
              </a:rPr>
              <a:t>内容</a:t>
            </a:r>
            <a:endParaRPr lang="en-US" altLang="zh-CN" sz="1335" dirty="0">
              <a:solidFill>
                <a:schemeClr val="tx1">
                  <a:lumMod val="75000"/>
                  <a:lumOff val="25000"/>
                </a:schemeClr>
              </a:solidFill>
              <a:latin typeface="微软雅黑" panose="020B0503020204020204" charset="-122"/>
              <a:ea typeface="微软雅黑" panose="020B0503020204020204" charset="-122"/>
            </a:endParaRPr>
          </a:p>
        </p:txBody>
      </p:sp>
      <p:sp>
        <p:nvSpPr>
          <p:cNvPr id="35" name="Text Placeholder 4"/>
          <p:cNvSpPr txBox="1"/>
          <p:nvPr/>
        </p:nvSpPr>
        <p:spPr>
          <a:xfrm>
            <a:off x="1237122" y="2605619"/>
            <a:ext cx="2636548" cy="843829"/>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zh-CN" altLang="en-US" sz="1600" b="1" dirty="0">
                <a:solidFill>
                  <a:schemeClr val="tx1">
                    <a:lumMod val="75000"/>
                    <a:lumOff val="25000"/>
                  </a:schemeClr>
                </a:solidFill>
                <a:latin typeface="微软雅黑" panose="020B0503020204020204" charset="-122"/>
                <a:ea typeface="微软雅黑" panose="020B0503020204020204" charset="-122"/>
              </a:rPr>
              <a:t>点击输入标题文本</a:t>
            </a:r>
            <a:endParaRPr lang="en-US" altLang="zh-CN" sz="1600" b="1" dirty="0">
              <a:solidFill>
                <a:schemeClr val="tx1">
                  <a:lumMod val="75000"/>
                  <a:lumOff val="25000"/>
                </a:schemeClr>
              </a:solidFill>
              <a:latin typeface="微软雅黑" panose="020B0503020204020204" charset="-122"/>
              <a:ea typeface="微软雅黑" panose="020B0503020204020204" charset="-122"/>
            </a:endParaRPr>
          </a:p>
          <a:p>
            <a:pPr marL="0" indent="0" algn="r">
              <a:buNone/>
            </a:pPr>
            <a:r>
              <a:rPr lang="zh-CN" altLang="en-US" sz="1335" dirty="0">
                <a:solidFill>
                  <a:schemeClr val="tx1">
                    <a:lumMod val="75000"/>
                    <a:lumOff val="25000"/>
                  </a:schemeClr>
                </a:solidFill>
                <a:latin typeface="微软雅黑" panose="020B0503020204020204" charset="-122"/>
                <a:ea typeface="微软雅黑" panose="020B0503020204020204" charset="-122"/>
              </a:rPr>
              <a:t>点击输入本栏的具体文字，简明扼要的说明分项</a:t>
            </a:r>
            <a:r>
              <a:rPr lang="zh-CN" altLang="en-US" sz="1335" dirty="0" smtClean="0">
                <a:solidFill>
                  <a:schemeClr val="tx1">
                    <a:lumMod val="75000"/>
                    <a:lumOff val="25000"/>
                  </a:schemeClr>
                </a:solidFill>
                <a:latin typeface="微软雅黑" panose="020B0503020204020204" charset="-122"/>
                <a:ea typeface="微软雅黑" panose="020B0503020204020204" charset="-122"/>
              </a:rPr>
              <a:t>内容</a:t>
            </a:r>
            <a:endParaRPr lang="en-US" altLang="zh-CN" sz="1335" dirty="0">
              <a:solidFill>
                <a:schemeClr val="tx1">
                  <a:lumMod val="75000"/>
                  <a:lumOff val="25000"/>
                </a:schemeClr>
              </a:solidFill>
              <a:latin typeface="微软雅黑" panose="020B0503020204020204" charset="-122"/>
              <a:ea typeface="微软雅黑" panose="020B0503020204020204" charset="-122"/>
            </a:endParaRPr>
          </a:p>
        </p:txBody>
      </p:sp>
      <p:sp>
        <p:nvSpPr>
          <p:cNvPr id="36" name="Text Placeholder 4"/>
          <p:cNvSpPr txBox="1"/>
          <p:nvPr/>
        </p:nvSpPr>
        <p:spPr>
          <a:xfrm>
            <a:off x="1347819" y="3911053"/>
            <a:ext cx="2636547" cy="843829"/>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zh-CN" altLang="en-US" sz="1600" b="1" dirty="0">
                <a:solidFill>
                  <a:schemeClr val="tx1">
                    <a:lumMod val="75000"/>
                    <a:lumOff val="25000"/>
                  </a:schemeClr>
                </a:solidFill>
                <a:latin typeface="微软雅黑" panose="020B0503020204020204" charset="-122"/>
                <a:ea typeface="微软雅黑" panose="020B0503020204020204" charset="-122"/>
              </a:rPr>
              <a:t>点击输入标题文本</a:t>
            </a:r>
            <a:endParaRPr lang="en-US" altLang="zh-CN" sz="1600" b="1" dirty="0">
              <a:solidFill>
                <a:schemeClr val="tx1">
                  <a:lumMod val="75000"/>
                  <a:lumOff val="25000"/>
                </a:schemeClr>
              </a:solidFill>
              <a:latin typeface="微软雅黑" panose="020B0503020204020204" charset="-122"/>
              <a:ea typeface="微软雅黑" panose="020B0503020204020204" charset="-122"/>
            </a:endParaRPr>
          </a:p>
          <a:p>
            <a:pPr marL="0" indent="0" algn="r">
              <a:buNone/>
            </a:pPr>
            <a:r>
              <a:rPr lang="zh-CN" altLang="en-US" sz="1335" dirty="0">
                <a:solidFill>
                  <a:schemeClr val="tx1">
                    <a:lumMod val="75000"/>
                    <a:lumOff val="25000"/>
                  </a:schemeClr>
                </a:solidFill>
                <a:latin typeface="微软雅黑" panose="020B0503020204020204" charset="-122"/>
                <a:ea typeface="微软雅黑" panose="020B0503020204020204" charset="-122"/>
              </a:rPr>
              <a:t>点击输入本栏的具体文字，简明扼要的说明分项</a:t>
            </a:r>
            <a:r>
              <a:rPr lang="zh-CN" altLang="en-US" sz="1335" dirty="0" smtClean="0">
                <a:solidFill>
                  <a:schemeClr val="tx1">
                    <a:lumMod val="75000"/>
                    <a:lumOff val="25000"/>
                  </a:schemeClr>
                </a:solidFill>
                <a:latin typeface="微软雅黑" panose="020B0503020204020204" charset="-122"/>
                <a:ea typeface="微软雅黑" panose="020B0503020204020204" charset="-122"/>
              </a:rPr>
              <a:t>内容</a:t>
            </a:r>
            <a:endParaRPr lang="en-US" altLang="zh-CN" sz="1335" dirty="0">
              <a:solidFill>
                <a:schemeClr val="tx1">
                  <a:lumMod val="75000"/>
                  <a:lumOff val="25000"/>
                </a:schemeClr>
              </a:solidFill>
              <a:latin typeface="微软雅黑" panose="020B0503020204020204" charset="-122"/>
              <a:ea typeface="微软雅黑" panose="020B0503020204020204" charset="-122"/>
            </a:endParaRPr>
          </a:p>
        </p:txBody>
      </p:sp>
      <p:sp>
        <p:nvSpPr>
          <p:cNvPr id="37" name="Text Placeholder 4"/>
          <p:cNvSpPr txBox="1"/>
          <p:nvPr/>
        </p:nvSpPr>
        <p:spPr>
          <a:xfrm>
            <a:off x="2147978" y="4985437"/>
            <a:ext cx="2700484" cy="843829"/>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buNone/>
            </a:pPr>
            <a:r>
              <a:rPr lang="zh-CN" altLang="en-US" sz="1600" b="1" dirty="0">
                <a:solidFill>
                  <a:schemeClr val="tx1">
                    <a:lumMod val="75000"/>
                    <a:lumOff val="25000"/>
                  </a:schemeClr>
                </a:solidFill>
                <a:latin typeface="微软雅黑" panose="020B0503020204020204" charset="-122"/>
                <a:ea typeface="微软雅黑" panose="020B0503020204020204" charset="-122"/>
              </a:rPr>
              <a:t>点击输入标题文本</a:t>
            </a:r>
            <a:endParaRPr lang="en-US" altLang="zh-CN" sz="1600" b="1" dirty="0">
              <a:solidFill>
                <a:schemeClr val="tx1">
                  <a:lumMod val="75000"/>
                  <a:lumOff val="25000"/>
                </a:schemeClr>
              </a:solidFill>
              <a:latin typeface="微软雅黑" panose="020B0503020204020204" charset="-122"/>
              <a:ea typeface="微软雅黑" panose="020B0503020204020204" charset="-122"/>
            </a:endParaRPr>
          </a:p>
          <a:p>
            <a:pPr marL="0" indent="0" algn="r">
              <a:buNone/>
            </a:pPr>
            <a:r>
              <a:rPr lang="zh-CN" altLang="en-US" sz="1335" dirty="0">
                <a:solidFill>
                  <a:schemeClr val="tx1">
                    <a:lumMod val="75000"/>
                    <a:lumOff val="25000"/>
                  </a:schemeClr>
                </a:solidFill>
                <a:latin typeface="微软雅黑" panose="020B0503020204020204" charset="-122"/>
                <a:ea typeface="微软雅黑" panose="020B0503020204020204" charset="-122"/>
              </a:rPr>
              <a:t>点击输入本栏的具体文字，简明扼要的说明分项</a:t>
            </a:r>
            <a:r>
              <a:rPr lang="zh-CN" altLang="en-US" sz="1335" dirty="0" smtClean="0">
                <a:solidFill>
                  <a:schemeClr val="tx1">
                    <a:lumMod val="75000"/>
                    <a:lumOff val="25000"/>
                  </a:schemeClr>
                </a:solidFill>
                <a:latin typeface="微软雅黑" panose="020B0503020204020204" charset="-122"/>
                <a:ea typeface="微软雅黑" panose="020B0503020204020204" charset="-122"/>
              </a:rPr>
              <a:t>内容</a:t>
            </a:r>
            <a:endParaRPr lang="en-US" altLang="zh-CN" sz="1335" dirty="0">
              <a:solidFill>
                <a:schemeClr val="tx1">
                  <a:lumMod val="75000"/>
                  <a:lumOff val="25000"/>
                </a:schemeClr>
              </a:solidFill>
              <a:latin typeface="微软雅黑" panose="020B0503020204020204" charset="-122"/>
              <a:ea typeface="微软雅黑" panose="020B0503020204020204" charset="-122"/>
            </a:endParaRPr>
          </a:p>
        </p:txBody>
      </p:sp>
      <p:sp>
        <p:nvSpPr>
          <p:cNvPr id="38" name="Text Placeholder 4"/>
          <p:cNvSpPr txBox="1"/>
          <p:nvPr/>
        </p:nvSpPr>
        <p:spPr>
          <a:xfrm>
            <a:off x="6206547" y="2651773"/>
            <a:ext cx="485889" cy="267765"/>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GB" sz="2000" b="1" smtClean="0">
                <a:solidFill>
                  <a:schemeClr val="tx1">
                    <a:lumMod val="75000"/>
                    <a:lumOff val="25000"/>
                  </a:schemeClr>
                </a:solidFill>
                <a:latin typeface="微软雅黑" panose="020B0503020204020204" charset="-122"/>
                <a:ea typeface="微软雅黑" panose="020B0503020204020204" charset="-122"/>
              </a:rPr>
              <a:t>1</a:t>
            </a:r>
            <a:endParaRPr lang="en-GB" sz="2000" b="1" dirty="0">
              <a:solidFill>
                <a:schemeClr val="tx1">
                  <a:lumMod val="75000"/>
                  <a:lumOff val="25000"/>
                </a:schemeClr>
              </a:solidFill>
              <a:latin typeface="微软雅黑" panose="020B0503020204020204" charset="-122"/>
              <a:ea typeface="微软雅黑" panose="020B0503020204020204" charset="-122"/>
            </a:endParaRPr>
          </a:p>
        </p:txBody>
      </p:sp>
      <p:sp>
        <p:nvSpPr>
          <p:cNvPr id="39" name="Text Placeholder 4"/>
          <p:cNvSpPr txBox="1"/>
          <p:nvPr/>
        </p:nvSpPr>
        <p:spPr>
          <a:xfrm>
            <a:off x="6745871" y="3139172"/>
            <a:ext cx="485889" cy="267765"/>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GB" sz="2000" b="1" smtClean="0">
                <a:solidFill>
                  <a:schemeClr val="tx1">
                    <a:lumMod val="75000"/>
                    <a:lumOff val="25000"/>
                  </a:schemeClr>
                </a:solidFill>
                <a:latin typeface="微软雅黑" panose="020B0503020204020204" charset="-122"/>
                <a:ea typeface="微软雅黑" panose="020B0503020204020204" charset="-122"/>
              </a:rPr>
              <a:t>2</a:t>
            </a:r>
            <a:endParaRPr lang="en-GB" sz="2000" b="1" dirty="0">
              <a:solidFill>
                <a:schemeClr val="tx1">
                  <a:lumMod val="75000"/>
                  <a:lumOff val="25000"/>
                </a:schemeClr>
              </a:solidFill>
              <a:latin typeface="微软雅黑" panose="020B0503020204020204" charset="-122"/>
              <a:ea typeface="微软雅黑" panose="020B0503020204020204" charset="-122"/>
            </a:endParaRPr>
          </a:p>
        </p:txBody>
      </p:sp>
      <p:sp>
        <p:nvSpPr>
          <p:cNvPr id="40" name="Text Placeholder 4"/>
          <p:cNvSpPr txBox="1"/>
          <p:nvPr/>
        </p:nvSpPr>
        <p:spPr>
          <a:xfrm>
            <a:off x="6726822" y="3910235"/>
            <a:ext cx="485889" cy="267765"/>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GB" sz="2000" b="1" smtClean="0">
                <a:solidFill>
                  <a:schemeClr val="tx1">
                    <a:lumMod val="75000"/>
                    <a:lumOff val="25000"/>
                  </a:schemeClr>
                </a:solidFill>
                <a:latin typeface="微软雅黑" panose="020B0503020204020204" charset="-122"/>
                <a:ea typeface="微软雅黑" panose="020B0503020204020204" charset="-122"/>
              </a:rPr>
              <a:t>3</a:t>
            </a:r>
            <a:endParaRPr lang="en-GB" sz="2000" b="1" dirty="0">
              <a:solidFill>
                <a:schemeClr val="tx1">
                  <a:lumMod val="75000"/>
                  <a:lumOff val="25000"/>
                </a:schemeClr>
              </a:solidFill>
              <a:latin typeface="微软雅黑" panose="020B0503020204020204" charset="-122"/>
              <a:ea typeface="微软雅黑" panose="020B0503020204020204" charset="-122"/>
            </a:endParaRPr>
          </a:p>
        </p:txBody>
      </p:sp>
      <p:sp>
        <p:nvSpPr>
          <p:cNvPr id="41" name="Text Placeholder 4"/>
          <p:cNvSpPr txBox="1"/>
          <p:nvPr/>
        </p:nvSpPr>
        <p:spPr>
          <a:xfrm>
            <a:off x="6182043" y="4416811"/>
            <a:ext cx="485889" cy="267765"/>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US" sz="2000" b="1" smtClean="0">
                <a:solidFill>
                  <a:schemeClr val="tx1">
                    <a:lumMod val="75000"/>
                    <a:lumOff val="25000"/>
                  </a:schemeClr>
                </a:solidFill>
                <a:latin typeface="微软雅黑" panose="020B0503020204020204" charset="-122"/>
                <a:ea typeface="微软雅黑" panose="020B0503020204020204" charset="-122"/>
              </a:rPr>
              <a:t>4</a:t>
            </a:r>
            <a:endParaRPr lang="en-GB" sz="2000" b="1" dirty="0">
              <a:solidFill>
                <a:schemeClr val="tx1">
                  <a:lumMod val="75000"/>
                  <a:lumOff val="25000"/>
                </a:schemeClr>
              </a:solidFill>
              <a:latin typeface="微软雅黑" panose="020B0503020204020204" charset="-122"/>
              <a:ea typeface="微软雅黑" panose="020B0503020204020204" charset="-122"/>
            </a:endParaRPr>
          </a:p>
        </p:txBody>
      </p:sp>
      <p:sp>
        <p:nvSpPr>
          <p:cNvPr id="42" name="Text Placeholder 4"/>
          <p:cNvSpPr txBox="1"/>
          <p:nvPr/>
        </p:nvSpPr>
        <p:spPr>
          <a:xfrm>
            <a:off x="5458528" y="4408628"/>
            <a:ext cx="485889" cy="267765"/>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GB" sz="2000" b="1" smtClean="0">
                <a:solidFill>
                  <a:schemeClr val="tx1">
                    <a:lumMod val="75000"/>
                    <a:lumOff val="25000"/>
                  </a:schemeClr>
                </a:solidFill>
                <a:latin typeface="微软雅黑" panose="020B0503020204020204" charset="-122"/>
                <a:ea typeface="微软雅黑" panose="020B0503020204020204" charset="-122"/>
              </a:rPr>
              <a:t>5</a:t>
            </a:r>
            <a:endParaRPr lang="en-GB" sz="2000" b="1" dirty="0">
              <a:solidFill>
                <a:schemeClr val="tx1">
                  <a:lumMod val="75000"/>
                  <a:lumOff val="25000"/>
                </a:schemeClr>
              </a:solidFill>
              <a:latin typeface="微软雅黑" panose="020B0503020204020204" charset="-122"/>
              <a:ea typeface="微软雅黑" panose="020B0503020204020204" charset="-122"/>
            </a:endParaRPr>
          </a:p>
        </p:txBody>
      </p:sp>
      <p:sp>
        <p:nvSpPr>
          <p:cNvPr id="43" name="Text Placeholder 4"/>
          <p:cNvSpPr txBox="1"/>
          <p:nvPr/>
        </p:nvSpPr>
        <p:spPr>
          <a:xfrm>
            <a:off x="4933902" y="3884839"/>
            <a:ext cx="485889" cy="267765"/>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GB" sz="2000" b="1" smtClean="0">
                <a:solidFill>
                  <a:schemeClr val="tx1">
                    <a:lumMod val="75000"/>
                    <a:lumOff val="25000"/>
                  </a:schemeClr>
                </a:solidFill>
                <a:latin typeface="微软雅黑" panose="020B0503020204020204" charset="-122"/>
                <a:ea typeface="微软雅黑" panose="020B0503020204020204" charset="-122"/>
              </a:rPr>
              <a:t>6</a:t>
            </a:r>
            <a:endParaRPr lang="en-GB" sz="2000" b="1" dirty="0">
              <a:solidFill>
                <a:schemeClr val="tx1">
                  <a:lumMod val="75000"/>
                  <a:lumOff val="25000"/>
                </a:schemeClr>
              </a:solidFill>
              <a:latin typeface="微软雅黑" panose="020B0503020204020204" charset="-122"/>
              <a:ea typeface="微软雅黑" panose="020B0503020204020204" charset="-122"/>
            </a:endParaRPr>
          </a:p>
        </p:txBody>
      </p:sp>
      <p:sp>
        <p:nvSpPr>
          <p:cNvPr id="45" name="Text Placeholder 4"/>
          <p:cNvSpPr txBox="1"/>
          <p:nvPr/>
        </p:nvSpPr>
        <p:spPr>
          <a:xfrm>
            <a:off x="4922378" y="3151417"/>
            <a:ext cx="485889" cy="267765"/>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GB" sz="2000" b="1" smtClean="0">
                <a:solidFill>
                  <a:schemeClr val="tx1">
                    <a:lumMod val="75000"/>
                    <a:lumOff val="25000"/>
                  </a:schemeClr>
                </a:solidFill>
                <a:latin typeface="微软雅黑" panose="020B0503020204020204" charset="-122"/>
                <a:ea typeface="微软雅黑" panose="020B0503020204020204" charset="-122"/>
              </a:rPr>
              <a:t>7</a:t>
            </a:r>
            <a:endParaRPr lang="en-GB" sz="2000" b="1" dirty="0">
              <a:solidFill>
                <a:schemeClr val="tx1">
                  <a:lumMod val="75000"/>
                  <a:lumOff val="25000"/>
                </a:schemeClr>
              </a:solidFill>
              <a:latin typeface="微软雅黑" panose="020B0503020204020204" charset="-122"/>
              <a:ea typeface="微软雅黑" panose="020B0503020204020204" charset="-122"/>
            </a:endParaRPr>
          </a:p>
        </p:txBody>
      </p:sp>
      <p:sp>
        <p:nvSpPr>
          <p:cNvPr id="48" name="Text Placeholder 4"/>
          <p:cNvSpPr txBox="1"/>
          <p:nvPr/>
        </p:nvSpPr>
        <p:spPr>
          <a:xfrm>
            <a:off x="5455918" y="2647845"/>
            <a:ext cx="485889" cy="267765"/>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en-GB" sz="2000" b="1" dirty="0" smtClean="0">
                <a:solidFill>
                  <a:schemeClr val="tx1">
                    <a:lumMod val="75000"/>
                    <a:lumOff val="25000"/>
                  </a:schemeClr>
                </a:solidFill>
                <a:latin typeface="微软雅黑" panose="020B0503020204020204" charset="-122"/>
                <a:ea typeface="微软雅黑" panose="020B0503020204020204" charset="-122"/>
              </a:rPr>
              <a:t>8</a:t>
            </a:r>
            <a:endParaRPr lang="en-GB" sz="2000" b="1" dirty="0">
              <a:solidFill>
                <a:schemeClr val="tx1">
                  <a:lumMod val="75000"/>
                  <a:lumOff val="25000"/>
                </a:schemeClr>
              </a:solidFill>
              <a:latin typeface="微软雅黑" panose="020B0503020204020204" charset="-122"/>
              <a:ea typeface="微软雅黑" panose="020B0503020204020204" charset="-122"/>
            </a:endParaRPr>
          </a:p>
        </p:txBody>
      </p:sp>
    </p:spTree>
  </p:cSld>
  <p:clrMapOvr>
    <a:masterClrMapping/>
  </p:clrMapOvr>
  <p:transition advTm="13853">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dissolve">
                                      <p:cBhvr>
                                        <p:cTn id="7" dur="500"/>
                                        <p:tgtEl>
                                          <p:spTgt spid="27"/>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dissolve">
                                      <p:cBhvr>
                                        <p:cTn id="11" dur="500"/>
                                        <p:tgtEl>
                                          <p:spTgt spid="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38">
                                            <p:txEl>
                                              <p:pRg st="0" end="0"/>
                                            </p:txEl>
                                          </p:spTgt>
                                        </p:tgtEl>
                                        <p:attrNameLst>
                                          <p:attrName>style.visibility</p:attrName>
                                        </p:attrNameLst>
                                      </p:cBhvr>
                                      <p:to>
                                        <p:strVal val="visible"/>
                                      </p:to>
                                    </p:set>
                                    <p:animEffect transition="in" filter="fade">
                                      <p:cBhvr>
                                        <p:cTn id="14" dur="500"/>
                                        <p:tgtEl>
                                          <p:spTgt spid="38">
                                            <p:txEl>
                                              <p:pRg st="0" end="0"/>
                                            </p:txEl>
                                          </p:spTgt>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30">
                                            <p:txEl>
                                              <p:pRg st="0" end="0"/>
                                            </p:txEl>
                                          </p:spTgt>
                                        </p:tgtEl>
                                        <p:attrNameLst>
                                          <p:attrName>style.visibility</p:attrName>
                                        </p:attrNameLst>
                                      </p:cBhvr>
                                      <p:to>
                                        <p:strVal val="visible"/>
                                      </p:to>
                                    </p:set>
                                    <p:animEffect transition="in" filter="fade">
                                      <p:cBhvr>
                                        <p:cTn id="18" dur="500"/>
                                        <p:tgtEl>
                                          <p:spTgt spid="30">
                                            <p:txEl>
                                              <p:pRg st="0" end="0"/>
                                            </p:txEl>
                                          </p:spTgt>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30">
                                            <p:txEl>
                                              <p:pRg st="1" end="1"/>
                                            </p:txEl>
                                          </p:spTgt>
                                        </p:tgtEl>
                                        <p:attrNameLst>
                                          <p:attrName>style.visibility</p:attrName>
                                        </p:attrNameLst>
                                      </p:cBhvr>
                                      <p:to>
                                        <p:strVal val="visible"/>
                                      </p:to>
                                    </p:set>
                                    <p:animEffect transition="in" filter="fade">
                                      <p:cBhvr>
                                        <p:cTn id="22" dur="500"/>
                                        <p:tgtEl>
                                          <p:spTgt spid="30">
                                            <p:txEl>
                                              <p:pRg st="1" end="1"/>
                                            </p:txEl>
                                          </p:spTgt>
                                        </p:tgtEl>
                                      </p:cBhvr>
                                    </p:animEffect>
                                  </p:childTnLst>
                                </p:cTn>
                              </p:par>
                            </p:childTnLst>
                          </p:cTn>
                        </p:par>
                        <p:par>
                          <p:cTn id="23" fill="hold">
                            <p:stCondLst>
                              <p:cond delay="2000"/>
                            </p:stCondLst>
                            <p:childTnLst>
                              <p:par>
                                <p:cTn id="24" presetID="9" presetClass="entr" presetSubtype="0"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dissolve">
                                      <p:cBhvr>
                                        <p:cTn id="26" dur="500"/>
                                        <p:tgtEl>
                                          <p:spTgt spid="6"/>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39">
                                            <p:txEl>
                                              <p:pRg st="0" end="0"/>
                                            </p:txEl>
                                          </p:spTgt>
                                        </p:tgtEl>
                                        <p:attrNameLst>
                                          <p:attrName>style.visibility</p:attrName>
                                        </p:attrNameLst>
                                      </p:cBhvr>
                                      <p:to>
                                        <p:strVal val="visible"/>
                                      </p:to>
                                    </p:set>
                                    <p:animEffect transition="in" filter="fade">
                                      <p:cBhvr>
                                        <p:cTn id="29" dur="500"/>
                                        <p:tgtEl>
                                          <p:spTgt spid="39">
                                            <p:txEl>
                                              <p:pRg st="0" end="0"/>
                                            </p:txEl>
                                          </p:spTgt>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31">
                                            <p:txEl>
                                              <p:pRg st="0" end="0"/>
                                            </p:txEl>
                                          </p:spTgt>
                                        </p:tgtEl>
                                        <p:attrNameLst>
                                          <p:attrName>style.visibility</p:attrName>
                                        </p:attrNameLst>
                                      </p:cBhvr>
                                      <p:to>
                                        <p:strVal val="visible"/>
                                      </p:to>
                                    </p:set>
                                    <p:animEffect transition="in" filter="fade">
                                      <p:cBhvr>
                                        <p:cTn id="33" dur="500"/>
                                        <p:tgtEl>
                                          <p:spTgt spid="31">
                                            <p:txEl>
                                              <p:pRg st="0" end="0"/>
                                            </p:txEl>
                                          </p:spTgt>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31">
                                            <p:txEl>
                                              <p:pRg st="1" end="1"/>
                                            </p:txEl>
                                          </p:spTgt>
                                        </p:tgtEl>
                                        <p:attrNameLst>
                                          <p:attrName>style.visibility</p:attrName>
                                        </p:attrNameLst>
                                      </p:cBhvr>
                                      <p:to>
                                        <p:strVal val="visible"/>
                                      </p:to>
                                    </p:set>
                                    <p:animEffect transition="in" filter="fade">
                                      <p:cBhvr>
                                        <p:cTn id="37" dur="500"/>
                                        <p:tgtEl>
                                          <p:spTgt spid="31">
                                            <p:txEl>
                                              <p:pRg st="1" end="1"/>
                                            </p:txEl>
                                          </p:spTgt>
                                        </p:tgtEl>
                                      </p:cBhvr>
                                    </p:animEffect>
                                  </p:childTnLst>
                                </p:cTn>
                              </p:par>
                            </p:childTnLst>
                          </p:cTn>
                        </p:par>
                        <p:par>
                          <p:cTn id="38" fill="hold">
                            <p:stCondLst>
                              <p:cond delay="3500"/>
                            </p:stCondLst>
                            <p:childTnLst>
                              <p:par>
                                <p:cTn id="39" presetID="9" presetClass="entr" presetSubtype="0" fill="hold"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dissolve">
                                      <p:cBhvr>
                                        <p:cTn id="41" dur="500"/>
                                        <p:tgtEl>
                                          <p:spTgt spid="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40">
                                            <p:txEl>
                                              <p:pRg st="0" end="0"/>
                                            </p:txEl>
                                          </p:spTgt>
                                        </p:tgtEl>
                                        <p:attrNameLst>
                                          <p:attrName>style.visibility</p:attrName>
                                        </p:attrNameLst>
                                      </p:cBhvr>
                                      <p:to>
                                        <p:strVal val="visible"/>
                                      </p:to>
                                    </p:set>
                                    <p:animEffect transition="in" filter="fade">
                                      <p:cBhvr>
                                        <p:cTn id="44" dur="500"/>
                                        <p:tgtEl>
                                          <p:spTgt spid="40">
                                            <p:txEl>
                                              <p:pRg st="0" end="0"/>
                                            </p:txEl>
                                          </p:spTgt>
                                        </p:tgtEl>
                                      </p:cBhvr>
                                    </p:animEffect>
                                  </p:childTnLst>
                                </p:cTn>
                              </p:par>
                            </p:childTnLst>
                          </p:cTn>
                        </p:par>
                        <p:par>
                          <p:cTn id="45" fill="hold">
                            <p:stCondLst>
                              <p:cond delay="4000"/>
                            </p:stCondLst>
                            <p:childTnLst>
                              <p:par>
                                <p:cTn id="46" presetID="10" presetClass="entr" presetSubtype="0" fill="hold" grpId="0" nodeType="afterEffect">
                                  <p:stCondLst>
                                    <p:cond delay="0"/>
                                  </p:stCondLst>
                                  <p:childTnLst>
                                    <p:set>
                                      <p:cBhvr>
                                        <p:cTn id="47" dur="1" fill="hold">
                                          <p:stCondLst>
                                            <p:cond delay="0"/>
                                          </p:stCondLst>
                                        </p:cTn>
                                        <p:tgtEl>
                                          <p:spTgt spid="32">
                                            <p:txEl>
                                              <p:pRg st="0" end="0"/>
                                            </p:txEl>
                                          </p:spTgt>
                                        </p:tgtEl>
                                        <p:attrNameLst>
                                          <p:attrName>style.visibility</p:attrName>
                                        </p:attrNameLst>
                                      </p:cBhvr>
                                      <p:to>
                                        <p:strVal val="visible"/>
                                      </p:to>
                                    </p:set>
                                    <p:animEffect transition="in" filter="fade">
                                      <p:cBhvr>
                                        <p:cTn id="48" dur="500"/>
                                        <p:tgtEl>
                                          <p:spTgt spid="32">
                                            <p:txEl>
                                              <p:pRg st="0" end="0"/>
                                            </p:txEl>
                                          </p:spTgt>
                                        </p:tgtEl>
                                      </p:cBhvr>
                                    </p:animEffect>
                                  </p:childTnLst>
                                </p:cTn>
                              </p:par>
                            </p:childTnLst>
                          </p:cTn>
                        </p:par>
                        <p:par>
                          <p:cTn id="49" fill="hold">
                            <p:stCondLst>
                              <p:cond delay="4500"/>
                            </p:stCondLst>
                            <p:childTnLst>
                              <p:par>
                                <p:cTn id="50" presetID="10" presetClass="entr" presetSubtype="0" fill="hold" grpId="0" nodeType="afterEffect">
                                  <p:stCondLst>
                                    <p:cond delay="0"/>
                                  </p:stCondLst>
                                  <p:childTnLst>
                                    <p:set>
                                      <p:cBhvr>
                                        <p:cTn id="51" dur="1" fill="hold">
                                          <p:stCondLst>
                                            <p:cond delay="0"/>
                                          </p:stCondLst>
                                        </p:cTn>
                                        <p:tgtEl>
                                          <p:spTgt spid="32">
                                            <p:txEl>
                                              <p:pRg st="1" end="1"/>
                                            </p:txEl>
                                          </p:spTgt>
                                        </p:tgtEl>
                                        <p:attrNameLst>
                                          <p:attrName>style.visibility</p:attrName>
                                        </p:attrNameLst>
                                      </p:cBhvr>
                                      <p:to>
                                        <p:strVal val="visible"/>
                                      </p:to>
                                    </p:set>
                                    <p:animEffect transition="in" filter="fade">
                                      <p:cBhvr>
                                        <p:cTn id="52" dur="500"/>
                                        <p:tgtEl>
                                          <p:spTgt spid="32">
                                            <p:txEl>
                                              <p:pRg st="1" end="1"/>
                                            </p:txEl>
                                          </p:spTgt>
                                        </p:tgtEl>
                                      </p:cBhvr>
                                    </p:animEffect>
                                  </p:childTnLst>
                                </p:cTn>
                              </p:par>
                            </p:childTnLst>
                          </p:cTn>
                        </p:par>
                        <p:par>
                          <p:cTn id="53" fill="hold">
                            <p:stCondLst>
                              <p:cond delay="5000"/>
                            </p:stCondLst>
                            <p:childTnLst>
                              <p:par>
                                <p:cTn id="54" presetID="9" presetClass="entr" presetSubtype="0" fill="hold"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dissolve">
                                      <p:cBhvr>
                                        <p:cTn id="56" dur="500"/>
                                        <p:tgtEl>
                                          <p:spTgt spid="12"/>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41">
                                            <p:txEl>
                                              <p:pRg st="0" end="0"/>
                                            </p:txEl>
                                          </p:spTgt>
                                        </p:tgtEl>
                                        <p:attrNameLst>
                                          <p:attrName>style.visibility</p:attrName>
                                        </p:attrNameLst>
                                      </p:cBhvr>
                                      <p:to>
                                        <p:strVal val="visible"/>
                                      </p:to>
                                    </p:set>
                                    <p:animEffect transition="in" filter="fade">
                                      <p:cBhvr>
                                        <p:cTn id="59" dur="500"/>
                                        <p:tgtEl>
                                          <p:spTgt spid="41">
                                            <p:txEl>
                                              <p:pRg st="0" end="0"/>
                                            </p:txEl>
                                          </p:spTgt>
                                        </p:tgtEl>
                                      </p:cBhvr>
                                    </p:animEffect>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33">
                                            <p:txEl>
                                              <p:pRg st="0" end="0"/>
                                            </p:txEl>
                                          </p:spTgt>
                                        </p:tgtEl>
                                        <p:attrNameLst>
                                          <p:attrName>style.visibility</p:attrName>
                                        </p:attrNameLst>
                                      </p:cBhvr>
                                      <p:to>
                                        <p:strVal val="visible"/>
                                      </p:to>
                                    </p:set>
                                    <p:animEffect transition="in" filter="fade">
                                      <p:cBhvr>
                                        <p:cTn id="63" dur="500"/>
                                        <p:tgtEl>
                                          <p:spTgt spid="33">
                                            <p:txEl>
                                              <p:pRg st="0" end="0"/>
                                            </p:txEl>
                                          </p:spTgt>
                                        </p:tgtEl>
                                      </p:cBhvr>
                                    </p:animEffect>
                                  </p:childTnLst>
                                </p:cTn>
                              </p:par>
                            </p:childTnLst>
                          </p:cTn>
                        </p:par>
                        <p:par>
                          <p:cTn id="64" fill="hold">
                            <p:stCondLst>
                              <p:cond delay="6000"/>
                            </p:stCondLst>
                            <p:childTnLst>
                              <p:par>
                                <p:cTn id="65" presetID="10" presetClass="entr" presetSubtype="0" fill="hold" grpId="0" nodeType="afterEffect">
                                  <p:stCondLst>
                                    <p:cond delay="0"/>
                                  </p:stCondLst>
                                  <p:childTnLst>
                                    <p:set>
                                      <p:cBhvr>
                                        <p:cTn id="66" dur="1" fill="hold">
                                          <p:stCondLst>
                                            <p:cond delay="0"/>
                                          </p:stCondLst>
                                        </p:cTn>
                                        <p:tgtEl>
                                          <p:spTgt spid="33">
                                            <p:txEl>
                                              <p:pRg st="1" end="1"/>
                                            </p:txEl>
                                          </p:spTgt>
                                        </p:tgtEl>
                                        <p:attrNameLst>
                                          <p:attrName>style.visibility</p:attrName>
                                        </p:attrNameLst>
                                      </p:cBhvr>
                                      <p:to>
                                        <p:strVal val="visible"/>
                                      </p:to>
                                    </p:set>
                                    <p:animEffect transition="in" filter="fade">
                                      <p:cBhvr>
                                        <p:cTn id="67" dur="500"/>
                                        <p:tgtEl>
                                          <p:spTgt spid="33">
                                            <p:txEl>
                                              <p:pRg st="1" end="1"/>
                                            </p:txEl>
                                          </p:spTgt>
                                        </p:tgtEl>
                                      </p:cBhvr>
                                    </p:animEffect>
                                  </p:childTnLst>
                                </p:cTn>
                              </p:par>
                            </p:childTnLst>
                          </p:cTn>
                        </p:par>
                        <p:par>
                          <p:cTn id="68" fill="hold">
                            <p:stCondLst>
                              <p:cond delay="6500"/>
                            </p:stCondLst>
                            <p:childTnLst>
                              <p:par>
                                <p:cTn id="69" presetID="9" presetClass="entr" presetSubtype="0" fill="hold" nodeType="afterEffect">
                                  <p:stCondLst>
                                    <p:cond delay="0"/>
                                  </p:stCondLst>
                                  <p:childTnLst>
                                    <p:set>
                                      <p:cBhvr>
                                        <p:cTn id="70" dur="1" fill="hold">
                                          <p:stCondLst>
                                            <p:cond delay="0"/>
                                          </p:stCondLst>
                                        </p:cTn>
                                        <p:tgtEl>
                                          <p:spTgt spid="15"/>
                                        </p:tgtEl>
                                        <p:attrNameLst>
                                          <p:attrName>style.visibility</p:attrName>
                                        </p:attrNameLst>
                                      </p:cBhvr>
                                      <p:to>
                                        <p:strVal val="visible"/>
                                      </p:to>
                                    </p:set>
                                    <p:animEffect transition="in" filter="dissolve">
                                      <p:cBhvr>
                                        <p:cTn id="71" dur="500"/>
                                        <p:tgtEl>
                                          <p:spTgt spid="15"/>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42">
                                            <p:txEl>
                                              <p:pRg st="0" end="0"/>
                                            </p:txEl>
                                          </p:spTgt>
                                        </p:tgtEl>
                                        <p:attrNameLst>
                                          <p:attrName>style.visibility</p:attrName>
                                        </p:attrNameLst>
                                      </p:cBhvr>
                                      <p:to>
                                        <p:strVal val="visible"/>
                                      </p:to>
                                    </p:set>
                                    <p:animEffect transition="in" filter="fade">
                                      <p:cBhvr>
                                        <p:cTn id="74" dur="500"/>
                                        <p:tgtEl>
                                          <p:spTgt spid="42">
                                            <p:txEl>
                                              <p:pRg st="0" end="0"/>
                                            </p:txEl>
                                          </p:spTgt>
                                        </p:tgtEl>
                                      </p:cBhvr>
                                    </p:animEffect>
                                  </p:childTnLst>
                                </p:cTn>
                              </p:par>
                            </p:childTnLst>
                          </p:cTn>
                        </p:par>
                        <p:par>
                          <p:cTn id="75" fill="hold">
                            <p:stCondLst>
                              <p:cond delay="7000"/>
                            </p:stCondLst>
                            <p:childTnLst>
                              <p:par>
                                <p:cTn id="76" presetID="10" presetClass="entr" presetSubtype="0" fill="hold" grpId="0" nodeType="afterEffect">
                                  <p:stCondLst>
                                    <p:cond delay="0"/>
                                  </p:stCondLst>
                                  <p:childTnLst>
                                    <p:set>
                                      <p:cBhvr>
                                        <p:cTn id="77" dur="1" fill="hold">
                                          <p:stCondLst>
                                            <p:cond delay="0"/>
                                          </p:stCondLst>
                                        </p:cTn>
                                        <p:tgtEl>
                                          <p:spTgt spid="37">
                                            <p:txEl>
                                              <p:pRg st="0" end="0"/>
                                            </p:txEl>
                                          </p:spTgt>
                                        </p:tgtEl>
                                        <p:attrNameLst>
                                          <p:attrName>style.visibility</p:attrName>
                                        </p:attrNameLst>
                                      </p:cBhvr>
                                      <p:to>
                                        <p:strVal val="visible"/>
                                      </p:to>
                                    </p:set>
                                    <p:animEffect transition="in" filter="fade">
                                      <p:cBhvr>
                                        <p:cTn id="78" dur="500"/>
                                        <p:tgtEl>
                                          <p:spTgt spid="37">
                                            <p:txEl>
                                              <p:pRg st="0" end="0"/>
                                            </p:txEl>
                                          </p:spTgt>
                                        </p:tgtEl>
                                      </p:cBhvr>
                                    </p:animEffect>
                                  </p:childTnLst>
                                </p:cTn>
                              </p:par>
                            </p:childTnLst>
                          </p:cTn>
                        </p:par>
                        <p:par>
                          <p:cTn id="79" fill="hold">
                            <p:stCondLst>
                              <p:cond delay="7500"/>
                            </p:stCondLst>
                            <p:childTnLst>
                              <p:par>
                                <p:cTn id="80" presetID="10" presetClass="entr" presetSubtype="0" fill="hold" grpId="0" nodeType="afterEffect">
                                  <p:stCondLst>
                                    <p:cond delay="0"/>
                                  </p:stCondLst>
                                  <p:childTnLst>
                                    <p:set>
                                      <p:cBhvr>
                                        <p:cTn id="81" dur="1" fill="hold">
                                          <p:stCondLst>
                                            <p:cond delay="0"/>
                                          </p:stCondLst>
                                        </p:cTn>
                                        <p:tgtEl>
                                          <p:spTgt spid="37">
                                            <p:txEl>
                                              <p:pRg st="1" end="1"/>
                                            </p:txEl>
                                          </p:spTgt>
                                        </p:tgtEl>
                                        <p:attrNameLst>
                                          <p:attrName>style.visibility</p:attrName>
                                        </p:attrNameLst>
                                      </p:cBhvr>
                                      <p:to>
                                        <p:strVal val="visible"/>
                                      </p:to>
                                    </p:set>
                                    <p:animEffect transition="in" filter="fade">
                                      <p:cBhvr>
                                        <p:cTn id="82" dur="500"/>
                                        <p:tgtEl>
                                          <p:spTgt spid="37">
                                            <p:txEl>
                                              <p:pRg st="1" end="1"/>
                                            </p:txEl>
                                          </p:spTgt>
                                        </p:tgtEl>
                                      </p:cBhvr>
                                    </p:animEffect>
                                  </p:childTnLst>
                                </p:cTn>
                              </p:par>
                            </p:childTnLst>
                          </p:cTn>
                        </p:par>
                        <p:par>
                          <p:cTn id="83" fill="hold">
                            <p:stCondLst>
                              <p:cond delay="8000"/>
                            </p:stCondLst>
                            <p:childTnLst>
                              <p:par>
                                <p:cTn id="84" presetID="9" presetClass="entr" presetSubtype="0" fill="hold" nodeType="afterEffect">
                                  <p:stCondLst>
                                    <p:cond delay="0"/>
                                  </p:stCondLst>
                                  <p:childTnLst>
                                    <p:set>
                                      <p:cBhvr>
                                        <p:cTn id="85" dur="1" fill="hold">
                                          <p:stCondLst>
                                            <p:cond delay="0"/>
                                          </p:stCondLst>
                                        </p:cTn>
                                        <p:tgtEl>
                                          <p:spTgt spid="18"/>
                                        </p:tgtEl>
                                        <p:attrNameLst>
                                          <p:attrName>style.visibility</p:attrName>
                                        </p:attrNameLst>
                                      </p:cBhvr>
                                      <p:to>
                                        <p:strVal val="visible"/>
                                      </p:to>
                                    </p:set>
                                    <p:animEffect transition="in" filter="dissolve">
                                      <p:cBhvr>
                                        <p:cTn id="86" dur="500"/>
                                        <p:tgtEl>
                                          <p:spTgt spid="18"/>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43">
                                            <p:txEl>
                                              <p:pRg st="0" end="0"/>
                                            </p:txEl>
                                          </p:spTgt>
                                        </p:tgtEl>
                                        <p:attrNameLst>
                                          <p:attrName>style.visibility</p:attrName>
                                        </p:attrNameLst>
                                      </p:cBhvr>
                                      <p:to>
                                        <p:strVal val="visible"/>
                                      </p:to>
                                    </p:set>
                                    <p:animEffect transition="in" filter="fade">
                                      <p:cBhvr>
                                        <p:cTn id="89" dur="500"/>
                                        <p:tgtEl>
                                          <p:spTgt spid="43">
                                            <p:txEl>
                                              <p:pRg st="0" end="0"/>
                                            </p:txEl>
                                          </p:spTgt>
                                        </p:tgtEl>
                                      </p:cBhvr>
                                    </p:animEffect>
                                  </p:childTnLst>
                                </p:cTn>
                              </p:par>
                            </p:childTnLst>
                          </p:cTn>
                        </p:par>
                        <p:par>
                          <p:cTn id="90" fill="hold">
                            <p:stCondLst>
                              <p:cond delay="8500"/>
                            </p:stCondLst>
                            <p:childTnLst>
                              <p:par>
                                <p:cTn id="91" presetID="10" presetClass="entr" presetSubtype="0" fill="hold" grpId="0" nodeType="afterEffect">
                                  <p:stCondLst>
                                    <p:cond delay="0"/>
                                  </p:stCondLst>
                                  <p:childTnLst>
                                    <p:set>
                                      <p:cBhvr>
                                        <p:cTn id="92" dur="1" fill="hold">
                                          <p:stCondLst>
                                            <p:cond delay="0"/>
                                          </p:stCondLst>
                                        </p:cTn>
                                        <p:tgtEl>
                                          <p:spTgt spid="36">
                                            <p:txEl>
                                              <p:pRg st="0" end="0"/>
                                            </p:txEl>
                                          </p:spTgt>
                                        </p:tgtEl>
                                        <p:attrNameLst>
                                          <p:attrName>style.visibility</p:attrName>
                                        </p:attrNameLst>
                                      </p:cBhvr>
                                      <p:to>
                                        <p:strVal val="visible"/>
                                      </p:to>
                                    </p:set>
                                    <p:animEffect transition="in" filter="fade">
                                      <p:cBhvr>
                                        <p:cTn id="93" dur="500"/>
                                        <p:tgtEl>
                                          <p:spTgt spid="36">
                                            <p:txEl>
                                              <p:pRg st="0" end="0"/>
                                            </p:txEl>
                                          </p:spTgt>
                                        </p:tgtEl>
                                      </p:cBhvr>
                                    </p:animEffect>
                                  </p:childTnLst>
                                </p:cTn>
                              </p:par>
                            </p:childTnLst>
                          </p:cTn>
                        </p:par>
                        <p:par>
                          <p:cTn id="94" fill="hold">
                            <p:stCondLst>
                              <p:cond delay="9000"/>
                            </p:stCondLst>
                            <p:childTnLst>
                              <p:par>
                                <p:cTn id="95" presetID="10" presetClass="entr" presetSubtype="0" fill="hold" grpId="0" nodeType="afterEffect">
                                  <p:stCondLst>
                                    <p:cond delay="0"/>
                                  </p:stCondLst>
                                  <p:childTnLst>
                                    <p:set>
                                      <p:cBhvr>
                                        <p:cTn id="96" dur="1" fill="hold">
                                          <p:stCondLst>
                                            <p:cond delay="0"/>
                                          </p:stCondLst>
                                        </p:cTn>
                                        <p:tgtEl>
                                          <p:spTgt spid="36">
                                            <p:txEl>
                                              <p:pRg st="1" end="1"/>
                                            </p:txEl>
                                          </p:spTgt>
                                        </p:tgtEl>
                                        <p:attrNameLst>
                                          <p:attrName>style.visibility</p:attrName>
                                        </p:attrNameLst>
                                      </p:cBhvr>
                                      <p:to>
                                        <p:strVal val="visible"/>
                                      </p:to>
                                    </p:set>
                                    <p:animEffect transition="in" filter="fade">
                                      <p:cBhvr>
                                        <p:cTn id="97" dur="500"/>
                                        <p:tgtEl>
                                          <p:spTgt spid="36">
                                            <p:txEl>
                                              <p:pRg st="1" end="1"/>
                                            </p:txEl>
                                          </p:spTgt>
                                        </p:tgtEl>
                                      </p:cBhvr>
                                    </p:animEffect>
                                  </p:childTnLst>
                                </p:cTn>
                              </p:par>
                            </p:childTnLst>
                          </p:cTn>
                        </p:par>
                        <p:par>
                          <p:cTn id="98" fill="hold">
                            <p:stCondLst>
                              <p:cond delay="9500"/>
                            </p:stCondLst>
                            <p:childTnLst>
                              <p:par>
                                <p:cTn id="99" presetID="9" presetClass="entr" presetSubtype="0" fill="hold" nodeType="afterEffect">
                                  <p:stCondLst>
                                    <p:cond delay="0"/>
                                  </p:stCondLst>
                                  <p:childTnLst>
                                    <p:set>
                                      <p:cBhvr>
                                        <p:cTn id="100" dur="1" fill="hold">
                                          <p:stCondLst>
                                            <p:cond delay="0"/>
                                          </p:stCondLst>
                                        </p:cTn>
                                        <p:tgtEl>
                                          <p:spTgt spid="21"/>
                                        </p:tgtEl>
                                        <p:attrNameLst>
                                          <p:attrName>style.visibility</p:attrName>
                                        </p:attrNameLst>
                                      </p:cBhvr>
                                      <p:to>
                                        <p:strVal val="visible"/>
                                      </p:to>
                                    </p:set>
                                    <p:animEffect transition="in" filter="dissolve">
                                      <p:cBhvr>
                                        <p:cTn id="101" dur="500"/>
                                        <p:tgtEl>
                                          <p:spTgt spid="21"/>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45">
                                            <p:txEl>
                                              <p:pRg st="0" end="0"/>
                                            </p:txEl>
                                          </p:spTgt>
                                        </p:tgtEl>
                                        <p:attrNameLst>
                                          <p:attrName>style.visibility</p:attrName>
                                        </p:attrNameLst>
                                      </p:cBhvr>
                                      <p:to>
                                        <p:strVal val="visible"/>
                                      </p:to>
                                    </p:set>
                                    <p:animEffect transition="in" filter="fade">
                                      <p:cBhvr>
                                        <p:cTn id="104" dur="500"/>
                                        <p:tgtEl>
                                          <p:spTgt spid="45">
                                            <p:txEl>
                                              <p:pRg st="0" end="0"/>
                                            </p:txEl>
                                          </p:spTgt>
                                        </p:tgtEl>
                                      </p:cBhvr>
                                    </p:animEffect>
                                  </p:childTnLst>
                                </p:cTn>
                              </p:par>
                            </p:childTnLst>
                          </p:cTn>
                        </p:par>
                        <p:par>
                          <p:cTn id="105" fill="hold">
                            <p:stCondLst>
                              <p:cond delay="10000"/>
                            </p:stCondLst>
                            <p:childTnLst>
                              <p:par>
                                <p:cTn id="106" presetID="10" presetClass="entr" presetSubtype="0" fill="hold" grpId="0" nodeType="afterEffect">
                                  <p:stCondLst>
                                    <p:cond delay="0"/>
                                  </p:stCondLst>
                                  <p:childTnLst>
                                    <p:set>
                                      <p:cBhvr>
                                        <p:cTn id="107" dur="1" fill="hold">
                                          <p:stCondLst>
                                            <p:cond delay="0"/>
                                          </p:stCondLst>
                                        </p:cTn>
                                        <p:tgtEl>
                                          <p:spTgt spid="35">
                                            <p:txEl>
                                              <p:pRg st="0" end="0"/>
                                            </p:txEl>
                                          </p:spTgt>
                                        </p:tgtEl>
                                        <p:attrNameLst>
                                          <p:attrName>style.visibility</p:attrName>
                                        </p:attrNameLst>
                                      </p:cBhvr>
                                      <p:to>
                                        <p:strVal val="visible"/>
                                      </p:to>
                                    </p:set>
                                    <p:animEffect transition="in" filter="fade">
                                      <p:cBhvr>
                                        <p:cTn id="108" dur="500"/>
                                        <p:tgtEl>
                                          <p:spTgt spid="35">
                                            <p:txEl>
                                              <p:pRg st="0" end="0"/>
                                            </p:txEl>
                                          </p:spTgt>
                                        </p:tgtEl>
                                      </p:cBhvr>
                                    </p:animEffect>
                                  </p:childTnLst>
                                </p:cTn>
                              </p:par>
                            </p:childTnLst>
                          </p:cTn>
                        </p:par>
                        <p:par>
                          <p:cTn id="109" fill="hold">
                            <p:stCondLst>
                              <p:cond delay="10500"/>
                            </p:stCondLst>
                            <p:childTnLst>
                              <p:par>
                                <p:cTn id="110" presetID="10" presetClass="entr" presetSubtype="0" fill="hold" grpId="0" nodeType="afterEffect">
                                  <p:stCondLst>
                                    <p:cond delay="0"/>
                                  </p:stCondLst>
                                  <p:childTnLst>
                                    <p:set>
                                      <p:cBhvr>
                                        <p:cTn id="111" dur="1" fill="hold">
                                          <p:stCondLst>
                                            <p:cond delay="0"/>
                                          </p:stCondLst>
                                        </p:cTn>
                                        <p:tgtEl>
                                          <p:spTgt spid="35">
                                            <p:txEl>
                                              <p:pRg st="1" end="1"/>
                                            </p:txEl>
                                          </p:spTgt>
                                        </p:tgtEl>
                                        <p:attrNameLst>
                                          <p:attrName>style.visibility</p:attrName>
                                        </p:attrNameLst>
                                      </p:cBhvr>
                                      <p:to>
                                        <p:strVal val="visible"/>
                                      </p:to>
                                    </p:set>
                                    <p:animEffect transition="in" filter="fade">
                                      <p:cBhvr>
                                        <p:cTn id="112" dur="500"/>
                                        <p:tgtEl>
                                          <p:spTgt spid="35">
                                            <p:txEl>
                                              <p:pRg st="1" end="1"/>
                                            </p:txEl>
                                          </p:spTgt>
                                        </p:tgtEl>
                                      </p:cBhvr>
                                    </p:animEffect>
                                  </p:childTnLst>
                                </p:cTn>
                              </p:par>
                            </p:childTnLst>
                          </p:cTn>
                        </p:par>
                        <p:par>
                          <p:cTn id="113" fill="hold">
                            <p:stCondLst>
                              <p:cond delay="11000"/>
                            </p:stCondLst>
                            <p:childTnLst>
                              <p:par>
                                <p:cTn id="114" presetID="9" presetClass="entr" presetSubtype="0" fill="hold" nodeType="afterEffect">
                                  <p:stCondLst>
                                    <p:cond delay="0"/>
                                  </p:stCondLst>
                                  <p:childTnLst>
                                    <p:set>
                                      <p:cBhvr>
                                        <p:cTn id="115" dur="1" fill="hold">
                                          <p:stCondLst>
                                            <p:cond delay="0"/>
                                          </p:stCondLst>
                                        </p:cTn>
                                        <p:tgtEl>
                                          <p:spTgt spid="24"/>
                                        </p:tgtEl>
                                        <p:attrNameLst>
                                          <p:attrName>style.visibility</p:attrName>
                                        </p:attrNameLst>
                                      </p:cBhvr>
                                      <p:to>
                                        <p:strVal val="visible"/>
                                      </p:to>
                                    </p:set>
                                    <p:animEffect transition="in" filter="dissolve">
                                      <p:cBhvr>
                                        <p:cTn id="116" dur="500"/>
                                        <p:tgtEl>
                                          <p:spTgt spid="24"/>
                                        </p:tgtEl>
                                      </p:cBhvr>
                                    </p:animEffect>
                                  </p:childTnLst>
                                </p:cTn>
                              </p:par>
                              <p:par>
                                <p:cTn id="117" presetID="10" presetClass="entr" presetSubtype="0" fill="hold" grpId="0" nodeType="withEffect">
                                  <p:stCondLst>
                                    <p:cond delay="0"/>
                                  </p:stCondLst>
                                  <p:childTnLst>
                                    <p:set>
                                      <p:cBhvr>
                                        <p:cTn id="118" dur="1" fill="hold">
                                          <p:stCondLst>
                                            <p:cond delay="0"/>
                                          </p:stCondLst>
                                        </p:cTn>
                                        <p:tgtEl>
                                          <p:spTgt spid="48">
                                            <p:txEl>
                                              <p:pRg st="0" end="0"/>
                                            </p:txEl>
                                          </p:spTgt>
                                        </p:tgtEl>
                                        <p:attrNameLst>
                                          <p:attrName>style.visibility</p:attrName>
                                        </p:attrNameLst>
                                      </p:cBhvr>
                                      <p:to>
                                        <p:strVal val="visible"/>
                                      </p:to>
                                    </p:set>
                                    <p:animEffect transition="in" filter="fade">
                                      <p:cBhvr>
                                        <p:cTn id="119" dur="500"/>
                                        <p:tgtEl>
                                          <p:spTgt spid="48">
                                            <p:txEl>
                                              <p:pRg st="0" end="0"/>
                                            </p:txEl>
                                          </p:spTgt>
                                        </p:tgtEl>
                                      </p:cBhvr>
                                    </p:animEffect>
                                  </p:childTnLst>
                                </p:cTn>
                              </p:par>
                            </p:childTnLst>
                          </p:cTn>
                        </p:par>
                        <p:par>
                          <p:cTn id="120" fill="hold">
                            <p:stCondLst>
                              <p:cond delay="11500"/>
                            </p:stCondLst>
                            <p:childTnLst>
                              <p:par>
                                <p:cTn id="121" presetID="10" presetClass="entr" presetSubtype="0" fill="hold" grpId="0" nodeType="afterEffect">
                                  <p:stCondLst>
                                    <p:cond delay="0"/>
                                  </p:stCondLst>
                                  <p:childTnLst>
                                    <p:set>
                                      <p:cBhvr>
                                        <p:cTn id="122" dur="1" fill="hold">
                                          <p:stCondLst>
                                            <p:cond delay="0"/>
                                          </p:stCondLst>
                                        </p:cTn>
                                        <p:tgtEl>
                                          <p:spTgt spid="34">
                                            <p:txEl>
                                              <p:pRg st="0" end="0"/>
                                            </p:txEl>
                                          </p:spTgt>
                                        </p:tgtEl>
                                        <p:attrNameLst>
                                          <p:attrName>style.visibility</p:attrName>
                                        </p:attrNameLst>
                                      </p:cBhvr>
                                      <p:to>
                                        <p:strVal val="visible"/>
                                      </p:to>
                                    </p:set>
                                    <p:animEffect transition="in" filter="fade">
                                      <p:cBhvr>
                                        <p:cTn id="123" dur="500"/>
                                        <p:tgtEl>
                                          <p:spTgt spid="34">
                                            <p:txEl>
                                              <p:pRg st="0" end="0"/>
                                            </p:txEl>
                                          </p:spTgt>
                                        </p:tgtEl>
                                      </p:cBhvr>
                                    </p:animEffect>
                                  </p:childTnLst>
                                </p:cTn>
                              </p:par>
                            </p:childTnLst>
                          </p:cTn>
                        </p:par>
                        <p:par>
                          <p:cTn id="124" fill="hold">
                            <p:stCondLst>
                              <p:cond delay="12000"/>
                            </p:stCondLst>
                            <p:childTnLst>
                              <p:par>
                                <p:cTn id="125" presetID="10" presetClass="entr" presetSubtype="0" fill="hold" grpId="0" nodeType="afterEffect">
                                  <p:stCondLst>
                                    <p:cond delay="0"/>
                                  </p:stCondLst>
                                  <p:childTnLst>
                                    <p:set>
                                      <p:cBhvr>
                                        <p:cTn id="126" dur="1" fill="hold">
                                          <p:stCondLst>
                                            <p:cond delay="0"/>
                                          </p:stCondLst>
                                        </p:cTn>
                                        <p:tgtEl>
                                          <p:spTgt spid="34">
                                            <p:txEl>
                                              <p:pRg st="1" end="1"/>
                                            </p:txEl>
                                          </p:spTgt>
                                        </p:tgtEl>
                                        <p:attrNameLst>
                                          <p:attrName>style.visibility</p:attrName>
                                        </p:attrNameLst>
                                      </p:cBhvr>
                                      <p:to>
                                        <p:strVal val="visible"/>
                                      </p:to>
                                    </p:set>
                                    <p:animEffect transition="in" filter="fade">
                                      <p:cBhvr>
                                        <p:cTn id="127" dur="500"/>
                                        <p:tgtEl>
                                          <p:spTgt spid="3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uiExpand="1" build="p"/>
      <p:bldP spid="31" grpId="0" build="p"/>
      <p:bldP spid="32" grpId="0" build="p"/>
      <p:bldP spid="33" grpId="0" build="p"/>
      <p:bldP spid="34" grpId="0" build="p"/>
      <p:bldP spid="35" grpId="0" build="p"/>
      <p:bldP spid="36" grpId="0" build="p"/>
      <p:bldP spid="37" grpId="0" build="p"/>
      <p:bldP spid="38" grpId="0" build="p"/>
      <p:bldP spid="39" grpId="0" build="p"/>
      <p:bldP spid="40" grpId="0" build="p"/>
      <p:bldP spid="41" grpId="0" build="p"/>
      <p:bldP spid="42" grpId="0" build="p"/>
      <p:bldP spid="43" grpId="0" build="p"/>
      <p:bldP spid="45" grpId="0" build="p"/>
      <p:bldP spid="48"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43"/>
          <p:cNvSpPr/>
          <p:nvPr/>
        </p:nvSpPr>
        <p:spPr>
          <a:xfrm>
            <a:off x="2456365" y="252859"/>
            <a:ext cx="9735639" cy="484285"/>
          </a:xfrm>
          <a:prstGeom prst="rect">
            <a:avLst/>
          </a:prstGeom>
          <a:gradFill>
            <a:gsLst>
              <a:gs pos="0">
                <a:schemeClr val="accent1">
                  <a:lumMod val="5000"/>
                  <a:lumOff val="95000"/>
                  <a:alpha val="0"/>
                </a:schemeClr>
              </a:gs>
              <a:gs pos="78000">
                <a:srgbClr val="DC0064"/>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46" name="文本框 45"/>
          <p:cNvSpPr txBox="1"/>
          <p:nvPr/>
        </p:nvSpPr>
        <p:spPr>
          <a:xfrm>
            <a:off x="647718" y="267582"/>
            <a:ext cx="1705610" cy="481965"/>
          </a:xfrm>
          <a:prstGeom prst="rect">
            <a:avLst/>
          </a:prstGeom>
          <a:noFill/>
        </p:spPr>
        <p:txBody>
          <a:bodyPr wrap="none" lIns="91436" tIns="45718" rIns="91436" bIns="45718" rtlCol="0">
            <a:spAutoFit/>
          </a:bodyPr>
          <a:lstStyle/>
          <a:p>
            <a:pPr algn="l"/>
            <a:r>
              <a:rPr lang="zh-CN" altLang="en-US" sz="2400" spc="600" dirty="0">
                <a:solidFill>
                  <a:schemeClr val="tx2"/>
                </a:solidFill>
                <a:latin typeface="微软雅黑" panose="020B0503020204020204" charset="-122"/>
                <a:ea typeface="微软雅黑" panose="020B0503020204020204" charset="-122"/>
              </a:rPr>
              <a:t>添加标题</a:t>
            </a:r>
          </a:p>
        </p:txBody>
      </p:sp>
      <p:sp>
        <p:nvSpPr>
          <p:cNvPr id="47" name="矩形 46"/>
          <p:cNvSpPr/>
          <p:nvPr/>
        </p:nvSpPr>
        <p:spPr>
          <a:xfrm>
            <a:off x="2607675" y="324999"/>
            <a:ext cx="1953551" cy="384719"/>
          </a:xfrm>
          <a:prstGeom prst="rect">
            <a:avLst/>
          </a:prstGeom>
        </p:spPr>
        <p:txBody>
          <a:bodyPr wrap="none" lIns="91436" tIns="45718" rIns="91436" bIns="45718">
            <a:spAutoFit/>
          </a:bodyPr>
          <a:lstStyle/>
          <a:p>
            <a:pPr algn="ctr"/>
            <a:r>
              <a:rPr lang="en-US" altLang="zh-CN" dirty="0">
                <a:solidFill>
                  <a:schemeClr val="bg1"/>
                </a:solidFill>
                <a:latin typeface="微软雅黑" panose="020B0503020204020204" charset="-122"/>
                <a:ea typeface="微软雅黑" panose="020B0503020204020204" charset="-122"/>
              </a:rPr>
              <a:t>BIBLIOGRAPHY</a:t>
            </a:r>
          </a:p>
        </p:txBody>
      </p:sp>
      <p:grpSp>
        <p:nvGrpSpPr>
          <p:cNvPr id="49" name="组 48"/>
          <p:cNvGrpSpPr/>
          <p:nvPr/>
        </p:nvGrpSpPr>
        <p:grpSpPr>
          <a:xfrm>
            <a:off x="11454130" y="252730"/>
            <a:ext cx="737870" cy="484505"/>
            <a:chOff x="11454105" y="252856"/>
            <a:chExt cx="737892" cy="484288"/>
          </a:xfrm>
          <a:solidFill>
            <a:srgbClr val="DC0064"/>
          </a:solidFill>
        </p:grpSpPr>
        <p:grpSp>
          <p:nvGrpSpPr>
            <p:cNvPr id="51" name="组 50"/>
            <p:cNvGrpSpPr/>
            <p:nvPr/>
          </p:nvGrpSpPr>
          <p:grpSpPr>
            <a:xfrm>
              <a:off x="12039604" y="252856"/>
              <a:ext cx="152393" cy="484287"/>
              <a:chOff x="12039604" y="252856"/>
              <a:chExt cx="152393" cy="484287"/>
            </a:xfrm>
            <a:grpFill/>
          </p:grpSpPr>
          <p:sp>
            <p:nvSpPr>
              <p:cNvPr id="55" name="圆角矩形 54"/>
              <p:cNvSpPr/>
              <p:nvPr/>
            </p:nvSpPr>
            <p:spPr>
              <a:xfrm rot="16200000" flipV="1">
                <a:off x="12072988" y="518121"/>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rot="16200000" flipV="1">
                <a:off x="12072988" y="618134"/>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16200000" flipV="1">
                <a:off x="12072988" y="321750"/>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rot="16200000" flipV="1">
                <a:off x="12072988" y="421763"/>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rot="16200000" flipV="1">
                <a:off x="12072987" y="219473"/>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99"/>
            <p:cNvGrpSpPr/>
            <p:nvPr/>
          </p:nvGrpSpPr>
          <p:grpSpPr>
            <a:xfrm>
              <a:off x="11454105" y="252857"/>
              <a:ext cx="491115" cy="484287"/>
              <a:chOff x="1528923" y="220268"/>
              <a:chExt cx="1284096" cy="1266241"/>
            </a:xfrm>
            <a:grpFill/>
          </p:grpSpPr>
          <p:sp>
            <p:nvSpPr>
              <p:cNvPr id="53" name="圆角矩形 52"/>
              <p:cNvSpPr/>
              <p:nvPr/>
            </p:nvSpPr>
            <p:spPr>
              <a:xfrm rot="16200000" flipV="1">
                <a:off x="1537850" y="211341"/>
                <a:ext cx="1266241" cy="1284096"/>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96"/>
              <p:cNvSpPr/>
              <p:nvPr/>
            </p:nvSpPr>
            <p:spPr bwMode="auto">
              <a:xfrm>
                <a:off x="1804148" y="499514"/>
                <a:ext cx="733647" cy="707752"/>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grpSp>
      </p:grpSp>
      <p:pic>
        <p:nvPicPr>
          <p:cNvPr id="2" name="图片 1" descr="Z0005"/>
          <p:cNvPicPr>
            <a:picLocks noChangeAspect="1"/>
          </p:cNvPicPr>
          <p:nvPr/>
        </p:nvPicPr>
        <p:blipFill>
          <a:blip r:embed="rId2"/>
          <a:stretch>
            <a:fillRect/>
          </a:stretch>
        </p:blipFill>
        <p:spPr>
          <a:xfrm>
            <a:off x="-142240" y="27305"/>
            <a:ext cx="986155" cy="878205"/>
          </a:xfrm>
          <a:prstGeom prst="rect">
            <a:avLst/>
          </a:prstGeom>
        </p:spPr>
      </p:pic>
      <p:sp>
        <p:nvSpPr>
          <p:cNvPr id="3" name="Shape 2012"/>
          <p:cNvSpPr/>
          <p:nvPr/>
        </p:nvSpPr>
        <p:spPr>
          <a:xfrm>
            <a:off x="7056024" y="1754777"/>
            <a:ext cx="3561372" cy="1686613"/>
          </a:xfrm>
          <a:prstGeom prst="roundRect">
            <a:avLst>
              <a:gd name="adj" fmla="val 6918"/>
            </a:avLst>
          </a:prstGeom>
          <a:noFill/>
          <a:ln w="12700">
            <a:solidFill>
              <a:srgbClr val="A6AAA9"/>
            </a:solidFill>
            <a:miter lim="400000"/>
          </a:ln>
        </p:spPr>
        <p:txBody>
          <a:bodyPr lIns="19050" tIns="19050" rIns="19050" bIns="19050" anchor="ctr"/>
          <a:lstStyle/>
          <a:p>
            <a:pPr lvl="0"/>
            <a:endParaRPr sz="1735"/>
          </a:p>
        </p:txBody>
      </p:sp>
      <p:sp>
        <p:nvSpPr>
          <p:cNvPr id="4" name="Shape 2013"/>
          <p:cNvSpPr/>
          <p:nvPr/>
        </p:nvSpPr>
        <p:spPr>
          <a:xfrm>
            <a:off x="7056024" y="3685253"/>
            <a:ext cx="3561372" cy="1684827"/>
          </a:xfrm>
          <a:prstGeom prst="roundRect">
            <a:avLst>
              <a:gd name="adj" fmla="val 6925"/>
            </a:avLst>
          </a:prstGeom>
          <a:noFill/>
          <a:ln w="12700">
            <a:solidFill>
              <a:srgbClr val="A6AAA9"/>
            </a:solidFill>
            <a:miter lim="400000"/>
          </a:ln>
        </p:spPr>
        <p:txBody>
          <a:bodyPr lIns="19050" tIns="19050" rIns="19050" bIns="19050" anchor="ctr"/>
          <a:lstStyle/>
          <a:p>
            <a:pPr lvl="0"/>
            <a:endParaRPr sz="1735"/>
          </a:p>
        </p:txBody>
      </p:sp>
      <p:sp>
        <p:nvSpPr>
          <p:cNvPr id="5" name="Shape 2014"/>
          <p:cNvSpPr/>
          <p:nvPr/>
        </p:nvSpPr>
        <p:spPr>
          <a:xfrm>
            <a:off x="1582551" y="3684359"/>
            <a:ext cx="3561372" cy="1686612"/>
          </a:xfrm>
          <a:prstGeom prst="roundRect">
            <a:avLst>
              <a:gd name="adj" fmla="val 6918"/>
            </a:avLst>
          </a:prstGeom>
          <a:noFill/>
          <a:ln w="12700">
            <a:solidFill>
              <a:srgbClr val="A6AAA9"/>
            </a:solidFill>
            <a:miter lim="400000"/>
          </a:ln>
        </p:spPr>
        <p:txBody>
          <a:bodyPr lIns="19050" tIns="19050" rIns="19050" bIns="19050" anchor="ctr"/>
          <a:lstStyle/>
          <a:p>
            <a:pPr lvl="0"/>
            <a:endParaRPr sz="1735"/>
          </a:p>
        </p:txBody>
      </p:sp>
      <p:sp>
        <p:nvSpPr>
          <p:cNvPr id="6" name="Shape 2015"/>
          <p:cNvSpPr/>
          <p:nvPr/>
        </p:nvSpPr>
        <p:spPr>
          <a:xfrm>
            <a:off x="1582551" y="1754777"/>
            <a:ext cx="3561372" cy="1686613"/>
          </a:xfrm>
          <a:prstGeom prst="roundRect">
            <a:avLst>
              <a:gd name="adj" fmla="val 6918"/>
            </a:avLst>
          </a:prstGeom>
          <a:noFill/>
          <a:ln w="12700">
            <a:solidFill>
              <a:srgbClr val="A6AAA9"/>
            </a:solidFill>
            <a:miter lim="400000"/>
          </a:ln>
        </p:spPr>
        <p:txBody>
          <a:bodyPr lIns="19050" tIns="19050" rIns="19050" bIns="19050" anchor="ctr"/>
          <a:lstStyle/>
          <a:p>
            <a:pPr lvl="0"/>
            <a:endParaRPr sz="1735"/>
          </a:p>
        </p:txBody>
      </p:sp>
      <p:sp>
        <p:nvSpPr>
          <p:cNvPr id="7" name="Shape 2016"/>
          <p:cNvSpPr/>
          <p:nvPr/>
        </p:nvSpPr>
        <p:spPr>
          <a:xfrm>
            <a:off x="4652527" y="2122418"/>
            <a:ext cx="2887903" cy="288790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blipFill rotWithShape="1">
            <a:blip r:embed="rId3"/>
            <a:stretch>
              <a:fillRect/>
            </a:stretch>
          </a:blipFill>
          <a:ln w="12700">
            <a:miter lim="400000"/>
          </a:ln>
        </p:spPr>
        <p:txBody>
          <a:bodyPr lIns="25400" tIns="25400" rIns="25400" bIns="25400" anchor="ctr"/>
          <a:lstStyle/>
          <a:p>
            <a:pPr lvl="0"/>
            <a:endParaRPr sz="1735"/>
          </a:p>
        </p:txBody>
      </p:sp>
      <p:sp>
        <p:nvSpPr>
          <p:cNvPr id="8" name="Shape 2021"/>
          <p:cNvSpPr/>
          <p:nvPr/>
        </p:nvSpPr>
        <p:spPr>
          <a:xfrm>
            <a:off x="2330594" y="2315223"/>
            <a:ext cx="2321933" cy="509919"/>
          </a:xfrm>
          <a:prstGeom prst="rect">
            <a:avLst/>
          </a:prstGeom>
          <a:ln w="12700">
            <a:miter lim="400000"/>
          </a:ln>
        </p:spPr>
        <p:txBody>
          <a:bodyPr lIns="0" tIns="0" rIns="0" bIns="0"/>
          <a:lstStyle>
            <a:lvl1pPr algn="l">
              <a:lnSpc>
                <a:spcPct val="120000"/>
              </a:lnSpc>
              <a:spcBef>
                <a:spcPts val="2500"/>
              </a:spcBef>
              <a:defRPr sz="2000">
                <a:solidFill>
                  <a:srgbClr val="53585F"/>
                </a:solidFill>
              </a:defRPr>
            </a:lvl1pPr>
          </a:lstStyle>
          <a:p>
            <a:pPr algn="just"/>
            <a:r>
              <a:rPr lang="zh-CN" altLang="en-US" sz="1335" dirty="0">
                <a:solidFill>
                  <a:schemeClr val="tx1">
                    <a:lumMod val="75000"/>
                    <a:lumOff val="25000"/>
                  </a:schemeClr>
                </a:solidFill>
                <a:latin typeface="微软雅黑" panose="020B0503020204020204" charset="-122"/>
                <a:ea typeface="微软雅黑" panose="020B0503020204020204" charset="-122"/>
              </a:rPr>
              <a:t>详写内容</a:t>
            </a:r>
            <a:r>
              <a:rPr lang="en-US" altLang="zh-CN" sz="1335" dirty="0">
                <a:solidFill>
                  <a:schemeClr val="tx1">
                    <a:lumMod val="75000"/>
                    <a:lumOff val="25000"/>
                  </a:schemeClr>
                </a:solidFill>
                <a:latin typeface="微软雅黑" panose="020B0503020204020204" charset="-122"/>
                <a:ea typeface="微软雅黑" panose="020B0503020204020204" charset="-122"/>
              </a:rPr>
              <a:t>……</a:t>
            </a:r>
            <a:r>
              <a:rPr lang="zh-CN" altLang="en-US" sz="1335" dirty="0">
                <a:solidFill>
                  <a:schemeClr val="tx1">
                    <a:lumMod val="75000"/>
                    <a:lumOff val="25000"/>
                  </a:schemeClr>
                </a:solidFill>
                <a:latin typeface="微软雅黑" panose="020B0503020204020204" charset="-122"/>
                <a:ea typeface="微软雅黑" panose="020B0503020204020204" charset="-122"/>
              </a:rPr>
              <a:t>点击输入本栏的具体文字，简明扼要的说明分项内容，此为概念图解，请根据您的具体内容酌情修改。</a:t>
            </a:r>
            <a:endParaRPr lang="en-US" altLang="zh-CN" sz="1335" dirty="0">
              <a:solidFill>
                <a:schemeClr val="tx1">
                  <a:lumMod val="75000"/>
                  <a:lumOff val="25000"/>
                </a:schemeClr>
              </a:solidFill>
              <a:latin typeface="微软雅黑" panose="020B0503020204020204" charset="-122"/>
              <a:ea typeface="微软雅黑" panose="020B0503020204020204" charset="-122"/>
            </a:endParaRPr>
          </a:p>
        </p:txBody>
      </p:sp>
      <p:sp>
        <p:nvSpPr>
          <p:cNvPr id="9" name="Shape 2022"/>
          <p:cNvSpPr/>
          <p:nvPr/>
        </p:nvSpPr>
        <p:spPr>
          <a:xfrm>
            <a:off x="2322799" y="1896810"/>
            <a:ext cx="1869332" cy="401615"/>
          </a:xfrm>
          <a:prstGeom prst="rect">
            <a:avLst/>
          </a:prstGeom>
          <a:ln w="12700">
            <a:miter lim="400000"/>
          </a:ln>
        </p:spPr>
        <p:txBody>
          <a:bodyPr lIns="0" tIns="0" rIns="0" bIns="0" anchor="ctr"/>
          <a:lstStyle>
            <a:lvl1pPr algn="l">
              <a:lnSpc>
                <a:spcPct val="120000"/>
              </a:lnSpc>
              <a:defRPr sz="3500">
                <a:solidFill>
                  <a:srgbClr val="53585F"/>
                </a:solidFill>
              </a:defRPr>
            </a:lvl1pPr>
          </a:lstStyle>
          <a:p>
            <a:r>
              <a:rPr lang="zh-CN" altLang="en-US" sz="1600" b="1" dirty="0">
                <a:solidFill>
                  <a:schemeClr val="tx1">
                    <a:lumMod val="75000"/>
                    <a:lumOff val="25000"/>
                  </a:schemeClr>
                </a:solidFill>
                <a:latin typeface="微软雅黑" panose="020B0503020204020204" charset="-122"/>
                <a:ea typeface="微软雅黑" panose="020B0503020204020204" charset="-122"/>
              </a:rPr>
              <a:t>点击输入标题文本</a:t>
            </a:r>
          </a:p>
        </p:txBody>
      </p:sp>
      <p:sp>
        <p:nvSpPr>
          <p:cNvPr id="10" name="Shape 2023"/>
          <p:cNvSpPr/>
          <p:nvPr/>
        </p:nvSpPr>
        <p:spPr>
          <a:xfrm>
            <a:off x="2330594" y="4251795"/>
            <a:ext cx="2321933" cy="485552"/>
          </a:xfrm>
          <a:prstGeom prst="rect">
            <a:avLst/>
          </a:prstGeom>
          <a:ln w="12700">
            <a:miter lim="400000"/>
          </a:ln>
        </p:spPr>
        <p:txBody>
          <a:bodyPr lIns="0" tIns="0" rIns="0" bIns="0"/>
          <a:lstStyle>
            <a:lvl1pPr algn="l">
              <a:lnSpc>
                <a:spcPct val="120000"/>
              </a:lnSpc>
              <a:spcBef>
                <a:spcPts val="2500"/>
              </a:spcBef>
              <a:defRPr sz="2000">
                <a:solidFill>
                  <a:srgbClr val="53585F"/>
                </a:solidFill>
              </a:defRPr>
            </a:lvl1pPr>
          </a:lstStyle>
          <a:p>
            <a:pPr algn="just"/>
            <a:r>
              <a:rPr lang="zh-CN" altLang="en-US" sz="1335" dirty="0">
                <a:solidFill>
                  <a:schemeClr val="tx1">
                    <a:lumMod val="75000"/>
                    <a:lumOff val="25000"/>
                  </a:schemeClr>
                </a:solidFill>
                <a:latin typeface="微软雅黑" panose="020B0503020204020204" charset="-122"/>
                <a:ea typeface="微软雅黑" panose="020B0503020204020204" charset="-122"/>
              </a:rPr>
              <a:t>详写内容</a:t>
            </a:r>
            <a:r>
              <a:rPr lang="en-US" altLang="zh-CN" sz="1335" dirty="0">
                <a:solidFill>
                  <a:schemeClr val="tx1">
                    <a:lumMod val="75000"/>
                    <a:lumOff val="25000"/>
                  </a:schemeClr>
                </a:solidFill>
                <a:latin typeface="微软雅黑" panose="020B0503020204020204" charset="-122"/>
                <a:ea typeface="微软雅黑" panose="020B0503020204020204" charset="-122"/>
              </a:rPr>
              <a:t>……</a:t>
            </a:r>
            <a:r>
              <a:rPr lang="zh-CN" altLang="en-US" sz="1335" dirty="0">
                <a:solidFill>
                  <a:schemeClr val="tx1">
                    <a:lumMod val="75000"/>
                    <a:lumOff val="25000"/>
                  </a:schemeClr>
                </a:solidFill>
                <a:latin typeface="微软雅黑" panose="020B0503020204020204" charset="-122"/>
                <a:ea typeface="微软雅黑" panose="020B0503020204020204" charset="-122"/>
              </a:rPr>
              <a:t>点击输入本栏的具体文字，简明扼要的说明分项内容，此为概念图解，请根据您的具体内容酌情修改。</a:t>
            </a:r>
            <a:endParaRPr lang="en-US" altLang="zh-CN" sz="1335" dirty="0">
              <a:solidFill>
                <a:schemeClr val="tx1">
                  <a:lumMod val="75000"/>
                  <a:lumOff val="25000"/>
                </a:schemeClr>
              </a:solidFill>
              <a:latin typeface="微软雅黑" panose="020B0503020204020204" charset="-122"/>
              <a:ea typeface="微软雅黑" panose="020B0503020204020204" charset="-122"/>
            </a:endParaRPr>
          </a:p>
        </p:txBody>
      </p:sp>
      <p:sp>
        <p:nvSpPr>
          <p:cNvPr id="11" name="Shape 2024"/>
          <p:cNvSpPr/>
          <p:nvPr/>
        </p:nvSpPr>
        <p:spPr>
          <a:xfrm>
            <a:off x="2322799" y="3861343"/>
            <a:ext cx="1869332" cy="401615"/>
          </a:xfrm>
          <a:prstGeom prst="rect">
            <a:avLst/>
          </a:prstGeom>
          <a:ln w="12700">
            <a:miter lim="400000"/>
          </a:ln>
        </p:spPr>
        <p:txBody>
          <a:bodyPr lIns="0" tIns="0" rIns="0" bIns="0" anchor="ctr"/>
          <a:lstStyle>
            <a:lvl1pPr algn="l">
              <a:lnSpc>
                <a:spcPct val="120000"/>
              </a:lnSpc>
              <a:defRPr sz="3500">
                <a:solidFill>
                  <a:srgbClr val="53585F"/>
                </a:solidFill>
              </a:defRPr>
            </a:lvl1pPr>
          </a:lstStyle>
          <a:p>
            <a:r>
              <a:rPr lang="zh-CN" altLang="en-US" sz="1600" b="1" dirty="0">
                <a:solidFill>
                  <a:schemeClr val="tx1">
                    <a:lumMod val="75000"/>
                    <a:lumOff val="25000"/>
                  </a:schemeClr>
                </a:solidFill>
                <a:latin typeface="微软雅黑" panose="020B0503020204020204" charset="-122"/>
                <a:ea typeface="微软雅黑" panose="020B0503020204020204" charset="-122"/>
              </a:rPr>
              <a:t>点击输入标题文本</a:t>
            </a:r>
          </a:p>
        </p:txBody>
      </p:sp>
      <p:sp>
        <p:nvSpPr>
          <p:cNvPr id="12" name="Shape 2025"/>
          <p:cNvSpPr/>
          <p:nvPr/>
        </p:nvSpPr>
        <p:spPr>
          <a:xfrm>
            <a:off x="7540430" y="2315223"/>
            <a:ext cx="2312667" cy="509919"/>
          </a:xfrm>
          <a:prstGeom prst="rect">
            <a:avLst/>
          </a:prstGeom>
          <a:ln w="12700">
            <a:miter lim="400000"/>
          </a:ln>
        </p:spPr>
        <p:txBody>
          <a:bodyPr lIns="0" tIns="0" rIns="0" bIns="0"/>
          <a:lstStyle>
            <a:lvl1pPr algn="r">
              <a:lnSpc>
                <a:spcPct val="120000"/>
              </a:lnSpc>
              <a:spcBef>
                <a:spcPts val="4500"/>
              </a:spcBef>
              <a:defRPr sz="2000">
                <a:solidFill>
                  <a:srgbClr val="53585F"/>
                </a:solidFill>
              </a:defRPr>
            </a:lvl1pPr>
          </a:lstStyle>
          <a:p>
            <a:pPr algn="just"/>
            <a:r>
              <a:rPr lang="zh-CN" altLang="en-US" sz="1335" dirty="0">
                <a:solidFill>
                  <a:schemeClr val="tx1">
                    <a:lumMod val="75000"/>
                    <a:lumOff val="25000"/>
                  </a:schemeClr>
                </a:solidFill>
                <a:latin typeface="微软雅黑" panose="020B0503020204020204" charset="-122"/>
                <a:ea typeface="微软雅黑" panose="020B0503020204020204" charset="-122"/>
              </a:rPr>
              <a:t>详写内容</a:t>
            </a:r>
            <a:r>
              <a:rPr lang="en-US" altLang="zh-CN" sz="1335" dirty="0">
                <a:solidFill>
                  <a:schemeClr val="tx1">
                    <a:lumMod val="75000"/>
                    <a:lumOff val="25000"/>
                  </a:schemeClr>
                </a:solidFill>
                <a:latin typeface="微软雅黑" panose="020B0503020204020204" charset="-122"/>
                <a:ea typeface="微软雅黑" panose="020B0503020204020204" charset="-122"/>
              </a:rPr>
              <a:t>……</a:t>
            </a:r>
            <a:r>
              <a:rPr lang="zh-CN" altLang="en-US" sz="1335" dirty="0">
                <a:solidFill>
                  <a:schemeClr val="tx1">
                    <a:lumMod val="75000"/>
                    <a:lumOff val="25000"/>
                  </a:schemeClr>
                </a:solidFill>
                <a:latin typeface="微软雅黑" panose="020B0503020204020204" charset="-122"/>
                <a:ea typeface="微软雅黑" panose="020B0503020204020204" charset="-122"/>
              </a:rPr>
              <a:t>点击输入本栏的具体文字，简明扼要的说明分项内容，此为概念图解，请根据您的具体内容酌情修改。</a:t>
            </a:r>
            <a:endParaRPr lang="en-US" altLang="zh-CN" sz="1335" dirty="0">
              <a:solidFill>
                <a:schemeClr val="tx1">
                  <a:lumMod val="75000"/>
                  <a:lumOff val="25000"/>
                </a:schemeClr>
              </a:solidFill>
              <a:latin typeface="微软雅黑" panose="020B0503020204020204" charset="-122"/>
              <a:ea typeface="微软雅黑" panose="020B0503020204020204" charset="-122"/>
            </a:endParaRPr>
          </a:p>
        </p:txBody>
      </p:sp>
      <p:sp>
        <p:nvSpPr>
          <p:cNvPr id="13" name="Shape 2026"/>
          <p:cNvSpPr/>
          <p:nvPr/>
        </p:nvSpPr>
        <p:spPr>
          <a:xfrm>
            <a:off x="7984287" y="1896810"/>
            <a:ext cx="1869332" cy="401615"/>
          </a:xfrm>
          <a:prstGeom prst="rect">
            <a:avLst/>
          </a:prstGeom>
          <a:ln w="12700">
            <a:miter lim="400000"/>
          </a:ln>
        </p:spPr>
        <p:txBody>
          <a:bodyPr lIns="0" tIns="0" rIns="0" bIns="0" anchor="ctr"/>
          <a:lstStyle>
            <a:lvl1pPr algn="r">
              <a:defRPr sz="3500">
                <a:solidFill>
                  <a:srgbClr val="53585F"/>
                </a:solidFill>
              </a:defRPr>
            </a:lvl1pPr>
          </a:lstStyle>
          <a:p>
            <a:r>
              <a:rPr lang="zh-CN" altLang="en-US" sz="1600" b="1" dirty="0">
                <a:solidFill>
                  <a:schemeClr val="tx1">
                    <a:lumMod val="75000"/>
                    <a:lumOff val="25000"/>
                  </a:schemeClr>
                </a:solidFill>
                <a:latin typeface="微软雅黑" panose="020B0503020204020204" charset="-122"/>
                <a:ea typeface="微软雅黑" panose="020B0503020204020204" charset="-122"/>
              </a:rPr>
              <a:t>点击输入标题文本</a:t>
            </a:r>
          </a:p>
        </p:txBody>
      </p:sp>
      <p:sp>
        <p:nvSpPr>
          <p:cNvPr id="14" name="Shape 2027"/>
          <p:cNvSpPr/>
          <p:nvPr/>
        </p:nvSpPr>
        <p:spPr>
          <a:xfrm>
            <a:off x="7540431" y="4251798"/>
            <a:ext cx="2312667" cy="485551"/>
          </a:xfrm>
          <a:prstGeom prst="rect">
            <a:avLst/>
          </a:prstGeom>
          <a:ln w="12700">
            <a:miter lim="400000"/>
          </a:ln>
        </p:spPr>
        <p:txBody>
          <a:bodyPr lIns="0" tIns="0" rIns="0" bIns="0"/>
          <a:lstStyle>
            <a:lvl1pPr algn="r">
              <a:lnSpc>
                <a:spcPct val="120000"/>
              </a:lnSpc>
              <a:spcBef>
                <a:spcPts val="4500"/>
              </a:spcBef>
              <a:defRPr sz="2000">
                <a:solidFill>
                  <a:srgbClr val="53585F"/>
                </a:solidFill>
              </a:defRPr>
            </a:lvl1pPr>
          </a:lstStyle>
          <a:p>
            <a:pPr algn="just"/>
            <a:r>
              <a:rPr lang="zh-CN" altLang="en-US" sz="1335" dirty="0">
                <a:solidFill>
                  <a:schemeClr val="tx1">
                    <a:lumMod val="75000"/>
                    <a:lumOff val="25000"/>
                  </a:schemeClr>
                </a:solidFill>
                <a:latin typeface="微软雅黑" panose="020B0503020204020204" charset="-122"/>
                <a:ea typeface="微软雅黑" panose="020B0503020204020204" charset="-122"/>
              </a:rPr>
              <a:t>详写内容</a:t>
            </a:r>
            <a:r>
              <a:rPr lang="en-US" altLang="zh-CN" sz="1335" dirty="0">
                <a:solidFill>
                  <a:schemeClr val="tx1">
                    <a:lumMod val="75000"/>
                    <a:lumOff val="25000"/>
                  </a:schemeClr>
                </a:solidFill>
                <a:latin typeface="微软雅黑" panose="020B0503020204020204" charset="-122"/>
                <a:ea typeface="微软雅黑" panose="020B0503020204020204" charset="-122"/>
              </a:rPr>
              <a:t>……</a:t>
            </a:r>
            <a:r>
              <a:rPr lang="zh-CN" altLang="en-US" sz="1335" dirty="0">
                <a:solidFill>
                  <a:schemeClr val="tx1">
                    <a:lumMod val="75000"/>
                    <a:lumOff val="25000"/>
                  </a:schemeClr>
                </a:solidFill>
                <a:latin typeface="微软雅黑" panose="020B0503020204020204" charset="-122"/>
                <a:ea typeface="微软雅黑" panose="020B0503020204020204" charset="-122"/>
              </a:rPr>
              <a:t>点击输入本栏的具体文字，简明扼要的说明分项内容，此为概念图解，请根据您的具体内容酌情修改。</a:t>
            </a:r>
            <a:endParaRPr lang="en-US" altLang="zh-CN" sz="1335" dirty="0">
              <a:solidFill>
                <a:schemeClr val="tx1">
                  <a:lumMod val="75000"/>
                  <a:lumOff val="25000"/>
                </a:schemeClr>
              </a:solidFill>
              <a:latin typeface="微软雅黑" panose="020B0503020204020204" charset="-122"/>
              <a:ea typeface="微软雅黑" panose="020B0503020204020204" charset="-122"/>
            </a:endParaRPr>
          </a:p>
        </p:txBody>
      </p:sp>
      <p:sp>
        <p:nvSpPr>
          <p:cNvPr id="15" name="Shape 2028"/>
          <p:cNvSpPr/>
          <p:nvPr/>
        </p:nvSpPr>
        <p:spPr>
          <a:xfrm>
            <a:off x="7984287" y="3861343"/>
            <a:ext cx="1869332" cy="401615"/>
          </a:xfrm>
          <a:prstGeom prst="rect">
            <a:avLst/>
          </a:prstGeom>
          <a:ln w="12700">
            <a:miter lim="400000"/>
          </a:ln>
        </p:spPr>
        <p:txBody>
          <a:bodyPr lIns="0" tIns="0" rIns="0" bIns="0" anchor="ctr"/>
          <a:lstStyle>
            <a:lvl1pPr algn="r">
              <a:defRPr sz="3500">
                <a:solidFill>
                  <a:srgbClr val="53585F"/>
                </a:solidFill>
              </a:defRPr>
            </a:lvl1pPr>
          </a:lstStyle>
          <a:p>
            <a:r>
              <a:rPr lang="zh-CN" altLang="en-US" sz="1600" b="1" dirty="0">
                <a:solidFill>
                  <a:schemeClr val="tx1">
                    <a:lumMod val="75000"/>
                    <a:lumOff val="25000"/>
                  </a:schemeClr>
                </a:solidFill>
                <a:latin typeface="微软雅黑" panose="020B0503020204020204" charset="-122"/>
                <a:ea typeface="微软雅黑" panose="020B0503020204020204" charset="-122"/>
              </a:rPr>
              <a:t>点击输入标题文本</a:t>
            </a:r>
          </a:p>
        </p:txBody>
      </p:sp>
      <p:grpSp>
        <p:nvGrpSpPr>
          <p:cNvPr id="16" name="Group 2031"/>
          <p:cNvGrpSpPr/>
          <p:nvPr/>
        </p:nvGrpSpPr>
        <p:grpSpPr>
          <a:xfrm>
            <a:off x="1107907" y="2120341"/>
            <a:ext cx="955485" cy="955485"/>
            <a:chOff x="0" y="0"/>
            <a:chExt cx="1910968" cy="1910968"/>
          </a:xfrm>
        </p:grpSpPr>
        <p:sp>
          <p:nvSpPr>
            <p:cNvPr id="17" name="Shape 2029"/>
            <p:cNvSpPr/>
            <p:nvPr/>
          </p:nvSpPr>
          <p:spPr>
            <a:xfrm>
              <a:off x="0" y="0"/>
              <a:ext cx="1910969" cy="19109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chemeClr val="accent1">
                    <a:lumMod val="5000"/>
                    <a:lumOff val="95000"/>
                    <a:alpha val="0"/>
                  </a:schemeClr>
                </a:gs>
                <a:gs pos="78000">
                  <a:srgbClr val="DC0064"/>
                </a:gs>
              </a:gsLst>
              <a:lin ang="13500000" scaled="0"/>
            </a:gradFill>
            <a:ln w="12700" cap="flat">
              <a:noFill/>
              <a:miter lim="400000"/>
            </a:ln>
            <a:effectLst/>
          </p:spPr>
          <p:txBody>
            <a:bodyPr wrap="square" lIns="33866" tIns="33866" rIns="33866" bIns="33866" numCol="1" anchor="ctr">
              <a:noAutofit/>
            </a:bodyPr>
            <a:lstStyle/>
            <a:p>
              <a:pPr lvl="0"/>
              <a:endParaRPr sz="1735"/>
            </a:p>
          </p:txBody>
        </p:sp>
        <p:sp>
          <p:nvSpPr>
            <p:cNvPr id="18" name="Shape 2030"/>
            <p:cNvSpPr/>
            <p:nvPr/>
          </p:nvSpPr>
          <p:spPr>
            <a:xfrm>
              <a:off x="553362" y="560070"/>
              <a:ext cx="804244" cy="706915"/>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lvl="0"/>
              <a:endParaRPr sz="1735"/>
            </a:p>
          </p:txBody>
        </p:sp>
      </p:grpSp>
      <p:grpSp>
        <p:nvGrpSpPr>
          <p:cNvPr id="19" name="Group 2034"/>
          <p:cNvGrpSpPr/>
          <p:nvPr/>
        </p:nvGrpSpPr>
        <p:grpSpPr>
          <a:xfrm>
            <a:off x="1110574" y="4052591"/>
            <a:ext cx="950151" cy="950151"/>
            <a:chOff x="0" y="0"/>
            <a:chExt cx="1900299" cy="1900299"/>
          </a:xfrm>
        </p:grpSpPr>
        <p:sp>
          <p:nvSpPr>
            <p:cNvPr id="20" name="Shape 2032"/>
            <p:cNvSpPr/>
            <p:nvPr/>
          </p:nvSpPr>
          <p:spPr>
            <a:xfrm>
              <a:off x="0" y="0"/>
              <a:ext cx="1900300" cy="19003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chemeClr val="accent1">
                    <a:lumMod val="5000"/>
                    <a:lumOff val="95000"/>
                    <a:alpha val="0"/>
                  </a:schemeClr>
                </a:gs>
                <a:gs pos="78000">
                  <a:srgbClr val="DC0064"/>
                </a:gs>
              </a:gsLst>
              <a:lin ang="13500000" scaled="0"/>
            </a:gradFill>
            <a:ln w="12700" cap="flat">
              <a:noFill/>
              <a:miter lim="400000"/>
            </a:ln>
            <a:effectLst/>
          </p:spPr>
          <p:txBody>
            <a:bodyPr wrap="square" lIns="33866" tIns="33866" rIns="33866" bIns="33866" numCol="1" anchor="ctr">
              <a:noAutofit/>
            </a:bodyPr>
            <a:lstStyle/>
            <a:p>
              <a:pPr lvl="0"/>
              <a:endParaRPr sz="1735"/>
            </a:p>
          </p:txBody>
        </p:sp>
        <p:sp>
          <p:nvSpPr>
            <p:cNvPr id="21" name="Shape 2033"/>
            <p:cNvSpPr/>
            <p:nvPr/>
          </p:nvSpPr>
          <p:spPr>
            <a:xfrm rot="10800000" flipH="1">
              <a:off x="548028" y="596692"/>
              <a:ext cx="804244" cy="706916"/>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lvl="0"/>
              <a:endParaRPr sz="1735"/>
            </a:p>
          </p:txBody>
        </p:sp>
      </p:grpSp>
      <p:sp>
        <p:nvSpPr>
          <p:cNvPr id="22" name="Shape 2035"/>
          <p:cNvSpPr/>
          <p:nvPr/>
        </p:nvSpPr>
        <p:spPr>
          <a:xfrm>
            <a:off x="10137542" y="4052590"/>
            <a:ext cx="950152" cy="95015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chemeClr val="accent1">
                  <a:lumMod val="5000"/>
                  <a:lumOff val="95000"/>
                  <a:alpha val="0"/>
                </a:schemeClr>
              </a:gs>
              <a:gs pos="78000">
                <a:srgbClr val="DC0064"/>
              </a:gs>
            </a:gsLst>
            <a:lin ang="13500000" scaled="0"/>
          </a:gradFill>
          <a:ln w="12700" cap="flat">
            <a:noFill/>
            <a:miter lim="400000"/>
          </a:ln>
          <a:effectLst/>
        </p:spPr>
        <p:txBody>
          <a:bodyPr wrap="square" lIns="25400" tIns="25400" rIns="25400" bIns="25400" numCol="1" anchor="ctr">
            <a:noAutofit/>
          </a:bodyPr>
          <a:lstStyle/>
          <a:p>
            <a:pPr lvl="0"/>
            <a:endParaRPr sz="1735"/>
          </a:p>
        </p:txBody>
      </p:sp>
      <p:grpSp>
        <p:nvGrpSpPr>
          <p:cNvPr id="23" name="Group 2040"/>
          <p:cNvGrpSpPr/>
          <p:nvPr/>
        </p:nvGrpSpPr>
        <p:grpSpPr>
          <a:xfrm>
            <a:off x="10132234" y="2120341"/>
            <a:ext cx="955485" cy="955485"/>
            <a:chOff x="0" y="0"/>
            <a:chExt cx="1910968" cy="1910968"/>
          </a:xfrm>
        </p:grpSpPr>
        <p:sp>
          <p:nvSpPr>
            <p:cNvPr id="24" name="Shape 2038"/>
            <p:cNvSpPr/>
            <p:nvPr/>
          </p:nvSpPr>
          <p:spPr>
            <a:xfrm>
              <a:off x="0" y="0"/>
              <a:ext cx="1910969" cy="191096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gradFill>
              <a:gsLst>
                <a:gs pos="0">
                  <a:schemeClr val="accent1">
                    <a:lumMod val="5000"/>
                    <a:lumOff val="95000"/>
                    <a:alpha val="0"/>
                  </a:schemeClr>
                </a:gs>
                <a:gs pos="78000">
                  <a:srgbClr val="DC0064"/>
                </a:gs>
              </a:gsLst>
              <a:lin ang="13500000" scaled="0"/>
            </a:gradFill>
            <a:ln w="12700" cap="flat">
              <a:noFill/>
              <a:miter lim="400000"/>
            </a:ln>
            <a:effectLst/>
          </p:spPr>
          <p:txBody>
            <a:bodyPr wrap="square" lIns="33866" tIns="33866" rIns="33866" bIns="33866" numCol="1" anchor="ctr">
              <a:noAutofit/>
            </a:bodyPr>
            <a:lstStyle/>
            <a:p>
              <a:pPr lvl="0"/>
              <a:endParaRPr sz="1735"/>
            </a:p>
          </p:txBody>
        </p:sp>
        <p:sp>
          <p:nvSpPr>
            <p:cNvPr id="25" name="Shape 2039"/>
            <p:cNvSpPr/>
            <p:nvPr/>
          </p:nvSpPr>
          <p:spPr>
            <a:xfrm>
              <a:off x="657404" y="557107"/>
              <a:ext cx="596161" cy="749014"/>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cap="flat">
              <a:noFill/>
              <a:miter lim="400000"/>
            </a:ln>
            <a:effectLst/>
          </p:spPr>
          <p:txBody>
            <a:bodyPr wrap="square" lIns="0" tIns="0" rIns="0" bIns="0" numCol="1" anchor="ctr">
              <a:noAutofit/>
            </a:bodyPr>
            <a:lstStyle/>
            <a:p>
              <a:pPr lvl="0"/>
              <a:endParaRPr sz="1735"/>
            </a:p>
          </p:txBody>
        </p:sp>
      </p:grpSp>
      <p:sp>
        <p:nvSpPr>
          <p:cNvPr id="30" name="Shape 2036"/>
          <p:cNvSpPr/>
          <p:nvPr/>
        </p:nvSpPr>
        <p:spPr>
          <a:xfrm>
            <a:off x="10411556" y="4313197"/>
            <a:ext cx="402123" cy="428939"/>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w="12700" cap="flat">
            <a:noFill/>
            <a:miter lim="400000"/>
          </a:ln>
          <a:effectLst/>
        </p:spPr>
        <p:txBody>
          <a:bodyPr wrap="square" lIns="0" tIns="0" rIns="0" bIns="0" numCol="1" anchor="ctr">
            <a:noAutofit/>
          </a:bodyPr>
          <a:lstStyle/>
          <a:p>
            <a:pPr lvl="0"/>
            <a:endParaRPr sz="1735"/>
          </a:p>
        </p:txBody>
      </p:sp>
    </p:spTree>
  </p:cSld>
  <p:clrMapOvr>
    <a:masterClrMapping/>
  </p:clrMapOvr>
  <p:transition advTm="7363">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par>
                          <p:cTn id="29" fill="hold">
                            <p:stCondLst>
                              <p:cond delay="2000"/>
                            </p:stCondLst>
                            <p:childTnLst>
                              <p:par>
                                <p:cTn id="30" presetID="53" presetClass="entr" presetSubtype="16"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childTnLst>
                          </p:cTn>
                        </p:par>
                        <p:par>
                          <p:cTn id="35" fill="hold">
                            <p:stCondLst>
                              <p:cond delay="2500"/>
                            </p:stCondLst>
                            <p:childTnLst>
                              <p:par>
                                <p:cTn id="36" presetID="53" presetClass="entr" presetSubtype="16" fill="hold" nodeType="after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p:cTn id="38" dur="500" fill="hold"/>
                                        <p:tgtEl>
                                          <p:spTgt spid="19"/>
                                        </p:tgtEl>
                                        <p:attrNameLst>
                                          <p:attrName>ppt_w</p:attrName>
                                        </p:attrNameLst>
                                      </p:cBhvr>
                                      <p:tavLst>
                                        <p:tav tm="0">
                                          <p:val>
                                            <p:fltVal val="0"/>
                                          </p:val>
                                        </p:tav>
                                        <p:tav tm="100000">
                                          <p:val>
                                            <p:strVal val="#ppt_w"/>
                                          </p:val>
                                        </p:tav>
                                      </p:tavLst>
                                    </p:anim>
                                    <p:anim calcmode="lin" valueType="num">
                                      <p:cBhvr>
                                        <p:cTn id="39" dur="500" fill="hold"/>
                                        <p:tgtEl>
                                          <p:spTgt spid="19"/>
                                        </p:tgtEl>
                                        <p:attrNameLst>
                                          <p:attrName>ppt_h</p:attrName>
                                        </p:attrNameLst>
                                      </p:cBhvr>
                                      <p:tavLst>
                                        <p:tav tm="0">
                                          <p:val>
                                            <p:fltVal val="0"/>
                                          </p:val>
                                        </p:tav>
                                        <p:tav tm="100000">
                                          <p:val>
                                            <p:strVal val="#ppt_h"/>
                                          </p:val>
                                        </p:tav>
                                      </p:tavLst>
                                    </p:anim>
                                    <p:animEffect transition="in" filter="fade">
                                      <p:cBhvr>
                                        <p:cTn id="40" dur="500"/>
                                        <p:tgtEl>
                                          <p:spTgt spid="19"/>
                                        </p:tgtEl>
                                      </p:cBhvr>
                                    </p:animEffect>
                                  </p:childTnLst>
                                </p:cTn>
                              </p:par>
                            </p:childTnLst>
                          </p:cTn>
                        </p:par>
                        <p:par>
                          <p:cTn id="41" fill="hold">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500"/>
                                        <p:tgtEl>
                                          <p:spTgt spid="10"/>
                                        </p:tgtEl>
                                      </p:cBhvr>
                                    </p:animEffect>
                                  </p:childTnLst>
                                </p:cTn>
                              </p:par>
                            </p:childTnLst>
                          </p:cTn>
                        </p:par>
                        <p:par>
                          <p:cTn id="48" fill="hold">
                            <p:stCondLst>
                              <p:cond delay="3500"/>
                            </p:stCondLst>
                            <p:childTnLst>
                              <p:par>
                                <p:cTn id="49" presetID="53" presetClass="entr" presetSubtype="16" fill="hold" grpId="0" nodeType="afterEffect">
                                  <p:stCondLst>
                                    <p:cond delay="0"/>
                                  </p:stCondLst>
                                  <p:childTnLst>
                                    <p:set>
                                      <p:cBhvr>
                                        <p:cTn id="50" dur="1" fill="hold">
                                          <p:stCondLst>
                                            <p:cond delay="0"/>
                                          </p:stCondLst>
                                        </p:cTn>
                                        <p:tgtEl>
                                          <p:spTgt spid="3"/>
                                        </p:tgtEl>
                                        <p:attrNameLst>
                                          <p:attrName>style.visibility</p:attrName>
                                        </p:attrNameLst>
                                      </p:cBhvr>
                                      <p:to>
                                        <p:strVal val="visible"/>
                                      </p:to>
                                    </p:set>
                                    <p:anim calcmode="lin" valueType="num">
                                      <p:cBhvr>
                                        <p:cTn id="51" dur="500" fill="hold"/>
                                        <p:tgtEl>
                                          <p:spTgt spid="3"/>
                                        </p:tgtEl>
                                        <p:attrNameLst>
                                          <p:attrName>ppt_w</p:attrName>
                                        </p:attrNameLst>
                                      </p:cBhvr>
                                      <p:tavLst>
                                        <p:tav tm="0">
                                          <p:val>
                                            <p:fltVal val="0"/>
                                          </p:val>
                                        </p:tav>
                                        <p:tav tm="100000">
                                          <p:val>
                                            <p:strVal val="#ppt_w"/>
                                          </p:val>
                                        </p:tav>
                                      </p:tavLst>
                                    </p:anim>
                                    <p:anim calcmode="lin" valueType="num">
                                      <p:cBhvr>
                                        <p:cTn id="52" dur="500" fill="hold"/>
                                        <p:tgtEl>
                                          <p:spTgt spid="3"/>
                                        </p:tgtEl>
                                        <p:attrNameLst>
                                          <p:attrName>ppt_h</p:attrName>
                                        </p:attrNameLst>
                                      </p:cBhvr>
                                      <p:tavLst>
                                        <p:tav tm="0">
                                          <p:val>
                                            <p:fltVal val="0"/>
                                          </p:val>
                                        </p:tav>
                                        <p:tav tm="100000">
                                          <p:val>
                                            <p:strVal val="#ppt_h"/>
                                          </p:val>
                                        </p:tav>
                                      </p:tavLst>
                                    </p:anim>
                                    <p:animEffect transition="in" filter="fade">
                                      <p:cBhvr>
                                        <p:cTn id="53" dur="500"/>
                                        <p:tgtEl>
                                          <p:spTgt spid="3"/>
                                        </p:tgtEl>
                                      </p:cBhvr>
                                    </p:animEffect>
                                  </p:childTnLst>
                                </p:cTn>
                              </p:par>
                            </p:childTnLst>
                          </p:cTn>
                        </p:par>
                        <p:par>
                          <p:cTn id="54" fill="hold">
                            <p:stCondLst>
                              <p:cond delay="4000"/>
                            </p:stCondLst>
                            <p:childTnLst>
                              <p:par>
                                <p:cTn id="55" presetID="53" presetClass="entr" presetSubtype="16" fill="hold" nodeType="after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p:cTn id="57" dur="500" fill="hold"/>
                                        <p:tgtEl>
                                          <p:spTgt spid="23"/>
                                        </p:tgtEl>
                                        <p:attrNameLst>
                                          <p:attrName>ppt_w</p:attrName>
                                        </p:attrNameLst>
                                      </p:cBhvr>
                                      <p:tavLst>
                                        <p:tav tm="0">
                                          <p:val>
                                            <p:fltVal val="0"/>
                                          </p:val>
                                        </p:tav>
                                        <p:tav tm="100000">
                                          <p:val>
                                            <p:strVal val="#ppt_w"/>
                                          </p:val>
                                        </p:tav>
                                      </p:tavLst>
                                    </p:anim>
                                    <p:anim calcmode="lin" valueType="num">
                                      <p:cBhvr>
                                        <p:cTn id="58" dur="500" fill="hold"/>
                                        <p:tgtEl>
                                          <p:spTgt spid="23"/>
                                        </p:tgtEl>
                                        <p:attrNameLst>
                                          <p:attrName>ppt_h</p:attrName>
                                        </p:attrNameLst>
                                      </p:cBhvr>
                                      <p:tavLst>
                                        <p:tav tm="0">
                                          <p:val>
                                            <p:fltVal val="0"/>
                                          </p:val>
                                        </p:tav>
                                        <p:tav tm="100000">
                                          <p:val>
                                            <p:strVal val="#ppt_h"/>
                                          </p:val>
                                        </p:tav>
                                      </p:tavLst>
                                    </p:anim>
                                    <p:animEffect transition="in" filter="fade">
                                      <p:cBhvr>
                                        <p:cTn id="59" dur="500"/>
                                        <p:tgtEl>
                                          <p:spTgt spid="23"/>
                                        </p:tgtEl>
                                      </p:cBhvr>
                                    </p:animEffect>
                                  </p:childTnLst>
                                </p:cTn>
                              </p:par>
                            </p:childTnLst>
                          </p:cTn>
                        </p:par>
                        <p:par>
                          <p:cTn id="60" fill="hold">
                            <p:stCondLst>
                              <p:cond delay="4500"/>
                            </p:stCondLst>
                            <p:childTnLst>
                              <p:par>
                                <p:cTn id="61" presetID="10" presetClass="entr" presetSubtype="0" fill="hold" grpId="0" nodeType="after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500"/>
                                        <p:tgtEl>
                                          <p:spTgt spid="13"/>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fade">
                                      <p:cBhvr>
                                        <p:cTn id="66" dur="500"/>
                                        <p:tgtEl>
                                          <p:spTgt spid="12"/>
                                        </p:tgtEl>
                                      </p:cBhvr>
                                    </p:animEffect>
                                  </p:childTnLst>
                                </p:cTn>
                              </p:par>
                            </p:childTnLst>
                          </p:cTn>
                        </p:par>
                        <p:par>
                          <p:cTn id="67" fill="hold">
                            <p:stCondLst>
                              <p:cond delay="5000"/>
                            </p:stCondLst>
                            <p:childTnLst>
                              <p:par>
                                <p:cTn id="68" presetID="53" presetClass="entr" presetSubtype="16" fill="hold" grpId="0" nodeType="afterEffect">
                                  <p:stCondLst>
                                    <p:cond delay="0"/>
                                  </p:stCondLst>
                                  <p:childTnLst>
                                    <p:set>
                                      <p:cBhvr>
                                        <p:cTn id="69" dur="1" fill="hold">
                                          <p:stCondLst>
                                            <p:cond delay="0"/>
                                          </p:stCondLst>
                                        </p:cTn>
                                        <p:tgtEl>
                                          <p:spTgt spid="4"/>
                                        </p:tgtEl>
                                        <p:attrNameLst>
                                          <p:attrName>style.visibility</p:attrName>
                                        </p:attrNameLst>
                                      </p:cBhvr>
                                      <p:to>
                                        <p:strVal val="visible"/>
                                      </p:to>
                                    </p:set>
                                    <p:anim calcmode="lin" valueType="num">
                                      <p:cBhvr>
                                        <p:cTn id="70" dur="500" fill="hold"/>
                                        <p:tgtEl>
                                          <p:spTgt spid="4"/>
                                        </p:tgtEl>
                                        <p:attrNameLst>
                                          <p:attrName>ppt_w</p:attrName>
                                        </p:attrNameLst>
                                      </p:cBhvr>
                                      <p:tavLst>
                                        <p:tav tm="0">
                                          <p:val>
                                            <p:fltVal val="0"/>
                                          </p:val>
                                        </p:tav>
                                        <p:tav tm="100000">
                                          <p:val>
                                            <p:strVal val="#ppt_w"/>
                                          </p:val>
                                        </p:tav>
                                      </p:tavLst>
                                    </p:anim>
                                    <p:anim calcmode="lin" valueType="num">
                                      <p:cBhvr>
                                        <p:cTn id="71" dur="500" fill="hold"/>
                                        <p:tgtEl>
                                          <p:spTgt spid="4"/>
                                        </p:tgtEl>
                                        <p:attrNameLst>
                                          <p:attrName>ppt_h</p:attrName>
                                        </p:attrNameLst>
                                      </p:cBhvr>
                                      <p:tavLst>
                                        <p:tav tm="0">
                                          <p:val>
                                            <p:fltVal val="0"/>
                                          </p:val>
                                        </p:tav>
                                        <p:tav tm="100000">
                                          <p:val>
                                            <p:strVal val="#ppt_h"/>
                                          </p:val>
                                        </p:tav>
                                      </p:tavLst>
                                    </p:anim>
                                    <p:animEffect transition="in" filter="fade">
                                      <p:cBhvr>
                                        <p:cTn id="72" dur="500"/>
                                        <p:tgtEl>
                                          <p:spTgt spid="4"/>
                                        </p:tgtEl>
                                      </p:cBhvr>
                                    </p:animEffect>
                                  </p:childTnLst>
                                </p:cTn>
                              </p:par>
                            </p:childTnLst>
                          </p:cTn>
                        </p:par>
                        <p:par>
                          <p:cTn id="73" fill="hold">
                            <p:stCondLst>
                              <p:cond delay="5500"/>
                            </p:stCondLst>
                            <p:childTnLst>
                              <p:par>
                                <p:cTn id="74" presetID="53" presetClass="entr" presetSubtype="16" fill="hold" grpId="0" nodeType="afterEffect">
                                  <p:stCondLst>
                                    <p:cond delay="0"/>
                                  </p:stCondLst>
                                  <p:childTnLst>
                                    <p:set>
                                      <p:cBhvr>
                                        <p:cTn id="75" dur="1" fill="hold">
                                          <p:stCondLst>
                                            <p:cond delay="0"/>
                                          </p:stCondLst>
                                        </p:cTn>
                                        <p:tgtEl>
                                          <p:spTgt spid="22"/>
                                        </p:tgtEl>
                                        <p:attrNameLst>
                                          <p:attrName>style.visibility</p:attrName>
                                        </p:attrNameLst>
                                      </p:cBhvr>
                                      <p:to>
                                        <p:strVal val="visible"/>
                                      </p:to>
                                    </p:set>
                                    <p:anim calcmode="lin" valueType="num">
                                      <p:cBhvr>
                                        <p:cTn id="76" dur="500" fill="hold"/>
                                        <p:tgtEl>
                                          <p:spTgt spid="22"/>
                                        </p:tgtEl>
                                        <p:attrNameLst>
                                          <p:attrName>ppt_w</p:attrName>
                                        </p:attrNameLst>
                                      </p:cBhvr>
                                      <p:tavLst>
                                        <p:tav tm="0">
                                          <p:val>
                                            <p:fltVal val="0"/>
                                          </p:val>
                                        </p:tav>
                                        <p:tav tm="100000">
                                          <p:val>
                                            <p:strVal val="#ppt_w"/>
                                          </p:val>
                                        </p:tav>
                                      </p:tavLst>
                                    </p:anim>
                                    <p:anim calcmode="lin" valueType="num">
                                      <p:cBhvr>
                                        <p:cTn id="77" dur="500" fill="hold"/>
                                        <p:tgtEl>
                                          <p:spTgt spid="22"/>
                                        </p:tgtEl>
                                        <p:attrNameLst>
                                          <p:attrName>ppt_h</p:attrName>
                                        </p:attrNameLst>
                                      </p:cBhvr>
                                      <p:tavLst>
                                        <p:tav tm="0">
                                          <p:val>
                                            <p:fltVal val="0"/>
                                          </p:val>
                                        </p:tav>
                                        <p:tav tm="100000">
                                          <p:val>
                                            <p:strVal val="#ppt_h"/>
                                          </p:val>
                                        </p:tav>
                                      </p:tavLst>
                                    </p:anim>
                                    <p:animEffect transition="in" filter="fade">
                                      <p:cBhvr>
                                        <p:cTn id="78" dur="500"/>
                                        <p:tgtEl>
                                          <p:spTgt spid="22"/>
                                        </p:tgtEl>
                                      </p:cBhvr>
                                    </p:animEffect>
                                  </p:childTnLst>
                                </p:cTn>
                              </p:par>
                            </p:childTnLst>
                          </p:cTn>
                        </p:par>
                        <p:par>
                          <p:cTn id="79" fill="hold">
                            <p:stCondLst>
                              <p:cond delay="6000"/>
                            </p:stCondLst>
                            <p:childTnLst>
                              <p:par>
                                <p:cTn id="80" presetID="10" presetClass="entr" presetSubtype="0" fill="hold" grpId="0" nodeType="afterEffect">
                                  <p:stCondLst>
                                    <p:cond delay="0"/>
                                  </p:stCondLst>
                                  <p:childTnLst>
                                    <p:set>
                                      <p:cBhvr>
                                        <p:cTn id="81" dur="1" fill="hold">
                                          <p:stCondLst>
                                            <p:cond delay="0"/>
                                          </p:stCondLst>
                                        </p:cTn>
                                        <p:tgtEl>
                                          <p:spTgt spid="30"/>
                                        </p:tgtEl>
                                        <p:attrNameLst>
                                          <p:attrName>style.visibility</p:attrName>
                                        </p:attrNameLst>
                                      </p:cBhvr>
                                      <p:to>
                                        <p:strVal val="visible"/>
                                      </p:to>
                                    </p:set>
                                    <p:animEffect transition="in" filter="fade">
                                      <p:cBhvr>
                                        <p:cTn id="82" dur="500"/>
                                        <p:tgtEl>
                                          <p:spTgt spid="30"/>
                                        </p:tgtEl>
                                      </p:cBhvr>
                                    </p:animEffect>
                                  </p:childTnLst>
                                </p:cTn>
                              </p:par>
                            </p:childTnLst>
                          </p:cTn>
                        </p:par>
                        <p:par>
                          <p:cTn id="83" fill="hold">
                            <p:stCondLst>
                              <p:cond delay="6500"/>
                            </p:stCondLst>
                            <p:childTnLst>
                              <p:par>
                                <p:cTn id="84" presetID="10" presetClass="entr" presetSubtype="0" fill="hold" grpId="0" nodeType="afterEffect">
                                  <p:stCondLst>
                                    <p:cond delay="0"/>
                                  </p:stCondLst>
                                  <p:childTnLst>
                                    <p:set>
                                      <p:cBhvr>
                                        <p:cTn id="85" dur="1" fill="hold">
                                          <p:stCondLst>
                                            <p:cond delay="0"/>
                                          </p:stCondLst>
                                        </p:cTn>
                                        <p:tgtEl>
                                          <p:spTgt spid="15"/>
                                        </p:tgtEl>
                                        <p:attrNameLst>
                                          <p:attrName>style.visibility</p:attrName>
                                        </p:attrNameLst>
                                      </p:cBhvr>
                                      <p:to>
                                        <p:strVal val="visible"/>
                                      </p:to>
                                    </p:set>
                                    <p:animEffect transition="in" filter="fade">
                                      <p:cBhvr>
                                        <p:cTn id="86" dur="500"/>
                                        <p:tgtEl>
                                          <p:spTgt spid="15"/>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14"/>
                                        </p:tgtEl>
                                        <p:attrNameLst>
                                          <p:attrName>style.visibility</p:attrName>
                                        </p:attrNameLst>
                                      </p:cBhvr>
                                      <p:to>
                                        <p:strVal val="visible"/>
                                      </p:to>
                                    </p:set>
                                    <p:animEffect transition="in" filter="fade">
                                      <p:cBhvr>
                                        <p:cTn id="8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5" grpId="0" bldLvl="0" animBg="1"/>
      <p:bldP spid="6" grpId="0" bldLvl="0" animBg="1"/>
      <p:bldP spid="7" grpId="0" bldLvl="0" animBg="1"/>
      <p:bldP spid="8" grpId="0" animBg="1"/>
      <p:bldP spid="9" grpId="0" animBg="1"/>
      <p:bldP spid="10" grpId="0" animBg="1"/>
      <p:bldP spid="11" grpId="0" animBg="1"/>
      <p:bldP spid="12" grpId="0" animBg="1"/>
      <p:bldP spid="13" grpId="0" animBg="1"/>
      <p:bldP spid="14" grpId="0" animBg="1"/>
      <p:bldP spid="15" grpId="0" animBg="1"/>
      <p:bldP spid="22" grpId="0" bldLvl="0" animBg="1"/>
      <p:bldP spid="30"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43"/>
          <p:cNvSpPr/>
          <p:nvPr/>
        </p:nvSpPr>
        <p:spPr>
          <a:xfrm>
            <a:off x="2456365" y="252859"/>
            <a:ext cx="9735639" cy="484285"/>
          </a:xfrm>
          <a:prstGeom prst="rect">
            <a:avLst/>
          </a:prstGeom>
          <a:gradFill>
            <a:gsLst>
              <a:gs pos="0">
                <a:schemeClr val="accent1">
                  <a:lumMod val="5000"/>
                  <a:lumOff val="95000"/>
                  <a:alpha val="0"/>
                </a:schemeClr>
              </a:gs>
              <a:gs pos="78000">
                <a:srgbClr val="DC0064"/>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46" name="文本框 45"/>
          <p:cNvSpPr txBox="1"/>
          <p:nvPr/>
        </p:nvSpPr>
        <p:spPr>
          <a:xfrm>
            <a:off x="647718" y="267582"/>
            <a:ext cx="1705610" cy="481965"/>
          </a:xfrm>
          <a:prstGeom prst="rect">
            <a:avLst/>
          </a:prstGeom>
          <a:noFill/>
        </p:spPr>
        <p:txBody>
          <a:bodyPr wrap="none" lIns="91436" tIns="45718" rIns="91436" bIns="45718" rtlCol="0">
            <a:spAutoFit/>
          </a:bodyPr>
          <a:lstStyle/>
          <a:p>
            <a:pPr algn="l"/>
            <a:r>
              <a:rPr lang="zh-CN" altLang="en-US" sz="2400" spc="600" dirty="0">
                <a:solidFill>
                  <a:schemeClr val="tx2"/>
                </a:solidFill>
                <a:latin typeface="微软雅黑" panose="020B0503020204020204" charset="-122"/>
                <a:ea typeface="微软雅黑" panose="020B0503020204020204" charset="-122"/>
              </a:rPr>
              <a:t>添加标题</a:t>
            </a:r>
          </a:p>
        </p:txBody>
      </p:sp>
      <p:sp>
        <p:nvSpPr>
          <p:cNvPr id="47" name="矩形 46"/>
          <p:cNvSpPr/>
          <p:nvPr/>
        </p:nvSpPr>
        <p:spPr>
          <a:xfrm>
            <a:off x="2607675" y="324999"/>
            <a:ext cx="1953551" cy="384719"/>
          </a:xfrm>
          <a:prstGeom prst="rect">
            <a:avLst/>
          </a:prstGeom>
        </p:spPr>
        <p:txBody>
          <a:bodyPr wrap="none" lIns="91436" tIns="45718" rIns="91436" bIns="45718">
            <a:spAutoFit/>
          </a:bodyPr>
          <a:lstStyle/>
          <a:p>
            <a:pPr algn="ctr"/>
            <a:r>
              <a:rPr lang="en-US" altLang="zh-CN" dirty="0">
                <a:solidFill>
                  <a:schemeClr val="bg1"/>
                </a:solidFill>
                <a:latin typeface="微软雅黑" panose="020B0503020204020204" charset="-122"/>
                <a:ea typeface="微软雅黑" panose="020B0503020204020204" charset="-122"/>
              </a:rPr>
              <a:t>BIBLIOGRAPHY</a:t>
            </a:r>
          </a:p>
        </p:txBody>
      </p:sp>
      <p:grpSp>
        <p:nvGrpSpPr>
          <p:cNvPr id="49" name="组 48"/>
          <p:cNvGrpSpPr/>
          <p:nvPr/>
        </p:nvGrpSpPr>
        <p:grpSpPr>
          <a:xfrm>
            <a:off x="11454130" y="252730"/>
            <a:ext cx="737870" cy="484505"/>
            <a:chOff x="11454105" y="252856"/>
            <a:chExt cx="737892" cy="484288"/>
          </a:xfrm>
          <a:solidFill>
            <a:srgbClr val="DC0064"/>
          </a:solidFill>
        </p:grpSpPr>
        <p:grpSp>
          <p:nvGrpSpPr>
            <p:cNvPr id="51" name="组 50"/>
            <p:cNvGrpSpPr/>
            <p:nvPr/>
          </p:nvGrpSpPr>
          <p:grpSpPr>
            <a:xfrm>
              <a:off x="12039604" y="252856"/>
              <a:ext cx="152393" cy="484287"/>
              <a:chOff x="12039604" y="252856"/>
              <a:chExt cx="152393" cy="484287"/>
            </a:xfrm>
            <a:grpFill/>
          </p:grpSpPr>
          <p:sp>
            <p:nvSpPr>
              <p:cNvPr id="55" name="圆角矩形 54"/>
              <p:cNvSpPr/>
              <p:nvPr/>
            </p:nvSpPr>
            <p:spPr>
              <a:xfrm rot="16200000" flipV="1">
                <a:off x="12072988" y="518121"/>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rot="16200000" flipV="1">
                <a:off x="12072988" y="618134"/>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16200000" flipV="1">
                <a:off x="12072988" y="321750"/>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rot="16200000" flipV="1">
                <a:off x="12072988" y="421763"/>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rot="16200000" flipV="1">
                <a:off x="12072987" y="219473"/>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99"/>
            <p:cNvGrpSpPr/>
            <p:nvPr/>
          </p:nvGrpSpPr>
          <p:grpSpPr>
            <a:xfrm>
              <a:off x="11454105" y="252857"/>
              <a:ext cx="491115" cy="484287"/>
              <a:chOff x="1528923" y="220268"/>
              <a:chExt cx="1284096" cy="1266241"/>
            </a:xfrm>
            <a:grpFill/>
          </p:grpSpPr>
          <p:sp>
            <p:nvSpPr>
              <p:cNvPr id="53" name="圆角矩形 52"/>
              <p:cNvSpPr/>
              <p:nvPr/>
            </p:nvSpPr>
            <p:spPr>
              <a:xfrm rot="16200000" flipV="1">
                <a:off x="1537850" y="211341"/>
                <a:ext cx="1266241" cy="1284096"/>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96"/>
              <p:cNvSpPr/>
              <p:nvPr/>
            </p:nvSpPr>
            <p:spPr bwMode="auto">
              <a:xfrm>
                <a:off x="1804148" y="499514"/>
                <a:ext cx="733647" cy="707752"/>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grpSp>
      </p:grpSp>
      <p:pic>
        <p:nvPicPr>
          <p:cNvPr id="2" name="图片 1" descr="Z0005"/>
          <p:cNvPicPr>
            <a:picLocks noChangeAspect="1"/>
          </p:cNvPicPr>
          <p:nvPr/>
        </p:nvPicPr>
        <p:blipFill>
          <a:blip r:embed="rId2"/>
          <a:stretch>
            <a:fillRect/>
          </a:stretch>
        </p:blipFill>
        <p:spPr>
          <a:xfrm>
            <a:off x="-142240" y="27305"/>
            <a:ext cx="986155" cy="878205"/>
          </a:xfrm>
          <a:prstGeom prst="rect">
            <a:avLst/>
          </a:prstGeom>
        </p:spPr>
      </p:pic>
      <p:sp>
        <p:nvSpPr>
          <p:cNvPr id="97" name="Freeform 5"/>
          <p:cNvSpPr/>
          <p:nvPr/>
        </p:nvSpPr>
        <p:spPr bwMode="auto">
          <a:xfrm>
            <a:off x="4007235" y="1138039"/>
            <a:ext cx="1957317" cy="176474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rotWithShape="1">
            <a:blip r:embed="rId3"/>
            <a:stretch>
              <a:fillRect/>
            </a:stretch>
          </a:blipFill>
          <a:ln w="9525" cap="flat">
            <a:noFill/>
            <a:prstDash val="solid"/>
            <a:miter lim="800000"/>
          </a:ln>
        </p:spPr>
        <p:txBody>
          <a:bodyPr vert="horz" wrap="square" lIns="121920" tIns="60960" rIns="121920" bIns="60960" numCol="1" anchor="t" anchorCtr="0" compatLnSpc="1"/>
          <a:lstStyle/>
          <a:p>
            <a:endParaRPr lang="zh-CN" altLang="en-US" sz="2400">
              <a:solidFill>
                <a:schemeClr val="bg1"/>
              </a:solidFill>
            </a:endParaRPr>
          </a:p>
        </p:txBody>
      </p:sp>
      <p:sp>
        <p:nvSpPr>
          <p:cNvPr id="99" name="Freeform 5"/>
          <p:cNvSpPr/>
          <p:nvPr/>
        </p:nvSpPr>
        <p:spPr bwMode="auto">
          <a:xfrm>
            <a:off x="1881832" y="1138039"/>
            <a:ext cx="1957317" cy="176474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rotWithShape="1">
            <a:blip r:embed="rId3"/>
            <a:stretch>
              <a:fillRect/>
            </a:stretch>
          </a:blipFill>
          <a:ln w="9525" cap="flat">
            <a:noFill/>
            <a:prstDash val="solid"/>
            <a:miter lim="800000"/>
          </a:ln>
        </p:spPr>
        <p:txBody>
          <a:bodyPr vert="horz" wrap="square" lIns="121920" tIns="60960" rIns="121920" bIns="60960" numCol="1" anchor="t" anchorCtr="0" compatLnSpc="1"/>
          <a:lstStyle/>
          <a:p>
            <a:endParaRPr lang="zh-CN" altLang="en-US" sz="2400">
              <a:solidFill>
                <a:schemeClr val="bg1"/>
              </a:solidFill>
            </a:endParaRPr>
          </a:p>
        </p:txBody>
      </p:sp>
      <p:sp>
        <p:nvSpPr>
          <p:cNvPr id="100" name="Freeform 5"/>
          <p:cNvSpPr/>
          <p:nvPr/>
        </p:nvSpPr>
        <p:spPr bwMode="auto">
          <a:xfrm>
            <a:off x="6132638" y="1138039"/>
            <a:ext cx="1957317" cy="176474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rotWithShape="1">
            <a:blip r:embed="rId3"/>
            <a:stretch>
              <a:fillRect/>
            </a:stretch>
          </a:blipFill>
          <a:ln w="9525" cap="flat">
            <a:noFill/>
            <a:prstDash val="solid"/>
            <a:miter lim="800000"/>
          </a:ln>
        </p:spPr>
        <p:txBody>
          <a:bodyPr vert="horz" wrap="square" lIns="121920" tIns="60960" rIns="121920" bIns="60960" numCol="1" anchor="t" anchorCtr="0" compatLnSpc="1"/>
          <a:lstStyle/>
          <a:p>
            <a:endParaRPr lang="zh-CN" altLang="en-US" sz="2400">
              <a:solidFill>
                <a:schemeClr val="bg1"/>
              </a:solidFill>
            </a:endParaRPr>
          </a:p>
        </p:txBody>
      </p:sp>
      <p:sp>
        <p:nvSpPr>
          <p:cNvPr id="101" name="Freeform 5"/>
          <p:cNvSpPr/>
          <p:nvPr/>
        </p:nvSpPr>
        <p:spPr bwMode="auto">
          <a:xfrm>
            <a:off x="8258040" y="1138039"/>
            <a:ext cx="1957317" cy="176474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rotWithShape="1">
            <a:blip r:embed="rId3"/>
            <a:stretch>
              <a:fillRect/>
            </a:stretch>
          </a:blipFill>
          <a:ln w="9525" cap="flat">
            <a:noFill/>
            <a:prstDash val="solid"/>
            <a:miter lim="800000"/>
          </a:ln>
        </p:spPr>
        <p:txBody>
          <a:bodyPr vert="horz" wrap="square" lIns="121920" tIns="60960" rIns="121920" bIns="60960" numCol="1" anchor="t" anchorCtr="0" compatLnSpc="1"/>
          <a:lstStyle/>
          <a:p>
            <a:endParaRPr lang="zh-CN" altLang="en-US" sz="2400">
              <a:solidFill>
                <a:schemeClr val="bg1"/>
              </a:solidFill>
            </a:endParaRPr>
          </a:p>
        </p:txBody>
      </p:sp>
      <p:sp>
        <p:nvSpPr>
          <p:cNvPr id="105" name="圆角矩形 104"/>
          <p:cNvSpPr/>
          <p:nvPr/>
        </p:nvSpPr>
        <p:spPr>
          <a:xfrm>
            <a:off x="1198845" y="3225681"/>
            <a:ext cx="9794240" cy="1860795"/>
          </a:xfrm>
          <a:prstGeom prst="roundRect">
            <a:avLst>
              <a:gd name="adj" fmla="val 0"/>
            </a:avLst>
          </a:prstGeom>
          <a:noFill/>
          <a:ln w="3175">
            <a:solidFill>
              <a:srgbClr val="DC00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6" name="TextBox 38"/>
          <p:cNvSpPr txBox="1"/>
          <p:nvPr/>
        </p:nvSpPr>
        <p:spPr>
          <a:xfrm>
            <a:off x="1595465" y="3550305"/>
            <a:ext cx="9001000" cy="1168400"/>
          </a:xfrm>
          <a:prstGeom prst="rect">
            <a:avLst/>
          </a:prstGeom>
          <a:noFill/>
        </p:spPr>
        <p:txBody>
          <a:bodyPr wrap="square" lIns="0" tIns="0" rIns="0" bIns="0" rtlCol="0">
            <a:spAutoFit/>
          </a:bodyPr>
          <a:lstStyle/>
          <a:p>
            <a:pPr algn="just">
              <a:lnSpc>
                <a:spcPct val="120000"/>
              </a:lnSpc>
            </a:pPr>
            <a:r>
              <a:rPr lang="zh-CN" altLang="en-US" sz="1600" dirty="0">
                <a:solidFill>
                  <a:schemeClr val="tx1">
                    <a:lumMod val="75000"/>
                    <a:lumOff val="25000"/>
                  </a:schemeClr>
                </a:solidFill>
                <a:latin typeface="微软雅黑" panose="020B0503020204020204" charset="-122"/>
                <a:ea typeface="微软雅黑" panose="020B0503020204020204" charset="-122"/>
              </a:rPr>
              <a:t>写内容</a:t>
            </a:r>
            <a:r>
              <a:rPr lang="en-US" altLang="zh-CN" sz="1600" dirty="0">
                <a:solidFill>
                  <a:schemeClr val="tx1">
                    <a:lumMod val="75000"/>
                    <a:lumOff val="25000"/>
                  </a:schemeClr>
                </a:solidFill>
                <a:latin typeface="微软雅黑" panose="020B0503020204020204" charset="-122"/>
                <a:ea typeface="微软雅黑" panose="020B0503020204020204" charset="-122"/>
              </a:rPr>
              <a:t>……</a:t>
            </a:r>
            <a:r>
              <a:rPr lang="zh-CN" altLang="en-US" sz="1600" dirty="0">
                <a:solidFill>
                  <a:schemeClr val="tx1">
                    <a:lumMod val="75000"/>
                    <a:lumOff val="25000"/>
                  </a:schemeClr>
                </a:solidFill>
                <a:latin typeface="微软雅黑" panose="020B0503020204020204" charset="-122"/>
                <a:ea typeface="微软雅黑" panose="020B0503020204020204" charset="-122"/>
              </a:rPr>
              <a:t>点击输入本栏的具体文字，简明扼要的说明分项内容，此为概念图解，请根据您的具体内容酌情修改</a:t>
            </a:r>
            <a:r>
              <a:rPr lang="zh-CN" altLang="en-US" sz="1600" dirty="0" smtClean="0">
                <a:solidFill>
                  <a:schemeClr val="tx1">
                    <a:lumMod val="75000"/>
                    <a:lumOff val="25000"/>
                  </a:schemeClr>
                </a:solidFill>
                <a:latin typeface="微软雅黑" panose="020B0503020204020204" charset="-122"/>
                <a:ea typeface="微软雅黑" panose="020B0503020204020204" charset="-122"/>
              </a:rPr>
              <a:t>。</a:t>
            </a:r>
            <a:r>
              <a:rPr lang="zh-CN" altLang="en-US" sz="1600" dirty="0">
                <a:solidFill>
                  <a:schemeClr val="tx1">
                    <a:lumMod val="75000"/>
                    <a:lumOff val="25000"/>
                  </a:schemeClr>
                </a:solidFill>
                <a:latin typeface="微软雅黑" panose="020B0503020204020204" charset="-122"/>
                <a:ea typeface="微软雅黑" panose="020B0503020204020204" charset="-122"/>
              </a:rPr>
              <a:t>写内容</a:t>
            </a:r>
            <a:r>
              <a:rPr lang="en-US" altLang="zh-CN" sz="1600" dirty="0">
                <a:solidFill>
                  <a:schemeClr val="tx1">
                    <a:lumMod val="75000"/>
                    <a:lumOff val="25000"/>
                  </a:schemeClr>
                </a:solidFill>
                <a:latin typeface="微软雅黑" panose="020B0503020204020204" charset="-122"/>
                <a:ea typeface="微软雅黑" panose="020B0503020204020204" charset="-122"/>
              </a:rPr>
              <a:t>……</a:t>
            </a:r>
            <a:r>
              <a:rPr lang="zh-CN" altLang="en-US" sz="1600" dirty="0">
                <a:solidFill>
                  <a:schemeClr val="tx1">
                    <a:lumMod val="75000"/>
                    <a:lumOff val="25000"/>
                  </a:schemeClr>
                </a:solidFill>
                <a:latin typeface="微软雅黑" panose="020B0503020204020204" charset="-122"/>
                <a:ea typeface="微软雅黑" panose="020B0503020204020204" charset="-122"/>
              </a:rPr>
              <a:t>点击输入本栏的具体文字，简明扼要的说明分项内容，此为概念图解，请根据您的具体内容酌情修改</a:t>
            </a:r>
            <a:r>
              <a:rPr lang="zh-CN" altLang="en-US" sz="1600" dirty="0" smtClean="0">
                <a:solidFill>
                  <a:schemeClr val="tx1">
                    <a:lumMod val="75000"/>
                    <a:lumOff val="25000"/>
                  </a:schemeClr>
                </a:solidFill>
                <a:latin typeface="微软雅黑" panose="020B0503020204020204" charset="-122"/>
                <a:ea typeface="微软雅黑" panose="020B0503020204020204" charset="-122"/>
              </a:rPr>
              <a:t>。</a:t>
            </a:r>
            <a:r>
              <a:rPr lang="zh-CN" altLang="en-US" sz="1600" dirty="0">
                <a:solidFill>
                  <a:schemeClr val="tx1">
                    <a:lumMod val="75000"/>
                    <a:lumOff val="25000"/>
                  </a:schemeClr>
                </a:solidFill>
                <a:latin typeface="微软雅黑" panose="020B0503020204020204" charset="-122"/>
                <a:ea typeface="微软雅黑" panose="020B0503020204020204" charset="-122"/>
              </a:rPr>
              <a:t>写内容</a:t>
            </a:r>
            <a:r>
              <a:rPr lang="en-US" altLang="zh-CN" sz="1600" dirty="0">
                <a:solidFill>
                  <a:schemeClr val="tx1">
                    <a:lumMod val="75000"/>
                    <a:lumOff val="25000"/>
                  </a:schemeClr>
                </a:solidFill>
                <a:latin typeface="微软雅黑" panose="020B0503020204020204" charset="-122"/>
                <a:ea typeface="微软雅黑" panose="020B0503020204020204" charset="-122"/>
              </a:rPr>
              <a:t>……</a:t>
            </a:r>
            <a:r>
              <a:rPr lang="zh-CN" altLang="en-US" sz="1600" dirty="0">
                <a:solidFill>
                  <a:schemeClr val="tx1">
                    <a:lumMod val="75000"/>
                    <a:lumOff val="25000"/>
                  </a:schemeClr>
                </a:solidFill>
                <a:latin typeface="微软雅黑" panose="020B0503020204020204" charset="-122"/>
                <a:ea typeface="微软雅黑" panose="020B0503020204020204" charset="-122"/>
              </a:rPr>
              <a:t>点击输入本栏的具体文字，简明扼要的说明分项内容，此为概念图解，请根据您的具体内容酌情修改</a:t>
            </a:r>
            <a:r>
              <a:rPr lang="zh-CN" altLang="en-US" sz="1600" dirty="0" smtClean="0">
                <a:solidFill>
                  <a:schemeClr val="tx1">
                    <a:lumMod val="75000"/>
                    <a:lumOff val="25000"/>
                  </a:schemeClr>
                </a:solidFill>
                <a:latin typeface="微软雅黑" panose="020B0503020204020204" charset="-122"/>
                <a:ea typeface="微软雅黑" panose="020B0503020204020204" charset="-122"/>
              </a:rPr>
              <a:t>。</a:t>
            </a:r>
            <a:endParaRPr lang="en-US" altLang="zh-CN" sz="1600" dirty="0">
              <a:solidFill>
                <a:schemeClr val="tx1">
                  <a:lumMod val="75000"/>
                  <a:lumOff val="25000"/>
                </a:schemeClr>
              </a:solidFill>
              <a:latin typeface="微软雅黑" panose="020B0503020204020204" charset="-122"/>
              <a:ea typeface="微软雅黑" panose="020B0503020204020204" charset="-122"/>
            </a:endParaRPr>
          </a:p>
        </p:txBody>
      </p:sp>
      <p:sp>
        <p:nvSpPr>
          <p:cNvPr id="107" name="矩形 93"/>
          <p:cNvSpPr/>
          <p:nvPr/>
        </p:nvSpPr>
        <p:spPr>
          <a:xfrm>
            <a:off x="1148621" y="3166262"/>
            <a:ext cx="384043" cy="384043"/>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DC00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8" name="矩形 93"/>
          <p:cNvSpPr/>
          <p:nvPr/>
        </p:nvSpPr>
        <p:spPr>
          <a:xfrm rot="10800000">
            <a:off x="10661927" y="4761601"/>
            <a:ext cx="384043" cy="384043"/>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rgbClr val="DC00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Tree>
  </p:cSld>
  <p:clrMapOvr>
    <a:masterClrMapping/>
  </p:clrMapOvr>
  <p:transition advTm="4165">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fade">
                                      <p:cBhvr>
                                        <p:cTn id="7" dur="500"/>
                                        <p:tgtEl>
                                          <p:spTgt spid="99"/>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97"/>
                                        </p:tgtEl>
                                        <p:attrNameLst>
                                          <p:attrName>style.visibility</p:attrName>
                                        </p:attrNameLst>
                                      </p:cBhvr>
                                      <p:to>
                                        <p:strVal val="visible"/>
                                      </p:to>
                                    </p:set>
                                    <p:animEffect transition="in" filter="fade">
                                      <p:cBhvr>
                                        <p:cTn id="10" dur="500"/>
                                        <p:tgtEl>
                                          <p:spTgt spid="97"/>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100"/>
                                        </p:tgtEl>
                                        <p:attrNameLst>
                                          <p:attrName>style.visibility</p:attrName>
                                        </p:attrNameLst>
                                      </p:cBhvr>
                                      <p:to>
                                        <p:strVal val="visible"/>
                                      </p:to>
                                    </p:set>
                                    <p:animEffect transition="in" filter="fade">
                                      <p:cBhvr>
                                        <p:cTn id="13" dur="500"/>
                                        <p:tgtEl>
                                          <p:spTgt spid="100"/>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101"/>
                                        </p:tgtEl>
                                        <p:attrNameLst>
                                          <p:attrName>style.visibility</p:attrName>
                                        </p:attrNameLst>
                                      </p:cBhvr>
                                      <p:to>
                                        <p:strVal val="visible"/>
                                      </p:to>
                                    </p:set>
                                    <p:animEffect transition="in" filter="fade">
                                      <p:cBhvr>
                                        <p:cTn id="16" dur="500"/>
                                        <p:tgtEl>
                                          <p:spTgt spid="101"/>
                                        </p:tgtEl>
                                      </p:cBhvr>
                                    </p:animEffect>
                                  </p:childTnLst>
                                </p:cTn>
                              </p:par>
                            </p:childTnLst>
                          </p:cTn>
                        </p:par>
                        <p:par>
                          <p:cTn id="17" fill="hold">
                            <p:stCondLst>
                              <p:cond delay="500"/>
                            </p:stCondLst>
                            <p:childTnLst>
                              <p:par>
                                <p:cTn id="18" presetID="53" presetClass="entr" presetSubtype="528" fill="hold" grpId="0" nodeType="afterEffect">
                                  <p:stCondLst>
                                    <p:cond delay="0"/>
                                  </p:stCondLst>
                                  <p:childTnLst>
                                    <p:set>
                                      <p:cBhvr>
                                        <p:cTn id="19" dur="1" fill="hold">
                                          <p:stCondLst>
                                            <p:cond delay="0"/>
                                          </p:stCondLst>
                                        </p:cTn>
                                        <p:tgtEl>
                                          <p:spTgt spid="107"/>
                                        </p:tgtEl>
                                        <p:attrNameLst>
                                          <p:attrName>style.visibility</p:attrName>
                                        </p:attrNameLst>
                                      </p:cBhvr>
                                      <p:to>
                                        <p:strVal val="visible"/>
                                      </p:to>
                                    </p:set>
                                    <p:anim calcmode="lin" valueType="num">
                                      <p:cBhvr>
                                        <p:cTn id="20" dur="500" fill="hold"/>
                                        <p:tgtEl>
                                          <p:spTgt spid="107"/>
                                        </p:tgtEl>
                                        <p:attrNameLst>
                                          <p:attrName>ppt_w</p:attrName>
                                        </p:attrNameLst>
                                      </p:cBhvr>
                                      <p:tavLst>
                                        <p:tav tm="0">
                                          <p:val>
                                            <p:fltVal val="0"/>
                                          </p:val>
                                        </p:tav>
                                        <p:tav tm="100000">
                                          <p:val>
                                            <p:strVal val="#ppt_w"/>
                                          </p:val>
                                        </p:tav>
                                      </p:tavLst>
                                    </p:anim>
                                    <p:anim calcmode="lin" valueType="num">
                                      <p:cBhvr>
                                        <p:cTn id="21" dur="500" fill="hold"/>
                                        <p:tgtEl>
                                          <p:spTgt spid="107"/>
                                        </p:tgtEl>
                                        <p:attrNameLst>
                                          <p:attrName>ppt_h</p:attrName>
                                        </p:attrNameLst>
                                      </p:cBhvr>
                                      <p:tavLst>
                                        <p:tav tm="0">
                                          <p:val>
                                            <p:fltVal val="0"/>
                                          </p:val>
                                        </p:tav>
                                        <p:tav tm="100000">
                                          <p:val>
                                            <p:strVal val="#ppt_h"/>
                                          </p:val>
                                        </p:tav>
                                      </p:tavLst>
                                    </p:anim>
                                    <p:animEffect transition="in" filter="fade">
                                      <p:cBhvr>
                                        <p:cTn id="22" dur="500"/>
                                        <p:tgtEl>
                                          <p:spTgt spid="107"/>
                                        </p:tgtEl>
                                      </p:cBhvr>
                                    </p:animEffect>
                                    <p:anim calcmode="lin" valueType="num">
                                      <p:cBhvr>
                                        <p:cTn id="23" dur="500" fill="hold"/>
                                        <p:tgtEl>
                                          <p:spTgt spid="107"/>
                                        </p:tgtEl>
                                        <p:attrNameLst>
                                          <p:attrName>ppt_x</p:attrName>
                                        </p:attrNameLst>
                                      </p:cBhvr>
                                      <p:tavLst>
                                        <p:tav tm="0">
                                          <p:val>
                                            <p:fltVal val="0.5"/>
                                          </p:val>
                                        </p:tav>
                                        <p:tav tm="100000">
                                          <p:val>
                                            <p:strVal val="#ppt_x"/>
                                          </p:val>
                                        </p:tav>
                                      </p:tavLst>
                                    </p:anim>
                                    <p:anim calcmode="lin" valueType="num">
                                      <p:cBhvr>
                                        <p:cTn id="24" dur="500" fill="hold"/>
                                        <p:tgtEl>
                                          <p:spTgt spid="107"/>
                                        </p:tgtEl>
                                        <p:attrNameLst>
                                          <p:attrName>ppt_y</p:attrName>
                                        </p:attrNameLst>
                                      </p:cBhvr>
                                      <p:tavLst>
                                        <p:tav tm="0">
                                          <p:val>
                                            <p:fltVal val="0.5"/>
                                          </p:val>
                                        </p:tav>
                                        <p:tav tm="100000">
                                          <p:val>
                                            <p:strVal val="#ppt_y"/>
                                          </p:val>
                                        </p:tav>
                                      </p:tavLst>
                                    </p:anim>
                                  </p:childTnLst>
                                </p:cTn>
                              </p:par>
                              <p:par>
                                <p:cTn id="25" presetID="53" presetClass="entr" presetSubtype="528" fill="hold" grpId="0" nodeType="withEffect">
                                  <p:stCondLst>
                                    <p:cond delay="0"/>
                                  </p:stCondLst>
                                  <p:childTnLst>
                                    <p:set>
                                      <p:cBhvr>
                                        <p:cTn id="26" dur="1" fill="hold">
                                          <p:stCondLst>
                                            <p:cond delay="0"/>
                                          </p:stCondLst>
                                        </p:cTn>
                                        <p:tgtEl>
                                          <p:spTgt spid="108"/>
                                        </p:tgtEl>
                                        <p:attrNameLst>
                                          <p:attrName>style.visibility</p:attrName>
                                        </p:attrNameLst>
                                      </p:cBhvr>
                                      <p:to>
                                        <p:strVal val="visible"/>
                                      </p:to>
                                    </p:set>
                                    <p:anim calcmode="lin" valueType="num">
                                      <p:cBhvr>
                                        <p:cTn id="27" dur="500" fill="hold"/>
                                        <p:tgtEl>
                                          <p:spTgt spid="108"/>
                                        </p:tgtEl>
                                        <p:attrNameLst>
                                          <p:attrName>ppt_w</p:attrName>
                                        </p:attrNameLst>
                                      </p:cBhvr>
                                      <p:tavLst>
                                        <p:tav tm="0">
                                          <p:val>
                                            <p:fltVal val="0"/>
                                          </p:val>
                                        </p:tav>
                                        <p:tav tm="100000">
                                          <p:val>
                                            <p:strVal val="#ppt_w"/>
                                          </p:val>
                                        </p:tav>
                                      </p:tavLst>
                                    </p:anim>
                                    <p:anim calcmode="lin" valueType="num">
                                      <p:cBhvr>
                                        <p:cTn id="28" dur="500" fill="hold"/>
                                        <p:tgtEl>
                                          <p:spTgt spid="108"/>
                                        </p:tgtEl>
                                        <p:attrNameLst>
                                          <p:attrName>ppt_h</p:attrName>
                                        </p:attrNameLst>
                                      </p:cBhvr>
                                      <p:tavLst>
                                        <p:tav tm="0">
                                          <p:val>
                                            <p:fltVal val="0"/>
                                          </p:val>
                                        </p:tav>
                                        <p:tav tm="100000">
                                          <p:val>
                                            <p:strVal val="#ppt_h"/>
                                          </p:val>
                                        </p:tav>
                                      </p:tavLst>
                                    </p:anim>
                                    <p:animEffect transition="in" filter="fade">
                                      <p:cBhvr>
                                        <p:cTn id="29" dur="500"/>
                                        <p:tgtEl>
                                          <p:spTgt spid="108"/>
                                        </p:tgtEl>
                                      </p:cBhvr>
                                    </p:animEffect>
                                    <p:anim calcmode="lin" valueType="num">
                                      <p:cBhvr>
                                        <p:cTn id="30" dur="500" fill="hold"/>
                                        <p:tgtEl>
                                          <p:spTgt spid="108"/>
                                        </p:tgtEl>
                                        <p:attrNameLst>
                                          <p:attrName>ppt_x</p:attrName>
                                        </p:attrNameLst>
                                      </p:cBhvr>
                                      <p:tavLst>
                                        <p:tav tm="0">
                                          <p:val>
                                            <p:fltVal val="0.5"/>
                                          </p:val>
                                        </p:tav>
                                        <p:tav tm="100000">
                                          <p:val>
                                            <p:strVal val="#ppt_x"/>
                                          </p:val>
                                        </p:tav>
                                      </p:tavLst>
                                    </p:anim>
                                    <p:anim calcmode="lin" valueType="num">
                                      <p:cBhvr>
                                        <p:cTn id="31" dur="500" fill="hold"/>
                                        <p:tgtEl>
                                          <p:spTgt spid="108"/>
                                        </p:tgtEl>
                                        <p:attrNameLst>
                                          <p:attrName>ppt_y</p:attrName>
                                        </p:attrNameLst>
                                      </p:cBhvr>
                                      <p:tavLst>
                                        <p:tav tm="0">
                                          <p:val>
                                            <p:fltVal val="0.5"/>
                                          </p:val>
                                        </p:tav>
                                        <p:tav tm="100000">
                                          <p:val>
                                            <p:strVal val="#ppt_y"/>
                                          </p:val>
                                        </p:tav>
                                      </p:tavLst>
                                    </p:anim>
                                  </p:childTnLst>
                                </p:cTn>
                              </p:par>
                            </p:childTnLst>
                          </p:cTn>
                        </p:par>
                        <p:par>
                          <p:cTn id="32" fill="hold">
                            <p:stCondLst>
                              <p:cond delay="1000"/>
                            </p:stCondLst>
                            <p:childTnLst>
                              <p:par>
                                <p:cTn id="33" presetID="22" presetClass="entr" presetSubtype="1" fill="hold" grpId="0" nodeType="afterEffect">
                                  <p:stCondLst>
                                    <p:cond delay="0"/>
                                  </p:stCondLst>
                                  <p:childTnLst>
                                    <p:set>
                                      <p:cBhvr>
                                        <p:cTn id="34" dur="1" fill="hold">
                                          <p:stCondLst>
                                            <p:cond delay="0"/>
                                          </p:stCondLst>
                                        </p:cTn>
                                        <p:tgtEl>
                                          <p:spTgt spid="105"/>
                                        </p:tgtEl>
                                        <p:attrNameLst>
                                          <p:attrName>style.visibility</p:attrName>
                                        </p:attrNameLst>
                                      </p:cBhvr>
                                      <p:to>
                                        <p:strVal val="visible"/>
                                      </p:to>
                                    </p:set>
                                    <p:animEffect transition="in" filter="wipe(up)">
                                      <p:cBhvr>
                                        <p:cTn id="35" dur="500"/>
                                        <p:tgtEl>
                                          <p:spTgt spid="105"/>
                                        </p:tgtEl>
                                      </p:cBhvr>
                                    </p:animEffect>
                                  </p:childTnLst>
                                </p:cTn>
                              </p:par>
                            </p:childTnLst>
                          </p:cTn>
                        </p:par>
                        <p:par>
                          <p:cTn id="36" fill="hold">
                            <p:stCondLst>
                              <p:cond delay="1500"/>
                            </p:stCondLst>
                            <p:childTnLst>
                              <p:par>
                                <p:cTn id="37" presetID="22" presetClass="entr" presetSubtype="1" fill="hold" grpId="0" nodeType="afterEffect">
                                  <p:stCondLst>
                                    <p:cond delay="0"/>
                                  </p:stCondLst>
                                  <p:childTnLst>
                                    <p:set>
                                      <p:cBhvr>
                                        <p:cTn id="38" dur="1" fill="hold">
                                          <p:stCondLst>
                                            <p:cond delay="0"/>
                                          </p:stCondLst>
                                        </p:cTn>
                                        <p:tgtEl>
                                          <p:spTgt spid="106"/>
                                        </p:tgtEl>
                                        <p:attrNameLst>
                                          <p:attrName>style.visibility</p:attrName>
                                        </p:attrNameLst>
                                      </p:cBhvr>
                                      <p:to>
                                        <p:strVal val="visible"/>
                                      </p:to>
                                    </p:set>
                                    <p:animEffect transition="in" filter="wipe(up)">
                                      <p:cBhvr>
                                        <p:cTn id="39" dur="500"/>
                                        <p:tgtEl>
                                          <p:spTgt spid="1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 grpId="0" bldLvl="0" animBg="1"/>
      <p:bldP spid="99" grpId="0" bldLvl="0" animBg="1"/>
      <p:bldP spid="100" grpId="0" bldLvl="0" animBg="1"/>
      <p:bldP spid="101" grpId="0" bldLvl="0" animBg="1"/>
      <p:bldP spid="105" grpId="0" bldLvl="0" animBg="1"/>
      <p:bldP spid="106" grpId="0"/>
      <p:bldP spid="107" grpId="0" bldLvl="0" animBg="1"/>
      <p:bldP spid="108"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rotWithShape="1">
          <a:blip r:embed="rId2"/>
          <a:stretch>
            <a:fillRect/>
          </a:stretch>
        </a:blipFill>
        <a:effectLst/>
      </p:bgPr>
    </p:bg>
    <p:spTree>
      <p:nvGrpSpPr>
        <p:cNvPr id="1" name=""/>
        <p:cNvGrpSpPr/>
        <p:nvPr/>
      </p:nvGrpSpPr>
      <p:grpSpPr>
        <a:xfrm>
          <a:off x="0" y="0"/>
          <a:ext cx="0" cy="0"/>
          <a:chOff x="0" y="0"/>
          <a:chExt cx="0" cy="0"/>
        </a:xfrm>
      </p:grpSpPr>
      <p:sp>
        <p:nvSpPr>
          <p:cNvPr id="46" name="文本框 45"/>
          <p:cNvSpPr txBox="1"/>
          <p:nvPr/>
        </p:nvSpPr>
        <p:spPr>
          <a:xfrm>
            <a:off x="3640658" y="1930783"/>
            <a:ext cx="4652010" cy="1525905"/>
          </a:xfrm>
          <a:prstGeom prst="rect">
            <a:avLst/>
          </a:prstGeom>
          <a:noFill/>
        </p:spPr>
        <p:txBody>
          <a:bodyPr wrap="none" lIns="91438" tIns="45719" rIns="91438" bIns="45719" rtlCol="0">
            <a:spAutoFit/>
          </a:bodyPr>
          <a:lstStyle/>
          <a:p>
            <a:pPr algn="ctr"/>
            <a:r>
              <a:rPr lang="zh-CN" altLang="en-US" sz="8800" b="1" dirty="0">
                <a:ln w="0"/>
                <a:gradFill>
                  <a:gsLst>
                    <a:gs pos="0">
                      <a:srgbClr val="F1CDA5"/>
                    </a:gs>
                    <a:gs pos="82000">
                      <a:srgbClr val="DC0064"/>
                    </a:gs>
                  </a:gsLst>
                  <a:lin ang="5400000"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致谢感恩</a:t>
            </a:r>
          </a:p>
        </p:txBody>
      </p:sp>
      <p:grpSp>
        <p:nvGrpSpPr>
          <p:cNvPr id="50" name="组合 49"/>
          <p:cNvGrpSpPr/>
          <p:nvPr/>
        </p:nvGrpSpPr>
        <p:grpSpPr>
          <a:xfrm>
            <a:off x="3725889" y="3446888"/>
            <a:ext cx="4282440" cy="417830"/>
            <a:chOff x="7934083" y="5774614"/>
            <a:chExt cx="4282440" cy="421250"/>
          </a:xfrm>
        </p:grpSpPr>
        <p:sp>
          <p:nvSpPr>
            <p:cNvPr id="51" name="文本框 50"/>
            <p:cNvSpPr txBox="1"/>
            <p:nvPr/>
          </p:nvSpPr>
          <p:spPr>
            <a:xfrm>
              <a:off x="7934083" y="5774614"/>
              <a:ext cx="1960880" cy="421250"/>
            </a:xfrm>
            <a:prstGeom prst="rect">
              <a:avLst/>
            </a:prstGeom>
            <a:noFill/>
          </p:spPr>
          <p:txBody>
            <a:bodyPr wrap="none" rtlCol="0">
              <a:spAutoFit/>
            </a:bodyPr>
            <a:lstStyle/>
            <a:p>
              <a:pPr algn="r"/>
              <a:r>
                <a:rPr lang="zh-CN" altLang="en-US" sz="2000" b="1" dirty="0">
                  <a:solidFill>
                    <a:schemeClr val="tx2"/>
                  </a:solidFill>
                  <a:latin typeface="微软雅黑" panose="020B0503020204020204" charset="-122"/>
                  <a:ea typeface="微软雅黑" panose="020B0503020204020204" charset="-122"/>
                </a:rPr>
                <a:t>汇报人：代用名</a:t>
              </a:r>
            </a:p>
          </p:txBody>
        </p:sp>
        <p:sp>
          <p:nvSpPr>
            <p:cNvPr id="52" name="矩形 51"/>
            <p:cNvSpPr/>
            <p:nvPr/>
          </p:nvSpPr>
          <p:spPr>
            <a:xfrm>
              <a:off x="10001643" y="5774614"/>
              <a:ext cx="2214880" cy="421250"/>
            </a:xfrm>
            <a:prstGeom prst="rect">
              <a:avLst/>
            </a:prstGeom>
          </p:spPr>
          <p:txBody>
            <a:bodyPr wrap="square">
              <a:spAutoFit/>
            </a:bodyPr>
            <a:lstStyle/>
            <a:p>
              <a:pPr algn="r"/>
              <a:r>
                <a:rPr lang="zh-CN" altLang="en-US" sz="2000" b="1" dirty="0">
                  <a:solidFill>
                    <a:schemeClr val="tx2"/>
                  </a:solidFill>
                  <a:latin typeface="微软雅黑" panose="020B0503020204020204" charset="-122"/>
                  <a:ea typeface="微软雅黑" panose="020B0503020204020204" charset="-122"/>
                </a:rPr>
                <a:t>汇报时间：代用名</a:t>
              </a:r>
            </a:p>
          </p:txBody>
        </p:sp>
      </p:grpSp>
      <p:sp>
        <p:nvSpPr>
          <p:cNvPr id="53" name="文本框 52"/>
          <p:cNvSpPr txBox="1"/>
          <p:nvPr/>
        </p:nvSpPr>
        <p:spPr>
          <a:xfrm>
            <a:off x="2887294" y="3864331"/>
            <a:ext cx="6158739" cy="336550"/>
          </a:xfrm>
          <a:prstGeom prst="rect">
            <a:avLst/>
          </a:prstGeom>
          <a:noFill/>
        </p:spPr>
        <p:txBody>
          <a:bodyPr wrap="square" lIns="91436" tIns="45718" rIns="91436" bIns="45718" rtlCol="0">
            <a:spAutoFit/>
          </a:bodyPr>
          <a:lstStyle/>
          <a:p>
            <a:pPr algn="ctr"/>
            <a:r>
              <a:rPr lang="en-US" altLang="zh-CN" sz="1600" b="1" spc="600" dirty="0">
                <a:solidFill>
                  <a:schemeClr val="bg1">
                    <a:lumMod val="50000"/>
                    <a:alpha val="78000"/>
                  </a:schemeClr>
                </a:solidFill>
                <a:latin typeface="Calibri" panose="020F0502020204030204" charset="0"/>
                <a:cs typeface="Segoe UI Semilight" panose="020B0402040204020203" pitchFamily="34" charset="0"/>
              </a:rPr>
              <a:t>The Graduation hesis Defense</a:t>
            </a:r>
            <a:endParaRPr lang="zh-CN" altLang="en-US" sz="1600" b="1" spc="600" dirty="0">
              <a:solidFill>
                <a:schemeClr val="bg1">
                  <a:lumMod val="50000"/>
                  <a:alpha val="78000"/>
                </a:schemeClr>
              </a:solidFill>
              <a:latin typeface="Calibri" panose="020F0502020204030204" charset="0"/>
              <a:cs typeface="Segoe UI Semilight" panose="020B0402040204020203" pitchFamily="34" charset="0"/>
            </a:endParaRPr>
          </a:p>
        </p:txBody>
      </p:sp>
      <p:cxnSp>
        <p:nvCxnSpPr>
          <p:cNvPr id="54" name="直接连接符 53"/>
          <p:cNvCxnSpPr/>
          <p:nvPr/>
        </p:nvCxnSpPr>
        <p:spPr>
          <a:xfrm>
            <a:off x="3800475" y="3434080"/>
            <a:ext cx="4049395" cy="5715"/>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83" name="圆角矩形 82"/>
          <p:cNvSpPr/>
          <p:nvPr/>
        </p:nvSpPr>
        <p:spPr>
          <a:xfrm rot="10800000" flipV="1">
            <a:off x="5729057" y="3489963"/>
            <a:ext cx="38707" cy="369281"/>
          </a:xfrm>
          <a:prstGeom prst="roundRect">
            <a:avLst>
              <a:gd name="adj" fmla="val 5039"/>
            </a:avLst>
          </a:prstGeom>
          <a:solidFill>
            <a:srgbClr val="DC006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a:solidFill>
                <a:schemeClr val="bg1"/>
              </a:solidFill>
            </a:endParaRPr>
          </a:p>
        </p:txBody>
      </p:sp>
    </p:spTree>
  </p:cSld>
  <p:clrMapOvr>
    <a:masterClrMapping/>
  </p:clrMapOvr>
  <p:transition advTm="5616">
    <p:zo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46"/>
                                        </p:tgtEl>
                                        <p:attrNameLst>
                                          <p:attrName>style.visibility</p:attrName>
                                        </p:attrNameLst>
                                      </p:cBhvr>
                                      <p:to>
                                        <p:strVal val="visible"/>
                                      </p:to>
                                    </p:set>
                                    <p:anim by="(-#ppt_w*2)" calcmode="lin" valueType="num">
                                      <p:cBhvr rctx="PPT">
                                        <p:cTn id="7" dur="500" autoRev="1" fill="hold">
                                          <p:stCondLst>
                                            <p:cond delay="0"/>
                                          </p:stCondLst>
                                        </p:cTn>
                                        <p:tgtEl>
                                          <p:spTgt spid="46"/>
                                        </p:tgtEl>
                                        <p:attrNameLst>
                                          <p:attrName>ppt_w</p:attrName>
                                        </p:attrNameLst>
                                      </p:cBhvr>
                                    </p:anim>
                                    <p:anim by="(#ppt_w*0.50)" calcmode="lin" valueType="num">
                                      <p:cBhvr>
                                        <p:cTn id="8" dur="500" decel="50000" autoRev="1" fill="hold">
                                          <p:stCondLst>
                                            <p:cond delay="0"/>
                                          </p:stCondLst>
                                        </p:cTn>
                                        <p:tgtEl>
                                          <p:spTgt spid="46"/>
                                        </p:tgtEl>
                                        <p:attrNameLst>
                                          <p:attrName>ppt_x</p:attrName>
                                        </p:attrNameLst>
                                      </p:cBhvr>
                                    </p:anim>
                                    <p:anim from="(-#ppt_h/2)" to="(#ppt_y)" calcmode="lin" valueType="num">
                                      <p:cBhvr>
                                        <p:cTn id="9" dur="1000" fill="hold">
                                          <p:stCondLst>
                                            <p:cond delay="0"/>
                                          </p:stCondLst>
                                        </p:cTn>
                                        <p:tgtEl>
                                          <p:spTgt spid="46"/>
                                        </p:tgtEl>
                                        <p:attrNameLst>
                                          <p:attrName>ppt_y</p:attrName>
                                        </p:attrNameLst>
                                      </p:cBhvr>
                                    </p:anim>
                                    <p:animRot by="21600000">
                                      <p:cBhvr>
                                        <p:cTn id="10" dur="1000" fill="hold">
                                          <p:stCondLst>
                                            <p:cond delay="0"/>
                                          </p:stCondLst>
                                        </p:cTn>
                                        <p:tgtEl>
                                          <p:spTgt spid="46"/>
                                        </p:tgtEl>
                                        <p:attrNameLst>
                                          <p:attrName>r</p:attrName>
                                        </p:attrNameLst>
                                      </p:cBhvr>
                                    </p:animRot>
                                  </p:childTnLst>
                                </p:cTn>
                              </p:par>
                            </p:childTnLst>
                          </p:cTn>
                        </p:par>
                        <p:par>
                          <p:cTn id="11" fill="hold">
                            <p:stCondLst>
                              <p:cond delay="1299"/>
                            </p:stCondLst>
                            <p:childTnLst>
                              <p:par>
                                <p:cTn id="12" presetID="53" presetClass="entr" presetSubtype="16" fill="hold" nodeType="afterEffect">
                                  <p:stCondLst>
                                    <p:cond delay="0"/>
                                  </p:stCondLst>
                                  <p:childTnLst>
                                    <p:set>
                                      <p:cBhvr>
                                        <p:cTn id="13" dur="1" fill="hold">
                                          <p:stCondLst>
                                            <p:cond delay="0"/>
                                          </p:stCondLst>
                                        </p:cTn>
                                        <p:tgtEl>
                                          <p:spTgt spid="54"/>
                                        </p:tgtEl>
                                        <p:attrNameLst>
                                          <p:attrName>style.visibility</p:attrName>
                                        </p:attrNameLst>
                                      </p:cBhvr>
                                      <p:to>
                                        <p:strVal val="visible"/>
                                      </p:to>
                                    </p:set>
                                    <p:anim calcmode="lin" valueType="num">
                                      <p:cBhvr>
                                        <p:cTn id="14" dur="500" fill="hold"/>
                                        <p:tgtEl>
                                          <p:spTgt spid="54"/>
                                        </p:tgtEl>
                                        <p:attrNameLst>
                                          <p:attrName>ppt_w</p:attrName>
                                        </p:attrNameLst>
                                      </p:cBhvr>
                                      <p:tavLst>
                                        <p:tav tm="0">
                                          <p:val>
                                            <p:fltVal val="0"/>
                                          </p:val>
                                        </p:tav>
                                        <p:tav tm="100000">
                                          <p:val>
                                            <p:strVal val="#ppt_w"/>
                                          </p:val>
                                        </p:tav>
                                      </p:tavLst>
                                    </p:anim>
                                    <p:anim calcmode="lin" valueType="num">
                                      <p:cBhvr>
                                        <p:cTn id="15" dur="500" fill="hold"/>
                                        <p:tgtEl>
                                          <p:spTgt spid="54"/>
                                        </p:tgtEl>
                                        <p:attrNameLst>
                                          <p:attrName>ppt_h</p:attrName>
                                        </p:attrNameLst>
                                      </p:cBhvr>
                                      <p:tavLst>
                                        <p:tav tm="0">
                                          <p:val>
                                            <p:fltVal val="0"/>
                                          </p:val>
                                        </p:tav>
                                        <p:tav tm="100000">
                                          <p:val>
                                            <p:strVal val="#ppt_h"/>
                                          </p:val>
                                        </p:tav>
                                      </p:tavLst>
                                    </p:anim>
                                    <p:animEffect transition="in" filter="fade">
                                      <p:cBhvr>
                                        <p:cTn id="16" dur="500"/>
                                        <p:tgtEl>
                                          <p:spTgt spid="54"/>
                                        </p:tgtEl>
                                      </p:cBhvr>
                                    </p:animEffect>
                                  </p:childTnLst>
                                </p:cTn>
                              </p:par>
                            </p:childTnLst>
                          </p:cTn>
                        </p:par>
                        <p:par>
                          <p:cTn id="17" fill="hold">
                            <p:stCondLst>
                              <p:cond delay="1799"/>
                            </p:stCondLst>
                            <p:childTnLst>
                              <p:par>
                                <p:cTn id="18" presetID="47" presetClass="entr" presetSubtype="0" fill="hold" nodeType="afterEffect">
                                  <p:stCondLst>
                                    <p:cond delay="0"/>
                                  </p:stCondLst>
                                  <p:childTnLst>
                                    <p:set>
                                      <p:cBhvr>
                                        <p:cTn id="19" dur="1" fill="hold">
                                          <p:stCondLst>
                                            <p:cond delay="0"/>
                                          </p:stCondLst>
                                        </p:cTn>
                                        <p:tgtEl>
                                          <p:spTgt spid="50"/>
                                        </p:tgtEl>
                                        <p:attrNameLst>
                                          <p:attrName>style.visibility</p:attrName>
                                        </p:attrNameLst>
                                      </p:cBhvr>
                                      <p:to>
                                        <p:strVal val="visible"/>
                                      </p:to>
                                    </p:set>
                                    <p:animEffect transition="in" filter="fade">
                                      <p:cBhvr>
                                        <p:cTn id="20" dur="1000"/>
                                        <p:tgtEl>
                                          <p:spTgt spid="50"/>
                                        </p:tgtEl>
                                      </p:cBhvr>
                                    </p:animEffect>
                                    <p:anim calcmode="lin" valueType="num">
                                      <p:cBhvr>
                                        <p:cTn id="21" dur="1000" fill="hold"/>
                                        <p:tgtEl>
                                          <p:spTgt spid="50"/>
                                        </p:tgtEl>
                                        <p:attrNameLst>
                                          <p:attrName>ppt_x</p:attrName>
                                        </p:attrNameLst>
                                      </p:cBhvr>
                                      <p:tavLst>
                                        <p:tav tm="0">
                                          <p:val>
                                            <p:strVal val="#ppt_x"/>
                                          </p:val>
                                        </p:tav>
                                        <p:tav tm="100000">
                                          <p:val>
                                            <p:strVal val="#ppt_x"/>
                                          </p:val>
                                        </p:tav>
                                      </p:tavLst>
                                    </p:anim>
                                    <p:anim calcmode="lin" valueType="num">
                                      <p:cBhvr>
                                        <p:cTn id="22" dur="1000" fill="hold"/>
                                        <p:tgtEl>
                                          <p:spTgt spid="50"/>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0"/>
                                  </p:stCondLst>
                                  <p:childTnLst>
                                    <p:set>
                                      <p:cBhvr>
                                        <p:cTn id="24" dur="1" fill="hold">
                                          <p:stCondLst>
                                            <p:cond delay="0"/>
                                          </p:stCondLst>
                                        </p:cTn>
                                        <p:tgtEl>
                                          <p:spTgt spid="83"/>
                                        </p:tgtEl>
                                        <p:attrNameLst>
                                          <p:attrName>style.visibility</p:attrName>
                                        </p:attrNameLst>
                                      </p:cBhvr>
                                      <p:to>
                                        <p:strVal val="visible"/>
                                      </p:to>
                                    </p:set>
                                    <p:animEffect transition="in" filter="fade">
                                      <p:cBhvr>
                                        <p:cTn id="25" dur="1000"/>
                                        <p:tgtEl>
                                          <p:spTgt spid="83"/>
                                        </p:tgtEl>
                                      </p:cBhvr>
                                    </p:animEffect>
                                    <p:anim calcmode="lin" valueType="num">
                                      <p:cBhvr>
                                        <p:cTn id="26" dur="1000" fill="hold"/>
                                        <p:tgtEl>
                                          <p:spTgt spid="83"/>
                                        </p:tgtEl>
                                        <p:attrNameLst>
                                          <p:attrName>ppt_x</p:attrName>
                                        </p:attrNameLst>
                                      </p:cBhvr>
                                      <p:tavLst>
                                        <p:tav tm="0">
                                          <p:val>
                                            <p:strVal val="#ppt_x"/>
                                          </p:val>
                                        </p:tav>
                                        <p:tav tm="100000">
                                          <p:val>
                                            <p:strVal val="#ppt_x"/>
                                          </p:val>
                                        </p:tav>
                                      </p:tavLst>
                                    </p:anim>
                                    <p:anim calcmode="lin" valueType="num">
                                      <p:cBhvr>
                                        <p:cTn id="27" dur="1000" fill="hold"/>
                                        <p:tgtEl>
                                          <p:spTgt spid="83"/>
                                        </p:tgtEl>
                                        <p:attrNameLst>
                                          <p:attrName>ppt_y</p:attrName>
                                        </p:attrNameLst>
                                      </p:cBhvr>
                                      <p:tavLst>
                                        <p:tav tm="0">
                                          <p:val>
                                            <p:strVal val="#ppt_y-.1"/>
                                          </p:val>
                                        </p:tav>
                                        <p:tav tm="100000">
                                          <p:val>
                                            <p:strVal val="#ppt_y"/>
                                          </p:val>
                                        </p:tav>
                                      </p:tavLst>
                                    </p:anim>
                                  </p:childTnLst>
                                </p:cTn>
                              </p:par>
                            </p:childTnLst>
                          </p:cTn>
                        </p:par>
                        <p:par>
                          <p:cTn id="28" fill="hold">
                            <p:stCondLst>
                              <p:cond delay="2799"/>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53"/>
                                        </p:tgtEl>
                                        <p:attrNameLst>
                                          <p:attrName>style.visibility</p:attrName>
                                        </p:attrNameLst>
                                      </p:cBhvr>
                                      <p:to>
                                        <p:strVal val="visible"/>
                                      </p:to>
                                    </p:set>
                                    <p:anim calcmode="lin" valueType="num">
                                      <p:cBhvr>
                                        <p:cTn id="31"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53"/>
                                        </p:tgtEl>
                                        <p:attrNameLst>
                                          <p:attrName>ppt_y</p:attrName>
                                        </p:attrNameLst>
                                      </p:cBhvr>
                                      <p:tavLst>
                                        <p:tav tm="0">
                                          <p:val>
                                            <p:strVal val="#ppt_y"/>
                                          </p:val>
                                        </p:tav>
                                        <p:tav tm="100000">
                                          <p:val>
                                            <p:strVal val="#ppt_y"/>
                                          </p:val>
                                        </p:tav>
                                      </p:tavLst>
                                    </p:anim>
                                    <p:anim calcmode="lin" valueType="num">
                                      <p:cBhvr>
                                        <p:cTn id="33"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53" grpId="0"/>
      <p:bldP spid="83"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Placeholder 4"/>
          <p:cNvSpPr txBox="1"/>
          <p:nvPr/>
        </p:nvSpPr>
        <p:spPr>
          <a:xfrm>
            <a:off x="736716" y="2794561"/>
            <a:ext cx="3008380" cy="662379"/>
          </a:xfrm>
          <a:prstGeom prst="rect">
            <a:avLst/>
          </a:prstGeom>
        </p:spPr>
        <p:txBody>
          <a:bodyPr anchor="ctr">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buNone/>
            </a:pPr>
            <a:r>
              <a:rPr lang="zh-CN" altLang="en-US" sz="4265" b="1" dirty="0" smtClean="0">
                <a:gradFill>
                  <a:gsLst>
                    <a:gs pos="0">
                      <a:srgbClr val="F1CDA5"/>
                    </a:gs>
                    <a:gs pos="82000">
                      <a:srgbClr val="DC0064"/>
                    </a:gs>
                  </a:gsLst>
                  <a:lin ang="5400000" scaled="0"/>
                </a:gradFill>
                <a:effectLst>
                  <a:outerShdw blurRad="38100" dist="38100" dir="2700000" algn="tl">
                    <a:srgbClr val="000000">
                      <a:alpha val="43137"/>
                    </a:srgbClr>
                  </a:outerShdw>
                </a:effectLst>
                <a:latin typeface="微软雅黑" panose="020B0503020204020204" charset="-122"/>
                <a:ea typeface="微软雅黑" panose="020B0503020204020204" charset="-122"/>
              </a:rPr>
              <a:t>目录</a:t>
            </a:r>
          </a:p>
          <a:p>
            <a:pPr marL="0" indent="0" algn="ctr">
              <a:buNone/>
            </a:pPr>
            <a:r>
              <a:rPr lang="en-US" altLang="zh-CN" sz="2400" b="1" dirty="0" smtClean="0">
                <a:gradFill>
                  <a:gsLst>
                    <a:gs pos="0">
                      <a:srgbClr val="F1CDA5"/>
                    </a:gs>
                    <a:gs pos="82000">
                      <a:srgbClr val="DC0064"/>
                    </a:gs>
                  </a:gsLst>
                  <a:lin ang="5400000" scaled="0"/>
                </a:gradFill>
                <a:latin typeface="微软雅黑" panose="020B0503020204020204" charset="-122"/>
                <a:ea typeface="微软雅黑" panose="020B0503020204020204" charset="-122"/>
              </a:rPr>
              <a:t>Contents</a:t>
            </a:r>
          </a:p>
        </p:txBody>
      </p:sp>
      <p:grpSp>
        <p:nvGrpSpPr>
          <p:cNvPr id="45" name="组合 44"/>
          <p:cNvGrpSpPr/>
          <p:nvPr/>
        </p:nvGrpSpPr>
        <p:grpSpPr>
          <a:xfrm>
            <a:off x="3813671" y="1472975"/>
            <a:ext cx="1192345" cy="666115"/>
            <a:chOff x="2215144" y="927951"/>
            <a:chExt cx="1244730" cy="915925"/>
          </a:xfrm>
        </p:grpSpPr>
        <p:sp>
          <p:nvSpPr>
            <p:cNvPr id="46" name="平行四边形 45"/>
            <p:cNvSpPr/>
            <p:nvPr/>
          </p:nvSpPr>
          <p:spPr>
            <a:xfrm>
              <a:off x="2215144" y="982844"/>
              <a:ext cx="1120898" cy="842780"/>
            </a:xfrm>
            <a:prstGeom prst="parallelogram">
              <a:avLst>
                <a:gd name="adj" fmla="val 48207"/>
              </a:avLst>
            </a:prstGeom>
            <a:gradFill>
              <a:gsLst>
                <a:gs pos="0">
                  <a:schemeClr val="accent1">
                    <a:lumMod val="5000"/>
                    <a:lumOff val="95000"/>
                    <a:alpha val="0"/>
                  </a:schemeClr>
                </a:gs>
                <a:gs pos="78000">
                  <a:srgbClr val="DC0064"/>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gradFill>
                  <a:gsLst>
                    <a:gs pos="0">
                      <a:srgbClr val="F1CDA5"/>
                    </a:gs>
                    <a:gs pos="82000">
                      <a:srgbClr val="DC0064"/>
                    </a:gs>
                  </a:gsLst>
                  <a:lin ang="5400000" scaled="0"/>
                </a:gradFill>
                <a:latin typeface="Impact" panose="020B0806030902050204" pitchFamily="34" charset="0"/>
              </a:endParaRPr>
            </a:p>
          </p:txBody>
        </p:sp>
        <p:sp>
          <p:nvSpPr>
            <p:cNvPr id="47" name="文本框 9"/>
            <p:cNvSpPr txBox="1"/>
            <p:nvPr/>
          </p:nvSpPr>
          <p:spPr>
            <a:xfrm>
              <a:off x="2393075" y="927951"/>
              <a:ext cx="1066799" cy="915925"/>
            </a:xfrm>
            <a:prstGeom prst="rect">
              <a:avLst/>
            </a:prstGeom>
            <a:noFill/>
          </p:spPr>
          <p:txBody>
            <a:bodyPr wrap="square" rtlCol="0">
              <a:spAutoFit/>
            </a:bodyPr>
            <a:lstStyle/>
            <a:p>
              <a:r>
                <a:rPr lang="en-US" altLang="zh-CN" sz="3735" dirty="0" smtClean="0">
                  <a:solidFill>
                    <a:schemeClr val="bg1"/>
                  </a:solidFill>
                  <a:latin typeface="Impact" panose="020B0806030902050204" pitchFamily="34" charset="0"/>
                </a:rPr>
                <a:t>01</a:t>
              </a:r>
              <a:endParaRPr lang="zh-CN" altLang="en-US" sz="3735" dirty="0">
                <a:solidFill>
                  <a:schemeClr val="bg1"/>
                </a:solidFill>
                <a:latin typeface="Impact" panose="020B0806030902050204" pitchFamily="34" charset="0"/>
              </a:endParaRPr>
            </a:p>
          </p:txBody>
        </p:sp>
      </p:grpSp>
      <p:grpSp>
        <p:nvGrpSpPr>
          <p:cNvPr id="48" name="组合 47"/>
          <p:cNvGrpSpPr/>
          <p:nvPr/>
        </p:nvGrpSpPr>
        <p:grpSpPr>
          <a:xfrm>
            <a:off x="3813671" y="2389287"/>
            <a:ext cx="1192345" cy="672217"/>
            <a:chOff x="2215144" y="1952311"/>
            <a:chExt cx="1244730" cy="924318"/>
          </a:xfrm>
        </p:grpSpPr>
        <p:sp>
          <p:nvSpPr>
            <p:cNvPr id="49" name="平行四边形 48"/>
            <p:cNvSpPr/>
            <p:nvPr/>
          </p:nvSpPr>
          <p:spPr>
            <a:xfrm>
              <a:off x="2215144" y="2033848"/>
              <a:ext cx="1120898" cy="842781"/>
            </a:xfrm>
            <a:prstGeom prst="parallelogram">
              <a:avLst>
                <a:gd name="adj" fmla="val 48207"/>
              </a:avLst>
            </a:prstGeom>
            <a:gradFill>
              <a:gsLst>
                <a:gs pos="0">
                  <a:schemeClr val="accent1">
                    <a:lumMod val="5000"/>
                    <a:lumOff val="95000"/>
                    <a:alpha val="0"/>
                  </a:schemeClr>
                </a:gs>
                <a:gs pos="78000">
                  <a:srgbClr val="DC0064"/>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50" name="文本框 10"/>
            <p:cNvSpPr txBox="1"/>
            <p:nvPr/>
          </p:nvSpPr>
          <p:spPr>
            <a:xfrm>
              <a:off x="2393075" y="1952311"/>
              <a:ext cx="1066799" cy="915927"/>
            </a:xfrm>
            <a:prstGeom prst="rect">
              <a:avLst/>
            </a:prstGeom>
            <a:noFill/>
          </p:spPr>
          <p:txBody>
            <a:bodyPr wrap="square" rtlCol="0">
              <a:spAutoFit/>
            </a:bodyPr>
            <a:lstStyle/>
            <a:p>
              <a:r>
                <a:rPr lang="en-US" altLang="zh-CN" sz="3735" dirty="0" smtClean="0">
                  <a:solidFill>
                    <a:schemeClr val="bg1"/>
                  </a:solidFill>
                  <a:latin typeface="Impact" panose="020B0806030902050204" pitchFamily="34" charset="0"/>
                </a:rPr>
                <a:t>02</a:t>
              </a:r>
              <a:endParaRPr lang="zh-CN" altLang="en-US" sz="3735" dirty="0">
                <a:solidFill>
                  <a:schemeClr val="bg1"/>
                </a:solidFill>
                <a:latin typeface="Impact" panose="020B0806030902050204" pitchFamily="34" charset="0"/>
              </a:endParaRPr>
            </a:p>
          </p:txBody>
        </p:sp>
      </p:grpSp>
      <p:grpSp>
        <p:nvGrpSpPr>
          <p:cNvPr id="51" name="组合 50"/>
          <p:cNvGrpSpPr/>
          <p:nvPr/>
        </p:nvGrpSpPr>
        <p:grpSpPr>
          <a:xfrm>
            <a:off x="3813671" y="3293335"/>
            <a:ext cx="1192345" cy="666115"/>
            <a:chOff x="2215144" y="3018134"/>
            <a:chExt cx="1244730" cy="915925"/>
          </a:xfrm>
        </p:grpSpPr>
        <p:sp>
          <p:nvSpPr>
            <p:cNvPr id="52" name="平行四边形 51"/>
            <p:cNvSpPr/>
            <p:nvPr/>
          </p:nvSpPr>
          <p:spPr>
            <a:xfrm>
              <a:off x="2215144" y="3084852"/>
              <a:ext cx="1120898" cy="842781"/>
            </a:xfrm>
            <a:prstGeom prst="parallelogram">
              <a:avLst>
                <a:gd name="adj" fmla="val 48207"/>
              </a:avLst>
            </a:prstGeom>
            <a:gradFill>
              <a:gsLst>
                <a:gs pos="0">
                  <a:schemeClr val="accent1">
                    <a:lumMod val="5000"/>
                    <a:lumOff val="95000"/>
                    <a:alpha val="0"/>
                  </a:schemeClr>
                </a:gs>
                <a:gs pos="78000">
                  <a:srgbClr val="DC0064"/>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53" name="文本框 11"/>
            <p:cNvSpPr txBox="1"/>
            <p:nvPr/>
          </p:nvSpPr>
          <p:spPr>
            <a:xfrm>
              <a:off x="2393075" y="3018134"/>
              <a:ext cx="1066799" cy="915925"/>
            </a:xfrm>
            <a:prstGeom prst="rect">
              <a:avLst/>
            </a:prstGeom>
            <a:noFill/>
          </p:spPr>
          <p:txBody>
            <a:bodyPr wrap="square" rtlCol="0">
              <a:spAutoFit/>
            </a:bodyPr>
            <a:lstStyle/>
            <a:p>
              <a:r>
                <a:rPr lang="en-US" altLang="zh-CN" sz="3735" dirty="0" smtClean="0">
                  <a:solidFill>
                    <a:schemeClr val="bg1"/>
                  </a:solidFill>
                  <a:latin typeface="Impact" panose="020B0806030902050204" pitchFamily="34" charset="0"/>
                </a:rPr>
                <a:t>03</a:t>
              </a:r>
              <a:endParaRPr lang="zh-CN" altLang="en-US" sz="3735" dirty="0">
                <a:solidFill>
                  <a:schemeClr val="bg1"/>
                </a:solidFill>
                <a:latin typeface="Impact" panose="020B0806030902050204" pitchFamily="34" charset="0"/>
              </a:endParaRPr>
            </a:p>
          </p:txBody>
        </p:sp>
      </p:grpSp>
      <p:grpSp>
        <p:nvGrpSpPr>
          <p:cNvPr id="54" name="组合 53"/>
          <p:cNvGrpSpPr/>
          <p:nvPr/>
        </p:nvGrpSpPr>
        <p:grpSpPr>
          <a:xfrm>
            <a:off x="3813671" y="4224911"/>
            <a:ext cx="1192345" cy="677512"/>
            <a:chOff x="2215144" y="4047039"/>
            <a:chExt cx="1244730" cy="931598"/>
          </a:xfrm>
        </p:grpSpPr>
        <p:sp>
          <p:nvSpPr>
            <p:cNvPr id="55" name="平行四边形 54"/>
            <p:cNvSpPr/>
            <p:nvPr/>
          </p:nvSpPr>
          <p:spPr>
            <a:xfrm>
              <a:off x="2215144" y="4135856"/>
              <a:ext cx="1120898" cy="842781"/>
            </a:xfrm>
            <a:prstGeom prst="parallelogram">
              <a:avLst>
                <a:gd name="adj" fmla="val 48207"/>
              </a:avLst>
            </a:prstGeom>
            <a:gradFill>
              <a:gsLst>
                <a:gs pos="0">
                  <a:schemeClr val="accent1">
                    <a:lumMod val="5000"/>
                    <a:lumOff val="95000"/>
                    <a:alpha val="0"/>
                  </a:schemeClr>
                </a:gs>
                <a:gs pos="78000">
                  <a:srgbClr val="DC0064"/>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65">
                <a:latin typeface="Impact" panose="020B0806030902050204" pitchFamily="34" charset="0"/>
              </a:endParaRPr>
            </a:p>
          </p:txBody>
        </p:sp>
        <p:sp>
          <p:nvSpPr>
            <p:cNvPr id="56" name="文本框 12"/>
            <p:cNvSpPr txBox="1"/>
            <p:nvPr/>
          </p:nvSpPr>
          <p:spPr>
            <a:xfrm>
              <a:off x="2393075" y="4047039"/>
              <a:ext cx="1066799" cy="915927"/>
            </a:xfrm>
            <a:prstGeom prst="rect">
              <a:avLst/>
            </a:prstGeom>
            <a:noFill/>
          </p:spPr>
          <p:txBody>
            <a:bodyPr wrap="square" rtlCol="0">
              <a:spAutoFit/>
            </a:bodyPr>
            <a:lstStyle/>
            <a:p>
              <a:r>
                <a:rPr lang="en-US" altLang="zh-CN" sz="3735" dirty="0" smtClean="0">
                  <a:solidFill>
                    <a:schemeClr val="bg1"/>
                  </a:solidFill>
                  <a:latin typeface="Impact" panose="020B0806030902050204" pitchFamily="34" charset="0"/>
                </a:rPr>
                <a:t>04</a:t>
              </a:r>
              <a:endParaRPr lang="zh-CN" altLang="en-US" sz="3735" dirty="0">
                <a:solidFill>
                  <a:schemeClr val="bg1"/>
                </a:solidFill>
                <a:latin typeface="Impact" panose="020B0806030902050204" pitchFamily="34" charset="0"/>
              </a:endParaRPr>
            </a:p>
          </p:txBody>
        </p:sp>
      </p:grpSp>
      <p:grpSp>
        <p:nvGrpSpPr>
          <p:cNvPr id="60" name="组合 59"/>
          <p:cNvGrpSpPr/>
          <p:nvPr/>
        </p:nvGrpSpPr>
        <p:grpSpPr>
          <a:xfrm>
            <a:off x="4719342" y="1490723"/>
            <a:ext cx="5143000" cy="612920"/>
            <a:chOff x="4315150" y="953426"/>
            <a:chExt cx="3857250" cy="540057"/>
          </a:xfrm>
        </p:grpSpPr>
        <p:sp>
          <p:nvSpPr>
            <p:cNvPr id="61" name="矩形 60"/>
            <p:cNvSpPr/>
            <p:nvPr/>
          </p:nvSpPr>
          <p:spPr>
            <a:xfrm>
              <a:off x="4841196" y="1036090"/>
              <a:ext cx="2827147" cy="425789"/>
            </a:xfrm>
            <a:prstGeom prst="rect">
              <a:avLst/>
            </a:prstGeom>
            <a:ln w="15875">
              <a:noFill/>
            </a:ln>
          </p:spPr>
          <p:txBody>
            <a:bodyPr wrap="square" lIns="91440" tIns="45720" rIns="91440" bIns="45720">
              <a:spAutoFit/>
            </a:bodyPr>
            <a:lstStyle/>
            <a:p>
              <a:r>
                <a:rPr lang="zh-CN" altLang="en-US" sz="2400" b="1" dirty="0">
                  <a:solidFill>
                    <a:schemeClr val="tx1">
                      <a:lumMod val="75000"/>
                      <a:lumOff val="25000"/>
                    </a:schemeClr>
                  </a:solidFill>
                  <a:latin typeface="微软雅黑" panose="020B0503020204020204" charset="-122"/>
                  <a:ea typeface="微软雅黑" panose="020B0503020204020204" charset="-122"/>
                </a:rPr>
                <a:t>单击此处添加标题</a:t>
              </a:r>
            </a:p>
          </p:txBody>
        </p:sp>
        <p:sp>
          <p:nvSpPr>
            <p:cNvPr id="62" name="平行四边形 61"/>
            <p:cNvSpPr/>
            <p:nvPr/>
          </p:nvSpPr>
          <p:spPr>
            <a:xfrm>
              <a:off x="4315150" y="953426"/>
              <a:ext cx="3857250" cy="540057"/>
            </a:xfrm>
            <a:prstGeom prst="parallelogram">
              <a:avLst>
                <a:gd name="adj" fmla="val 48207"/>
              </a:avLst>
            </a:prstGeom>
            <a:noFill/>
            <a:ln w="15875">
              <a:solidFill>
                <a:srgbClr val="DC0064"/>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endParaRPr lang="zh-CN" altLang="en-US" sz="2135" b="1">
                <a:solidFill>
                  <a:schemeClr val="tx1">
                    <a:lumMod val="75000"/>
                    <a:lumOff val="25000"/>
                  </a:schemeClr>
                </a:solidFill>
              </a:endParaRPr>
            </a:p>
          </p:txBody>
        </p:sp>
      </p:grpSp>
      <p:grpSp>
        <p:nvGrpSpPr>
          <p:cNvPr id="63" name="组合 62"/>
          <p:cNvGrpSpPr/>
          <p:nvPr/>
        </p:nvGrpSpPr>
        <p:grpSpPr>
          <a:xfrm>
            <a:off x="4719342" y="2416261"/>
            <a:ext cx="5143000" cy="612920"/>
            <a:chOff x="4315150" y="1647579"/>
            <a:chExt cx="3857250" cy="540057"/>
          </a:xfrm>
        </p:grpSpPr>
        <p:sp>
          <p:nvSpPr>
            <p:cNvPr id="64" name="矩形 63"/>
            <p:cNvSpPr/>
            <p:nvPr/>
          </p:nvSpPr>
          <p:spPr>
            <a:xfrm>
              <a:off x="4841196" y="1730243"/>
              <a:ext cx="2827147" cy="425789"/>
            </a:xfrm>
            <a:prstGeom prst="rect">
              <a:avLst/>
            </a:prstGeom>
            <a:ln w="15875">
              <a:noFill/>
            </a:ln>
          </p:spPr>
          <p:txBody>
            <a:bodyPr wrap="square" lIns="91440" tIns="45720" rIns="91440" bIns="45720">
              <a:spAutoFit/>
            </a:bodyPr>
            <a:lstStyle/>
            <a:p>
              <a:r>
                <a:rPr lang="zh-CN" altLang="en-US" sz="2400" b="1" dirty="0">
                  <a:solidFill>
                    <a:schemeClr val="tx1">
                      <a:lumMod val="75000"/>
                      <a:lumOff val="25000"/>
                    </a:schemeClr>
                  </a:solidFill>
                  <a:latin typeface="微软雅黑" panose="020B0503020204020204" charset="-122"/>
                  <a:ea typeface="微软雅黑" panose="020B0503020204020204" charset="-122"/>
                </a:rPr>
                <a:t>单击此处添加标题</a:t>
              </a:r>
            </a:p>
          </p:txBody>
        </p:sp>
        <p:sp>
          <p:nvSpPr>
            <p:cNvPr id="65" name="平行四边形 64"/>
            <p:cNvSpPr/>
            <p:nvPr/>
          </p:nvSpPr>
          <p:spPr>
            <a:xfrm>
              <a:off x="4315150" y="1647579"/>
              <a:ext cx="3857250" cy="540057"/>
            </a:xfrm>
            <a:prstGeom prst="parallelogram">
              <a:avLst>
                <a:gd name="adj" fmla="val 48207"/>
              </a:avLst>
            </a:prstGeom>
            <a:noFill/>
            <a:ln w="15875">
              <a:solidFill>
                <a:srgbClr val="DC0064"/>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endParaRPr lang="zh-CN" altLang="en-US" sz="2135" b="1">
                <a:solidFill>
                  <a:schemeClr val="tx1">
                    <a:lumMod val="75000"/>
                    <a:lumOff val="25000"/>
                  </a:schemeClr>
                </a:solidFill>
              </a:endParaRPr>
            </a:p>
          </p:txBody>
        </p:sp>
      </p:grpSp>
      <p:grpSp>
        <p:nvGrpSpPr>
          <p:cNvPr id="66" name="组合 65"/>
          <p:cNvGrpSpPr/>
          <p:nvPr/>
        </p:nvGrpSpPr>
        <p:grpSpPr>
          <a:xfrm>
            <a:off x="4719342" y="3341797"/>
            <a:ext cx="5143000" cy="612920"/>
            <a:chOff x="4315150" y="2341731"/>
            <a:chExt cx="3857250" cy="540057"/>
          </a:xfrm>
        </p:grpSpPr>
        <p:sp>
          <p:nvSpPr>
            <p:cNvPr id="67" name="矩形 66"/>
            <p:cNvSpPr/>
            <p:nvPr/>
          </p:nvSpPr>
          <p:spPr>
            <a:xfrm>
              <a:off x="4841197" y="2424395"/>
              <a:ext cx="2827146" cy="425789"/>
            </a:xfrm>
            <a:prstGeom prst="rect">
              <a:avLst/>
            </a:prstGeom>
            <a:ln w="15875">
              <a:noFill/>
            </a:ln>
          </p:spPr>
          <p:txBody>
            <a:bodyPr wrap="square" lIns="91440" tIns="45720" rIns="91440" bIns="45720">
              <a:spAutoFit/>
            </a:bodyPr>
            <a:lstStyle/>
            <a:p>
              <a:r>
                <a:rPr lang="zh-CN" altLang="en-US" sz="2400" b="1" dirty="0">
                  <a:solidFill>
                    <a:schemeClr val="tx1">
                      <a:lumMod val="75000"/>
                      <a:lumOff val="25000"/>
                    </a:schemeClr>
                  </a:solidFill>
                  <a:latin typeface="微软雅黑" panose="020B0503020204020204" charset="-122"/>
                  <a:ea typeface="微软雅黑" panose="020B0503020204020204" charset="-122"/>
                </a:rPr>
                <a:t>单击此处添加标题</a:t>
              </a:r>
            </a:p>
          </p:txBody>
        </p:sp>
        <p:sp>
          <p:nvSpPr>
            <p:cNvPr id="68" name="平行四边形 67"/>
            <p:cNvSpPr/>
            <p:nvPr/>
          </p:nvSpPr>
          <p:spPr>
            <a:xfrm>
              <a:off x="4315150" y="2341731"/>
              <a:ext cx="3857250" cy="540057"/>
            </a:xfrm>
            <a:prstGeom prst="parallelogram">
              <a:avLst>
                <a:gd name="adj" fmla="val 48207"/>
              </a:avLst>
            </a:prstGeom>
            <a:noFill/>
            <a:ln w="15875">
              <a:solidFill>
                <a:srgbClr val="DC0064"/>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endParaRPr lang="zh-CN" altLang="en-US" sz="2135" b="1">
                <a:solidFill>
                  <a:schemeClr val="tx1">
                    <a:lumMod val="75000"/>
                    <a:lumOff val="25000"/>
                  </a:schemeClr>
                </a:solidFill>
              </a:endParaRPr>
            </a:p>
          </p:txBody>
        </p:sp>
      </p:grpSp>
      <p:grpSp>
        <p:nvGrpSpPr>
          <p:cNvPr id="69" name="组合 68"/>
          <p:cNvGrpSpPr/>
          <p:nvPr/>
        </p:nvGrpSpPr>
        <p:grpSpPr>
          <a:xfrm>
            <a:off x="4733947" y="4251459"/>
            <a:ext cx="5143000" cy="612920"/>
            <a:chOff x="4315150" y="3035884"/>
            <a:chExt cx="3857250" cy="540057"/>
          </a:xfrm>
        </p:grpSpPr>
        <p:sp>
          <p:nvSpPr>
            <p:cNvPr id="70" name="矩形 69"/>
            <p:cNvSpPr/>
            <p:nvPr/>
          </p:nvSpPr>
          <p:spPr>
            <a:xfrm>
              <a:off x="4841196" y="3118548"/>
              <a:ext cx="2827147" cy="425789"/>
            </a:xfrm>
            <a:prstGeom prst="rect">
              <a:avLst/>
            </a:prstGeom>
            <a:ln w="15875">
              <a:noFill/>
            </a:ln>
          </p:spPr>
          <p:txBody>
            <a:bodyPr wrap="square" lIns="91440" tIns="45720" rIns="91440" bIns="45720">
              <a:spAutoFit/>
            </a:bodyPr>
            <a:lstStyle/>
            <a:p>
              <a:r>
                <a:rPr lang="zh-CN" altLang="en-US" sz="2400" b="1" dirty="0">
                  <a:solidFill>
                    <a:schemeClr val="tx1">
                      <a:lumMod val="75000"/>
                      <a:lumOff val="25000"/>
                    </a:schemeClr>
                  </a:solidFill>
                  <a:latin typeface="微软雅黑" panose="020B0503020204020204" charset="-122"/>
                  <a:ea typeface="微软雅黑" panose="020B0503020204020204" charset="-122"/>
                </a:rPr>
                <a:t>单击此处添加标题</a:t>
              </a:r>
            </a:p>
          </p:txBody>
        </p:sp>
        <p:sp>
          <p:nvSpPr>
            <p:cNvPr id="71" name="平行四边形 70"/>
            <p:cNvSpPr/>
            <p:nvPr/>
          </p:nvSpPr>
          <p:spPr>
            <a:xfrm>
              <a:off x="4315150" y="3035884"/>
              <a:ext cx="3857250" cy="540057"/>
            </a:xfrm>
            <a:prstGeom prst="parallelogram">
              <a:avLst>
                <a:gd name="adj" fmla="val 48207"/>
              </a:avLst>
            </a:prstGeom>
            <a:noFill/>
            <a:ln w="15875">
              <a:solidFill>
                <a:srgbClr val="DC0064"/>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endParaRPr lang="zh-CN" altLang="en-US" sz="2135" b="1">
                <a:solidFill>
                  <a:schemeClr val="tx1">
                    <a:lumMod val="75000"/>
                    <a:lumOff val="25000"/>
                  </a:schemeClr>
                </a:solidFill>
              </a:endParaRPr>
            </a:p>
          </p:txBody>
        </p:sp>
      </p:grpSp>
    </p:spTree>
  </p:cSld>
  <p:clrMapOvr>
    <a:masterClrMapping/>
  </p:clrMapOvr>
  <p:transition advTm="3697">
    <p:blinds/>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5"/>
                                        </p:tgtEl>
                                        <p:attrNameLst>
                                          <p:attrName>ppt_y</p:attrName>
                                        </p:attrNameLst>
                                      </p:cBhvr>
                                      <p:tavLst>
                                        <p:tav tm="0">
                                          <p:val>
                                            <p:strVal val="#ppt_y"/>
                                          </p:val>
                                        </p:tav>
                                        <p:tav tm="100000">
                                          <p:val>
                                            <p:strVal val="#ppt_y"/>
                                          </p:val>
                                        </p:tav>
                                      </p:tavLst>
                                    </p:anim>
                                    <p:anim calcmode="lin" valueType="num">
                                      <p:cBhvr>
                                        <p:cTn id="9"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5"/>
                                        </p:tgtEl>
                                      </p:cBhvr>
                                    </p:animEffect>
                                  </p:childTnLst>
                                </p:cTn>
                              </p:par>
                            </p:childTnLst>
                          </p:cTn>
                        </p:par>
                        <p:par>
                          <p:cTn id="12" fill="hold">
                            <p:stCondLst>
                              <p:cond delay="949"/>
                            </p:stCondLst>
                            <p:childTnLst>
                              <p:par>
                                <p:cTn id="13" presetID="2" presetClass="entr" presetSubtype="8" fill="hold" nodeType="afterEffect">
                                  <p:stCondLst>
                                    <p:cond delay="0"/>
                                  </p:stCondLst>
                                  <p:childTnLst>
                                    <p:set>
                                      <p:cBhvr>
                                        <p:cTn id="14" dur="1" fill="hold">
                                          <p:stCondLst>
                                            <p:cond delay="0"/>
                                          </p:stCondLst>
                                        </p:cTn>
                                        <p:tgtEl>
                                          <p:spTgt spid="45"/>
                                        </p:tgtEl>
                                        <p:attrNameLst>
                                          <p:attrName>style.visibility</p:attrName>
                                        </p:attrNameLst>
                                      </p:cBhvr>
                                      <p:to>
                                        <p:strVal val="visible"/>
                                      </p:to>
                                    </p:set>
                                    <p:anim calcmode="lin" valueType="num">
                                      <p:cBhvr additive="base">
                                        <p:cTn id="15" dur="500" fill="hold"/>
                                        <p:tgtEl>
                                          <p:spTgt spid="45"/>
                                        </p:tgtEl>
                                        <p:attrNameLst>
                                          <p:attrName>ppt_x</p:attrName>
                                        </p:attrNameLst>
                                      </p:cBhvr>
                                      <p:tavLst>
                                        <p:tav tm="0">
                                          <p:val>
                                            <p:strVal val="0-#ppt_w/2"/>
                                          </p:val>
                                        </p:tav>
                                        <p:tav tm="100000">
                                          <p:val>
                                            <p:strVal val="#ppt_x"/>
                                          </p:val>
                                        </p:tav>
                                      </p:tavLst>
                                    </p:anim>
                                    <p:anim calcmode="lin" valueType="num">
                                      <p:cBhvr additive="base">
                                        <p:cTn id="16" dur="500" fill="hold"/>
                                        <p:tgtEl>
                                          <p:spTgt spid="45"/>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60"/>
                                        </p:tgtEl>
                                        <p:attrNameLst>
                                          <p:attrName>style.visibility</p:attrName>
                                        </p:attrNameLst>
                                      </p:cBhvr>
                                      <p:to>
                                        <p:strVal val="visible"/>
                                      </p:to>
                                    </p:set>
                                    <p:anim calcmode="lin" valueType="num">
                                      <p:cBhvr additive="base">
                                        <p:cTn id="19" dur="500" fill="hold"/>
                                        <p:tgtEl>
                                          <p:spTgt spid="60"/>
                                        </p:tgtEl>
                                        <p:attrNameLst>
                                          <p:attrName>ppt_x</p:attrName>
                                        </p:attrNameLst>
                                      </p:cBhvr>
                                      <p:tavLst>
                                        <p:tav tm="0">
                                          <p:val>
                                            <p:strVal val="0-#ppt_w/2"/>
                                          </p:val>
                                        </p:tav>
                                        <p:tav tm="100000">
                                          <p:val>
                                            <p:strVal val="#ppt_x"/>
                                          </p:val>
                                        </p:tav>
                                      </p:tavLst>
                                    </p:anim>
                                    <p:anim calcmode="lin" valueType="num">
                                      <p:cBhvr additive="base">
                                        <p:cTn id="20" dur="500" fill="hold"/>
                                        <p:tgtEl>
                                          <p:spTgt spid="60"/>
                                        </p:tgtEl>
                                        <p:attrNameLst>
                                          <p:attrName>ppt_y</p:attrName>
                                        </p:attrNameLst>
                                      </p:cBhvr>
                                      <p:tavLst>
                                        <p:tav tm="0">
                                          <p:val>
                                            <p:strVal val="#ppt_y"/>
                                          </p:val>
                                        </p:tav>
                                        <p:tav tm="100000">
                                          <p:val>
                                            <p:strVal val="#ppt_y"/>
                                          </p:val>
                                        </p:tav>
                                      </p:tavLst>
                                    </p:anim>
                                  </p:childTnLst>
                                </p:cTn>
                              </p:par>
                            </p:childTnLst>
                          </p:cTn>
                        </p:par>
                        <p:par>
                          <p:cTn id="21" fill="hold">
                            <p:stCondLst>
                              <p:cond delay="1449"/>
                            </p:stCondLst>
                            <p:childTnLst>
                              <p:par>
                                <p:cTn id="22" presetID="2" presetClass="entr" presetSubtype="8" fill="hold" nodeType="afterEffect">
                                  <p:stCondLst>
                                    <p:cond delay="0"/>
                                  </p:stCondLst>
                                  <p:childTnLst>
                                    <p:set>
                                      <p:cBhvr>
                                        <p:cTn id="23" dur="1" fill="hold">
                                          <p:stCondLst>
                                            <p:cond delay="0"/>
                                          </p:stCondLst>
                                        </p:cTn>
                                        <p:tgtEl>
                                          <p:spTgt spid="48"/>
                                        </p:tgtEl>
                                        <p:attrNameLst>
                                          <p:attrName>style.visibility</p:attrName>
                                        </p:attrNameLst>
                                      </p:cBhvr>
                                      <p:to>
                                        <p:strVal val="visible"/>
                                      </p:to>
                                    </p:set>
                                    <p:anim calcmode="lin" valueType="num">
                                      <p:cBhvr additive="base">
                                        <p:cTn id="24" dur="500" fill="hold"/>
                                        <p:tgtEl>
                                          <p:spTgt spid="48"/>
                                        </p:tgtEl>
                                        <p:attrNameLst>
                                          <p:attrName>ppt_x</p:attrName>
                                        </p:attrNameLst>
                                      </p:cBhvr>
                                      <p:tavLst>
                                        <p:tav tm="0">
                                          <p:val>
                                            <p:strVal val="0-#ppt_w/2"/>
                                          </p:val>
                                        </p:tav>
                                        <p:tav tm="100000">
                                          <p:val>
                                            <p:strVal val="#ppt_x"/>
                                          </p:val>
                                        </p:tav>
                                      </p:tavLst>
                                    </p:anim>
                                    <p:anim calcmode="lin" valueType="num">
                                      <p:cBhvr additive="base">
                                        <p:cTn id="25" dur="500" fill="hold"/>
                                        <p:tgtEl>
                                          <p:spTgt spid="48"/>
                                        </p:tgtEl>
                                        <p:attrNameLst>
                                          <p:attrName>ppt_y</p:attrName>
                                        </p:attrNameLst>
                                      </p:cBhvr>
                                      <p:tavLst>
                                        <p:tav tm="0">
                                          <p:val>
                                            <p:strVal val="#ppt_y"/>
                                          </p:val>
                                        </p:tav>
                                        <p:tav tm="100000">
                                          <p:val>
                                            <p:strVal val="#ppt_y"/>
                                          </p:val>
                                        </p:tav>
                                      </p:tavLst>
                                    </p:anim>
                                  </p:childTnLst>
                                </p:cTn>
                              </p:par>
                              <p:par>
                                <p:cTn id="26" presetID="2" presetClass="entr" presetSubtype="8" fill="hold" nodeType="withEffect">
                                  <p:stCondLst>
                                    <p:cond delay="0"/>
                                  </p:stCondLst>
                                  <p:childTnLst>
                                    <p:set>
                                      <p:cBhvr>
                                        <p:cTn id="27" dur="1" fill="hold">
                                          <p:stCondLst>
                                            <p:cond delay="0"/>
                                          </p:stCondLst>
                                        </p:cTn>
                                        <p:tgtEl>
                                          <p:spTgt spid="63"/>
                                        </p:tgtEl>
                                        <p:attrNameLst>
                                          <p:attrName>style.visibility</p:attrName>
                                        </p:attrNameLst>
                                      </p:cBhvr>
                                      <p:to>
                                        <p:strVal val="visible"/>
                                      </p:to>
                                    </p:set>
                                    <p:anim calcmode="lin" valueType="num">
                                      <p:cBhvr additive="base">
                                        <p:cTn id="28" dur="500" fill="hold"/>
                                        <p:tgtEl>
                                          <p:spTgt spid="63"/>
                                        </p:tgtEl>
                                        <p:attrNameLst>
                                          <p:attrName>ppt_x</p:attrName>
                                        </p:attrNameLst>
                                      </p:cBhvr>
                                      <p:tavLst>
                                        <p:tav tm="0">
                                          <p:val>
                                            <p:strVal val="0-#ppt_w/2"/>
                                          </p:val>
                                        </p:tav>
                                        <p:tav tm="100000">
                                          <p:val>
                                            <p:strVal val="#ppt_x"/>
                                          </p:val>
                                        </p:tav>
                                      </p:tavLst>
                                    </p:anim>
                                    <p:anim calcmode="lin" valueType="num">
                                      <p:cBhvr additive="base">
                                        <p:cTn id="29" dur="500" fill="hold"/>
                                        <p:tgtEl>
                                          <p:spTgt spid="63"/>
                                        </p:tgtEl>
                                        <p:attrNameLst>
                                          <p:attrName>ppt_y</p:attrName>
                                        </p:attrNameLst>
                                      </p:cBhvr>
                                      <p:tavLst>
                                        <p:tav tm="0">
                                          <p:val>
                                            <p:strVal val="#ppt_y"/>
                                          </p:val>
                                        </p:tav>
                                        <p:tav tm="100000">
                                          <p:val>
                                            <p:strVal val="#ppt_y"/>
                                          </p:val>
                                        </p:tav>
                                      </p:tavLst>
                                    </p:anim>
                                  </p:childTnLst>
                                </p:cTn>
                              </p:par>
                            </p:childTnLst>
                          </p:cTn>
                        </p:par>
                        <p:par>
                          <p:cTn id="30" fill="hold">
                            <p:stCondLst>
                              <p:cond delay="1949"/>
                            </p:stCondLst>
                            <p:childTnLst>
                              <p:par>
                                <p:cTn id="31" presetID="2" presetClass="entr" presetSubtype="8" fill="hold" nodeType="afterEffect">
                                  <p:stCondLst>
                                    <p:cond delay="0"/>
                                  </p:stCondLst>
                                  <p:childTnLst>
                                    <p:set>
                                      <p:cBhvr>
                                        <p:cTn id="32" dur="1" fill="hold">
                                          <p:stCondLst>
                                            <p:cond delay="0"/>
                                          </p:stCondLst>
                                        </p:cTn>
                                        <p:tgtEl>
                                          <p:spTgt spid="51"/>
                                        </p:tgtEl>
                                        <p:attrNameLst>
                                          <p:attrName>style.visibility</p:attrName>
                                        </p:attrNameLst>
                                      </p:cBhvr>
                                      <p:to>
                                        <p:strVal val="visible"/>
                                      </p:to>
                                    </p:set>
                                    <p:anim calcmode="lin" valueType="num">
                                      <p:cBhvr additive="base">
                                        <p:cTn id="33" dur="500" fill="hold"/>
                                        <p:tgtEl>
                                          <p:spTgt spid="51"/>
                                        </p:tgtEl>
                                        <p:attrNameLst>
                                          <p:attrName>ppt_x</p:attrName>
                                        </p:attrNameLst>
                                      </p:cBhvr>
                                      <p:tavLst>
                                        <p:tav tm="0">
                                          <p:val>
                                            <p:strVal val="0-#ppt_w/2"/>
                                          </p:val>
                                        </p:tav>
                                        <p:tav tm="100000">
                                          <p:val>
                                            <p:strVal val="#ppt_x"/>
                                          </p:val>
                                        </p:tav>
                                      </p:tavLst>
                                    </p:anim>
                                    <p:anim calcmode="lin" valueType="num">
                                      <p:cBhvr additive="base">
                                        <p:cTn id="34" dur="500" fill="hold"/>
                                        <p:tgtEl>
                                          <p:spTgt spid="51"/>
                                        </p:tgtEl>
                                        <p:attrNameLst>
                                          <p:attrName>ppt_y</p:attrName>
                                        </p:attrNameLst>
                                      </p:cBhvr>
                                      <p:tavLst>
                                        <p:tav tm="0">
                                          <p:val>
                                            <p:strVal val="#ppt_y"/>
                                          </p:val>
                                        </p:tav>
                                        <p:tav tm="100000">
                                          <p:val>
                                            <p:strVal val="#ppt_y"/>
                                          </p:val>
                                        </p:tav>
                                      </p:tavLst>
                                    </p:anim>
                                  </p:childTnLst>
                                </p:cTn>
                              </p:par>
                              <p:par>
                                <p:cTn id="35" presetID="2" presetClass="entr" presetSubtype="8" fill="hold" nodeType="withEffect">
                                  <p:stCondLst>
                                    <p:cond delay="0"/>
                                  </p:stCondLst>
                                  <p:childTnLst>
                                    <p:set>
                                      <p:cBhvr>
                                        <p:cTn id="36" dur="1" fill="hold">
                                          <p:stCondLst>
                                            <p:cond delay="0"/>
                                          </p:stCondLst>
                                        </p:cTn>
                                        <p:tgtEl>
                                          <p:spTgt spid="66"/>
                                        </p:tgtEl>
                                        <p:attrNameLst>
                                          <p:attrName>style.visibility</p:attrName>
                                        </p:attrNameLst>
                                      </p:cBhvr>
                                      <p:to>
                                        <p:strVal val="visible"/>
                                      </p:to>
                                    </p:set>
                                    <p:anim calcmode="lin" valueType="num">
                                      <p:cBhvr additive="base">
                                        <p:cTn id="37" dur="500" fill="hold"/>
                                        <p:tgtEl>
                                          <p:spTgt spid="66"/>
                                        </p:tgtEl>
                                        <p:attrNameLst>
                                          <p:attrName>ppt_x</p:attrName>
                                        </p:attrNameLst>
                                      </p:cBhvr>
                                      <p:tavLst>
                                        <p:tav tm="0">
                                          <p:val>
                                            <p:strVal val="0-#ppt_w/2"/>
                                          </p:val>
                                        </p:tav>
                                        <p:tav tm="100000">
                                          <p:val>
                                            <p:strVal val="#ppt_x"/>
                                          </p:val>
                                        </p:tav>
                                      </p:tavLst>
                                    </p:anim>
                                    <p:anim calcmode="lin" valueType="num">
                                      <p:cBhvr additive="base">
                                        <p:cTn id="38" dur="500" fill="hold"/>
                                        <p:tgtEl>
                                          <p:spTgt spid="66"/>
                                        </p:tgtEl>
                                        <p:attrNameLst>
                                          <p:attrName>ppt_y</p:attrName>
                                        </p:attrNameLst>
                                      </p:cBhvr>
                                      <p:tavLst>
                                        <p:tav tm="0">
                                          <p:val>
                                            <p:strVal val="#ppt_y"/>
                                          </p:val>
                                        </p:tav>
                                        <p:tav tm="100000">
                                          <p:val>
                                            <p:strVal val="#ppt_y"/>
                                          </p:val>
                                        </p:tav>
                                      </p:tavLst>
                                    </p:anim>
                                  </p:childTnLst>
                                </p:cTn>
                              </p:par>
                            </p:childTnLst>
                          </p:cTn>
                        </p:par>
                        <p:par>
                          <p:cTn id="39" fill="hold">
                            <p:stCondLst>
                              <p:cond delay="2449"/>
                            </p:stCondLst>
                            <p:childTnLst>
                              <p:par>
                                <p:cTn id="40" presetID="2" presetClass="entr" presetSubtype="8" fill="hold" nodeType="afterEffect">
                                  <p:stCondLst>
                                    <p:cond delay="0"/>
                                  </p:stCondLst>
                                  <p:childTnLst>
                                    <p:set>
                                      <p:cBhvr>
                                        <p:cTn id="41" dur="1" fill="hold">
                                          <p:stCondLst>
                                            <p:cond delay="0"/>
                                          </p:stCondLst>
                                        </p:cTn>
                                        <p:tgtEl>
                                          <p:spTgt spid="54"/>
                                        </p:tgtEl>
                                        <p:attrNameLst>
                                          <p:attrName>style.visibility</p:attrName>
                                        </p:attrNameLst>
                                      </p:cBhvr>
                                      <p:to>
                                        <p:strVal val="visible"/>
                                      </p:to>
                                    </p:set>
                                    <p:anim calcmode="lin" valueType="num">
                                      <p:cBhvr additive="base">
                                        <p:cTn id="42" dur="500" fill="hold"/>
                                        <p:tgtEl>
                                          <p:spTgt spid="54"/>
                                        </p:tgtEl>
                                        <p:attrNameLst>
                                          <p:attrName>ppt_x</p:attrName>
                                        </p:attrNameLst>
                                      </p:cBhvr>
                                      <p:tavLst>
                                        <p:tav tm="0">
                                          <p:val>
                                            <p:strVal val="0-#ppt_w/2"/>
                                          </p:val>
                                        </p:tav>
                                        <p:tav tm="100000">
                                          <p:val>
                                            <p:strVal val="#ppt_x"/>
                                          </p:val>
                                        </p:tav>
                                      </p:tavLst>
                                    </p:anim>
                                    <p:anim calcmode="lin" valueType="num">
                                      <p:cBhvr additive="base">
                                        <p:cTn id="43" dur="500" fill="hold"/>
                                        <p:tgtEl>
                                          <p:spTgt spid="54"/>
                                        </p:tgtEl>
                                        <p:attrNameLst>
                                          <p:attrName>ppt_y</p:attrName>
                                        </p:attrNameLst>
                                      </p:cBhvr>
                                      <p:tavLst>
                                        <p:tav tm="0">
                                          <p:val>
                                            <p:strVal val="#ppt_y"/>
                                          </p:val>
                                        </p:tav>
                                        <p:tav tm="100000">
                                          <p:val>
                                            <p:strVal val="#ppt_y"/>
                                          </p:val>
                                        </p:tav>
                                      </p:tavLst>
                                    </p:anim>
                                  </p:childTnLst>
                                </p:cTn>
                              </p:par>
                              <p:par>
                                <p:cTn id="44" presetID="2" presetClass="entr" presetSubtype="8" fill="hold" nodeType="withEffect">
                                  <p:stCondLst>
                                    <p:cond delay="0"/>
                                  </p:stCondLst>
                                  <p:childTnLst>
                                    <p:set>
                                      <p:cBhvr>
                                        <p:cTn id="45" dur="1" fill="hold">
                                          <p:stCondLst>
                                            <p:cond delay="0"/>
                                          </p:stCondLst>
                                        </p:cTn>
                                        <p:tgtEl>
                                          <p:spTgt spid="69"/>
                                        </p:tgtEl>
                                        <p:attrNameLst>
                                          <p:attrName>style.visibility</p:attrName>
                                        </p:attrNameLst>
                                      </p:cBhvr>
                                      <p:to>
                                        <p:strVal val="visible"/>
                                      </p:to>
                                    </p:set>
                                    <p:anim calcmode="lin" valueType="num">
                                      <p:cBhvr additive="base">
                                        <p:cTn id="46" dur="500" fill="hold"/>
                                        <p:tgtEl>
                                          <p:spTgt spid="69"/>
                                        </p:tgtEl>
                                        <p:attrNameLst>
                                          <p:attrName>ppt_x</p:attrName>
                                        </p:attrNameLst>
                                      </p:cBhvr>
                                      <p:tavLst>
                                        <p:tav tm="0">
                                          <p:val>
                                            <p:strVal val="0-#ppt_w/2"/>
                                          </p:val>
                                        </p:tav>
                                        <p:tav tm="100000">
                                          <p:val>
                                            <p:strVal val="#ppt_x"/>
                                          </p:val>
                                        </p:tav>
                                      </p:tavLst>
                                    </p:anim>
                                    <p:anim calcmode="lin" valueType="num">
                                      <p:cBhvr additive="base">
                                        <p:cTn id="47" dur="500" fill="hold"/>
                                        <p:tgtEl>
                                          <p:spTgt spid="6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 3"/>
          <p:cNvGrpSpPr/>
          <p:nvPr/>
        </p:nvGrpSpPr>
        <p:grpSpPr>
          <a:xfrm>
            <a:off x="-21102" y="2519774"/>
            <a:ext cx="12213103" cy="1296345"/>
            <a:chOff x="-21102" y="2847433"/>
            <a:chExt cx="12213102" cy="1296345"/>
          </a:xfrm>
        </p:grpSpPr>
        <p:sp>
          <p:nvSpPr>
            <p:cNvPr id="51" name="矩形 50"/>
            <p:cNvSpPr/>
            <p:nvPr/>
          </p:nvSpPr>
          <p:spPr>
            <a:xfrm flipH="1">
              <a:off x="0" y="2872348"/>
              <a:ext cx="12192000" cy="1252063"/>
            </a:xfrm>
            <a:prstGeom prst="rect">
              <a:avLst/>
            </a:prstGeom>
            <a:gradFill>
              <a:gsLst>
                <a:gs pos="0">
                  <a:schemeClr val="accent1">
                    <a:lumMod val="5000"/>
                    <a:lumOff val="95000"/>
                    <a:alpha val="0"/>
                  </a:schemeClr>
                </a:gs>
                <a:gs pos="78000">
                  <a:srgbClr val="DC0064"/>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rot="10800000" flipV="1">
              <a:off x="464451" y="2847433"/>
              <a:ext cx="1273995" cy="1291039"/>
            </a:xfrm>
            <a:prstGeom prst="roundRect">
              <a:avLst>
                <a:gd name="adj" fmla="val 5039"/>
              </a:avLst>
            </a:prstGeom>
            <a:solidFill>
              <a:srgbClr val="DC006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r>
                <a:rPr lang="en-US" altLang="zh-CN" sz="6000" dirty="0"/>
                <a:t>1</a:t>
              </a:r>
              <a:endParaRPr lang="zh-CN" altLang="en-US" sz="6000" dirty="0"/>
            </a:p>
          </p:txBody>
        </p:sp>
        <p:sp>
          <p:nvSpPr>
            <p:cNvPr id="42" name="文本框 41"/>
            <p:cNvSpPr txBox="1"/>
            <p:nvPr/>
          </p:nvSpPr>
          <p:spPr>
            <a:xfrm>
              <a:off x="9015674" y="3077396"/>
              <a:ext cx="2924810" cy="873125"/>
            </a:xfrm>
            <a:prstGeom prst="rect">
              <a:avLst/>
            </a:prstGeom>
            <a:noFill/>
          </p:spPr>
          <p:txBody>
            <a:bodyPr wrap="none" lIns="91438" tIns="45719" rIns="91438" bIns="45719" rtlCol="0">
              <a:spAutoFit/>
            </a:bodyPr>
            <a:lstStyle/>
            <a:p>
              <a:pPr algn="l"/>
              <a:r>
                <a:rPr lang="zh-CN" altLang="en-US" sz="4800" spc="600" dirty="0">
                  <a:solidFill>
                    <a:schemeClr val="bg1"/>
                  </a:solidFill>
                  <a:latin typeface="微软雅黑" panose="020B0503020204020204" charset="-122"/>
                  <a:ea typeface="微软雅黑" panose="020B0503020204020204" charset="-122"/>
                </a:rPr>
                <a:t>添加标题</a:t>
              </a:r>
            </a:p>
          </p:txBody>
        </p:sp>
        <p:grpSp>
          <p:nvGrpSpPr>
            <p:cNvPr id="3" name="组 2"/>
            <p:cNvGrpSpPr/>
            <p:nvPr/>
          </p:nvGrpSpPr>
          <p:grpSpPr>
            <a:xfrm>
              <a:off x="-21102" y="2858492"/>
              <a:ext cx="242777" cy="1285286"/>
              <a:chOff x="-21102" y="2858492"/>
              <a:chExt cx="242777" cy="1285286"/>
            </a:xfrm>
          </p:grpSpPr>
          <p:sp>
            <p:nvSpPr>
              <p:cNvPr id="46" name="圆角矩形 45"/>
              <p:cNvSpPr/>
              <p:nvPr/>
            </p:nvSpPr>
            <p:spPr>
              <a:xfrm rot="16200000" flipV="1">
                <a:off x="-13338" y="3643334"/>
                <a:ext cx="227250" cy="242777"/>
              </a:xfrm>
              <a:prstGeom prst="roundRect">
                <a:avLst>
                  <a:gd name="adj" fmla="val 5039"/>
                </a:avLst>
              </a:prstGeom>
              <a:solidFill>
                <a:srgbClr val="DC006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rot="16200000" flipV="1">
                <a:off x="-13338" y="3908764"/>
                <a:ext cx="227250" cy="242777"/>
              </a:xfrm>
              <a:prstGeom prst="roundRect">
                <a:avLst>
                  <a:gd name="adj" fmla="val 5039"/>
                </a:avLst>
              </a:prstGeom>
              <a:solidFill>
                <a:srgbClr val="DC006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rot="16200000" flipV="1">
                <a:off x="-13338" y="3122170"/>
                <a:ext cx="227250" cy="242777"/>
              </a:xfrm>
              <a:prstGeom prst="roundRect">
                <a:avLst>
                  <a:gd name="adj" fmla="val 5039"/>
                </a:avLst>
              </a:prstGeom>
              <a:solidFill>
                <a:srgbClr val="DC006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rot="16200000" flipV="1">
                <a:off x="-13338" y="3387600"/>
                <a:ext cx="227250" cy="242777"/>
              </a:xfrm>
              <a:prstGeom prst="roundRect">
                <a:avLst>
                  <a:gd name="adj" fmla="val 5039"/>
                </a:avLst>
              </a:prstGeom>
              <a:solidFill>
                <a:srgbClr val="DC006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rot="16200000" flipV="1">
                <a:off x="-13338" y="2850728"/>
                <a:ext cx="227250" cy="242777"/>
              </a:xfrm>
              <a:prstGeom prst="roundRect">
                <a:avLst>
                  <a:gd name="adj" fmla="val 5039"/>
                </a:avLst>
              </a:prstGeom>
              <a:solidFill>
                <a:srgbClr val="DC006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矩形 52"/>
            <p:cNvSpPr/>
            <p:nvPr/>
          </p:nvSpPr>
          <p:spPr>
            <a:xfrm>
              <a:off x="4804323" y="3264361"/>
              <a:ext cx="4212507" cy="461663"/>
            </a:xfrm>
            <a:prstGeom prst="rect">
              <a:avLst/>
            </a:prstGeom>
          </p:spPr>
          <p:txBody>
            <a:bodyPr wrap="none" lIns="91438" tIns="45719" rIns="91438" bIns="45719">
              <a:spAutoFit/>
            </a:bodyPr>
            <a:lstStyle/>
            <a:p>
              <a:pPr algn="ctr"/>
              <a:r>
                <a:rPr lang="en-US" altLang="zh-CN" sz="2400" dirty="0">
                  <a:solidFill>
                    <a:schemeClr val="bg1"/>
                  </a:solidFill>
                  <a:latin typeface="微软雅黑" panose="020B0503020204020204" charset="-122"/>
                  <a:ea typeface="微软雅黑" panose="020B0503020204020204" charset="-122"/>
                </a:rPr>
                <a:t>RESEARCH BACKGROUNDS</a:t>
              </a:r>
            </a:p>
          </p:txBody>
        </p:sp>
      </p:grpSp>
    </p:spTree>
  </p:cSld>
  <p:clrMapOvr>
    <a:masterClrMapping/>
  </p:clrMapOvr>
  <p:transition advTm="1544">
    <p:zoom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43"/>
          <p:cNvSpPr/>
          <p:nvPr/>
        </p:nvSpPr>
        <p:spPr>
          <a:xfrm>
            <a:off x="2456365" y="252859"/>
            <a:ext cx="9735639" cy="484285"/>
          </a:xfrm>
          <a:prstGeom prst="rect">
            <a:avLst/>
          </a:prstGeom>
          <a:gradFill>
            <a:gsLst>
              <a:gs pos="0">
                <a:schemeClr val="accent1">
                  <a:lumMod val="5000"/>
                  <a:lumOff val="95000"/>
                  <a:alpha val="0"/>
                </a:schemeClr>
              </a:gs>
              <a:gs pos="78000">
                <a:srgbClr val="DC0064"/>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46" name="文本框 45"/>
          <p:cNvSpPr txBox="1"/>
          <p:nvPr/>
        </p:nvSpPr>
        <p:spPr>
          <a:xfrm>
            <a:off x="647718" y="267582"/>
            <a:ext cx="1705610" cy="481965"/>
          </a:xfrm>
          <a:prstGeom prst="rect">
            <a:avLst/>
          </a:prstGeom>
          <a:noFill/>
        </p:spPr>
        <p:txBody>
          <a:bodyPr wrap="none" lIns="91436" tIns="45718" rIns="91436" bIns="45718" rtlCol="0">
            <a:spAutoFit/>
          </a:bodyPr>
          <a:lstStyle/>
          <a:p>
            <a:pPr algn="l"/>
            <a:r>
              <a:rPr lang="zh-CN" altLang="en-US" sz="2400" spc="600" dirty="0">
                <a:solidFill>
                  <a:schemeClr val="tx2"/>
                </a:solidFill>
                <a:latin typeface="微软雅黑" panose="020B0503020204020204" charset="-122"/>
                <a:ea typeface="微软雅黑" panose="020B0503020204020204" charset="-122"/>
              </a:rPr>
              <a:t>添加标题</a:t>
            </a:r>
          </a:p>
        </p:txBody>
      </p:sp>
      <p:sp>
        <p:nvSpPr>
          <p:cNvPr id="47" name="矩形 46"/>
          <p:cNvSpPr/>
          <p:nvPr/>
        </p:nvSpPr>
        <p:spPr>
          <a:xfrm>
            <a:off x="2607675" y="324999"/>
            <a:ext cx="1953551" cy="384719"/>
          </a:xfrm>
          <a:prstGeom prst="rect">
            <a:avLst/>
          </a:prstGeom>
        </p:spPr>
        <p:txBody>
          <a:bodyPr wrap="none" lIns="91436" tIns="45718" rIns="91436" bIns="45718">
            <a:spAutoFit/>
          </a:bodyPr>
          <a:lstStyle/>
          <a:p>
            <a:pPr algn="ctr"/>
            <a:r>
              <a:rPr lang="en-US" altLang="zh-CN" dirty="0">
                <a:solidFill>
                  <a:schemeClr val="bg1"/>
                </a:solidFill>
                <a:latin typeface="微软雅黑" panose="020B0503020204020204" charset="-122"/>
                <a:ea typeface="微软雅黑" panose="020B0503020204020204" charset="-122"/>
              </a:rPr>
              <a:t>BIBLIOGRAPHY</a:t>
            </a:r>
          </a:p>
        </p:txBody>
      </p:sp>
      <p:grpSp>
        <p:nvGrpSpPr>
          <p:cNvPr id="49" name="组 48"/>
          <p:cNvGrpSpPr/>
          <p:nvPr/>
        </p:nvGrpSpPr>
        <p:grpSpPr>
          <a:xfrm>
            <a:off x="11454130" y="252730"/>
            <a:ext cx="737870" cy="484505"/>
            <a:chOff x="11454105" y="252856"/>
            <a:chExt cx="737892" cy="484288"/>
          </a:xfrm>
          <a:solidFill>
            <a:srgbClr val="DC0064"/>
          </a:solidFill>
        </p:grpSpPr>
        <p:grpSp>
          <p:nvGrpSpPr>
            <p:cNvPr id="51" name="组 50"/>
            <p:cNvGrpSpPr/>
            <p:nvPr/>
          </p:nvGrpSpPr>
          <p:grpSpPr>
            <a:xfrm>
              <a:off x="12039604" y="252856"/>
              <a:ext cx="152393" cy="484287"/>
              <a:chOff x="12039604" y="252856"/>
              <a:chExt cx="152393" cy="484287"/>
            </a:xfrm>
            <a:grpFill/>
          </p:grpSpPr>
          <p:sp>
            <p:nvSpPr>
              <p:cNvPr id="55" name="圆角矩形 54"/>
              <p:cNvSpPr/>
              <p:nvPr/>
            </p:nvSpPr>
            <p:spPr>
              <a:xfrm rot="16200000" flipV="1">
                <a:off x="12072988" y="518121"/>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rot="16200000" flipV="1">
                <a:off x="12072988" y="618134"/>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16200000" flipV="1">
                <a:off x="12072988" y="321750"/>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rot="16200000" flipV="1">
                <a:off x="12072988" y="421763"/>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rot="16200000" flipV="1">
                <a:off x="12072987" y="219473"/>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99"/>
            <p:cNvGrpSpPr/>
            <p:nvPr/>
          </p:nvGrpSpPr>
          <p:grpSpPr>
            <a:xfrm>
              <a:off x="11454105" y="252857"/>
              <a:ext cx="491115" cy="484287"/>
              <a:chOff x="1528923" y="220268"/>
              <a:chExt cx="1284096" cy="1266241"/>
            </a:xfrm>
            <a:grpFill/>
          </p:grpSpPr>
          <p:sp>
            <p:nvSpPr>
              <p:cNvPr id="53" name="圆角矩形 52"/>
              <p:cNvSpPr/>
              <p:nvPr/>
            </p:nvSpPr>
            <p:spPr>
              <a:xfrm rot="16200000" flipV="1">
                <a:off x="1537850" y="211341"/>
                <a:ext cx="1266241" cy="1284096"/>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96"/>
              <p:cNvSpPr/>
              <p:nvPr/>
            </p:nvSpPr>
            <p:spPr bwMode="auto">
              <a:xfrm>
                <a:off x="1804148" y="499514"/>
                <a:ext cx="733647" cy="707752"/>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grpSp>
      </p:grpSp>
      <p:pic>
        <p:nvPicPr>
          <p:cNvPr id="2" name="图片 1" descr="Z0005"/>
          <p:cNvPicPr>
            <a:picLocks noChangeAspect="1"/>
          </p:cNvPicPr>
          <p:nvPr/>
        </p:nvPicPr>
        <p:blipFill>
          <a:blip r:embed="rId2"/>
          <a:stretch>
            <a:fillRect/>
          </a:stretch>
        </p:blipFill>
        <p:spPr>
          <a:xfrm>
            <a:off x="-142240" y="27305"/>
            <a:ext cx="986155" cy="878205"/>
          </a:xfrm>
          <a:prstGeom prst="rect">
            <a:avLst/>
          </a:prstGeom>
        </p:spPr>
      </p:pic>
      <p:sp>
        <p:nvSpPr>
          <p:cNvPr id="4" name="圆角矩形 19"/>
          <p:cNvSpPr/>
          <p:nvPr/>
        </p:nvSpPr>
        <p:spPr>
          <a:xfrm>
            <a:off x="4786481" y="2473041"/>
            <a:ext cx="2259019" cy="2236715"/>
          </a:xfrm>
          <a:prstGeom prst="ellipse">
            <a:avLst/>
          </a:prstGeom>
          <a:solidFill>
            <a:srgbClr val="DC0064">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4000" dirty="0">
              <a:latin typeface="微软雅黑" panose="020B0503020204020204" charset="-122"/>
              <a:ea typeface="微软雅黑" panose="020B0503020204020204" charset="-122"/>
            </a:endParaRPr>
          </a:p>
        </p:txBody>
      </p:sp>
      <p:grpSp>
        <p:nvGrpSpPr>
          <p:cNvPr id="5" name="组合 4"/>
          <p:cNvGrpSpPr/>
          <p:nvPr/>
        </p:nvGrpSpPr>
        <p:grpSpPr>
          <a:xfrm>
            <a:off x="4966585" y="2183474"/>
            <a:ext cx="2418483" cy="2515367"/>
            <a:chOff x="4721608" y="1835707"/>
            <a:chExt cx="1879634" cy="1954931"/>
          </a:xfrm>
          <a:solidFill>
            <a:srgbClr val="DC0064">
              <a:alpha val="39000"/>
            </a:srgbClr>
          </a:solidFill>
        </p:grpSpPr>
        <p:sp>
          <p:nvSpPr>
            <p:cNvPr id="6" name="圆角矩形 19"/>
            <p:cNvSpPr/>
            <p:nvPr/>
          </p:nvSpPr>
          <p:spPr>
            <a:xfrm>
              <a:off x="4721608" y="1835707"/>
              <a:ext cx="1755699" cy="17383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4000" dirty="0">
                <a:latin typeface="微软雅黑" panose="020B0503020204020204" charset="-122"/>
                <a:ea typeface="微软雅黑" panose="020B0503020204020204" charset="-122"/>
              </a:endParaRPr>
            </a:p>
          </p:txBody>
        </p:sp>
        <p:sp>
          <p:nvSpPr>
            <p:cNvPr id="7" name="圆角矩形 20"/>
            <p:cNvSpPr/>
            <p:nvPr/>
          </p:nvSpPr>
          <p:spPr>
            <a:xfrm>
              <a:off x="4845543" y="2052274"/>
              <a:ext cx="1755699" cy="173836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sz="4000" dirty="0">
                <a:latin typeface="微软雅黑" panose="020B0503020204020204" charset="-122"/>
                <a:ea typeface="微软雅黑" panose="020B0503020204020204" charset="-122"/>
              </a:endParaRPr>
            </a:p>
          </p:txBody>
        </p:sp>
      </p:grpSp>
      <p:sp>
        <p:nvSpPr>
          <p:cNvPr id="8" name="矩形 7"/>
          <p:cNvSpPr/>
          <p:nvPr/>
        </p:nvSpPr>
        <p:spPr>
          <a:xfrm>
            <a:off x="5321816" y="2612131"/>
            <a:ext cx="1527435" cy="1675130"/>
          </a:xfrm>
          <a:prstGeom prst="rect">
            <a:avLst/>
          </a:prstGeom>
        </p:spPr>
        <p:txBody>
          <a:bodyPr wrap="square" lIns="91438" tIns="45719" rIns="91438" bIns="45719">
            <a:spAutoFit/>
          </a:bodyPr>
          <a:lstStyle/>
          <a:p>
            <a:pPr algn="ctr">
              <a:lnSpc>
                <a:spcPct val="130000"/>
              </a:lnSpc>
            </a:pPr>
            <a:r>
              <a:rPr lang="zh-CN" altLang="en-US" sz="4000" dirty="0">
                <a:solidFill>
                  <a:schemeClr val="bg1"/>
                </a:solidFill>
                <a:latin typeface="微软雅黑" panose="020B0503020204020204" charset="-122"/>
                <a:ea typeface="微软雅黑" panose="020B0503020204020204" charset="-122"/>
              </a:rPr>
              <a:t>添加标题</a:t>
            </a:r>
          </a:p>
        </p:txBody>
      </p:sp>
      <p:sp>
        <p:nvSpPr>
          <p:cNvPr id="9" name="圆角矩形 8"/>
          <p:cNvSpPr/>
          <p:nvPr/>
        </p:nvSpPr>
        <p:spPr>
          <a:xfrm rot="10800000" flipV="1">
            <a:off x="708704" y="1494259"/>
            <a:ext cx="272237" cy="276076"/>
          </a:xfrm>
          <a:prstGeom prst="roundRect">
            <a:avLst>
              <a:gd name="adj" fmla="val 5039"/>
            </a:avLst>
          </a:prstGeom>
          <a:solidFill>
            <a:srgbClr val="DC0064"/>
          </a:solidFill>
          <a:ln>
            <a:solidFill>
              <a:srgbClr val="7F7F7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dirty="0">
              <a:latin typeface="微软雅黑" panose="020B0503020204020204" charset="-122"/>
              <a:ea typeface="微软雅黑" panose="020B0503020204020204" charset="-122"/>
            </a:endParaRPr>
          </a:p>
        </p:txBody>
      </p:sp>
      <p:sp>
        <p:nvSpPr>
          <p:cNvPr id="10" name="文本框 9"/>
          <p:cNvSpPr txBox="1"/>
          <p:nvPr/>
        </p:nvSpPr>
        <p:spPr>
          <a:xfrm>
            <a:off x="1133069" y="1462557"/>
            <a:ext cx="1096010" cy="446405"/>
          </a:xfrm>
          <a:prstGeom prst="rect">
            <a:avLst/>
          </a:prstGeom>
          <a:noFill/>
        </p:spPr>
        <p:txBody>
          <a:bodyPr wrap="none" lIns="91438" tIns="45719" rIns="91438" bIns="45719" rtlCol="0">
            <a:spAutoFit/>
          </a:bodyPr>
          <a:lstStyle/>
          <a:p>
            <a:pPr algn="l">
              <a:lnSpc>
                <a:spcPct val="130000"/>
              </a:lnSpc>
            </a:pPr>
            <a:r>
              <a:rPr dirty="0" smtClean="0">
                <a:solidFill>
                  <a:schemeClr val="tx2"/>
                </a:solidFill>
                <a:latin typeface="微软雅黑" panose="020B0503020204020204" charset="-122"/>
                <a:ea typeface="微软雅黑" panose="020B0503020204020204" charset="-122"/>
              </a:rPr>
              <a:t>添加标题</a:t>
            </a:r>
          </a:p>
        </p:txBody>
      </p:sp>
      <p:cxnSp>
        <p:nvCxnSpPr>
          <p:cNvPr id="11" name="直接连接符 10"/>
          <p:cNvCxnSpPr/>
          <p:nvPr/>
        </p:nvCxnSpPr>
        <p:spPr>
          <a:xfrm>
            <a:off x="1221440" y="1831284"/>
            <a:ext cx="2229467" cy="14627"/>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137563" y="1909171"/>
            <a:ext cx="3532695" cy="1278890"/>
          </a:xfrm>
          <a:prstGeom prst="rect">
            <a:avLst/>
          </a:prstGeom>
        </p:spPr>
        <p:txBody>
          <a:bodyPr wrap="square" lIns="91438" tIns="45719" rIns="91438" bIns="45719">
            <a:spAutoFit/>
          </a:bodyPr>
          <a:lstStyle/>
          <a:p>
            <a:pPr>
              <a:lnSpc>
                <a:spcPct val="130000"/>
              </a:lnSpc>
            </a:pPr>
            <a:r>
              <a:rPr lang="zh-CN" altLang="en-US" sz="1500" dirty="0">
                <a:solidFill>
                  <a:schemeClr val="bg2">
                    <a:lumMod val="50000"/>
                  </a:schemeClr>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13" name="圆角矩形 12"/>
          <p:cNvSpPr/>
          <p:nvPr/>
        </p:nvSpPr>
        <p:spPr>
          <a:xfrm rot="10800000" flipV="1">
            <a:off x="708702" y="3633127"/>
            <a:ext cx="272237" cy="276076"/>
          </a:xfrm>
          <a:prstGeom prst="roundRect">
            <a:avLst>
              <a:gd name="adj" fmla="val 5039"/>
            </a:avLst>
          </a:prstGeom>
          <a:solidFill>
            <a:srgbClr val="DC0064"/>
          </a:solidFill>
          <a:ln>
            <a:solidFill>
              <a:srgbClr val="7F7F7F"/>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dirty="0">
              <a:latin typeface="微软雅黑" panose="020B0503020204020204" charset="-122"/>
              <a:ea typeface="微软雅黑" panose="020B0503020204020204" charset="-122"/>
            </a:endParaRPr>
          </a:p>
        </p:txBody>
      </p:sp>
      <p:sp>
        <p:nvSpPr>
          <p:cNvPr id="14" name="文本框 13"/>
          <p:cNvSpPr txBox="1"/>
          <p:nvPr/>
        </p:nvSpPr>
        <p:spPr>
          <a:xfrm>
            <a:off x="1133066" y="3601425"/>
            <a:ext cx="1096010" cy="446405"/>
          </a:xfrm>
          <a:prstGeom prst="rect">
            <a:avLst/>
          </a:prstGeom>
          <a:noFill/>
        </p:spPr>
        <p:txBody>
          <a:bodyPr wrap="none" lIns="91438" tIns="45719" rIns="91438" bIns="45719" rtlCol="0">
            <a:spAutoFit/>
          </a:bodyPr>
          <a:lstStyle/>
          <a:p>
            <a:pPr algn="l">
              <a:lnSpc>
                <a:spcPct val="130000"/>
              </a:lnSpc>
            </a:pPr>
            <a:r>
              <a:rPr dirty="0" smtClean="0">
                <a:solidFill>
                  <a:schemeClr val="tx2"/>
                </a:solidFill>
                <a:latin typeface="微软雅黑" panose="020B0503020204020204" charset="-122"/>
                <a:ea typeface="微软雅黑" panose="020B0503020204020204" charset="-122"/>
              </a:rPr>
              <a:t>添加标题</a:t>
            </a:r>
          </a:p>
        </p:txBody>
      </p:sp>
      <p:cxnSp>
        <p:nvCxnSpPr>
          <p:cNvPr id="15" name="直接连接符 14"/>
          <p:cNvCxnSpPr/>
          <p:nvPr/>
        </p:nvCxnSpPr>
        <p:spPr>
          <a:xfrm>
            <a:off x="1221437" y="3970151"/>
            <a:ext cx="2229467" cy="14627"/>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1137560" y="4048037"/>
            <a:ext cx="3532696" cy="1278890"/>
          </a:xfrm>
          <a:prstGeom prst="rect">
            <a:avLst/>
          </a:prstGeom>
        </p:spPr>
        <p:txBody>
          <a:bodyPr wrap="square" lIns="91438" tIns="45719" rIns="91438" bIns="45719">
            <a:spAutoFit/>
          </a:bodyPr>
          <a:lstStyle/>
          <a:p>
            <a:pPr>
              <a:lnSpc>
                <a:spcPct val="130000"/>
              </a:lnSpc>
            </a:pPr>
            <a:r>
              <a:rPr lang="zh-CN" altLang="en-US" sz="1500" dirty="0">
                <a:solidFill>
                  <a:schemeClr val="bg2">
                    <a:lumMod val="50000"/>
                  </a:schemeClr>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17" name="圆角矩形 16"/>
          <p:cNvSpPr/>
          <p:nvPr/>
        </p:nvSpPr>
        <p:spPr>
          <a:xfrm rot="10800000" flipV="1">
            <a:off x="11007720" y="1509187"/>
            <a:ext cx="272237" cy="276076"/>
          </a:xfrm>
          <a:prstGeom prst="roundRect">
            <a:avLst>
              <a:gd name="adj" fmla="val 5039"/>
            </a:avLst>
          </a:prstGeom>
          <a:solidFill>
            <a:srgbClr val="DC006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dirty="0">
              <a:latin typeface="微软雅黑" panose="020B0503020204020204" charset="-122"/>
              <a:ea typeface="微软雅黑" panose="020B0503020204020204" charset="-122"/>
            </a:endParaRPr>
          </a:p>
        </p:txBody>
      </p:sp>
      <p:sp>
        <p:nvSpPr>
          <p:cNvPr id="18" name="文本框 17"/>
          <p:cNvSpPr txBox="1"/>
          <p:nvPr/>
        </p:nvSpPr>
        <p:spPr>
          <a:xfrm>
            <a:off x="9603733" y="1462557"/>
            <a:ext cx="1096010" cy="446405"/>
          </a:xfrm>
          <a:prstGeom prst="rect">
            <a:avLst/>
          </a:prstGeom>
          <a:noFill/>
        </p:spPr>
        <p:txBody>
          <a:bodyPr wrap="none" lIns="91438" tIns="45719" rIns="91438" bIns="45719" rtlCol="0">
            <a:spAutoFit/>
          </a:bodyPr>
          <a:lstStyle/>
          <a:p>
            <a:pPr algn="l">
              <a:lnSpc>
                <a:spcPct val="130000"/>
              </a:lnSpc>
            </a:pPr>
            <a:r>
              <a:rPr dirty="0" smtClean="0">
                <a:solidFill>
                  <a:schemeClr val="tx2"/>
                </a:solidFill>
                <a:latin typeface="微软雅黑" panose="020B0503020204020204" charset="-122"/>
                <a:ea typeface="微软雅黑" panose="020B0503020204020204" charset="-122"/>
              </a:rPr>
              <a:t>添加标题</a:t>
            </a:r>
          </a:p>
        </p:txBody>
      </p:sp>
      <p:cxnSp>
        <p:nvCxnSpPr>
          <p:cNvPr id="28" name="直接连接符 27"/>
          <p:cNvCxnSpPr/>
          <p:nvPr/>
        </p:nvCxnSpPr>
        <p:spPr>
          <a:xfrm>
            <a:off x="8551191" y="1831284"/>
            <a:ext cx="2229467" cy="14627"/>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7501298" y="1909171"/>
            <a:ext cx="3532695" cy="1278890"/>
          </a:xfrm>
          <a:prstGeom prst="rect">
            <a:avLst/>
          </a:prstGeom>
        </p:spPr>
        <p:txBody>
          <a:bodyPr wrap="square" lIns="91438" tIns="45719" rIns="91438" bIns="45719">
            <a:spAutoFit/>
          </a:bodyPr>
          <a:lstStyle/>
          <a:p>
            <a:pPr>
              <a:lnSpc>
                <a:spcPct val="130000"/>
              </a:lnSpc>
            </a:pPr>
            <a:r>
              <a:rPr lang="zh-CN" altLang="en-US" sz="1500" dirty="0">
                <a:solidFill>
                  <a:schemeClr val="bg2">
                    <a:lumMod val="50000"/>
                  </a:schemeClr>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39" name="圆角矩形 38"/>
          <p:cNvSpPr/>
          <p:nvPr/>
        </p:nvSpPr>
        <p:spPr>
          <a:xfrm rot="10800000" flipV="1">
            <a:off x="11007719" y="3648054"/>
            <a:ext cx="272237" cy="276076"/>
          </a:xfrm>
          <a:prstGeom prst="roundRect">
            <a:avLst>
              <a:gd name="adj" fmla="val 5039"/>
            </a:avLst>
          </a:prstGeom>
          <a:solidFill>
            <a:srgbClr val="DC006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dirty="0">
              <a:latin typeface="微软雅黑" panose="020B0503020204020204" charset="-122"/>
              <a:ea typeface="微软雅黑" panose="020B0503020204020204" charset="-122"/>
            </a:endParaRPr>
          </a:p>
        </p:txBody>
      </p:sp>
      <p:sp>
        <p:nvSpPr>
          <p:cNvPr id="40" name="文本框 39"/>
          <p:cNvSpPr txBox="1"/>
          <p:nvPr/>
        </p:nvSpPr>
        <p:spPr>
          <a:xfrm>
            <a:off x="9600103" y="3601425"/>
            <a:ext cx="1096010" cy="446405"/>
          </a:xfrm>
          <a:prstGeom prst="rect">
            <a:avLst/>
          </a:prstGeom>
          <a:noFill/>
        </p:spPr>
        <p:txBody>
          <a:bodyPr wrap="none" lIns="91438" tIns="45719" rIns="91438" bIns="45719" rtlCol="0">
            <a:spAutoFit/>
          </a:bodyPr>
          <a:lstStyle/>
          <a:p>
            <a:pPr algn="l">
              <a:lnSpc>
                <a:spcPct val="130000"/>
              </a:lnSpc>
            </a:pPr>
            <a:r>
              <a:rPr dirty="0" smtClean="0">
                <a:latin typeface="微软雅黑" panose="020B0503020204020204" charset="-122"/>
                <a:ea typeface="微软雅黑" panose="020B0503020204020204" charset="-122"/>
              </a:rPr>
              <a:t>添加标题</a:t>
            </a:r>
          </a:p>
        </p:txBody>
      </p:sp>
      <p:cxnSp>
        <p:nvCxnSpPr>
          <p:cNvPr id="41" name="直接连接符 40"/>
          <p:cNvCxnSpPr/>
          <p:nvPr/>
        </p:nvCxnSpPr>
        <p:spPr>
          <a:xfrm>
            <a:off x="8551191" y="3970151"/>
            <a:ext cx="2229467" cy="14627"/>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42" name="矩形 41"/>
          <p:cNvSpPr/>
          <p:nvPr/>
        </p:nvSpPr>
        <p:spPr>
          <a:xfrm>
            <a:off x="7501298" y="4048037"/>
            <a:ext cx="3532695" cy="1278890"/>
          </a:xfrm>
          <a:prstGeom prst="rect">
            <a:avLst/>
          </a:prstGeom>
        </p:spPr>
        <p:txBody>
          <a:bodyPr wrap="square" lIns="91438" tIns="45719" rIns="91438" bIns="45719">
            <a:spAutoFit/>
          </a:bodyPr>
          <a:lstStyle/>
          <a:p>
            <a:pPr>
              <a:lnSpc>
                <a:spcPct val="130000"/>
              </a:lnSpc>
            </a:pPr>
            <a:r>
              <a:rPr lang="zh-CN" altLang="en-US" sz="1500" dirty="0">
                <a:solidFill>
                  <a:schemeClr val="bg2">
                    <a:lumMod val="50000"/>
                  </a:schemeClr>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Tree>
  </p:cSld>
  <p:clrMapOvr>
    <a:masterClrMapping/>
  </p:clrMapOvr>
  <p:transition advTm="2246">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p:stCondLst>
                              <p:cond delay="500"/>
                            </p:stCondLst>
                            <p:childTnLst>
                              <p:par>
                                <p:cTn id="21" presetID="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0-#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0-#ppt_w/2"/>
                                          </p:val>
                                        </p:tav>
                                        <p:tav tm="100000">
                                          <p:val>
                                            <p:strVal val="#ppt_x"/>
                                          </p:val>
                                        </p:tav>
                                      </p:tavLst>
                                    </p:anim>
                                    <p:anim calcmode="lin" valueType="num">
                                      <p:cBhvr additive="base">
                                        <p:cTn id="28" dur="500" fill="hold"/>
                                        <p:tgtEl>
                                          <p:spTgt spid="10"/>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0-#ppt_w/2"/>
                                          </p:val>
                                        </p:tav>
                                        <p:tav tm="100000">
                                          <p:val>
                                            <p:strVal val="#ppt_x"/>
                                          </p:val>
                                        </p:tav>
                                      </p:tavLst>
                                    </p:anim>
                                    <p:anim calcmode="lin" valueType="num">
                                      <p:cBhvr additive="base">
                                        <p:cTn id="32" dur="500" fill="hold"/>
                                        <p:tgtEl>
                                          <p:spTgt spid="11"/>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0-#ppt_w/2"/>
                                          </p:val>
                                        </p:tav>
                                        <p:tav tm="100000">
                                          <p:val>
                                            <p:strVal val="#ppt_x"/>
                                          </p:val>
                                        </p:tav>
                                      </p:tavLst>
                                    </p:anim>
                                    <p:anim calcmode="lin" valueType="num">
                                      <p:cBhvr additive="base">
                                        <p:cTn id="36" dur="500" fill="hold"/>
                                        <p:tgtEl>
                                          <p:spTgt spid="12"/>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0-#ppt_w/2"/>
                                          </p:val>
                                        </p:tav>
                                        <p:tav tm="100000">
                                          <p:val>
                                            <p:strVal val="#ppt_x"/>
                                          </p:val>
                                        </p:tav>
                                      </p:tavLst>
                                    </p:anim>
                                    <p:anim calcmode="lin" valueType="num">
                                      <p:cBhvr additive="base">
                                        <p:cTn id="40" dur="500" fill="hold"/>
                                        <p:tgtEl>
                                          <p:spTgt spid="13"/>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additive="base">
                                        <p:cTn id="43" dur="500" fill="hold"/>
                                        <p:tgtEl>
                                          <p:spTgt spid="14"/>
                                        </p:tgtEl>
                                        <p:attrNameLst>
                                          <p:attrName>ppt_x</p:attrName>
                                        </p:attrNameLst>
                                      </p:cBhvr>
                                      <p:tavLst>
                                        <p:tav tm="0">
                                          <p:val>
                                            <p:strVal val="0-#ppt_w/2"/>
                                          </p:val>
                                        </p:tav>
                                        <p:tav tm="100000">
                                          <p:val>
                                            <p:strVal val="#ppt_x"/>
                                          </p:val>
                                        </p:tav>
                                      </p:tavLst>
                                    </p:anim>
                                    <p:anim calcmode="lin" valueType="num">
                                      <p:cBhvr additive="base">
                                        <p:cTn id="44" dur="500" fill="hold"/>
                                        <p:tgtEl>
                                          <p:spTgt spid="14"/>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additive="base">
                                        <p:cTn id="47" dur="500" fill="hold"/>
                                        <p:tgtEl>
                                          <p:spTgt spid="15"/>
                                        </p:tgtEl>
                                        <p:attrNameLst>
                                          <p:attrName>ppt_x</p:attrName>
                                        </p:attrNameLst>
                                      </p:cBhvr>
                                      <p:tavLst>
                                        <p:tav tm="0">
                                          <p:val>
                                            <p:strVal val="0-#ppt_w/2"/>
                                          </p:val>
                                        </p:tav>
                                        <p:tav tm="100000">
                                          <p:val>
                                            <p:strVal val="#ppt_x"/>
                                          </p:val>
                                        </p:tav>
                                      </p:tavLst>
                                    </p:anim>
                                    <p:anim calcmode="lin" valueType="num">
                                      <p:cBhvr additive="base">
                                        <p:cTn id="48" dur="500" fill="hold"/>
                                        <p:tgtEl>
                                          <p:spTgt spid="15"/>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additive="base">
                                        <p:cTn id="51" dur="500" fill="hold"/>
                                        <p:tgtEl>
                                          <p:spTgt spid="16"/>
                                        </p:tgtEl>
                                        <p:attrNameLst>
                                          <p:attrName>ppt_x</p:attrName>
                                        </p:attrNameLst>
                                      </p:cBhvr>
                                      <p:tavLst>
                                        <p:tav tm="0">
                                          <p:val>
                                            <p:strVal val="0-#ppt_w/2"/>
                                          </p:val>
                                        </p:tav>
                                        <p:tav tm="100000">
                                          <p:val>
                                            <p:strVal val="#ppt_x"/>
                                          </p:val>
                                        </p:tav>
                                      </p:tavLst>
                                    </p:anim>
                                    <p:anim calcmode="lin" valueType="num">
                                      <p:cBhvr additive="base">
                                        <p:cTn id="52" dur="500" fill="hold"/>
                                        <p:tgtEl>
                                          <p:spTgt spid="16"/>
                                        </p:tgtEl>
                                        <p:attrNameLst>
                                          <p:attrName>ppt_y</p:attrName>
                                        </p:attrNameLst>
                                      </p:cBhvr>
                                      <p:tavLst>
                                        <p:tav tm="0">
                                          <p:val>
                                            <p:strVal val="#ppt_y"/>
                                          </p:val>
                                        </p:tav>
                                        <p:tav tm="100000">
                                          <p:val>
                                            <p:strVal val="#ppt_y"/>
                                          </p:val>
                                        </p:tav>
                                      </p:tavLst>
                                    </p:anim>
                                  </p:childTnLst>
                                </p:cTn>
                              </p:par>
                            </p:childTnLst>
                          </p:cTn>
                        </p:par>
                        <p:par>
                          <p:cTn id="53" fill="hold">
                            <p:stCondLst>
                              <p:cond delay="1000"/>
                            </p:stCondLst>
                            <p:childTnLst>
                              <p:par>
                                <p:cTn id="54" presetID="2" presetClass="entr" presetSubtype="2" fill="hold" grpId="0" nodeType="afterEffect">
                                  <p:stCondLst>
                                    <p:cond delay="0"/>
                                  </p:stCondLst>
                                  <p:childTnLst>
                                    <p:set>
                                      <p:cBhvr>
                                        <p:cTn id="55" dur="1" fill="hold">
                                          <p:stCondLst>
                                            <p:cond delay="0"/>
                                          </p:stCondLst>
                                        </p:cTn>
                                        <p:tgtEl>
                                          <p:spTgt spid="17"/>
                                        </p:tgtEl>
                                        <p:attrNameLst>
                                          <p:attrName>style.visibility</p:attrName>
                                        </p:attrNameLst>
                                      </p:cBhvr>
                                      <p:to>
                                        <p:strVal val="visible"/>
                                      </p:to>
                                    </p:set>
                                    <p:anim calcmode="lin" valueType="num">
                                      <p:cBhvr additive="base">
                                        <p:cTn id="56" dur="500" fill="hold"/>
                                        <p:tgtEl>
                                          <p:spTgt spid="17"/>
                                        </p:tgtEl>
                                        <p:attrNameLst>
                                          <p:attrName>ppt_x</p:attrName>
                                        </p:attrNameLst>
                                      </p:cBhvr>
                                      <p:tavLst>
                                        <p:tav tm="0">
                                          <p:val>
                                            <p:strVal val="1+#ppt_w/2"/>
                                          </p:val>
                                        </p:tav>
                                        <p:tav tm="100000">
                                          <p:val>
                                            <p:strVal val="#ppt_x"/>
                                          </p:val>
                                        </p:tav>
                                      </p:tavLst>
                                    </p:anim>
                                    <p:anim calcmode="lin" valueType="num">
                                      <p:cBhvr additive="base">
                                        <p:cTn id="57" dur="500" fill="hold"/>
                                        <p:tgtEl>
                                          <p:spTgt spid="17"/>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18"/>
                                        </p:tgtEl>
                                        <p:attrNameLst>
                                          <p:attrName>style.visibility</p:attrName>
                                        </p:attrNameLst>
                                      </p:cBhvr>
                                      <p:to>
                                        <p:strVal val="visible"/>
                                      </p:to>
                                    </p:set>
                                    <p:anim calcmode="lin" valueType="num">
                                      <p:cBhvr additive="base">
                                        <p:cTn id="60" dur="500" fill="hold"/>
                                        <p:tgtEl>
                                          <p:spTgt spid="18"/>
                                        </p:tgtEl>
                                        <p:attrNameLst>
                                          <p:attrName>ppt_x</p:attrName>
                                        </p:attrNameLst>
                                      </p:cBhvr>
                                      <p:tavLst>
                                        <p:tav tm="0">
                                          <p:val>
                                            <p:strVal val="1+#ppt_w/2"/>
                                          </p:val>
                                        </p:tav>
                                        <p:tav tm="100000">
                                          <p:val>
                                            <p:strVal val="#ppt_x"/>
                                          </p:val>
                                        </p:tav>
                                      </p:tavLst>
                                    </p:anim>
                                    <p:anim calcmode="lin" valueType="num">
                                      <p:cBhvr additive="base">
                                        <p:cTn id="61" dur="500" fill="hold"/>
                                        <p:tgtEl>
                                          <p:spTgt spid="18"/>
                                        </p:tgtEl>
                                        <p:attrNameLst>
                                          <p:attrName>ppt_y</p:attrName>
                                        </p:attrNameLst>
                                      </p:cBhvr>
                                      <p:tavLst>
                                        <p:tav tm="0">
                                          <p:val>
                                            <p:strVal val="#ppt_y"/>
                                          </p:val>
                                        </p:tav>
                                        <p:tav tm="100000">
                                          <p:val>
                                            <p:strVal val="#ppt_y"/>
                                          </p:val>
                                        </p:tav>
                                      </p:tavLst>
                                    </p:anim>
                                  </p:childTnLst>
                                </p:cTn>
                              </p:par>
                              <p:par>
                                <p:cTn id="62" presetID="2" presetClass="entr" presetSubtype="2" fill="hold" nodeType="withEffect">
                                  <p:stCondLst>
                                    <p:cond delay="0"/>
                                  </p:stCondLst>
                                  <p:childTnLst>
                                    <p:set>
                                      <p:cBhvr>
                                        <p:cTn id="63" dur="1" fill="hold">
                                          <p:stCondLst>
                                            <p:cond delay="0"/>
                                          </p:stCondLst>
                                        </p:cTn>
                                        <p:tgtEl>
                                          <p:spTgt spid="28"/>
                                        </p:tgtEl>
                                        <p:attrNameLst>
                                          <p:attrName>style.visibility</p:attrName>
                                        </p:attrNameLst>
                                      </p:cBhvr>
                                      <p:to>
                                        <p:strVal val="visible"/>
                                      </p:to>
                                    </p:set>
                                    <p:anim calcmode="lin" valueType="num">
                                      <p:cBhvr additive="base">
                                        <p:cTn id="64" dur="500" fill="hold"/>
                                        <p:tgtEl>
                                          <p:spTgt spid="28"/>
                                        </p:tgtEl>
                                        <p:attrNameLst>
                                          <p:attrName>ppt_x</p:attrName>
                                        </p:attrNameLst>
                                      </p:cBhvr>
                                      <p:tavLst>
                                        <p:tav tm="0">
                                          <p:val>
                                            <p:strVal val="1+#ppt_w/2"/>
                                          </p:val>
                                        </p:tav>
                                        <p:tav tm="100000">
                                          <p:val>
                                            <p:strVal val="#ppt_x"/>
                                          </p:val>
                                        </p:tav>
                                      </p:tavLst>
                                    </p:anim>
                                    <p:anim calcmode="lin" valueType="num">
                                      <p:cBhvr additive="base">
                                        <p:cTn id="65" dur="500" fill="hold"/>
                                        <p:tgtEl>
                                          <p:spTgt spid="28"/>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stCondLst>
                                    <p:cond delay="0"/>
                                  </p:stCondLst>
                                  <p:childTnLst>
                                    <p:set>
                                      <p:cBhvr>
                                        <p:cTn id="67" dur="1" fill="hold">
                                          <p:stCondLst>
                                            <p:cond delay="0"/>
                                          </p:stCondLst>
                                        </p:cTn>
                                        <p:tgtEl>
                                          <p:spTgt spid="37"/>
                                        </p:tgtEl>
                                        <p:attrNameLst>
                                          <p:attrName>style.visibility</p:attrName>
                                        </p:attrNameLst>
                                      </p:cBhvr>
                                      <p:to>
                                        <p:strVal val="visible"/>
                                      </p:to>
                                    </p:set>
                                    <p:anim calcmode="lin" valueType="num">
                                      <p:cBhvr additive="base">
                                        <p:cTn id="68" dur="500" fill="hold"/>
                                        <p:tgtEl>
                                          <p:spTgt spid="37"/>
                                        </p:tgtEl>
                                        <p:attrNameLst>
                                          <p:attrName>ppt_x</p:attrName>
                                        </p:attrNameLst>
                                      </p:cBhvr>
                                      <p:tavLst>
                                        <p:tav tm="0">
                                          <p:val>
                                            <p:strVal val="1+#ppt_w/2"/>
                                          </p:val>
                                        </p:tav>
                                        <p:tav tm="100000">
                                          <p:val>
                                            <p:strVal val="#ppt_x"/>
                                          </p:val>
                                        </p:tav>
                                      </p:tavLst>
                                    </p:anim>
                                    <p:anim calcmode="lin" valueType="num">
                                      <p:cBhvr additive="base">
                                        <p:cTn id="69" dur="500" fill="hold"/>
                                        <p:tgtEl>
                                          <p:spTgt spid="37"/>
                                        </p:tgtEl>
                                        <p:attrNameLst>
                                          <p:attrName>ppt_y</p:attrName>
                                        </p:attrNameLst>
                                      </p:cBhvr>
                                      <p:tavLst>
                                        <p:tav tm="0">
                                          <p:val>
                                            <p:strVal val="#ppt_y"/>
                                          </p:val>
                                        </p:tav>
                                        <p:tav tm="100000">
                                          <p:val>
                                            <p:strVal val="#ppt_y"/>
                                          </p:val>
                                        </p:tav>
                                      </p:tavLst>
                                    </p:anim>
                                  </p:childTnLst>
                                </p:cTn>
                              </p:par>
                              <p:par>
                                <p:cTn id="70" presetID="2" presetClass="entr" presetSubtype="2" fill="hold" grpId="0" nodeType="withEffect">
                                  <p:stCondLst>
                                    <p:cond delay="0"/>
                                  </p:stCondLst>
                                  <p:childTnLst>
                                    <p:set>
                                      <p:cBhvr>
                                        <p:cTn id="71" dur="1" fill="hold">
                                          <p:stCondLst>
                                            <p:cond delay="0"/>
                                          </p:stCondLst>
                                        </p:cTn>
                                        <p:tgtEl>
                                          <p:spTgt spid="39"/>
                                        </p:tgtEl>
                                        <p:attrNameLst>
                                          <p:attrName>style.visibility</p:attrName>
                                        </p:attrNameLst>
                                      </p:cBhvr>
                                      <p:to>
                                        <p:strVal val="visible"/>
                                      </p:to>
                                    </p:set>
                                    <p:anim calcmode="lin" valueType="num">
                                      <p:cBhvr additive="base">
                                        <p:cTn id="72" dur="500" fill="hold"/>
                                        <p:tgtEl>
                                          <p:spTgt spid="39"/>
                                        </p:tgtEl>
                                        <p:attrNameLst>
                                          <p:attrName>ppt_x</p:attrName>
                                        </p:attrNameLst>
                                      </p:cBhvr>
                                      <p:tavLst>
                                        <p:tav tm="0">
                                          <p:val>
                                            <p:strVal val="1+#ppt_w/2"/>
                                          </p:val>
                                        </p:tav>
                                        <p:tav tm="100000">
                                          <p:val>
                                            <p:strVal val="#ppt_x"/>
                                          </p:val>
                                        </p:tav>
                                      </p:tavLst>
                                    </p:anim>
                                    <p:anim calcmode="lin" valueType="num">
                                      <p:cBhvr additive="base">
                                        <p:cTn id="73" dur="500" fill="hold"/>
                                        <p:tgtEl>
                                          <p:spTgt spid="39"/>
                                        </p:tgtEl>
                                        <p:attrNameLst>
                                          <p:attrName>ppt_y</p:attrName>
                                        </p:attrNameLst>
                                      </p:cBhvr>
                                      <p:tavLst>
                                        <p:tav tm="0">
                                          <p:val>
                                            <p:strVal val="#ppt_y"/>
                                          </p:val>
                                        </p:tav>
                                        <p:tav tm="100000">
                                          <p:val>
                                            <p:strVal val="#ppt_y"/>
                                          </p:val>
                                        </p:tav>
                                      </p:tavLst>
                                    </p:anim>
                                  </p:childTnLst>
                                </p:cTn>
                              </p:par>
                              <p:par>
                                <p:cTn id="74" presetID="2" presetClass="entr" presetSubtype="2" fill="hold" grpId="0" nodeType="withEffect">
                                  <p:stCondLst>
                                    <p:cond delay="0"/>
                                  </p:stCondLst>
                                  <p:childTnLst>
                                    <p:set>
                                      <p:cBhvr>
                                        <p:cTn id="75" dur="1" fill="hold">
                                          <p:stCondLst>
                                            <p:cond delay="0"/>
                                          </p:stCondLst>
                                        </p:cTn>
                                        <p:tgtEl>
                                          <p:spTgt spid="40"/>
                                        </p:tgtEl>
                                        <p:attrNameLst>
                                          <p:attrName>style.visibility</p:attrName>
                                        </p:attrNameLst>
                                      </p:cBhvr>
                                      <p:to>
                                        <p:strVal val="visible"/>
                                      </p:to>
                                    </p:set>
                                    <p:anim calcmode="lin" valueType="num">
                                      <p:cBhvr additive="base">
                                        <p:cTn id="76" dur="500" fill="hold"/>
                                        <p:tgtEl>
                                          <p:spTgt spid="40"/>
                                        </p:tgtEl>
                                        <p:attrNameLst>
                                          <p:attrName>ppt_x</p:attrName>
                                        </p:attrNameLst>
                                      </p:cBhvr>
                                      <p:tavLst>
                                        <p:tav tm="0">
                                          <p:val>
                                            <p:strVal val="1+#ppt_w/2"/>
                                          </p:val>
                                        </p:tav>
                                        <p:tav tm="100000">
                                          <p:val>
                                            <p:strVal val="#ppt_x"/>
                                          </p:val>
                                        </p:tav>
                                      </p:tavLst>
                                    </p:anim>
                                    <p:anim calcmode="lin" valueType="num">
                                      <p:cBhvr additive="base">
                                        <p:cTn id="77" dur="500" fill="hold"/>
                                        <p:tgtEl>
                                          <p:spTgt spid="40"/>
                                        </p:tgtEl>
                                        <p:attrNameLst>
                                          <p:attrName>ppt_y</p:attrName>
                                        </p:attrNameLst>
                                      </p:cBhvr>
                                      <p:tavLst>
                                        <p:tav tm="0">
                                          <p:val>
                                            <p:strVal val="#ppt_y"/>
                                          </p:val>
                                        </p:tav>
                                        <p:tav tm="100000">
                                          <p:val>
                                            <p:strVal val="#ppt_y"/>
                                          </p:val>
                                        </p:tav>
                                      </p:tavLst>
                                    </p:anim>
                                  </p:childTnLst>
                                </p:cTn>
                              </p:par>
                              <p:par>
                                <p:cTn id="78" presetID="2" presetClass="entr" presetSubtype="2" fill="hold" nodeType="withEffect">
                                  <p:stCondLst>
                                    <p:cond delay="0"/>
                                  </p:stCondLst>
                                  <p:childTnLst>
                                    <p:set>
                                      <p:cBhvr>
                                        <p:cTn id="79" dur="1" fill="hold">
                                          <p:stCondLst>
                                            <p:cond delay="0"/>
                                          </p:stCondLst>
                                        </p:cTn>
                                        <p:tgtEl>
                                          <p:spTgt spid="41"/>
                                        </p:tgtEl>
                                        <p:attrNameLst>
                                          <p:attrName>style.visibility</p:attrName>
                                        </p:attrNameLst>
                                      </p:cBhvr>
                                      <p:to>
                                        <p:strVal val="visible"/>
                                      </p:to>
                                    </p:set>
                                    <p:anim calcmode="lin" valueType="num">
                                      <p:cBhvr additive="base">
                                        <p:cTn id="80" dur="500" fill="hold"/>
                                        <p:tgtEl>
                                          <p:spTgt spid="41"/>
                                        </p:tgtEl>
                                        <p:attrNameLst>
                                          <p:attrName>ppt_x</p:attrName>
                                        </p:attrNameLst>
                                      </p:cBhvr>
                                      <p:tavLst>
                                        <p:tav tm="0">
                                          <p:val>
                                            <p:strVal val="1+#ppt_w/2"/>
                                          </p:val>
                                        </p:tav>
                                        <p:tav tm="100000">
                                          <p:val>
                                            <p:strVal val="#ppt_x"/>
                                          </p:val>
                                        </p:tav>
                                      </p:tavLst>
                                    </p:anim>
                                    <p:anim calcmode="lin" valueType="num">
                                      <p:cBhvr additive="base">
                                        <p:cTn id="81" dur="500" fill="hold"/>
                                        <p:tgtEl>
                                          <p:spTgt spid="41"/>
                                        </p:tgtEl>
                                        <p:attrNameLst>
                                          <p:attrName>ppt_y</p:attrName>
                                        </p:attrNameLst>
                                      </p:cBhvr>
                                      <p:tavLst>
                                        <p:tav tm="0">
                                          <p:val>
                                            <p:strVal val="#ppt_y"/>
                                          </p:val>
                                        </p:tav>
                                        <p:tav tm="100000">
                                          <p:val>
                                            <p:strVal val="#ppt_y"/>
                                          </p:val>
                                        </p:tav>
                                      </p:tavLst>
                                    </p:anim>
                                  </p:childTnLst>
                                </p:cTn>
                              </p:par>
                              <p:par>
                                <p:cTn id="82" presetID="2" presetClass="entr" presetSubtype="2" fill="hold" grpId="0" nodeType="withEffect">
                                  <p:stCondLst>
                                    <p:cond delay="0"/>
                                  </p:stCondLst>
                                  <p:childTnLst>
                                    <p:set>
                                      <p:cBhvr>
                                        <p:cTn id="83" dur="1" fill="hold">
                                          <p:stCondLst>
                                            <p:cond delay="0"/>
                                          </p:stCondLst>
                                        </p:cTn>
                                        <p:tgtEl>
                                          <p:spTgt spid="42"/>
                                        </p:tgtEl>
                                        <p:attrNameLst>
                                          <p:attrName>style.visibility</p:attrName>
                                        </p:attrNameLst>
                                      </p:cBhvr>
                                      <p:to>
                                        <p:strVal val="visible"/>
                                      </p:to>
                                    </p:set>
                                    <p:anim calcmode="lin" valueType="num">
                                      <p:cBhvr additive="base">
                                        <p:cTn id="84" dur="500" fill="hold"/>
                                        <p:tgtEl>
                                          <p:spTgt spid="42"/>
                                        </p:tgtEl>
                                        <p:attrNameLst>
                                          <p:attrName>ppt_x</p:attrName>
                                        </p:attrNameLst>
                                      </p:cBhvr>
                                      <p:tavLst>
                                        <p:tav tm="0">
                                          <p:val>
                                            <p:strVal val="1+#ppt_w/2"/>
                                          </p:val>
                                        </p:tav>
                                        <p:tav tm="100000">
                                          <p:val>
                                            <p:strVal val="#ppt_x"/>
                                          </p:val>
                                        </p:tav>
                                      </p:tavLst>
                                    </p:anim>
                                    <p:anim calcmode="lin" valueType="num">
                                      <p:cBhvr additive="base">
                                        <p:cTn id="85" dur="500" fill="hold"/>
                                        <p:tgtEl>
                                          <p:spTgt spid="4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p:bldP spid="9" grpId="0" animBg="1"/>
      <p:bldP spid="10" grpId="0"/>
      <p:bldP spid="12" grpId="0"/>
      <p:bldP spid="13" grpId="0" animBg="1"/>
      <p:bldP spid="14" grpId="0"/>
      <p:bldP spid="16" grpId="0"/>
      <p:bldP spid="17" grpId="0" animBg="1"/>
      <p:bldP spid="18" grpId="0"/>
      <p:bldP spid="37" grpId="0"/>
      <p:bldP spid="39" grpId="0" animBg="1"/>
      <p:bldP spid="40" grpId="0"/>
      <p:bldP spid="4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43"/>
          <p:cNvSpPr/>
          <p:nvPr/>
        </p:nvSpPr>
        <p:spPr>
          <a:xfrm>
            <a:off x="2456365" y="252859"/>
            <a:ext cx="9735639" cy="484285"/>
          </a:xfrm>
          <a:prstGeom prst="rect">
            <a:avLst/>
          </a:prstGeom>
          <a:gradFill>
            <a:gsLst>
              <a:gs pos="0">
                <a:schemeClr val="accent1">
                  <a:lumMod val="5000"/>
                  <a:lumOff val="95000"/>
                  <a:alpha val="0"/>
                </a:schemeClr>
              </a:gs>
              <a:gs pos="78000">
                <a:srgbClr val="DC0064"/>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46" name="文本框 45"/>
          <p:cNvSpPr txBox="1"/>
          <p:nvPr/>
        </p:nvSpPr>
        <p:spPr>
          <a:xfrm>
            <a:off x="647718" y="267582"/>
            <a:ext cx="1705610" cy="481965"/>
          </a:xfrm>
          <a:prstGeom prst="rect">
            <a:avLst/>
          </a:prstGeom>
          <a:noFill/>
        </p:spPr>
        <p:txBody>
          <a:bodyPr wrap="none" lIns="91436" tIns="45718" rIns="91436" bIns="45718" rtlCol="0">
            <a:spAutoFit/>
          </a:bodyPr>
          <a:lstStyle/>
          <a:p>
            <a:pPr algn="l"/>
            <a:r>
              <a:rPr lang="zh-CN" altLang="en-US" sz="2400" spc="600" dirty="0">
                <a:solidFill>
                  <a:schemeClr val="tx2"/>
                </a:solidFill>
                <a:latin typeface="微软雅黑" panose="020B0503020204020204" charset="-122"/>
                <a:ea typeface="微软雅黑" panose="020B0503020204020204" charset="-122"/>
              </a:rPr>
              <a:t>添加标题</a:t>
            </a:r>
          </a:p>
        </p:txBody>
      </p:sp>
      <p:sp>
        <p:nvSpPr>
          <p:cNvPr id="47" name="矩形 46"/>
          <p:cNvSpPr/>
          <p:nvPr/>
        </p:nvSpPr>
        <p:spPr>
          <a:xfrm>
            <a:off x="2607675" y="324999"/>
            <a:ext cx="1953551" cy="384719"/>
          </a:xfrm>
          <a:prstGeom prst="rect">
            <a:avLst/>
          </a:prstGeom>
        </p:spPr>
        <p:txBody>
          <a:bodyPr wrap="none" lIns="91436" tIns="45718" rIns="91436" bIns="45718">
            <a:spAutoFit/>
          </a:bodyPr>
          <a:lstStyle/>
          <a:p>
            <a:pPr algn="ctr"/>
            <a:r>
              <a:rPr lang="en-US" altLang="zh-CN" dirty="0">
                <a:solidFill>
                  <a:schemeClr val="bg1"/>
                </a:solidFill>
                <a:latin typeface="微软雅黑" panose="020B0503020204020204" charset="-122"/>
                <a:ea typeface="微软雅黑" panose="020B0503020204020204" charset="-122"/>
              </a:rPr>
              <a:t>BIBLIOGRAPHY</a:t>
            </a:r>
          </a:p>
        </p:txBody>
      </p:sp>
      <p:grpSp>
        <p:nvGrpSpPr>
          <p:cNvPr id="49" name="组 48"/>
          <p:cNvGrpSpPr/>
          <p:nvPr/>
        </p:nvGrpSpPr>
        <p:grpSpPr>
          <a:xfrm>
            <a:off x="11454130" y="252730"/>
            <a:ext cx="737870" cy="484505"/>
            <a:chOff x="11454105" y="252856"/>
            <a:chExt cx="737892" cy="484288"/>
          </a:xfrm>
          <a:solidFill>
            <a:srgbClr val="DC0064"/>
          </a:solidFill>
        </p:grpSpPr>
        <p:grpSp>
          <p:nvGrpSpPr>
            <p:cNvPr id="51" name="组 50"/>
            <p:cNvGrpSpPr/>
            <p:nvPr/>
          </p:nvGrpSpPr>
          <p:grpSpPr>
            <a:xfrm>
              <a:off x="12039604" y="252856"/>
              <a:ext cx="152393" cy="484287"/>
              <a:chOff x="12039604" y="252856"/>
              <a:chExt cx="152393" cy="484287"/>
            </a:xfrm>
            <a:grpFill/>
          </p:grpSpPr>
          <p:sp>
            <p:nvSpPr>
              <p:cNvPr id="55" name="圆角矩形 54"/>
              <p:cNvSpPr/>
              <p:nvPr/>
            </p:nvSpPr>
            <p:spPr>
              <a:xfrm rot="16200000" flipV="1">
                <a:off x="12072988" y="518121"/>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rot="16200000" flipV="1">
                <a:off x="12072988" y="618134"/>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16200000" flipV="1">
                <a:off x="12072988" y="321750"/>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rot="16200000" flipV="1">
                <a:off x="12072988" y="421763"/>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rot="16200000" flipV="1">
                <a:off x="12072987" y="219473"/>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99"/>
            <p:cNvGrpSpPr/>
            <p:nvPr/>
          </p:nvGrpSpPr>
          <p:grpSpPr>
            <a:xfrm>
              <a:off x="11454105" y="252857"/>
              <a:ext cx="491115" cy="484287"/>
              <a:chOff x="1528923" y="220268"/>
              <a:chExt cx="1284096" cy="1266241"/>
            </a:xfrm>
            <a:grpFill/>
          </p:grpSpPr>
          <p:sp>
            <p:nvSpPr>
              <p:cNvPr id="53" name="圆角矩形 52"/>
              <p:cNvSpPr/>
              <p:nvPr/>
            </p:nvSpPr>
            <p:spPr>
              <a:xfrm rot="16200000" flipV="1">
                <a:off x="1537850" y="211341"/>
                <a:ext cx="1266241" cy="1284096"/>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96"/>
              <p:cNvSpPr/>
              <p:nvPr/>
            </p:nvSpPr>
            <p:spPr bwMode="auto">
              <a:xfrm>
                <a:off x="1804148" y="499514"/>
                <a:ext cx="733647" cy="707752"/>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grpSp>
      </p:grpSp>
      <p:pic>
        <p:nvPicPr>
          <p:cNvPr id="2" name="图片 1" descr="Z0005"/>
          <p:cNvPicPr>
            <a:picLocks noChangeAspect="1"/>
          </p:cNvPicPr>
          <p:nvPr/>
        </p:nvPicPr>
        <p:blipFill>
          <a:blip r:embed="rId2"/>
          <a:stretch>
            <a:fillRect/>
          </a:stretch>
        </p:blipFill>
        <p:spPr>
          <a:xfrm>
            <a:off x="-142240" y="27305"/>
            <a:ext cx="986155" cy="878205"/>
          </a:xfrm>
          <a:prstGeom prst="rect">
            <a:avLst/>
          </a:prstGeom>
        </p:spPr>
      </p:pic>
      <p:grpSp>
        <p:nvGrpSpPr>
          <p:cNvPr id="19" name="组合 18"/>
          <p:cNvGrpSpPr/>
          <p:nvPr/>
        </p:nvGrpSpPr>
        <p:grpSpPr>
          <a:xfrm>
            <a:off x="779555" y="2571384"/>
            <a:ext cx="1822836" cy="1738364"/>
            <a:chOff x="4925753" y="1803623"/>
            <a:chExt cx="1822836" cy="1738364"/>
          </a:xfrm>
        </p:grpSpPr>
        <p:sp>
          <p:nvSpPr>
            <p:cNvPr id="20" name="圆角矩形 19"/>
            <p:cNvSpPr/>
            <p:nvPr/>
          </p:nvSpPr>
          <p:spPr>
            <a:xfrm>
              <a:off x="4925753" y="1803623"/>
              <a:ext cx="1755699" cy="1738364"/>
            </a:xfrm>
            <a:prstGeom prst="roundRect">
              <a:avLst/>
            </a:prstGeom>
            <a:solidFill>
              <a:srgbClr val="DC0064">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000" dirty="0">
                <a:latin typeface="微软雅黑" panose="020B0503020204020204" charset="-122"/>
                <a:ea typeface="微软雅黑" panose="020B0503020204020204" charset="-122"/>
              </a:endParaRPr>
            </a:p>
          </p:txBody>
        </p:sp>
        <p:sp>
          <p:nvSpPr>
            <p:cNvPr id="21" name="圆角矩形 20"/>
            <p:cNvSpPr/>
            <p:nvPr/>
          </p:nvSpPr>
          <p:spPr>
            <a:xfrm>
              <a:off x="4992890" y="1803623"/>
              <a:ext cx="1755699" cy="1738364"/>
            </a:xfrm>
            <a:prstGeom prst="roundRect">
              <a:avLst/>
            </a:prstGeom>
            <a:solidFill>
              <a:srgbClr val="DC0064">
                <a:alpha val="5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dirty="0">
                  <a:latin typeface="微软雅黑" panose="020B0503020204020204" charset="-122"/>
                  <a:ea typeface="微软雅黑" panose="020B0503020204020204" charset="-122"/>
                </a:rPr>
                <a:t>研究</a:t>
              </a:r>
              <a:endParaRPr lang="en-US" altLang="zh-CN" sz="4000" dirty="0">
                <a:latin typeface="微软雅黑" panose="020B0503020204020204" charset="-122"/>
                <a:ea typeface="微软雅黑" panose="020B0503020204020204" charset="-122"/>
              </a:endParaRPr>
            </a:p>
            <a:p>
              <a:pPr algn="ctr"/>
              <a:r>
                <a:rPr lang="zh-CN" altLang="en-US" sz="4000" dirty="0">
                  <a:latin typeface="微软雅黑" panose="020B0503020204020204" charset="-122"/>
                  <a:ea typeface="微软雅黑" panose="020B0503020204020204" charset="-122"/>
                </a:rPr>
                <a:t>阶段</a:t>
              </a:r>
            </a:p>
          </p:txBody>
        </p:sp>
      </p:grpSp>
      <p:cxnSp>
        <p:nvCxnSpPr>
          <p:cNvPr id="22" name="直接连接符 21"/>
          <p:cNvCxnSpPr/>
          <p:nvPr/>
        </p:nvCxnSpPr>
        <p:spPr>
          <a:xfrm>
            <a:off x="3058547" y="3423940"/>
            <a:ext cx="9133448" cy="10596"/>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24" name="圆角矩形 23"/>
          <p:cNvSpPr/>
          <p:nvPr/>
        </p:nvSpPr>
        <p:spPr>
          <a:xfrm rot="10800000" flipV="1">
            <a:off x="3232007" y="3179310"/>
            <a:ext cx="484287" cy="491115"/>
          </a:xfrm>
          <a:prstGeom prst="roundRect">
            <a:avLst>
              <a:gd name="adj" fmla="val 5039"/>
            </a:avLst>
          </a:prstGeom>
          <a:solidFill>
            <a:srgbClr val="DC006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en-US" altLang="zh-CN" sz="2400" b="1" dirty="0"/>
              <a:t>1</a:t>
            </a:r>
            <a:endParaRPr lang="zh-CN" altLang="en-US" sz="2400" b="1" dirty="0"/>
          </a:p>
        </p:txBody>
      </p:sp>
      <p:sp>
        <p:nvSpPr>
          <p:cNvPr id="25" name="圆角矩形 24"/>
          <p:cNvSpPr/>
          <p:nvPr/>
        </p:nvSpPr>
        <p:spPr>
          <a:xfrm rot="10800000" flipV="1">
            <a:off x="8180957" y="3179310"/>
            <a:ext cx="484287" cy="491115"/>
          </a:xfrm>
          <a:prstGeom prst="roundRect">
            <a:avLst>
              <a:gd name="adj" fmla="val 5039"/>
            </a:avLst>
          </a:prstGeom>
          <a:solidFill>
            <a:srgbClr val="DC006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en-US" altLang="zh-CN" sz="2400" b="1" dirty="0"/>
              <a:t>4</a:t>
            </a:r>
            <a:endParaRPr lang="zh-CN" altLang="en-US" sz="2400" b="1" dirty="0"/>
          </a:p>
        </p:txBody>
      </p:sp>
      <p:sp>
        <p:nvSpPr>
          <p:cNvPr id="26" name="圆角矩形 25"/>
          <p:cNvSpPr/>
          <p:nvPr/>
        </p:nvSpPr>
        <p:spPr>
          <a:xfrm rot="10800000" flipV="1">
            <a:off x="4881657" y="3179310"/>
            <a:ext cx="484287" cy="491115"/>
          </a:xfrm>
          <a:prstGeom prst="roundRect">
            <a:avLst>
              <a:gd name="adj" fmla="val 5039"/>
            </a:avLst>
          </a:prstGeom>
          <a:solidFill>
            <a:srgbClr val="DC006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en-US" altLang="zh-CN" sz="2400" b="1" dirty="0"/>
              <a:t>2</a:t>
            </a:r>
            <a:endParaRPr lang="zh-CN" altLang="en-US" sz="2400" b="1" dirty="0"/>
          </a:p>
        </p:txBody>
      </p:sp>
      <p:sp>
        <p:nvSpPr>
          <p:cNvPr id="27" name="圆角矩形 26"/>
          <p:cNvSpPr/>
          <p:nvPr/>
        </p:nvSpPr>
        <p:spPr>
          <a:xfrm rot="10800000" flipV="1">
            <a:off x="9830606" y="3179310"/>
            <a:ext cx="484287" cy="491115"/>
          </a:xfrm>
          <a:prstGeom prst="roundRect">
            <a:avLst>
              <a:gd name="adj" fmla="val 5039"/>
            </a:avLst>
          </a:prstGeom>
          <a:solidFill>
            <a:srgbClr val="DC006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en-US" altLang="zh-CN" sz="2400" b="1" dirty="0"/>
              <a:t>5</a:t>
            </a:r>
            <a:endParaRPr lang="zh-CN" altLang="en-US" sz="2400" b="1" dirty="0"/>
          </a:p>
        </p:txBody>
      </p:sp>
      <p:sp>
        <p:nvSpPr>
          <p:cNvPr id="28" name="圆角矩形 27"/>
          <p:cNvSpPr/>
          <p:nvPr/>
        </p:nvSpPr>
        <p:spPr>
          <a:xfrm rot="10800000" flipV="1">
            <a:off x="6531307" y="3179310"/>
            <a:ext cx="484287" cy="491115"/>
          </a:xfrm>
          <a:prstGeom prst="roundRect">
            <a:avLst>
              <a:gd name="adj" fmla="val 5039"/>
            </a:avLst>
          </a:prstGeom>
          <a:solidFill>
            <a:srgbClr val="DC006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en-US" altLang="zh-CN" sz="2400" b="1" dirty="0"/>
              <a:t>3</a:t>
            </a:r>
            <a:endParaRPr lang="zh-CN" altLang="en-US" sz="2400" b="1" dirty="0"/>
          </a:p>
        </p:txBody>
      </p:sp>
      <p:sp>
        <p:nvSpPr>
          <p:cNvPr id="31" name="矩形 30"/>
          <p:cNvSpPr/>
          <p:nvPr/>
        </p:nvSpPr>
        <p:spPr>
          <a:xfrm>
            <a:off x="3154241" y="4065890"/>
            <a:ext cx="2211703" cy="1706245"/>
          </a:xfrm>
          <a:prstGeom prst="rect">
            <a:avLst/>
          </a:prstGeom>
        </p:spPr>
        <p:txBody>
          <a:bodyPr wrap="square" lIns="91436" tIns="45718" rIns="91436" bIns="45718">
            <a:spAutoFit/>
          </a:bodyPr>
          <a:lstStyle/>
          <a:p>
            <a:pPr>
              <a:lnSpc>
                <a:spcPct val="100000"/>
              </a:lnSpc>
            </a:pPr>
            <a:r>
              <a:rPr lang="zh-CN" altLang="en-US" sz="1500" dirty="0">
                <a:solidFill>
                  <a:schemeClr val="bg2">
                    <a:lumMod val="50000"/>
                  </a:schemeClr>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37" name="文本框 36"/>
          <p:cNvSpPr txBox="1"/>
          <p:nvPr/>
        </p:nvSpPr>
        <p:spPr>
          <a:xfrm>
            <a:off x="3154240" y="3705094"/>
            <a:ext cx="1096010" cy="446405"/>
          </a:xfrm>
          <a:prstGeom prst="rect">
            <a:avLst/>
          </a:prstGeom>
          <a:noFill/>
        </p:spPr>
        <p:txBody>
          <a:bodyPr wrap="none" lIns="91436" tIns="45718" rIns="91436" bIns="45718" rtlCol="0">
            <a:spAutoFit/>
          </a:bodyPr>
          <a:lstStyle/>
          <a:p>
            <a:pPr algn="l">
              <a:lnSpc>
                <a:spcPct val="130000"/>
              </a:lnSpc>
            </a:pPr>
            <a:r>
              <a:rPr dirty="0">
                <a:solidFill>
                  <a:schemeClr val="tx2"/>
                </a:solidFill>
                <a:latin typeface="微软雅黑" panose="020B0503020204020204" charset="-122"/>
                <a:ea typeface="微软雅黑" panose="020B0503020204020204" charset="-122"/>
              </a:rPr>
              <a:t>添加标题</a:t>
            </a:r>
          </a:p>
        </p:txBody>
      </p:sp>
      <p:sp>
        <p:nvSpPr>
          <p:cNvPr id="38" name="矩形 37"/>
          <p:cNvSpPr/>
          <p:nvPr/>
        </p:nvSpPr>
        <p:spPr>
          <a:xfrm>
            <a:off x="6449459" y="4065890"/>
            <a:ext cx="2211703" cy="1706245"/>
          </a:xfrm>
          <a:prstGeom prst="rect">
            <a:avLst/>
          </a:prstGeom>
        </p:spPr>
        <p:txBody>
          <a:bodyPr wrap="square" lIns="91436" tIns="45718" rIns="91436" bIns="45718">
            <a:spAutoFit/>
          </a:bodyPr>
          <a:lstStyle/>
          <a:p>
            <a:pPr>
              <a:lnSpc>
                <a:spcPct val="100000"/>
              </a:lnSpc>
            </a:pPr>
            <a:r>
              <a:rPr lang="zh-CN" altLang="en-US" sz="1500" dirty="0">
                <a:solidFill>
                  <a:schemeClr val="bg2">
                    <a:lumMod val="50000"/>
                  </a:schemeClr>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39" name="文本框 38"/>
          <p:cNvSpPr txBox="1"/>
          <p:nvPr/>
        </p:nvSpPr>
        <p:spPr>
          <a:xfrm>
            <a:off x="6449459" y="3705094"/>
            <a:ext cx="1096010" cy="446405"/>
          </a:xfrm>
          <a:prstGeom prst="rect">
            <a:avLst/>
          </a:prstGeom>
          <a:noFill/>
        </p:spPr>
        <p:txBody>
          <a:bodyPr wrap="none" lIns="91436" tIns="45718" rIns="91436" bIns="45718" rtlCol="0">
            <a:spAutoFit/>
          </a:bodyPr>
          <a:lstStyle/>
          <a:p>
            <a:pPr algn="l">
              <a:lnSpc>
                <a:spcPct val="130000"/>
              </a:lnSpc>
            </a:pPr>
            <a:r>
              <a:rPr dirty="0" smtClean="0">
                <a:solidFill>
                  <a:schemeClr val="tx2"/>
                </a:solidFill>
                <a:latin typeface="微软雅黑" panose="020B0503020204020204" charset="-122"/>
                <a:ea typeface="微软雅黑" panose="020B0503020204020204" charset="-122"/>
              </a:rPr>
              <a:t>添加标题</a:t>
            </a:r>
          </a:p>
        </p:txBody>
      </p:sp>
      <p:sp>
        <p:nvSpPr>
          <p:cNvPr id="40" name="矩形 39"/>
          <p:cNvSpPr/>
          <p:nvPr/>
        </p:nvSpPr>
        <p:spPr>
          <a:xfrm>
            <a:off x="9744679" y="4065890"/>
            <a:ext cx="2211703" cy="1706245"/>
          </a:xfrm>
          <a:prstGeom prst="rect">
            <a:avLst/>
          </a:prstGeom>
        </p:spPr>
        <p:txBody>
          <a:bodyPr wrap="square" lIns="91436" tIns="45718" rIns="91436" bIns="45718">
            <a:spAutoFit/>
          </a:bodyPr>
          <a:lstStyle/>
          <a:p>
            <a:pPr>
              <a:lnSpc>
                <a:spcPct val="100000"/>
              </a:lnSpc>
            </a:pPr>
            <a:r>
              <a:rPr lang="zh-CN" altLang="en-US" sz="1500" dirty="0">
                <a:solidFill>
                  <a:schemeClr val="bg2">
                    <a:lumMod val="50000"/>
                  </a:schemeClr>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41" name="文本框 40"/>
          <p:cNvSpPr txBox="1"/>
          <p:nvPr/>
        </p:nvSpPr>
        <p:spPr>
          <a:xfrm>
            <a:off x="9744679" y="3705094"/>
            <a:ext cx="1096010" cy="446405"/>
          </a:xfrm>
          <a:prstGeom prst="rect">
            <a:avLst/>
          </a:prstGeom>
          <a:noFill/>
        </p:spPr>
        <p:txBody>
          <a:bodyPr wrap="none" lIns="91436" tIns="45718" rIns="91436" bIns="45718" rtlCol="0">
            <a:spAutoFit/>
          </a:bodyPr>
          <a:lstStyle/>
          <a:p>
            <a:pPr algn="l">
              <a:lnSpc>
                <a:spcPct val="130000"/>
              </a:lnSpc>
            </a:pPr>
            <a:r>
              <a:rPr dirty="0">
                <a:solidFill>
                  <a:schemeClr val="tx2"/>
                </a:solidFill>
                <a:latin typeface="微软雅黑" panose="020B0503020204020204" charset="-122"/>
                <a:ea typeface="微软雅黑" panose="020B0503020204020204" charset="-122"/>
              </a:rPr>
              <a:t>添加标题</a:t>
            </a:r>
          </a:p>
        </p:txBody>
      </p:sp>
      <p:sp>
        <p:nvSpPr>
          <p:cNvPr id="42" name="矩形 41"/>
          <p:cNvSpPr/>
          <p:nvPr/>
        </p:nvSpPr>
        <p:spPr>
          <a:xfrm>
            <a:off x="4789921" y="1481844"/>
            <a:ext cx="2211703" cy="1706245"/>
          </a:xfrm>
          <a:prstGeom prst="rect">
            <a:avLst/>
          </a:prstGeom>
        </p:spPr>
        <p:txBody>
          <a:bodyPr wrap="square" lIns="91436" tIns="45718" rIns="91436" bIns="45718">
            <a:spAutoFit/>
          </a:bodyPr>
          <a:lstStyle/>
          <a:p>
            <a:pPr>
              <a:lnSpc>
                <a:spcPct val="100000"/>
              </a:lnSpc>
            </a:pPr>
            <a:r>
              <a:rPr lang="zh-CN" altLang="en-US" sz="1500" dirty="0">
                <a:solidFill>
                  <a:schemeClr val="bg2">
                    <a:lumMod val="50000"/>
                  </a:schemeClr>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43" name="文本框 42"/>
          <p:cNvSpPr txBox="1"/>
          <p:nvPr/>
        </p:nvSpPr>
        <p:spPr>
          <a:xfrm>
            <a:off x="4789921" y="1121048"/>
            <a:ext cx="1096010" cy="446405"/>
          </a:xfrm>
          <a:prstGeom prst="rect">
            <a:avLst/>
          </a:prstGeom>
          <a:noFill/>
        </p:spPr>
        <p:txBody>
          <a:bodyPr wrap="none" lIns="91436" tIns="45718" rIns="91436" bIns="45718" rtlCol="0">
            <a:spAutoFit/>
          </a:bodyPr>
          <a:lstStyle/>
          <a:p>
            <a:pPr algn="l">
              <a:lnSpc>
                <a:spcPct val="130000"/>
              </a:lnSpc>
            </a:pPr>
            <a:r>
              <a:rPr dirty="0" smtClean="0">
                <a:solidFill>
                  <a:schemeClr val="tx2"/>
                </a:solidFill>
                <a:latin typeface="微软雅黑" panose="020B0503020204020204" charset="-122"/>
                <a:ea typeface="微软雅黑" panose="020B0503020204020204" charset="-122"/>
              </a:rPr>
              <a:t>添加标题</a:t>
            </a:r>
          </a:p>
        </p:txBody>
      </p:sp>
      <p:sp>
        <p:nvSpPr>
          <p:cNvPr id="3" name="矩形 2"/>
          <p:cNvSpPr/>
          <p:nvPr/>
        </p:nvSpPr>
        <p:spPr>
          <a:xfrm>
            <a:off x="8099110" y="1481844"/>
            <a:ext cx="2211703" cy="1706245"/>
          </a:xfrm>
          <a:prstGeom prst="rect">
            <a:avLst/>
          </a:prstGeom>
        </p:spPr>
        <p:txBody>
          <a:bodyPr wrap="square" lIns="91436" tIns="45718" rIns="91436" bIns="45718">
            <a:spAutoFit/>
          </a:bodyPr>
          <a:lstStyle/>
          <a:p>
            <a:pPr>
              <a:lnSpc>
                <a:spcPct val="100000"/>
              </a:lnSpc>
            </a:pPr>
            <a:r>
              <a:rPr lang="zh-CN" altLang="en-US" sz="1500" dirty="0">
                <a:solidFill>
                  <a:schemeClr val="bg2">
                    <a:lumMod val="50000"/>
                  </a:schemeClr>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45" name="文本框 44"/>
          <p:cNvSpPr txBox="1"/>
          <p:nvPr/>
        </p:nvSpPr>
        <p:spPr>
          <a:xfrm>
            <a:off x="8099108" y="1121048"/>
            <a:ext cx="1096010" cy="446405"/>
          </a:xfrm>
          <a:prstGeom prst="rect">
            <a:avLst/>
          </a:prstGeom>
          <a:noFill/>
        </p:spPr>
        <p:txBody>
          <a:bodyPr wrap="none" lIns="91436" tIns="45718" rIns="91436" bIns="45718" rtlCol="0">
            <a:spAutoFit/>
          </a:bodyPr>
          <a:lstStyle/>
          <a:p>
            <a:pPr algn="l">
              <a:lnSpc>
                <a:spcPct val="130000"/>
              </a:lnSpc>
            </a:pPr>
            <a:r>
              <a:rPr dirty="0" smtClean="0">
                <a:solidFill>
                  <a:schemeClr val="tx2"/>
                </a:solidFill>
                <a:latin typeface="微软雅黑" panose="020B0503020204020204" charset="-122"/>
                <a:ea typeface="微软雅黑" panose="020B0503020204020204" charset="-122"/>
              </a:rPr>
              <a:t>添加标题</a:t>
            </a:r>
          </a:p>
        </p:txBody>
      </p:sp>
    </p:spTree>
  </p:cSld>
  <p:clrMapOvr>
    <a:masterClrMapping/>
  </p:clrMapOvr>
  <p:transition advTm="2153">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500" fill="hold"/>
                                        <p:tgtEl>
                                          <p:spTgt spid="24"/>
                                        </p:tgtEl>
                                        <p:attrNameLst>
                                          <p:attrName>ppt_x</p:attrName>
                                        </p:attrNameLst>
                                      </p:cBhvr>
                                      <p:tavLst>
                                        <p:tav tm="0">
                                          <p:val>
                                            <p:strVal val="0-#ppt_w/2"/>
                                          </p:val>
                                        </p:tav>
                                        <p:tav tm="100000">
                                          <p:val>
                                            <p:strVal val="#ppt_x"/>
                                          </p:val>
                                        </p:tav>
                                      </p:tavLst>
                                    </p:anim>
                                    <p:anim calcmode="lin" valueType="num">
                                      <p:cBhvr additive="base">
                                        <p:cTn id="16" dur="500" fill="hold"/>
                                        <p:tgtEl>
                                          <p:spTgt spid="24"/>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0-#ppt_w/2"/>
                                          </p:val>
                                        </p:tav>
                                        <p:tav tm="100000">
                                          <p:val>
                                            <p:strVal val="#ppt_x"/>
                                          </p:val>
                                        </p:tav>
                                      </p:tavLst>
                                    </p:anim>
                                    <p:anim calcmode="lin" valueType="num">
                                      <p:cBhvr additive="base">
                                        <p:cTn id="20" dur="500" fill="hold"/>
                                        <p:tgtEl>
                                          <p:spTgt spid="25"/>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anim calcmode="lin" valueType="num">
                                      <p:cBhvr additive="base">
                                        <p:cTn id="23" dur="500" fill="hold"/>
                                        <p:tgtEl>
                                          <p:spTgt spid="26"/>
                                        </p:tgtEl>
                                        <p:attrNameLst>
                                          <p:attrName>ppt_x</p:attrName>
                                        </p:attrNameLst>
                                      </p:cBhvr>
                                      <p:tavLst>
                                        <p:tav tm="0">
                                          <p:val>
                                            <p:strVal val="0-#ppt_w/2"/>
                                          </p:val>
                                        </p:tav>
                                        <p:tav tm="100000">
                                          <p:val>
                                            <p:strVal val="#ppt_x"/>
                                          </p:val>
                                        </p:tav>
                                      </p:tavLst>
                                    </p:anim>
                                    <p:anim calcmode="lin" valueType="num">
                                      <p:cBhvr additive="base">
                                        <p:cTn id="24" dur="500" fill="hold"/>
                                        <p:tgtEl>
                                          <p:spTgt spid="2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additive="base">
                                        <p:cTn id="27" dur="500" fill="hold"/>
                                        <p:tgtEl>
                                          <p:spTgt spid="27"/>
                                        </p:tgtEl>
                                        <p:attrNameLst>
                                          <p:attrName>ppt_x</p:attrName>
                                        </p:attrNameLst>
                                      </p:cBhvr>
                                      <p:tavLst>
                                        <p:tav tm="0">
                                          <p:val>
                                            <p:strVal val="0-#ppt_w/2"/>
                                          </p:val>
                                        </p:tav>
                                        <p:tav tm="100000">
                                          <p:val>
                                            <p:strVal val="#ppt_x"/>
                                          </p:val>
                                        </p:tav>
                                      </p:tavLst>
                                    </p:anim>
                                    <p:anim calcmode="lin" valueType="num">
                                      <p:cBhvr additive="base">
                                        <p:cTn id="28" dur="500" fill="hold"/>
                                        <p:tgtEl>
                                          <p:spTgt spid="27"/>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28"/>
                                        </p:tgtEl>
                                        <p:attrNameLst>
                                          <p:attrName>style.visibility</p:attrName>
                                        </p:attrNameLst>
                                      </p:cBhvr>
                                      <p:to>
                                        <p:strVal val="visible"/>
                                      </p:to>
                                    </p:set>
                                    <p:anim calcmode="lin" valueType="num">
                                      <p:cBhvr additive="base">
                                        <p:cTn id="31" dur="500" fill="hold"/>
                                        <p:tgtEl>
                                          <p:spTgt spid="28"/>
                                        </p:tgtEl>
                                        <p:attrNameLst>
                                          <p:attrName>ppt_x</p:attrName>
                                        </p:attrNameLst>
                                      </p:cBhvr>
                                      <p:tavLst>
                                        <p:tav tm="0">
                                          <p:val>
                                            <p:strVal val="0-#ppt_w/2"/>
                                          </p:val>
                                        </p:tav>
                                        <p:tav tm="100000">
                                          <p:val>
                                            <p:strVal val="#ppt_x"/>
                                          </p:val>
                                        </p:tav>
                                      </p:tavLst>
                                    </p:anim>
                                    <p:anim calcmode="lin" valueType="num">
                                      <p:cBhvr additive="base">
                                        <p:cTn id="32" dur="500" fill="hold"/>
                                        <p:tgtEl>
                                          <p:spTgt spid="28"/>
                                        </p:tgtEl>
                                        <p:attrNameLst>
                                          <p:attrName>ppt_y</p:attrName>
                                        </p:attrNameLst>
                                      </p:cBhvr>
                                      <p:tavLst>
                                        <p:tav tm="0">
                                          <p:val>
                                            <p:strVal val="#ppt_y"/>
                                          </p:val>
                                        </p:tav>
                                        <p:tav tm="100000">
                                          <p:val>
                                            <p:strVal val="#ppt_y"/>
                                          </p:val>
                                        </p:tav>
                                      </p:tavLst>
                                    </p:anim>
                                  </p:childTnLst>
                                </p:cTn>
                              </p:par>
                            </p:childTnLst>
                          </p:cTn>
                        </p:par>
                        <p:par>
                          <p:cTn id="33" fill="hold">
                            <p:stCondLst>
                              <p:cond delay="500"/>
                            </p:stCondLst>
                            <p:childTnLst>
                              <p:par>
                                <p:cTn id="34" presetID="47" presetClass="entr" presetSubtype="0" fill="hold" grpId="0" nodeType="after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fade">
                                      <p:cBhvr>
                                        <p:cTn id="36" dur="1000"/>
                                        <p:tgtEl>
                                          <p:spTgt spid="42"/>
                                        </p:tgtEl>
                                      </p:cBhvr>
                                    </p:animEffect>
                                    <p:anim calcmode="lin" valueType="num">
                                      <p:cBhvr>
                                        <p:cTn id="37" dur="1000" fill="hold"/>
                                        <p:tgtEl>
                                          <p:spTgt spid="42"/>
                                        </p:tgtEl>
                                        <p:attrNameLst>
                                          <p:attrName>ppt_x</p:attrName>
                                        </p:attrNameLst>
                                      </p:cBhvr>
                                      <p:tavLst>
                                        <p:tav tm="0">
                                          <p:val>
                                            <p:strVal val="#ppt_x"/>
                                          </p:val>
                                        </p:tav>
                                        <p:tav tm="100000">
                                          <p:val>
                                            <p:strVal val="#ppt_x"/>
                                          </p:val>
                                        </p:tav>
                                      </p:tavLst>
                                    </p:anim>
                                    <p:anim calcmode="lin" valueType="num">
                                      <p:cBhvr>
                                        <p:cTn id="38" dur="1000" fill="hold"/>
                                        <p:tgtEl>
                                          <p:spTgt spid="42"/>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43"/>
                                        </p:tgtEl>
                                        <p:attrNameLst>
                                          <p:attrName>style.visibility</p:attrName>
                                        </p:attrNameLst>
                                      </p:cBhvr>
                                      <p:to>
                                        <p:strVal val="visible"/>
                                      </p:to>
                                    </p:set>
                                    <p:animEffect transition="in" filter="fade">
                                      <p:cBhvr>
                                        <p:cTn id="41" dur="1000"/>
                                        <p:tgtEl>
                                          <p:spTgt spid="43"/>
                                        </p:tgtEl>
                                      </p:cBhvr>
                                    </p:animEffect>
                                    <p:anim calcmode="lin" valueType="num">
                                      <p:cBhvr>
                                        <p:cTn id="42" dur="1000" fill="hold"/>
                                        <p:tgtEl>
                                          <p:spTgt spid="43"/>
                                        </p:tgtEl>
                                        <p:attrNameLst>
                                          <p:attrName>ppt_x</p:attrName>
                                        </p:attrNameLst>
                                      </p:cBhvr>
                                      <p:tavLst>
                                        <p:tav tm="0">
                                          <p:val>
                                            <p:strVal val="#ppt_x"/>
                                          </p:val>
                                        </p:tav>
                                        <p:tav tm="100000">
                                          <p:val>
                                            <p:strVal val="#ppt_x"/>
                                          </p:val>
                                        </p:tav>
                                      </p:tavLst>
                                    </p:anim>
                                    <p:anim calcmode="lin" valueType="num">
                                      <p:cBhvr>
                                        <p:cTn id="43" dur="1000" fill="hold"/>
                                        <p:tgtEl>
                                          <p:spTgt spid="43"/>
                                        </p:tgtEl>
                                        <p:attrNameLst>
                                          <p:attrName>ppt_y</p:attrName>
                                        </p:attrNameLst>
                                      </p:cBhvr>
                                      <p:tavLst>
                                        <p:tav tm="0">
                                          <p:val>
                                            <p:strVal val="#ppt_y-.1"/>
                                          </p:val>
                                        </p:tav>
                                        <p:tav tm="100000">
                                          <p:val>
                                            <p:strVal val="#ppt_y"/>
                                          </p:val>
                                        </p:tav>
                                      </p:tavLst>
                                    </p:anim>
                                  </p:childTnLst>
                                </p:cTn>
                              </p:par>
                              <p:par>
                                <p:cTn id="44" presetID="47" presetClass="entr" presetSubtype="0" fill="hold" grpId="0" nodeType="withEffect">
                                  <p:stCondLst>
                                    <p:cond delay="0"/>
                                  </p:stCondLst>
                                  <p:childTnLst>
                                    <p:set>
                                      <p:cBhvr>
                                        <p:cTn id="45" dur="1" fill="hold">
                                          <p:stCondLst>
                                            <p:cond delay="0"/>
                                          </p:stCondLst>
                                        </p:cTn>
                                        <p:tgtEl>
                                          <p:spTgt spid="45"/>
                                        </p:tgtEl>
                                        <p:attrNameLst>
                                          <p:attrName>style.visibility</p:attrName>
                                        </p:attrNameLst>
                                      </p:cBhvr>
                                      <p:to>
                                        <p:strVal val="visible"/>
                                      </p:to>
                                    </p:set>
                                    <p:animEffect transition="in" filter="fade">
                                      <p:cBhvr>
                                        <p:cTn id="46" dur="1000"/>
                                        <p:tgtEl>
                                          <p:spTgt spid="45"/>
                                        </p:tgtEl>
                                      </p:cBhvr>
                                    </p:animEffect>
                                    <p:anim calcmode="lin" valueType="num">
                                      <p:cBhvr>
                                        <p:cTn id="47" dur="1000" fill="hold"/>
                                        <p:tgtEl>
                                          <p:spTgt spid="45"/>
                                        </p:tgtEl>
                                        <p:attrNameLst>
                                          <p:attrName>ppt_x</p:attrName>
                                        </p:attrNameLst>
                                      </p:cBhvr>
                                      <p:tavLst>
                                        <p:tav tm="0">
                                          <p:val>
                                            <p:strVal val="#ppt_x"/>
                                          </p:val>
                                        </p:tav>
                                        <p:tav tm="100000">
                                          <p:val>
                                            <p:strVal val="#ppt_x"/>
                                          </p:val>
                                        </p:tav>
                                      </p:tavLst>
                                    </p:anim>
                                    <p:anim calcmode="lin" valueType="num">
                                      <p:cBhvr>
                                        <p:cTn id="48" dur="1000" fill="hold"/>
                                        <p:tgtEl>
                                          <p:spTgt spid="45"/>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fade">
                                      <p:cBhvr>
                                        <p:cTn id="51" dur="1000"/>
                                        <p:tgtEl>
                                          <p:spTgt spid="3"/>
                                        </p:tgtEl>
                                      </p:cBhvr>
                                    </p:animEffect>
                                    <p:anim calcmode="lin" valueType="num">
                                      <p:cBhvr>
                                        <p:cTn id="52" dur="1000" fill="hold"/>
                                        <p:tgtEl>
                                          <p:spTgt spid="3"/>
                                        </p:tgtEl>
                                        <p:attrNameLst>
                                          <p:attrName>ppt_x</p:attrName>
                                        </p:attrNameLst>
                                      </p:cBhvr>
                                      <p:tavLst>
                                        <p:tav tm="0">
                                          <p:val>
                                            <p:strVal val="#ppt_x"/>
                                          </p:val>
                                        </p:tav>
                                        <p:tav tm="100000">
                                          <p:val>
                                            <p:strVal val="#ppt_x"/>
                                          </p:val>
                                        </p:tav>
                                      </p:tavLst>
                                    </p:anim>
                                    <p:anim calcmode="lin" valueType="num">
                                      <p:cBhvr>
                                        <p:cTn id="53" dur="1000" fill="hold"/>
                                        <p:tgtEl>
                                          <p:spTgt spid="3"/>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fade">
                                      <p:cBhvr>
                                        <p:cTn id="56" dur="1000"/>
                                        <p:tgtEl>
                                          <p:spTgt spid="37"/>
                                        </p:tgtEl>
                                      </p:cBhvr>
                                    </p:animEffect>
                                    <p:anim calcmode="lin" valueType="num">
                                      <p:cBhvr>
                                        <p:cTn id="57" dur="1000" fill="hold"/>
                                        <p:tgtEl>
                                          <p:spTgt spid="37"/>
                                        </p:tgtEl>
                                        <p:attrNameLst>
                                          <p:attrName>ppt_x</p:attrName>
                                        </p:attrNameLst>
                                      </p:cBhvr>
                                      <p:tavLst>
                                        <p:tav tm="0">
                                          <p:val>
                                            <p:strVal val="#ppt_x"/>
                                          </p:val>
                                        </p:tav>
                                        <p:tav tm="100000">
                                          <p:val>
                                            <p:strVal val="#ppt_x"/>
                                          </p:val>
                                        </p:tav>
                                      </p:tavLst>
                                    </p:anim>
                                    <p:anim calcmode="lin" valueType="num">
                                      <p:cBhvr>
                                        <p:cTn id="58" dur="1000" fill="hold"/>
                                        <p:tgtEl>
                                          <p:spTgt spid="37"/>
                                        </p:tgtEl>
                                        <p:attrNameLst>
                                          <p:attrName>ppt_y</p:attrName>
                                        </p:attrNameLst>
                                      </p:cBhvr>
                                      <p:tavLst>
                                        <p:tav tm="0">
                                          <p:val>
                                            <p:strVal val="#ppt_y-.1"/>
                                          </p:val>
                                        </p:tav>
                                        <p:tav tm="100000">
                                          <p:val>
                                            <p:strVal val="#ppt_y"/>
                                          </p:val>
                                        </p:tav>
                                      </p:tavLst>
                                    </p:anim>
                                  </p:childTnLst>
                                </p:cTn>
                              </p:par>
                              <p:par>
                                <p:cTn id="59" presetID="47" presetClass="entr" presetSubtype="0" fill="hold" grpId="0" nodeType="with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1000"/>
                                        <p:tgtEl>
                                          <p:spTgt spid="31"/>
                                        </p:tgtEl>
                                      </p:cBhvr>
                                    </p:animEffect>
                                    <p:anim calcmode="lin" valueType="num">
                                      <p:cBhvr>
                                        <p:cTn id="62" dur="1000" fill="hold"/>
                                        <p:tgtEl>
                                          <p:spTgt spid="31"/>
                                        </p:tgtEl>
                                        <p:attrNameLst>
                                          <p:attrName>ppt_x</p:attrName>
                                        </p:attrNameLst>
                                      </p:cBhvr>
                                      <p:tavLst>
                                        <p:tav tm="0">
                                          <p:val>
                                            <p:strVal val="#ppt_x"/>
                                          </p:val>
                                        </p:tav>
                                        <p:tav tm="100000">
                                          <p:val>
                                            <p:strVal val="#ppt_x"/>
                                          </p:val>
                                        </p:tav>
                                      </p:tavLst>
                                    </p:anim>
                                    <p:anim calcmode="lin" valueType="num">
                                      <p:cBhvr>
                                        <p:cTn id="63" dur="1000" fill="hold"/>
                                        <p:tgtEl>
                                          <p:spTgt spid="31"/>
                                        </p:tgtEl>
                                        <p:attrNameLst>
                                          <p:attrName>ppt_y</p:attrName>
                                        </p:attrNameLst>
                                      </p:cBhvr>
                                      <p:tavLst>
                                        <p:tav tm="0">
                                          <p:val>
                                            <p:strVal val="#ppt_y-.1"/>
                                          </p:val>
                                        </p:tav>
                                        <p:tav tm="100000">
                                          <p:val>
                                            <p:strVal val="#ppt_y"/>
                                          </p:val>
                                        </p:tav>
                                      </p:tavLst>
                                    </p:anim>
                                  </p:childTnLst>
                                </p:cTn>
                              </p:par>
                              <p:par>
                                <p:cTn id="64" presetID="47" presetClass="entr" presetSubtype="0" fill="hold" grpId="0" nodeType="withEffect">
                                  <p:stCondLst>
                                    <p:cond delay="0"/>
                                  </p:stCondLst>
                                  <p:childTnLst>
                                    <p:set>
                                      <p:cBhvr>
                                        <p:cTn id="65" dur="1" fill="hold">
                                          <p:stCondLst>
                                            <p:cond delay="0"/>
                                          </p:stCondLst>
                                        </p:cTn>
                                        <p:tgtEl>
                                          <p:spTgt spid="39"/>
                                        </p:tgtEl>
                                        <p:attrNameLst>
                                          <p:attrName>style.visibility</p:attrName>
                                        </p:attrNameLst>
                                      </p:cBhvr>
                                      <p:to>
                                        <p:strVal val="visible"/>
                                      </p:to>
                                    </p:set>
                                    <p:animEffect transition="in" filter="fade">
                                      <p:cBhvr>
                                        <p:cTn id="66" dur="1000"/>
                                        <p:tgtEl>
                                          <p:spTgt spid="39"/>
                                        </p:tgtEl>
                                      </p:cBhvr>
                                    </p:animEffect>
                                    <p:anim calcmode="lin" valueType="num">
                                      <p:cBhvr>
                                        <p:cTn id="67" dur="1000" fill="hold"/>
                                        <p:tgtEl>
                                          <p:spTgt spid="39"/>
                                        </p:tgtEl>
                                        <p:attrNameLst>
                                          <p:attrName>ppt_x</p:attrName>
                                        </p:attrNameLst>
                                      </p:cBhvr>
                                      <p:tavLst>
                                        <p:tav tm="0">
                                          <p:val>
                                            <p:strVal val="#ppt_x"/>
                                          </p:val>
                                        </p:tav>
                                        <p:tav tm="100000">
                                          <p:val>
                                            <p:strVal val="#ppt_x"/>
                                          </p:val>
                                        </p:tav>
                                      </p:tavLst>
                                    </p:anim>
                                    <p:anim calcmode="lin" valueType="num">
                                      <p:cBhvr>
                                        <p:cTn id="68" dur="1000" fill="hold"/>
                                        <p:tgtEl>
                                          <p:spTgt spid="39"/>
                                        </p:tgtEl>
                                        <p:attrNameLst>
                                          <p:attrName>ppt_y</p:attrName>
                                        </p:attrNameLst>
                                      </p:cBhvr>
                                      <p:tavLst>
                                        <p:tav tm="0">
                                          <p:val>
                                            <p:strVal val="#ppt_y-.1"/>
                                          </p:val>
                                        </p:tav>
                                        <p:tav tm="100000">
                                          <p:val>
                                            <p:strVal val="#ppt_y"/>
                                          </p:val>
                                        </p:tav>
                                      </p:tavLst>
                                    </p:anim>
                                  </p:childTnLst>
                                </p:cTn>
                              </p:par>
                              <p:par>
                                <p:cTn id="69" presetID="47" presetClass="entr" presetSubtype="0" fill="hold" grpId="0" nodeType="withEffect">
                                  <p:stCondLst>
                                    <p:cond delay="0"/>
                                  </p:stCondLst>
                                  <p:childTnLst>
                                    <p:set>
                                      <p:cBhvr>
                                        <p:cTn id="70" dur="1" fill="hold">
                                          <p:stCondLst>
                                            <p:cond delay="0"/>
                                          </p:stCondLst>
                                        </p:cTn>
                                        <p:tgtEl>
                                          <p:spTgt spid="38"/>
                                        </p:tgtEl>
                                        <p:attrNameLst>
                                          <p:attrName>style.visibility</p:attrName>
                                        </p:attrNameLst>
                                      </p:cBhvr>
                                      <p:to>
                                        <p:strVal val="visible"/>
                                      </p:to>
                                    </p:set>
                                    <p:animEffect transition="in" filter="fade">
                                      <p:cBhvr>
                                        <p:cTn id="71" dur="1000"/>
                                        <p:tgtEl>
                                          <p:spTgt spid="38"/>
                                        </p:tgtEl>
                                      </p:cBhvr>
                                    </p:animEffect>
                                    <p:anim calcmode="lin" valueType="num">
                                      <p:cBhvr>
                                        <p:cTn id="72" dur="1000" fill="hold"/>
                                        <p:tgtEl>
                                          <p:spTgt spid="38"/>
                                        </p:tgtEl>
                                        <p:attrNameLst>
                                          <p:attrName>ppt_x</p:attrName>
                                        </p:attrNameLst>
                                      </p:cBhvr>
                                      <p:tavLst>
                                        <p:tav tm="0">
                                          <p:val>
                                            <p:strVal val="#ppt_x"/>
                                          </p:val>
                                        </p:tav>
                                        <p:tav tm="100000">
                                          <p:val>
                                            <p:strVal val="#ppt_x"/>
                                          </p:val>
                                        </p:tav>
                                      </p:tavLst>
                                    </p:anim>
                                    <p:anim calcmode="lin" valueType="num">
                                      <p:cBhvr>
                                        <p:cTn id="73" dur="1000" fill="hold"/>
                                        <p:tgtEl>
                                          <p:spTgt spid="38"/>
                                        </p:tgtEl>
                                        <p:attrNameLst>
                                          <p:attrName>ppt_y</p:attrName>
                                        </p:attrNameLst>
                                      </p:cBhvr>
                                      <p:tavLst>
                                        <p:tav tm="0">
                                          <p:val>
                                            <p:strVal val="#ppt_y-.1"/>
                                          </p:val>
                                        </p:tav>
                                        <p:tav tm="100000">
                                          <p:val>
                                            <p:strVal val="#ppt_y"/>
                                          </p:val>
                                        </p:tav>
                                      </p:tavLst>
                                    </p:anim>
                                  </p:childTnLst>
                                </p:cTn>
                              </p:par>
                              <p:par>
                                <p:cTn id="74" presetID="47" presetClass="entr" presetSubtype="0" fill="hold" grpId="0" nodeType="withEffect">
                                  <p:stCondLst>
                                    <p:cond delay="0"/>
                                  </p:stCondLst>
                                  <p:childTnLst>
                                    <p:set>
                                      <p:cBhvr>
                                        <p:cTn id="75" dur="1" fill="hold">
                                          <p:stCondLst>
                                            <p:cond delay="0"/>
                                          </p:stCondLst>
                                        </p:cTn>
                                        <p:tgtEl>
                                          <p:spTgt spid="41"/>
                                        </p:tgtEl>
                                        <p:attrNameLst>
                                          <p:attrName>style.visibility</p:attrName>
                                        </p:attrNameLst>
                                      </p:cBhvr>
                                      <p:to>
                                        <p:strVal val="visible"/>
                                      </p:to>
                                    </p:set>
                                    <p:animEffect transition="in" filter="fade">
                                      <p:cBhvr>
                                        <p:cTn id="76" dur="1000"/>
                                        <p:tgtEl>
                                          <p:spTgt spid="41"/>
                                        </p:tgtEl>
                                      </p:cBhvr>
                                    </p:animEffect>
                                    <p:anim calcmode="lin" valueType="num">
                                      <p:cBhvr>
                                        <p:cTn id="77" dur="1000" fill="hold"/>
                                        <p:tgtEl>
                                          <p:spTgt spid="41"/>
                                        </p:tgtEl>
                                        <p:attrNameLst>
                                          <p:attrName>ppt_x</p:attrName>
                                        </p:attrNameLst>
                                      </p:cBhvr>
                                      <p:tavLst>
                                        <p:tav tm="0">
                                          <p:val>
                                            <p:strVal val="#ppt_x"/>
                                          </p:val>
                                        </p:tav>
                                        <p:tav tm="100000">
                                          <p:val>
                                            <p:strVal val="#ppt_x"/>
                                          </p:val>
                                        </p:tav>
                                      </p:tavLst>
                                    </p:anim>
                                    <p:anim calcmode="lin" valueType="num">
                                      <p:cBhvr>
                                        <p:cTn id="78" dur="1000" fill="hold"/>
                                        <p:tgtEl>
                                          <p:spTgt spid="41"/>
                                        </p:tgtEl>
                                        <p:attrNameLst>
                                          <p:attrName>ppt_y</p:attrName>
                                        </p:attrNameLst>
                                      </p:cBhvr>
                                      <p:tavLst>
                                        <p:tav tm="0">
                                          <p:val>
                                            <p:strVal val="#ppt_y-.1"/>
                                          </p:val>
                                        </p:tav>
                                        <p:tav tm="100000">
                                          <p:val>
                                            <p:strVal val="#ppt_y"/>
                                          </p:val>
                                        </p:tav>
                                      </p:tavLst>
                                    </p:anim>
                                  </p:childTnLst>
                                </p:cTn>
                              </p:par>
                              <p:par>
                                <p:cTn id="79" presetID="47" presetClass="entr" presetSubtype="0" fill="hold" grpId="0" nodeType="withEffect">
                                  <p:stCondLst>
                                    <p:cond delay="0"/>
                                  </p:stCondLst>
                                  <p:childTnLst>
                                    <p:set>
                                      <p:cBhvr>
                                        <p:cTn id="80" dur="1" fill="hold">
                                          <p:stCondLst>
                                            <p:cond delay="0"/>
                                          </p:stCondLst>
                                        </p:cTn>
                                        <p:tgtEl>
                                          <p:spTgt spid="40"/>
                                        </p:tgtEl>
                                        <p:attrNameLst>
                                          <p:attrName>style.visibility</p:attrName>
                                        </p:attrNameLst>
                                      </p:cBhvr>
                                      <p:to>
                                        <p:strVal val="visible"/>
                                      </p:to>
                                    </p:set>
                                    <p:animEffect transition="in" filter="fade">
                                      <p:cBhvr>
                                        <p:cTn id="81" dur="1000"/>
                                        <p:tgtEl>
                                          <p:spTgt spid="40"/>
                                        </p:tgtEl>
                                      </p:cBhvr>
                                    </p:animEffect>
                                    <p:anim calcmode="lin" valueType="num">
                                      <p:cBhvr>
                                        <p:cTn id="82" dur="1000" fill="hold"/>
                                        <p:tgtEl>
                                          <p:spTgt spid="40"/>
                                        </p:tgtEl>
                                        <p:attrNameLst>
                                          <p:attrName>ppt_x</p:attrName>
                                        </p:attrNameLst>
                                      </p:cBhvr>
                                      <p:tavLst>
                                        <p:tav tm="0">
                                          <p:val>
                                            <p:strVal val="#ppt_x"/>
                                          </p:val>
                                        </p:tav>
                                        <p:tav tm="100000">
                                          <p:val>
                                            <p:strVal val="#ppt_x"/>
                                          </p:val>
                                        </p:tav>
                                      </p:tavLst>
                                    </p:anim>
                                    <p:anim calcmode="lin" valueType="num">
                                      <p:cBhvr>
                                        <p:cTn id="83"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27" grpId="0" animBg="1"/>
      <p:bldP spid="28" grpId="0" animBg="1"/>
      <p:bldP spid="31" grpId="0"/>
      <p:bldP spid="37" grpId="0"/>
      <p:bldP spid="38" grpId="0"/>
      <p:bldP spid="39" grpId="0"/>
      <p:bldP spid="40" grpId="0"/>
      <p:bldP spid="41" grpId="0"/>
      <p:bldP spid="42" grpId="0"/>
      <p:bldP spid="43" grpId="0"/>
      <p:bldP spid="3" grpId="0"/>
      <p:bldP spid="4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43"/>
          <p:cNvSpPr/>
          <p:nvPr/>
        </p:nvSpPr>
        <p:spPr>
          <a:xfrm>
            <a:off x="2456365" y="252859"/>
            <a:ext cx="9735639" cy="484285"/>
          </a:xfrm>
          <a:prstGeom prst="rect">
            <a:avLst/>
          </a:prstGeom>
          <a:gradFill>
            <a:gsLst>
              <a:gs pos="0">
                <a:schemeClr val="accent1">
                  <a:lumMod val="5000"/>
                  <a:lumOff val="95000"/>
                  <a:alpha val="0"/>
                </a:schemeClr>
              </a:gs>
              <a:gs pos="78000">
                <a:srgbClr val="DC0064"/>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46" name="文本框 45"/>
          <p:cNvSpPr txBox="1"/>
          <p:nvPr/>
        </p:nvSpPr>
        <p:spPr>
          <a:xfrm>
            <a:off x="647718" y="267582"/>
            <a:ext cx="1705610" cy="481965"/>
          </a:xfrm>
          <a:prstGeom prst="rect">
            <a:avLst/>
          </a:prstGeom>
          <a:noFill/>
        </p:spPr>
        <p:txBody>
          <a:bodyPr wrap="none" lIns="91436" tIns="45718" rIns="91436" bIns="45718" rtlCol="0">
            <a:spAutoFit/>
          </a:bodyPr>
          <a:lstStyle/>
          <a:p>
            <a:pPr algn="l"/>
            <a:r>
              <a:rPr lang="zh-CN" altLang="en-US" sz="2400" spc="600" dirty="0">
                <a:solidFill>
                  <a:schemeClr val="tx2"/>
                </a:solidFill>
                <a:latin typeface="微软雅黑" panose="020B0503020204020204" charset="-122"/>
                <a:ea typeface="微软雅黑" panose="020B0503020204020204" charset="-122"/>
              </a:rPr>
              <a:t>添加标题</a:t>
            </a:r>
          </a:p>
        </p:txBody>
      </p:sp>
      <p:sp>
        <p:nvSpPr>
          <p:cNvPr id="47" name="矩形 46"/>
          <p:cNvSpPr/>
          <p:nvPr/>
        </p:nvSpPr>
        <p:spPr>
          <a:xfrm>
            <a:off x="2607675" y="324999"/>
            <a:ext cx="1953551" cy="384719"/>
          </a:xfrm>
          <a:prstGeom prst="rect">
            <a:avLst/>
          </a:prstGeom>
        </p:spPr>
        <p:txBody>
          <a:bodyPr wrap="none" lIns="91436" tIns="45718" rIns="91436" bIns="45718">
            <a:spAutoFit/>
          </a:bodyPr>
          <a:lstStyle/>
          <a:p>
            <a:pPr algn="ctr"/>
            <a:r>
              <a:rPr lang="en-US" altLang="zh-CN" dirty="0">
                <a:solidFill>
                  <a:schemeClr val="bg1"/>
                </a:solidFill>
                <a:latin typeface="微软雅黑" panose="020B0503020204020204" charset="-122"/>
                <a:ea typeface="微软雅黑" panose="020B0503020204020204" charset="-122"/>
              </a:rPr>
              <a:t>BIBLIOGRAPHY</a:t>
            </a:r>
          </a:p>
        </p:txBody>
      </p:sp>
      <p:grpSp>
        <p:nvGrpSpPr>
          <p:cNvPr id="49" name="组 48"/>
          <p:cNvGrpSpPr/>
          <p:nvPr/>
        </p:nvGrpSpPr>
        <p:grpSpPr>
          <a:xfrm>
            <a:off x="11454130" y="252730"/>
            <a:ext cx="737870" cy="484505"/>
            <a:chOff x="11454105" y="252856"/>
            <a:chExt cx="737892" cy="484288"/>
          </a:xfrm>
          <a:solidFill>
            <a:srgbClr val="DC0064"/>
          </a:solidFill>
        </p:grpSpPr>
        <p:grpSp>
          <p:nvGrpSpPr>
            <p:cNvPr id="51" name="组 50"/>
            <p:cNvGrpSpPr/>
            <p:nvPr/>
          </p:nvGrpSpPr>
          <p:grpSpPr>
            <a:xfrm>
              <a:off x="12039604" y="252856"/>
              <a:ext cx="152393" cy="484287"/>
              <a:chOff x="12039604" y="252856"/>
              <a:chExt cx="152393" cy="484287"/>
            </a:xfrm>
            <a:grpFill/>
          </p:grpSpPr>
          <p:sp>
            <p:nvSpPr>
              <p:cNvPr id="55" name="圆角矩形 54"/>
              <p:cNvSpPr/>
              <p:nvPr/>
            </p:nvSpPr>
            <p:spPr>
              <a:xfrm rot="16200000" flipV="1">
                <a:off x="12072988" y="518121"/>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rot="16200000" flipV="1">
                <a:off x="12072988" y="618134"/>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16200000" flipV="1">
                <a:off x="12072988" y="321750"/>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rot="16200000" flipV="1">
                <a:off x="12072988" y="421763"/>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rot="16200000" flipV="1">
                <a:off x="12072987" y="219473"/>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99"/>
            <p:cNvGrpSpPr/>
            <p:nvPr/>
          </p:nvGrpSpPr>
          <p:grpSpPr>
            <a:xfrm>
              <a:off x="11454105" y="252857"/>
              <a:ext cx="491115" cy="484287"/>
              <a:chOff x="1528923" y="220268"/>
              <a:chExt cx="1284096" cy="1266241"/>
            </a:xfrm>
            <a:grpFill/>
          </p:grpSpPr>
          <p:sp>
            <p:nvSpPr>
              <p:cNvPr id="53" name="圆角矩形 52"/>
              <p:cNvSpPr/>
              <p:nvPr/>
            </p:nvSpPr>
            <p:spPr>
              <a:xfrm rot="16200000" flipV="1">
                <a:off x="1537850" y="211341"/>
                <a:ext cx="1266241" cy="1284096"/>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96"/>
              <p:cNvSpPr/>
              <p:nvPr/>
            </p:nvSpPr>
            <p:spPr bwMode="auto">
              <a:xfrm>
                <a:off x="1804148" y="499514"/>
                <a:ext cx="733647" cy="707752"/>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grpSp>
      </p:grpSp>
      <p:pic>
        <p:nvPicPr>
          <p:cNvPr id="2" name="图片 1" descr="Z0005"/>
          <p:cNvPicPr>
            <a:picLocks noChangeAspect="1"/>
          </p:cNvPicPr>
          <p:nvPr/>
        </p:nvPicPr>
        <p:blipFill>
          <a:blip r:embed="rId2"/>
          <a:stretch>
            <a:fillRect/>
          </a:stretch>
        </p:blipFill>
        <p:spPr>
          <a:xfrm>
            <a:off x="-142240" y="27305"/>
            <a:ext cx="986155" cy="878205"/>
          </a:xfrm>
          <a:prstGeom prst="rect">
            <a:avLst/>
          </a:prstGeom>
        </p:spPr>
      </p:pic>
      <p:sp>
        <p:nvSpPr>
          <p:cNvPr id="42" name="圆角矩形 41"/>
          <p:cNvSpPr/>
          <p:nvPr/>
        </p:nvSpPr>
        <p:spPr>
          <a:xfrm>
            <a:off x="753586" y="1410444"/>
            <a:ext cx="2275637" cy="2882671"/>
          </a:xfrm>
          <a:prstGeom prst="roundRect">
            <a:avLst>
              <a:gd name="adj" fmla="val 8631"/>
            </a:avLst>
          </a:prstGeom>
          <a:solidFill>
            <a:srgbClr val="4472C4">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4000" dirty="0">
              <a:latin typeface="微软雅黑" panose="020B0503020204020204" charset="-122"/>
              <a:ea typeface="微软雅黑" panose="020B0503020204020204" charset="-122"/>
            </a:endParaRPr>
          </a:p>
        </p:txBody>
      </p:sp>
      <p:sp>
        <p:nvSpPr>
          <p:cNvPr id="43" name="圆角矩形 42"/>
          <p:cNvSpPr/>
          <p:nvPr/>
        </p:nvSpPr>
        <p:spPr>
          <a:xfrm>
            <a:off x="840604" y="1410444"/>
            <a:ext cx="2275637" cy="2882671"/>
          </a:xfrm>
          <a:prstGeom prst="roundRect">
            <a:avLst>
              <a:gd name="adj" fmla="val 7169"/>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4000" dirty="0">
              <a:latin typeface="微软雅黑" panose="020B0503020204020204" charset="-122"/>
              <a:ea typeface="微软雅黑" panose="020B0503020204020204" charset="-122"/>
            </a:endParaRPr>
          </a:p>
        </p:txBody>
      </p:sp>
      <p:sp>
        <p:nvSpPr>
          <p:cNvPr id="45" name="圆角矩形 44"/>
          <p:cNvSpPr/>
          <p:nvPr/>
        </p:nvSpPr>
        <p:spPr>
          <a:xfrm>
            <a:off x="3565128" y="1416448"/>
            <a:ext cx="2275637" cy="2882671"/>
          </a:xfrm>
          <a:prstGeom prst="roundRect">
            <a:avLst>
              <a:gd name="adj" fmla="val 8631"/>
            </a:avLst>
          </a:prstGeom>
          <a:solidFill>
            <a:srgbClr val="4472C4">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4000" dirty="0">
              <a:latin typeface="微软雅黑" panose="020B0503020204020204" charset="-122"/>
              <a:ea typeface="微软雅黑" panose="020B0503020204020204" charset="-122"/>
            </a:endParaRPr>
          </a:p>
        </p:txBody>
      </p:sp>
      <p:sp>
        <p:nvSpPr>
          <p:cNvPr id="3" name="圆角矩形 2"/>
          <p:cNvSpPr/>
          <p:nvPr/>
        </p:nvSpPr>
        <p:spPr>
          <a:xfrm>
            <a:off x="3652148" y="1416448"/>
            <a:ext cx="2275637" cy="2882671"/>
          </a:xfrm>
          <a:prstGeom prst="roundRect">
            <a:avLst>
              <a:gd name="adj" fmla="val 7169"/>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4000" dirty="0">
              <a:latin typeface="微软雅黑" panose="020B0503020204020204" charset="-122"/>
              <a:ea typeface="微软雅黑" panose="020B0503020204020204" charset="-122"/>
            </a:endParaRPr>
          </a:p>
        </p:txBody>
      </p:sp>
      <p:sp>
        <p:nvSpPr>
          <p:cNvPr id="48" name="圆角矩形 47"/>
          <p:cNvSpPr/>
          <p:nvPr/>
        </p:nvSpPr>
        <p:spPr>
          <a:xfrm>
            <a:off x="6371828" y="1416448"/>
            <a:ext cx="2275637" cy="2882671"/>
          </a:xfrm>
          <a:prstGeom prst="roundRect">
            <a:avLst>
              <a:gd name="adj" fmla="val 8631"/>
            </a:avLst>
          </a:prstGeom>
          <a:solidFill>
            <a:srgbClr val="4472C4">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4000" dirty="0">
              <a:latin typeface="微软雅黑" panose="020B0503020204020204" charset="-122"/>
              <a:ea typeface="微软雅黑" panose="020B0503020204020204" charset="-122"/>
            </a:endParaRPr>
          </a:p>
        </p:txBody>
      </p:sp>
      <p:sp>
        <p:nvSpPr>
          <p:cNvPr id="4" name="圆角矩形 3"/>
          <p:cNvSpPr/>
          <p:nvPr/>
        </p:nvSpPr>
        <p:spPr>
          <a:xfrm>
            <a:off x="6458848" y="1416448"/>
            <a:ext cx="2275637" cy="2882671"/>
          </a:xfrm>
          <a:prstGeom prst="roundRect">
            <a:avLst>
              <a:gd name="adj" fmla="val 7169"/>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4000" dirty="0">
              <a:latin typeface="微软雅黑" panose="020B0503020204020204" charset="-122"/>
              <a:ea typeface="微软雅黑" panose="020B0503020204020204" charset="-122"/>
            </a:endParaRPr>
          </a:p>
        </p:txBody>
      </p:sp>
      <p:sp>
        <p:nvSpPr>
          <p:cNvPr id="5" name="圆角矩形 4"/>
          <p:cNvSpPr/>
          <p:nvPr/>
        </p:nvSpPr>
        <p:spPr>
          <a:xfrm>
            <a:off x="9178528" y="1416448"/>
            <a:ext cx="2275637" cy="2882671"/>
          </a:xfrm>
          <a:prstGeom prst="roundRect">
            <a:avLst>
              <a:gd name="adj" fmla="val 8631"/>
            </a:avLst>
          </a:prstGeom>
          <a:solidFill>
            <a:srgbClr val="4472C4">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4000" dirty="0">
              <a:latin typeface="微软雅黑" panose="020B0503020204020204" charset="-122"/>
              <a:ea typeface="微软雅黑" panose="020B0503020204020204" charset="-122"/>
            </a:endParaRPr>
          </a:p>
        </p:txBody>
      </p:sp>
      <p:sp>
        <p:nvSpPr>
          <p:cNvPr id="6" name="圆角矩形 5"/>
          <p:cNvSpPr/>
          <p:nvPr/>
        </p:nvSpPr>
        <p:spPr>
          <a:xfrm>
            <a:off x="9265548" y="1416448"/>
            <a:ext cx="2275637" cy="2882671"/>
          </a:xfrm>
          <a:prstGeom prst="roundRect">
            <a:avLst>
              <a:gd name="adj" fmla="val 7169"/>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4000" dirty="0">
              <a:latin typeface="微软雅黑" panose="020B0503020204020204" charset="-122"/>
              <a:ea typeface="微软雅黑" panose="020B0503020204020204" charset="-122"/>
            </a:endParaRPr>
          </a:p>
        </p:txBody>
      </p:sp>
      <p:sp>
        <p:nvSpPr>
          <p:cNvPr id="7" name="矩形 6"/>
          <p:cNvSpPr/>
          <p:nvPr/>
        </p:nvSpPr>
        <p:spPr>
          <a:xfrm>
            <a:off x="940198" y="4833213"/>
            <a:ext cx="1902415" cy="684530"/>
          </a:xfrm>
          <a:prstGeom prst="rect">
            <a:avLst/>
          </a:prstGeom>
        </p:spPr>
        <p:txBody>
          <a:bodyPr wrap="square" lIns="91436" tIns="45718" rIns="91436" bIns="45718">
            <a:spAutoFit/>
          </a:bodyPr>
          <a:lstStyle/>
          <a:p>
            <a:pPr>
              <a:lnSpc>
                <a:spcPct val="130000"/>
              </a:lnSpc>
            </a:pPr>
            <a:r>
              <a:rPr lang="zh-CN" altLang="en-US" sz="1500" dirty="0">
                <a:solidFill>
                  <a:schemeClr val="tx1"/>
                </a:solidFill>
                <a:latin typeface="微软雅黑" panose="020B0503020204020204" charset="-122"/>
                <a:ea typeface="微软雅黑" panose="020B0503020204020204" charset="-122"/>
              </a:rPr>
              <a:t>请在此粘贴或者输入您的文字内容</a:t>
            </a:r>
          </a:p>
        </p:txBody>
      </p:sp>
      <p:cxnSp>
        <p:nvCxnSpPr>
          <p:cNvPr id="8" name="直接连接符 7"/>
          <p:cNvCxnSpPr/>
          <p:nvPr/>
        </p:nvCxnSpPr>
        <p:spPr>
          <a:xfrm flipH="1">
            <a:off x="866404" y="4530885"/>
            <a:ext cx="1" cy="801692"/>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3750710" y="4833213"/>
            <a:ext cx="1902415" cy="684530"/>
          </a:xfrm>
          <a:prstGeom prst="rect">
            <a:avLst/>
          </a:prstGeom>
        </p:spPr>
        <p:txBody>
          <a:bodyPr wrap="square" lIns="91436" tIns="45718" rIns="91436" bIns="45718">
            <a:spAutoFit/>
          </a:bodyPr>
          <a:lstStyle/>
          <a:p>
            <a:pPr>
              <a:lnSpc>
                <a:spcPct val="130000"/>
              </a:lnSpc>
            </a:pPr>
            <a:r>
              <a:rPr lang="zh-CN" altLang="en-US" sz="1500" dirty="0">
                <a:solidFill>
                  <a:schemeClr val="tx1"/>
                </a:solidFill>
                <a:latin typeface="微软雅黑" panose="020B0503020204020204" charset="-122"/>
                <a:ea typeface="微软雅黑" panose="020B0503020204020204" charset="-122"/>
              </a:rPr>
              <a:t>请在此粘贴或者输入您的文字内容</a:t>
            </a:r>
          </a:p>
        </p:txBody>
      </p:sp>
      <p:cxnSp>
        <p:nvCxnSpPr>
          <p:cNvPr id="10" name="直接连接符 9"/>
          <p:cNvCxnSpPr/>
          <p:nvPr/>
        </p:nvCxnSpPr>
        <p:spPr>
          <a:xfrm flipH="1">
            <a:off x="3676916" y="4530885"/>
            <a:ext cx="1" cy="801692"/>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11" name="矩形 10"/>
          <p:cNvSpPr/>
          <p:nvPr/>
        </p:nvSpPr>
        <p:spPr>
          <a:xfrm>
            <a:off x="6561222" y="4833213"/>
            <a:ext cx="1902415" cy="684530"/>
          </a:xfrm>
          <a:prstGeom prst="rect">
            <a:avLst/>
          </a:prstGeom>
        </p:spPr>
        <p:txBody>
          <a:bodyPr wrap="square" lIns="91436" tIns="45718" rIns="91436" bIns="45718">
            <a:spAutoFit/>
          </a:bodyPr>
          <a:lstStyle/>
          <a:p>
            <a:pPr>
              <a:lnSpc>
                <a:spcPct val="130000"/>
              </a:lnSpc>
            </a:pPr>
            <a:r>
              <a:rPr lang="zh-CN" altLang="en-US" sz="1500" dirty="0">
                <a:solidFill>
                  <a:schemeClr val="tx1"/>
                </a:solidFill>
                <a:latin typeface="微软雅黑" panose="020B0503020204020204" charset="-122"/>
                <a:ea typeface="微软雅黑" panose="020B0503020204020204" charset="-122"/>
              </a:rPr>
              <a:t>请在此粘贴或者输入您的文字内容</a:t>
            </a:r>
          </a:p>
        </p:txBody>
      </p:sp>
      <p:cxnSp>
        <p:nvCxnSpPr>
          <p:cNvPr id="12" name="直接连接符 11"/>
          <p:cNvCxnSpPr/>
          <p:nvPr/>
        </p:nvCxnSpPr>
        <p:spPr>
          <a:xfrm flipH="1">
            <a:off x="6487428" y="4530885"/>
            <a:ext cx="1" cy="801692"/>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60" name="矩形 59"/>
          <p:cNvSpPr/>
          <p:nvPr/>
        </p:nvSpPr>
        <p:spPr>
          <a:xfrm>
            <a:off x="9398574" y="4833213"/>
            <a:ext cx="1902415" cy="684530"/>
          </a:xfrm>
          <a:prstGeom prst="rect">
            <a:avLst/>
          </a:prstGeom>
        </p:spPr>
        <p:txBody>
          <a:bodyPr wrap="square" lIns="91436" tIns="45718" rIns="91436" bIns="45718">
            <a:spAutoFit/>
          </a:bodyPr>
          <a:lstStyle/>
          <a:p>
            <a:pPr>
              <a:lnSpc>
                <a:spcPct val="130000"/>
              </a:lnSpc>
            </a:pPr>
            <a:r>
              <a:rPr lang="zh-CN" altLang="en-US" sz="1500" dirty="0">
                <a:solidFill>
                  <a:schemeClr val="tx1"/>
                </a:solidFill>
                <a:latin typeface="微软雅黑" panose="020B0503020204020204" charset="-122"/>
                <a:ea typeface="微软雅黑" panose="020B0503020204020204" charset="-122"/>
              </a:rPr>
              <a:t>请在此粘贴或者输入您的文字内容</a:t>
            </a:r>
          </a:p>
        </p:txBody>
      </p:sp>
      <p:cxnSp>
        <p:nvCxnSpPr>
          <p:cNvPr id="61" name="直接连接符 60"/>
          <p:cNvCxnSpPr/>
          <p:nvPr/>
        </p:nvCxnSpPr>
        <p:spPr>
          <a:xfrm flipH="1">
            <a:off x="9324780" y="4530885"/>
            <a:ext cx="1" cy="801692"/>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62" name="圆角矩形 61"/>
          <p:cNvSpPr/>
          <p:nvPr/>
        </p:nvSpPr>
        <p:spPr>
          <a:xfrm rot="10800000" flipV="1">
            <a:off x="1052043" y="1410442"/>
            <a:ext cx="484287" cy="694048"/>
          </a:xfrm>
          <a:prstGeom prst="roundRect">
            <a:avLst>
              <a:gd name="adj" fmla="val 5039"/>
            </a:avLst>
          </a:prstGeom>
          <a:solidFill>
            <a:srgbClr val="DC0064">
              <a:alpha val="42000"/>
            </a:srgb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en-US" altLang="zh-CN" sz="3600" dirty="0"/>
              <a:t>A</a:t>
            </a:r>
            <a:endParaRPr lang="zh-CN" altLang="en-US" sz="3600" dirty="0"/>
          </a:p>
        </p:txBody>
      </p:sp>
      <p:sp>
        <p:nvSpPr>
          <p:cNvPr id="63" name="圆角矩形 62"/>
          <p:cNvSpPr/>
          <p:nvPr/>
        </p:nvSpPr>
        <p:spPr>
          <a:xfrm rot="10800000" flipV="1">
            <a:off x="3859101" y="1423321"/>
            <a:ext cx="484287" cy="694048"/>
          </a:xfrm>
          <a:prstGeom prst="roundRect">
            <a:avLst>
              <a:gd name="adj" fmla="val 5039"/>
            </a:avLst>
          </a:prstGeom>
          <a:solidFill>
            <a:srgbClr val="DC0064">
              <a:alpha val="42000"/>
            </a:srgb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en-US" altLang="zh-CN" sz="3600" dirty="0"/>
              <a:t>B</a:t>
            </a:r>
            <a:endParaRPr lang="zh-CN" altLang="en-US" sz="3600" dirty="0"/>
          </a:p>
        </p:txBody>
      </p:sp>
      <p:sp>
        <p:nvSpPr>
          <p:cNvPr id="64" name="圆角矩形 63"/>
          <p:cNvSpPr/>
          <p:nvPr/>
        </p:nvSpPr>
        <p:spPr>
          <a:xfrm rot="10800000" flipV="1">
            <a:off x="6675395" y="1417305"/>
            <a:ext cx="484287" cy="694048"/>
          </a:xfrm>
          <a:prstGeom prst="roundRect">
            <a:avLst>
              <a:gd name="adj" fmla="val 5039"/>
            </a:avLst>
          </a:prstGeom>
          <a:solidFill>
            <a:srgbClr val="DC0064">
              <a:alpha val="42000"/>
            </a:srgb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en-US" altLang="zh-CN" sz="3600" dirty="0"/>
              <a:t>C</a:t>
            </a:r>
            <a:endParaRPr lang="zh-CN" altLang="en-US" sz="3600" dirty="0"/>
          </a:p>
        </p:txBody>
      </p:sp>
      <p:sp>
        <p:nvSpPr>
          <p:cNvPr id="65" name="圆角矩形 64"/>
          <p:cNvSpPr/>
          <p:nvPr/>
        </p:nvSpPr>
        <p:spPr>
          <a:xfrm rot="10800000" flipV="1">
            <a:off x="9482453" y="1417305"/>
            <a:ext cx="484287" cy="694048"/>
          </a:xfrm>
          <a:prstGeom prst="roundRect">
            <a:avLst>
              <a:gd name="adj" fmla="val 5039"/>
            </a:avLst>
          </a:prstGeom>
          <a:solidFill>
            <a:srgbClr val="DC0064">
              <a:alpha val="42000"/>
            </a:srgb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r>
              <a:rPr lang="en-US" altLang="zh-CN" sz="3600" dirty="0"/>
              <a:t>D</a:t>
            </a:r>
            <a:endParaRPr lang="zh-CN" altLang="en-US" sz="3600" dirty="0"/>
          </a:p>
        </p:txBody>
      </p:sp>
      <p:sp>
        <p:nvSpPr>
          <p:cNvPr id="76" name="文本框 75"/>
          <p:cNvSpPr txBox="1"/>
          <p:nvPr/>
        </p:nvSpPr>
        <p:spPr>
          <a:xfrm>
            <a:off x="947866" y="4471213"/>
            <a:ext cx="1096010" cy="446405"/>
          </a:xfrm>
          <a:prstGeom prst="rect">
            <a:avLst/>
          </a:prstGeom>
          <a:noFill/>
        </p:spPr>
        <p:txBody>
          <a:bodyPr wrap="none" lIns="91436" tIns="45718" rIns="91436" bIns="45718" rtlCol="0">
            <a:spAutoFit/>
          </a:bodyPr>
          <a:lstStyle/>
          <a:p>
            <a:pPr algn="l">
              <a:lnSpc>
                <a:spcPct val="130000"/>
              </a:lnSpc>
            </a:pPr>
            <a:r>
              <a:rPr dirty="0" smtClean="0">
                <a:solidFill>
                  <a:schemeClr val="tx1"/>
                </a:solidFill>
                <a:latin typeface="微软雅黑" panose="020B0503020204020204" charset="-122"/>
                <a:ea typeface="微软雅黑" panose="020B0503020204020204" charset="-122"/>
              </a:rPr>
              <a:t>添加标题</a:t>
            </a:r>
          </a:p>
        </p:txBody>
      </p:sp>
      <p:sp>
        <p:nvSpPr>
          <p:cNvPr id="77" name="文本框 76"/>
          <p:cNvSpPr txBox="1"/>
          <p:nvPr/>
        </p:nvSpPr>
        <p:spPr>
          <a:xfrm>
            <a:off x="3771853" y="4471213"/>
            <a:ext cx="1096010" cy="446405"/>
          </a:xfrm>
          <a:prstGeom prst="rect">
            <a:avLst/>
          </a:prstGeom>
          <a:noFill/>
        </p:spPr>
        <p:txBody>
          <a:bodyPr wrap="none" lIns="91436" tIns="45718" rIns="91436" bIns="45718" rtlCol="0">
            <a:spAutoFit/>
          </a:bodyPr>
          <a:lstStyle/>
          <a:p>
            <a:pPr algn="l">
              <a:lnSpc>
                <a:spcPct val="130000"/>
              </a:lnSpc>
            </a:pPr>
            <a:r>
              <a:rPr dirty="0" smtClean="0">
                <a:solidFill>
                  <a:schemeClr val="tx1"/>
                </a:solidFill>
                <a:latin typeface="微软雅黑" panose="020B0503020204020204" charset="-122"/>
                <a:ea typeface="微软雅黑" panose="020B0503020204020204" charset="-122"/>
              </a:rPr>
              <a:t>添加标题</a:t>
            </a:r>
          </a:p>
        </p:txBody>
      </p:sp>
      <p:sp>
        <p:nvSpPr>
          <p:cNvPr id="78" name="文本框 77"/>
          <p:cNvSpPr txBox="1"/>
          <p:nvPr/>
        </p:nvSpPr>
        <p:spPr>
          <a:xfrm>
            <a:off x="6574586" y="4463881"/>
            <a:ext cx="1096010" cy="446405"/>
          </a:xfrm>
          <a:prstGeom prst="rect">
            <a:avLst/>
          </a:prstGeom>
          <a:noFill/>
        </p:spPr>
        <p:txBody>
          <a:bodyPr wrap="none" lIns="91436" tIns="45718" rIns="91436" bIns="45718" rtlCol="0">
            <a:spAutoFit/>
          </a:bodyPr>
          <a:lstStyle/>
          <a:p>
            <a:pPr algn="l">
              <a:lnSpc>
                <a:spcPct val="130000"/>
              </a:lnSpc>
            </a:pPr>
            <a:r>
              <a:rPr dirty="0" smtClean="0">
                <a:solidFill>
                  <a:schemeClr val="tx1"/>
                </a:solidFill>
                <a:latin typeface="微软雅黑" panose="020B0503020204020204" charset="-122"/>
                <a:ea typeface="微软雅黑" panose="020B0503020204020204" charset="-122"/>
              </a:rPr>
              <a:t>添加标题</a:t>
            </a:r>
          </a:p>
        </p:txBody>
      </p:sp>
      <p:sp>
        <p:nvSpPr>
          <p:cNvPr id="79" name="文本框 78"/>
          <p:cNvSpPr txBox="1"/>
          <p:nvPr/>
        </p:nvSpPr>
        <p:spPr>
          <a:xfrm>
            <a:off x="9398573" y="4463881"/>
            <a:ext cx="1096010" cy="446405"/>
          </a:xfrm>
          <a:prstGeom prst="rect">
            <a:avLst/>
          </a:prstGeom>
          <a:noFill/>
        </p:spPr>
        <p:txBody>
          <a:bodyPr wrap="none" lIns="91436" tIns="45718" rIns="91436" bIns="45718" rtlCol="0">
            <a:spAutoFit/>
          </a:bodyPr>
          <a:lstStyle/>
          <a:p>
            <a:pPr algn="l">
              <a:lnSpc>
                <a:spcPct val="130000"/>
              </a:lnSpc>
            </a:pPr>
            <a:r>
              <a:rPr dirty="0" smtClean="0">
                <a:solidFill>
                  <a:schemeClr val="tx1"/>
                </a:solidFill>
                <a:latin typeface="微软雅黑" panose="020B0503020204020204" charset="-122"/>
                <a:ea typeface="微软雅黑" panose="020B0503020204020204" charset="-122"/>
              </a:rPr>
              <a:t>添加标题</a:t>
            </a:r>
          </a:p>
        </p:txBody>
      </p:sp>
    </p:spTree>
  </p:cSld>
  <p:clrMapOvr>
    <a:masterClrMapping/>
  </p:clrMapOvr>
  <p:transition advTm="1560">
    <p:cover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Effect transition="in" filter="fade">
                                      <p:cBhvr>
                                        <p:cTn id="9" dur="500"/>
                                        <p:tgtEl>
                                          <p:spTgt spid="4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5"/>
                                        </p:tgtEl>
                                        <p:attrNameLst>
                                          <p:attrName>style.visibility</p:attrName>
                                        </p:attrNameLst>
                                      </p:cBhvr>
                                      <p:to>
                                        <p:strVal val="visible"/>
                                      </p:to>
                                    </p:set>
                                    <p:anim calcmode="lin" valueType="num">
                                      <p:cBhvr>
                                        <p:cTn id="17" dur="500" fill="hold"/>
                                        <p:tgtEl>
                                          <p:spTgt spid="45"/>
                                        </p:tgtEl>
                                        <p:attrNameLst>
                                          <p:attrName>ppt_w</p:attrName>
                                        </p:attrNameLst>
                                      </p:cBhvr>
                                      <p:tavLst>
                                        <p:tav tm="0">
                                          <p:val>
                                            <p:fltVal val="0"/>
                                          </p:val>
                                        </p:tav>
                                        <p:tav tm="100000">
                                          <p:val>
                                            <p:strVal val="#ppt_w"/>
                                          </p:val>
                                        </p:tav>
                                      </p:tavLst>
                                    </p:anim>
                                    <p:anim calcmode="lin" valueType="num">
                                      <p:cBhvr>
                                        <p:cTn id="18" dur="500" fill="hold"/>
                                        <p:tgtEl>
                                          <p:spTgt spid="45"/>
                                        </p:tgtEl>
                                        <p:attrNameLst>
                                          <p:attrName>ppt_h</p:attrName>
                                        </p:attrNameLst>
                                      </p:cBhvr>
                                      <p:tavLst>
                                        <p:tav tm="0">
                                          <p:val>
                                            <p:fltVal val="0"/>
                                          </p:val>
                                        </p:tav>
                                        <p:tav tm="100000">
                                          <p:val>
                                            <p:strVal val="#ppt_h"/>
                                          </p:val>
                                        </p:tav>
                                      </p:tavLst>
                                    </p:anim>
                                    <p:animEffect transition="in" filter="fade">
                                      <p:cBhvr>
                                        <p:cTn id="19" dur="500"/>
                                        <p:tgtEl>
                                          <p:spTgt spid="4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cBhvr>
                                        <p:cTn id="27" dur="500" fill="hold"/>
                                        <p:tgtEl>
                                          <p:spTgt spid="48"/>
                                        </p:tgtEl>
                                        <p:attrNameLst>
                                          <p:attrName>ppt_w</p:attrName>
                                        </p:attrNameLst>
                                      </p:cBhvr>
                                      <p:tavLst>
                                        <p:tav tm="0">
                                          <p:val>
                                            <p:fltVal val="0"/>
                                          </p:val>
                                        </p:tav>
                                        <p:tav tm="100000">
                                          <p:val>
                                            <p:strVal val="#ppt_w"/>
                                          </p:val>
                                        </p:tav>
                                      </p:tavLst>
                                    </p:anim>
                                    <p:anim calcmode="lin" valueType="num">
                                      <p:cBhvr>
                                        <p:cTn id="28" dur="500" fill="hold"/>
                                        <p:tgtEl>
                                          <p:spTgt spid="48"/>
                                        </p:tgtEl>
                                        <p:attrNameLst>
                                          <p:attrName>ppt_h</p:attrName>
                                        </p:attrNameLst>
                                      </p:cBhvr>
                                      <p:tavLst>
                                        <p:tav tm="0">
                                          <p:val>
                                            <p:fltVal val="0"/>
                                          </p:val>
                                        </p:tav>
                                        <p:tav tm="100000">
                                          <p:val>
                                            <p:strVal val="#ppt_h"/>
                                          </p:val>
                                        </p:tav>
                                      </p:tavLst>
                                    </p:anim>
                                    <p:animEffect transition="in" filter="fade">
                                      <p:cBhvr>
                                        <p:cTn id="29" dur="500"/>
                                        <p:tgtEl>
                                          <p:spTgt spid="4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p:cTn id="37" dur="500" fill="hold"/>
                                        <p:tgtEl>
                                          <p:spTgt spid="5"/>
                                        </p:tgtEl>
                                        <p:attrNameLst>
                                          <p:attrName>ppt_w</p:attrName>
                                        </p:attrNameLst>
                                      </p:cBhvr>
                                      <p:tavLst>
                                        <p:tav tm="0">
                                          <p:val>
                                            <p:fltVal val="0"/>
                                          </p:val>
                                        </p:tav>
                                        <p:tav tm="100000">
                                          <p:val>
                                            <p:strVal val="#ppt_w"/>
                                          </p:val>
                                        </p:tav>
                                      </p:tavLst>
                                    </p:anim>
                                    <p:anim calcmode="lin" valueType="num">
                                      <p:cBhvr>
                                        <p:cTn id="38" dur="500" fill="hold"/>
                                        <p:tgtEl>
                                          <p:spTgt spid="5"/>
                                        </p:tgtEl>
                                        <p:attrNameLst>
                                          <p:attrName>ppt_h</p:attrName>
                                        </p:attrNameLst>
                                      </p:cBhvr>
                                      <p:tavLst>
                                        <p:tav tm="0">
                                          <p:val>
                                            <p:fltVal val="0"/>
                                          </p:val>
                                        </p:tav>
                                        <p:tav tm="100000">
                                          <p:val>
                                            <p:strVal val="#ppt_h"/>
                                          </p:val>
                                        </p:tav>
                                      </p:tavLst>
                                    </p:anim>
                                    <p:animEffect transition="in" filter="fade">
                                      <p:cBhvr>
                                        <p:cTn id="39" dur="500"/>
                                        <p:tgtEl>
                                          <p:spTgt spid="5"/>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500" fill="hold"/>
                                        <p:tgtEl>
                                          <p:spTgt spid="6"/>
                                        </p:tgtEl>
                                        <p:attrNameLst>
                                          <p:attrName>ppt_w</p:attrName>
                                        </p:attrNameLst>
                                      </p:cBhvr>
                                      <p:tavLst>
                                        <p:tav tm="0">
                                          <p:val>
                                            <p:fltVal val="0"/>
                                          </p:val>
                                        </p:tav>
                                        <p:tav tm="100000">
                                          <p:val>
                                            <p:strVal val="#ppt_w"/>
                                          </p:val>
                                        </p:tav>
                                      </p:tavLst>
                                    </p:anim>
                                    <p:anim calcmode="lin" valueType="num">
                                      <p:cBhvr>
                                        <p:cTn id="43" dur="500" fill="hold"/>
                                        <p:tgtEl>
                                          <p:spTgt spid="6"/>
                                        </p:tgtEl>
                                        <p:attrNameLst>
                                          <p:attrName>ppt_h</p:attrName>
                                        </p:attrNameLst>
                                      </p:cBhvr>
                                      <p:tavLst>
                                        <p:tav tm="0">
                                          <p:val>
                                            <p:fltVal val="0"/>
                                          </p:val>
                                        </p:tav>
                                        <p:tav tm="100000">
                                          <p:val>
                                            <p:strVal val="#ppt_h"/>
                                          </p:val>
                                        </p:tav>
                                      </p:tavLst>
                                    </p:anim>
                                    <p:animEffect transition="in" filter="fade">
                                      <p:cBhvr>
                                        <p:cTn id="44" dur="500"/>
                                        <p:tgtEl>
                                          <p:spTgt spid="6"/>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62"/>
                                        </p:tgtEl>
                                        <p:attrNameLst>
                                          <p:attrName>style.visibility</p:attrName>
                                        </p:attrNameLst>
                                      </p:cBhvr>
                                      <p:to>
                                        <p:strVal val="visible"/>
                                      </p:to>
                                    </p:set>
                                    <p:anim calcmode="lin" valueType="num">
                                      <p:cBhvr>
                                        <p:cTn id="47" dur="500" fill="hold"/>
                                        <p:tgtEl>
                                          <p:spTgt spid="62"/>
                                        </p:tgtEl>
                                        <p:attrNameLst>
                                          <p:attrName>ppt_w</p:attrName>
                                        </p:attrNameLst>
                                      </p:cBhvr>
                                      <p:tavLst>
                                        <p:tav tm="0">
                                          <p:val>
                                            <p:fltVal val="0"/>
                                          </p:val>
                                        </p:tav>
                                        <p:tav tm="100000">
                                          <p:val>
                                            <p:strVal val="#ppt_w"/>
                                          </p:val>
                                        </p:tav>
                                      </p:tavLst>
                                    </p:anim>
                                    <p:anim calcmode="lin" valueType="num">
                                      <p:cBhvr>
                                        <p:cTn id="48" dur="500" fill="hold"/>
                                        <p:tgtEl>
                                          <p:spTgt spid="62"/>
                                        </p:tgtEl>
                                        <p:attrNameLst>
                                          <p:attrName>ppt_h</p:attrName>
                                        </p:attrNameLst>
                                      </p:cBhvr>
                                      <p:tavLst>
                                        <p:tav tm="0">
                                          <p:val>
                                            <p:fltVal val="0"/>
                                          </p:val>
                                        </p:tav>
                                        <p:tav tm="100000">
                                          <p:val>
                                            <p:strVal val="#ppt_h"/>
                                          </p:val>
                                        </p:tav>
                                      </p:tavLst>
                                    </p:anim>
                                    <p:animEffect transition="in" filter="fade">
                                      <p:cBhvr>
                                        <p:cTn id="49" dur="500"/>
                                        <p:tgtEl>
                                          <p:spTgt spid="62"/>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63"/>
                                        </p:tgtEl>
                                        <p:attrNameLst>
                                          <p:attrName>style.visibility</p:attrName>
                                        </p:attrNameLst>
                                      </p:cBhvr>
                                      <p:to>
                                        <p:strVal val="visible"/>
                                      </p:to>
                                    </p:set>
                                    <p:anim calcmode="lin" valueType="num">
                                      <p:cBhvr>
                                        <p:cTn id="52" dur="500" fill="hold"/>
                                        <p:tgtEl>
                                          <p:spTgt spid="63"/>
                                        </p:tgtEl>
                                        <p:attrNameLst>
                                          <p:attrName>ppt_w</p:attrName>
                                        </p:attrNameLst>
                                      </p:cBhvr>
                                      <p:tavLst>
                                        <p:tav tm="0">
                                          <p:val>
                                            <p:fltVal val="0"/>
                                          </p:val>
                                        </p:tav>
                                        <p:tav tm="100000">
                                          <p:val>
                                            <p:strVal val="#ppt_w"/>
                                          </p:val>
                                        </p:tav>
                                      </p:tavLst>
                                    </p:anim>
                                    <p:anim calcmode="lin" valueType="num">
                                      <p:cBhvr>
                                        <p:cTn id="53" dur="500" fill="hold"/>
                                        <p:tgtEl>
                                          <p:spTgt spid="63"/>
                                        </p:tgtEl>
                                        <p:attrNameLst>
                                          <p:attrName>ppt_h</p:attrName>
                                        </p:attrNameLst>
                                      </p:cBhvr>
                                      <p:tavLst>
                                        <p:tav tm="0">
                                          <p:val>
                                            <p:fltVal val="0"/>
                                          </p:val>
                                        </p:tav>
                                        <p:tav tm="100000">
                                          <p:val>
                                            <p:strVal val="#ppt_h"/>
                                          </p:val>
                                        </p:tav>
                                      </p:tavLst>
                                    </p:anim>
                                    <p:animEffect transition="in" filter="fade">
                                      <p:cBhvr>
                                        <p:cTn id="54" dur="500"/>
                                        <p:tgtEl>
                                          <p:spTgt spid="63"/>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64"/>
                                        </p:tgtEl>
                                        <p:attrNameLst>
                                          <p:attrName>style.visibility</p:attrName>
                                        </p:attrNameLst>
                                      </p:cBhvr>
                                      <p:to>
                                        <p:strVal val="visible"/>
                                      </p:to>
                                    </p:set>
                                    <p:anim calcmode="lin" valueType="num">
                                      <p:cBhvr>
                                        <p:cTn id="57" dur="500" fill="hold"/>
                                        <p:tgtEl>
                                          <p:spTgt spid="64"/>
                                        </p:tgtEl>
                                        <p:attrNameLst>
                                          <p:attrName>ppt_w</p:attrName>
                                        </p:attrNameLst>
                                      </p:cBhvr>
                                      <p:tavLst>
                                        <p:tav tm="0">
                                          <p:val>
                                            <p:fltVal val="0"/>
                                          </p:val>
                                        </p:tav>
                                        <p:tav tm="100000">
                                          <p:val>
                                            <p:strVal val="#ppt_w"/>
                                          </p:val>
                                        </p:tav>
                                      </p:tavLst>
                                    </p:anim>
                                    <p:anim calcmode="lin" valueType="num">
                                      <p:cBhvr>
                                        <p:cTn id="58" dur="500" fill="hold"/>
                                        <p:tgtEl>
                                          <p:spTgt spid="64"/>
                                        </p:tgtEl>
                                        <p:attrNameLst>
                                          <p:attrName>ppt_h</p:attrName>
                                        </p:attrNameLst>
                                      </p:cBhvr>
                                      <p:tavLst>
                                        <p:tav tm="0">
                                          <p:val>
                                            <p:fltVal val="0"/>
                                          </p:val>
                                        </p:tav>
                                        <p:tav tm="100000">
                                          <p:val>
                                            <p:strVal val="#ppt_h"/>
                                          </p:val>
                                        </p:tav>
                                      </p:tavLst>
                                    </p:anim>
                                    <p:animEffect transition="in" filter="fade">
                                      <p:cBhvr>
                                        <p:cTn id="59" dur="500"/>
                                        <p:tgtEl>
                                          <p:spTgt spid="64"/>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65"/>
                                        </p:tgtEl>
                                        <p:attrNameLst>
                                          <p:attrName>style.visibility</p:attrName>
                                        </p:attrNameLst>
                                      </p:cBhvr>
                                      <p:to>
                                        <p:strVal val="visible"/>
                                      </p:to>
                                    </p:set>
                                    <p:anim calcmode="lin" valueType="num">
                                      <p:cBhvr>
                                        <p:cTn id="62" dur="500" fill="hold"/>
                                        <p:tgtEl>
                                          <p:spTgt spid="65"/>
                                        </p:tgtEl>
                                        <p:attrNameLst>
                                          <p:attrName>ppt_w</p:attrName>
                                        </p:attrNameLst>
                                      </p:cBhvr>
                                      <p:tavLst>
                                        <p:tav tm="0">
                                          <p:val>
                                            <p:fltVal val="0"/>
                                          </p:val>
                                        </p:tav>
                                        <p:tav tm="100000">
                                          <p:val>
                                            <p:strVal val="#ppt_w"/>
                                          </p:val>
                                        </p:tav>
                                      </p:tavLst>
                                    </p:anim>
                                    <p:anim calcmode="lin" valueType="num">
                                      <p:cBhvr>
                                        <p:cTn id="63" dur="500" fill="hold"/>
                                        <p:tgtEl>
                                          <p:spTgt spid="65"/>
                                        </p:tgtEl>
                                        <p:attrNameLst>
                                          <p:attrName>ppt_h</p:attrName>
                                        </p:attrNameLst>
                                      </p:cBhvr>
                                      <p:tavLst>
                                        <p:tav tm="0">
                                          <p:val>
                                            <p:fltVal val="0"/>
                                          </p:val>
                                        </p:tav>
                                        <p:tav tm="100000">
                                          <p:val>
                                            <p:strVal val="#ppt_h"/>
                                          </p:val>
                                        </p:tav>
                                      </p:tavLst>
                                    </p:anim>
                                    <p:animEffect transition="in" filter="fade">
                                      <p:cBhvr>
                                        <p:cTn id="64" dur="500"/>
                                        <p:tgtEl>
                                          <p:spTgt spid="65"/>
                                        </p:tgtEl>
                                      </p:cBhvr>
                                    </p:animEffect>
                                  </p:childTnLst>
                                </p:cTn>
                              </p:par>
                            </p:childTnLst>
                          </p:cTn>
                        </p:par>
                        <p:par>
                          <p:cTn id="65" fill="hold">
                            <p:stCondLst>
                              <p:cond delay="500"/>
                            </p:stCondLst>
                            <p:childTnLst>
                              <p:par>
                                <p:cTn id="66" presetID="2" presetClass="entr" presetSubtype="8"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 calcmode="lin" valueType="num">
                                      <p:cBhvr additive="base">
                                        <p:cTn id="68" dur="500" fill="hold"/>
                                        <p:tgtEl>
                                          <p:spTgt spid="7"/>
                                        </p:tgtEl>
                                        <p:attrNameLst>
                                          <p:attrName>ppt_x</p:attrName>
                                        </p:attrNameLst>
                                      </p:cBhvr>
                                      <p:tavLst>
                                        <p:tav tm="0">
                                          <p:val>
                                            <p:strVal val="0-#ppt_w/2"/>
                                          </p:val>
                                        </p:tav>
                                        <p:tav tm="100000">
                                          <p:val>
                                            <p:strVal val="#ppt_x"/>
                                          </p:val>
                                        </p:tav>
                                      </p:tavLst>
                                    </p:anim>
                                    <p:anim calcmode="lin" valueType="num">
                                      <p:cBhvr additive="base">
                                        <p:cTn id="69" dur="500" fill="hold"/>
                                        <p:tgtEl>
                                          <p:spTgt spid="7"/>
                                        </p:tgtEl>
                                        <p:attrNameLst>
                                          <p:attrName>ppt_y</p:attrName>
                                        </p:attrNameLst>
                                      </p:cBhvr>
                                      <p:tavLst>
                                        <p:tav tm="0">
                                          <p:val>
                                            <p:strVal val="#ppt_y"/>
                                          </p:val>
                                        </p:tav>
                                        <p:tav tm="100000">
                                          <p:val>
                                            <p:strVal val="#ppt_y"/>
                                          </p:val>
                                        </p:tav>
                                      </p:tavLst>
                                    </p:anim>
                                  </p:childTnLst>
                                </p:cTn>
                              </p:par>
                              <p:par>
                                <p:cTn id="70" presetID="2" presetClass="entr" presetSubtype="8" fill="hold" nodeType="withEffect">
                                  <p:stCondLst>
                                    <p:cond delay="0"/>
                                  </p:stCondLst>
                                  <p:childTnLst>
                                    <p:set>
                                      <p:cBhvr>
                                        <p:cTn id="71" dur="1" fill="hold">
                                          <p:stCondLst>
                                            <p:cond delay="0"/>
                                          </p:stCondLst>
                                        </p:cTn>
                                        <p:tgtEl>
                                          <p:spTgt spid="8"/>
                                        </p:tgtEl>
                                        <p:attrNameLst>
                                          <p:attrName>style.visibility</p:attrName>
                                        </p:attrNameLst>
                                      </p:cBhvr>
                                      <p:to>
                                        <p:strVal val="visible"/>
                                      </p:to>
                                    </p:set>
                                    <p:anim calcmode="lin" valueType="num">
                                      <p:cBhvr additive="base">
                                        <p:cTn id="72" dur="500" fill="hold"/>
                                        <p:tgtEl>
                                          <p:spTgt spid="8"/>
                                        </p:tgtEl>
                                        <p:attrNameLst>
                                          <p:attrName>ppt_x</p:attrName>
                                        </p:attrNameLst>
                                      </p:cBhvr>
                                      <p:tavLst>
                                        <p:tav tm="0">
                                          <p:val>
                                            <p:strVal val="0-#ppt_w/2"/>
                                          </p:val>
                                        </p:tav>
                                        <p:tav tm="100000">
                                          <p:val>
                                            <p:strVal val="#ppt_x"/>
                                          </p:val>
                                        </p:tav>
                                      </p:tavLst>
                                    </p:anim>
                                    <p:anim calcmode="lin" valueType="num">
                                      <p:cBhvr additive="base">
                                        <p:cTn id="73" dur="500" fill="hold"/>
                                        <p:tgtEl>
                                          <p:spTgt spid="8"/>
                                        </p:tgtEl>
                                        <p:attrNameLst>
                                          <p:attrName>ppt_y</p:attrName>
                                        </p:attrNameLst>
                                      </p:cBhvr>
                                      <p:tavLst>
                                        <p:tav tm="0">
                                          <p:val>
                                            <p:strVal val="#ppt_y"/>
                                          </p:val>
                                        </p:tav>
                                        <p:tav tm="100000">
                                          <p:val>
                                            <p:strVal val="#ppt_y"/>
                                          </p:val>
                                        </p:tav>
                                      </p:tavLst>
                                    </p:anim>
                                  </p:childTnLst>
                                </p:cTn>
                              </p:par>
                              <p:par>
                                <p:cTn id="74" presetID="2" presetClass="entr" presetSubtype="8" fill="hold" grpId="0" nodeType="withEffect">
                                  <p:stCondLst>
                                    <p:cond delay="0"/>
                                  </p:stCondLst>
                                  <p:childTnLst>
                                    <p:set>
                                      <p:cBhvr>
                                        <p:cTn id="75" dur="1" fill="hold">
                                          <p:stCondLst>
                                            <p:cond delay="0"/>
                                          </p:stCondLst>
                                        </p:cTn>
                                        <p:tgtEl>
                                          <p:spTgt spid="9"/>
                                        </p:tgtEl>
                                        <p:attrNameLst>
                                          <p:attrName>style.visibility</p:attrName>
                                        </p:attrNameLst>
                                      </p:cBhvr>
                                      <p:to>
                                        <p:strVal val="visible"/>
                                      </p:to>
                                    </p:set>
                                    <p:anim calcmode="lin" valueType="num">
                                      <p:cBhvr additive="base">
                                        <p:cTn id="76" dur="500" fill="hold"/>
                                        <p:tgtEl>
                                          <p:spTgt spid="9"/>
                                        </p:tgtEl>
                                        <p:attrNameLst>
                                          <p:attrName>ppt_x</p:attrName>
                                        </p:attrNameLst>
                                      </p:cBhvr>
                                      <p:tavLst>
                                        <p:tav tm="0">
                                          <p:val>
                                            <p:strVal val="0-#ppt_w/2"/>
                                          </p:val>
                                        </p:tav>
                                        <p:tav tm="100000">
                                          <p:val>
                                            <p:strVal val="#ppt_x"/>
                                          </p:val>
                                        </p:tav>
                                      </p:tavLst>
                                    </p:anim>
                                    <p:anim calcmode="lin" valueType="num">
                                      <p:cBhvr additive="base">
                                        <p:cTn id="77" dur="500" fill="hold"/>
                                        <p:tgtEl>
                                          <p:spTgt spid="9"/>
                                        </p:tgtEl>
                                        <p:attrNameLst>
                                          <p:attrName>ppt_y</p:attrName>
                                        </p:attrNameLst>
                                      </p:cBhvr>
                                      <p:tavLst>
                                        <p:tav tm="0">
                                          <p:val>
                                            <p:strVal val="#ppt_y"/>
                                          </p:val>
                                        </p:tav>
                                        <p:tav tm="100000">
                                          <p:val>
                                            <p:strVal val="#ppt_y"/>
                                          </p:val>
                                        </p:tav>
                                      </p:tavLst>
                                    </p:anim>
                                  </p:childTnLst>
                                </p:cTn>
                              </p:par>
                              <p:par>
                                <p:cTn id="78" presetID="2" presetClass="entr" presetSubtype="8" fill="hold" nodeType="withEffect">
                                  <p:stCondLst>
                                    <p:cond delay="0"/>
                                  </p:stCondLst>
                                  <p:childTnLst>
                                    <p:set>
                                      <p:cBhvr>
                                        <p:cTn id="79" dur="1" fill="hold">
                                          <p:stCondLst>
                                            <p:cond delay="0"/>
                                          </p:stCondLst>
                                        </p:cTn>
                                        <p:tgtEl>
                                          <p:spTgt spid="10"/>
                                        </p:tgtEl>
                                        <p:attrNameLst>
                                          <p:attrName>style.visibility</p:attrName>
                                        </p:attrNameLst>
                                      </p:cBhvr>
                                      <p:to>
                                        <p:strVal val="visible"/>
                                      </p:to>
                                    </p:set>
                                    <p:anim calcmode="lin" valueType="num">
                                      <p:cBhvr additive="base">
                                        <p:cTn id="80" dur="500" fill="hold"/>
                                        <p:tgtEl>
                                          <p:spTgt spid="10"/>
                                        </p:tgtEl>
                                        <p:attrNameLst>
                                          <p:attrName>ppt_x</p:attrName>
                                        </p:attrNameLst>
                                      </p:cBhvr>
                                      <p:tavLst>
                                        <p:tav tm="0">
                                          <p:val>
                                            <p:strVal val="0-#ppt_w/2"/>
                                          </p:val>
                                        </p:tav>
                                        <p:tav tm="100000">
                                          <p:val>
                                            <p:strVal val="#ppt_x"/>
                                          </p:val>
                                        </p:tav>
                                      </p:tavLst>
                                    </p:anim>
                                    <p:anim calcmode="lin" valueType="num">
                                      <p:cBhvr additive="base">
                                        <p:cTn id="81" dur="500" fill="hold"/>
                                        <p:tgtEl>
                                          <p:spTgt spid="10"/>
                                        </p:tgtEl>
                                        <p:attrNameLst>
                                          <p:attrName>ppt_y</p:attrName>
                                        </p:attrNameLst>
                                      </p:cBhvr>
                                      <p:tavLst>
                                        <p:tav tm="0">
                                          <p:val>
                                            <p:strVal val="#ppt_y"/>
                                          </p:val>
                                        </p:tav>
                                        <p:tav tm="100000">
                                          <p:val>
                                            <p:strVal val="#ppt_y"/>
                                          </p:val>
                                        </p:tav>
                                      </p:tavLst>
                                    </p:anim>
                                  </p:childTnLst>
                                </p:cTn>
                              </p:par>
                              <p:par>
                                <p:cTn id="82" presetID="2" presetClass="entr" presetSubtype="8" fill="hold" grpId="0" nodeType="withEffect">
                                  <p:stCondLst>
                                    <p:cond delay="0"/>
                                  </p:stCondLst>
                                  <p:childTnLst>
                                    <p:set>
                                      <p:cBhvr>
                                        <p:cTn id="83" dur="1" fill="hold">
                                          <p:stCondLst>
                                            <p:cond delay="0"/>
                                          </p:stCondLst>
                                        </p:cTn>
                                        <p:tgtEl>
                                          <p:spTgt spid="11"/>
                                        </p:tgtEl>
                                        <p:attrNameLst>
                                          <p:attrName>style.visibility</p:attrName>
                                        </p:attrNameLst>
                                      </p:cBhvr>
                                      <p:to>
                                        <p:strVal val="visible"/>
                                      </p:to>
                                    </p:set>
                                    <p:anim calcmode="lin" valueType="num">
                                      <p:cBhvr additive="base">
                                        <p:cTn id="84" dur="500" fill="hold"/>
                                        <p:tgtEl>
                                          <p:spTgt spid="11"/>
                                        </p:tgtEl>
                                        <p:attrNameLst>
                                          <p:attrName>ppt_x</p:attrName>
                                        </p:attrNameLst>
                                      </p:cBhvr>
                                      <p:tavLst>
                                        <p:tav tm="0">
                                          <p:val>
                                            <p:strVal val="0-#ppt_w/2"/>
                                          </p:val>
                                        </p:tav>
                                        <p:tav tm="100000">
                                          <p:val>
                                            <p:strVal val="#ppt_x"/>
                                          </p:val>
                                        </p:tav>
                                      </p:tavLst>
                                    </p:anim>
                                    <p:anim calcmode="lin" valueType="num">
                                      <p:cBhvr additive="base">
                                        <p:cTn id="85" dur="500" fill="hold"/>
                                        <p:tgtEl>
                                          <p:spTgt spid="11"/>
                                        </p:tgtEl>
                                        <p:attrNameLst>
                                          <p:attrName>ppt_y</p:attrName>
                                        </p:attrNameLst>
                                      </p:cBhvr>
                                      <p:tavLst>
                                        <p:tav tm="0">
                                          <p:val>
                                            <p:strVal val="#ppt_y"/>
                                          </p:val>
                                        </p:tav>
                                        <p:tav tm="100000">
                                          <p:val>
                                            <p:strVal val="#ppt_y"/>
                                          </p:val>
                                        </p:tav>
                                      </p:tavLst>
                                    </p:anim>
                                  </p:childTnLst>
                                </p:cTn>
                              </p:par>
                              <p:par>
                                <p:cTn id="86" presetID="2" presetClass="entr" presetSubtype="8" fill="hold" nodeType="withEffect">
                                  <p:stCondLst>
                                    <p:cond delay="0"/>
                                  </p:stCondLst>
                                  <p:childTnLst>
                                    <p:set>
                                      <p:cBhvr>
                                        <p:cTn id="87" dur="1" fill="hold">
                                          <p:stCondLst>
                                            <p:cond delay="0"/>
                                          </p:stCondLst>
                                        </p:cTn>
                                        <p:tgtEl>
                                          <p:spTgt spid="12"/>
                                        </p:tgtEl>
                                        <p:attrNameLst>
                                          <p:attrName>style.visibility</p:attrName>
                                        </p:attrNameLst>
                                      </p:cBhvr>
                                      <p:to>
                                        <p:strVal val="visible"/>
                                      </p:to>
                                    </p:set>
                                    <p:anim calcmode="lin" valueType="num">
                                      <p:cBhvr additive="base">
                                        <p:cTn id="88" dur="500" fill="hold"/>
                                        <p:tgtEl>
                                          <p:spTgt spid="12"/>
                                        </p:tgtEl>
                                        <p:attrNameLst>
                                          <p:attrName>ppt_x</p:attrName>
                                        </p:attrNameLst>
                                      </p:cBhvr>
                                      <p:tavLst>
                                        <p:tav tm="0">
                                          <p:val>
                                            <p:strVal val="0-#ppt_w/2"/>
                                          </p:val>
                                        </p:tav>
                                        <p:tav tm="100000">
                                          <p:val>
                                            <p:strVal val="#ppt_x"/>
                                          </p:val>
                                        </p:tav>
                                      </p:tavLst>
                                    </p:anim>
                                    <p:anim calcmode="lin" valueType="num">
                                      <p:cBhvr additive="base">
                                        <p:cTn id="89" dur="500" fill="hold"/>
                                        <p:tgtEl>
                                          <p:spTgt spid="12"/>
                                        </p:tgtEl>
                                        <p:attrNameLst>
                                          <p:attrName>ppt_y</p:attrName>
                                        </p:attrNameLst>
                                      </p:cBhvr>
                                      <p:tavLst>
                                        <p:tav tm="0">
                                          <p:val>
                                            <p:strVal val="#ppt_y"/>
                                          </p:val>
                                        </p:tav>
                                        <p:tav tm="100000">
                                          <p:val>
                                            <p:strVal val="#ppt_y"/>
                                          </p:val>
                                        </p:tav>
                                      </p:tavLst>
                                    </p:anim>
                                  </p:childTnLst>
                                </p:cTn>
                              </p:par>
                              <p:par>
                                <p:cTn id="90" presetID="2" presetClass="entr" presetSubtype="8" fill="hold" grpId="0" nodeType="withEffect">
                                  <p:stCondLst>
                                    <p:cond delay="0"/>
                                  </p:stCondLst>
                                  <p:childTnLst>
                                    <p:set>
                                      <p:cBhvr>
                                        <p:cTn id="91" dur="1" fill="hold">
                                          <p:stCondLst>
                                            <p:cond delay="0"/>
                                          </p:stCondLst>
                                        </p:cTn>
                                        <p:tgtEl>
                                          <p:spTgt spid="60"/>
                                        </p:tgtEl>
                                        <p:attrNameLst>
                                          <p:attrName>style.visibility</p:attrName>
                                        </p:attrNameLst>
                                      </p:cBhvr>
                                      <p:to>
                                        <p:strVal val="visible"/>
                                      </p:to>
                                    </p:set>
                                    <p:anim calcmode="lin" valueType="num">
                                      <p:cBhvr additive="base">
                                        <p:cTn id="92" dur="500" fill="hold"/>
                                        <p:tgtEl>
                                          <p:spTgt spid="60"/>
                                        </p:tgtEl>
                                        <p:attrNameLst>
                                          <p:attrName>ppt_x</p:attrName>
                                        </p:attrNameLst>
                                      </p:cBhvr>
                                      <p:tavLst>
                                        <p:tav tm="0">
                                          <p:val>
                                            <p:strVal val="0-#ppt_w/2"/>
                                          </p:val>
                                        </p:tav>
                                        <p:tav tm="100000">
                                          <p:val>
                                            <p:strVal val="#ppt_x"/>
                                          </p:val>
                                        </p:tav>
                                      </p:tavLst>
                                    </p:anim>
                                    <p:anim calcmode="lin" valueType="num">
                                      <p:cBhvr additive="base">
                                        <p:cTn id="93" dur="500" fill="hold"/>
                                        <p:tgtEl>
                                          <p:spTgt spid="60"/>
                                        </p:tgtEl>
                                        <p:attrNameLst>
                                          <p:attrName>ppt_y</p:attrName>
                                        </p:attrNameLst>
                                      </p:cBhvr>
                                      <p:tavLst>
                                        <p:tav tm="0">
                                          <p:val>
                                            <p:strVal val="#ppt_y"/>
                                          </p:val>
                                        </p:tav>
                                        <p:tav tm="100000">
                                          <p:val>
                                            <p:strVal val="#ppt_y"/>
                                          </p:val>
                                        </p:tav>
                                      </p:tavLst>
                                    </p:anim>
                                  </p:childTnLst>
                                </p:cTn>
                              </p:par>
                              <p:par>
                                <p:cTn id="94" presetID="2" presetClass="entr" presetSubtype="8" fill="hold" nodeType="withEffect">
                                  <p:stCondLst>
                                    <p:cond delay="0"/>
                                  </p:stCondLst>
                                  <p:childTnLst>
                                    <p:set>
                                      <p:cBhvr>
                                        <p:cTn id="95" dur="1" fill="hold">
                                          <p:stCondLst>
                                            <p:cond delay="0"/>
                                          </p:stCondLst>
                                        </p:cTn>
                                        <p:tgtEl>
                                          <p:spTgt spid="61"/>
                                        </p:tgtEl>
                                        <p:attrNameLst>
                                          <p:attrName>style.visibility</p:attrName>
                                        </p:attrNameLst>
                                      </p:cBhvr>
                                      <p:to>
                                        <p:strVal val="visible"/>
                                      </p:to>
                                    </p:set>
                                    <p:anim calcmode="lin" valueType="num">
                                      <p:cBhvr additive="base">
                                        <p:cTn id="96" dur="500" fill="hold"/>
                                        <p:tgtEl>
                                          <p:spTgt spid="61"/>
                                        </p:tgtEl>
                                        <p:attrNameLst>
                                          <p:attrName>ppt_x</p:attrName>
                                        </p:attrNameLst>
                                      </p:cBhvr>
                                      <p:tavLst>
                                        <p:tav tm="0">
                                          <p:val>
                                            <p:strVal val="0-#ppt_w/2"/>
                                          </p:val>
                                        </p:tav>
                                        <p:tav tm="100000">
                                          <p:val>
                                            <p:strVal val="#ppt_x"/>
                                          </p:val>
                                        </p:tav>
                                      </p:tavLst>
                                    </p:anim>
                                    <p:anim calcmode="lin" valueType="num">
                                      <p:cBhvr additive="base">
                                        <p:cTn id="97" dur="500" fill="hold"/>
                                        <p:tgtEl>
                                          <p:spTgt spid="61"/>
                                        </p:tgtEl>
                                        <p:attrNameLst>
                                          <p:attrName>ppt_y</p:attrName>
                                        </p:attrNameLst>
                                      </p:cBhvr>
                                      <p:tavLst>
                                        <p:tav tm="0">
                                          <p:val>
                                            <p:strVal val="#ppt_y"/>
                                          </p:val>
                                        </p:tav>
                                        <p:tav tm="100000">
                                          <p:val>
                                            <p:strVal val="#ppt_y"/>
                                          </p:val>
                                        </p:tav>
                                      </p:tavLst>
                                    </p:anim>
                                  </p:childTnLst>
                                </p:cTn>
                              </p:par>
                              <p:par>
                                <p:cTn id="98" presetID="2" presetClass="entr" presetSubtype="8" fill="hold" grpId="0" nodeType="withEffect">
                                  <p:stCondLst>
                                    <p:cond delay="0"/>
                                  </p:stCondLst>
                                  <p:childTnLst>
                                    <p:set>
                                      <p:cBhvr>
                                        <p:cTn id="99" dur="1" fill="hold">
                                          <p:stCondLst>
                                            <p:cond delay="0"/>
                                          </p:stCondLst>
                                        </p:cTn>
                                        <p:tgtEl>
                                          <p:spTgt spid="76"/>
                                        </p:tgtEl>
                                        <p:attrNameLst>
                                          <p:attrName>style.visibility</p:attrName>
                                        </p:attrNameLst>
                                      </p:cBhvr>
                                      <p:to>
                                        <p:strVal val="visible"/>
                                      </p:to>
                                    </p:set>
                                    <p:anim calcmode="lin" valueType="num">
                                      <p:cBhvr additive="base">
                                        <p:cTn id="100" dur="500" fill="hold"/>
                                        <p:tgtEl>
                                          <p:spTgt spid="76"/>
                                        </p:tgtEl>
                                        <p:attrNameLst>
                                          <p:attrName>ppt_x</p:attrName>
                                        </p:attrNameLst>
                                      </p:cBhvr>
                                      <p:tavLst>
                                        <p:tav tm="0">
                                          <p:val>
                                            <p:strVal val="0-#ppt_w/2"/>
                                          </p:val>
                                        </p:tav>
                                        <p:tav tm="100000">
                                          <p:val>
                                            <p:strVal val="#ppt_x"/>
                                          </p:val>
                                        </p:tav>
                                      </p:tavLst>
                                    </p:anim>
                                    <p:anim calcmode="lin" valueType="num">
                                      <p:cBhvr additive="base">
                                        <p:cTn id="101" dur="500" fill="hold"/>
                                        <p:tgtEl>
                                          <p:spTgt spid="76"/>
                                        </p:tgtEl>
                                        <p:attrNameLst>
                                          <p:attrName>ppt_y</p:attrName>
                                        </p:attrNameLst>
                                      </p:cBhvr>
                                      <p:tavLst>
                                        <p:tav tm="0">
                                          <p:val>
                                            <p:strVal val="#ppt_y"/>
                                          </p:val>
                                        </p:tav>
                                        <p:tav tm="100000">
                                          <p:val>
                                            <p:strVal val="#ppt_y"/>
                                          </p:val>
                                        </p:tav>
                                      </p:tavLst>
                                    </p:anim>
                                  </p:childTnLst>
                                </p:cTn>
                              </p:par>
                              <p:par>
                                <p:cTn id="102" presetID="2" presetClass="entr" presetSubtype="8" fill="hold" grpId="0" nodeType="withEffect">
                                  <p:stCondLst>
                                    <p:cond delay="0"/>
                                  </p:stCondLst>
                                  <p:childTnLst>
                                    <p:set>
                                      <p:cBhvr>
                                        <p:cTn id="103" dur="1" fill="hold">
                                          <p:stCondLst>
                                            <p:cond delay="0"/>
                                          </p:stCondLst>
                                        </p:cTn>
                                        <p:tgtEl>
                                          <p:spTgt spid="77"/>
                                        </p:tgtEl>
                                        <p:attrNameLst>
                                          <p:attrName>style.visibility</p:attrName>
                                        </p:attrNameLst>
                                      </p:cBhvr>
                                      <p:to>
                                        <p:strVal val="visible"/>
                                      </p:to>
                                    </p:set>
                                    <p:anim calcmode="lin" valueType="num">
                                      <p:cBhvr additive="base">
                                        <p:cTn id="104" dur="500" fill="hold"/>
                                        <p:tgtEl>
                                          <p:spTgt spid="77"/>
                                        </p:tgtEl>
                                        <p:attrNameLst>
                                          <p:attrName>ppt_x</p:attrName>
                                        </p:attrNameLst>
                                      </p:cBhvr>
                                      <p:tavLst>
                                        <p:tav tm="0">
                                          <p:val>
                                            <p:strVal val="0-#ppt_w/2"/>
                                          </p:val>
                                        </p:tav>
                                        <p:tav tm="100000">
                                          <p:val>
                                            <p:strVal val="#ppt_x"/>
                                          </p:val>
                                        </p:tav>
                                      </p:tavLst>
                                    </p:anim>
                                    <p:anim calcmode="lin" valueType="num">
                                      <p:cBhvr additive="base">
                                        <p:cTn id="105" dur="500" fill="hold"/>
                                        <p:tgtEl>
                                          <p:spTgt spid="77"/>
                                        </p:tgtEl>
                                        <p:attrNameLst>
                                          <p:attrName>ppt_y</p:attrName>
                                        </p:attrNameLst>
                                      </p:cBhvr>
                                      <p:tavLst>
                                        <p:tav tm="0">
                                          <p:val>
                                            <p:strVal val="#ppt_y"/>
                                          </p:val>
                                        </p:tav>
                                        <p:tav tm="100000">
                                          <p:val>
                                            <p:strVal val="#ppt_y"/>
                                          </p:val>
                                        </p:tav>
                                      </p:tavLst>
                                    </p:anim>
                                  </p:childTnLst>
                                </p:cTn>
                              </p:par>
                              <p:par>
                                <p:cTn id="106" presetID="2" presetClass="entr" presetSubtype="8" fill="hold" grpId="0" nodeType="withEffect">
                                  <p:stCondLst>
                                    <p:cond delay="0"/>
                                  </p:stCondLst>
                                  <p:childTnLst>
                                    <p:set>
                                      <p:cBhvr>
                                        <p:cTn id="107" dur="1" fill="hold">
                                          <p:stCondLst>
                                            <p:cond delay="0"/>
                                          </p:stCondLst>
                                        </p:cTn>
                                        <p:tgtEl>
                                          <p:spTgt spid="78"/>
                                        </p:tgtEl>
                                        <p:attrNameLst>
                                          <p:attrName>style.visibility</p:attrName>
                                        </p:attrNameLst>
                                      </p:cBhvr>
                                      <p:to>
                                        <p:strVal val="visible"/>
                                      </p:to>
                                    </p:set>
                                    <p:anim calcmode="lin" valueType="num">
                                      <p:cBhvr additive="base">
                                        <p:cTn id="108" dur="500" fill="hold"/>
                                        <p:tgtEl>
                                          <p:spTgt spid="78"/>
                                        </p:tgtEl>
                                        <p:attrNameLst>
                                          <p:attrName>ppt_x</p:attrName>
                                        </p:attrNameLst>
                                      </p:cBhvr>
                                      <p:tavLst>
                                        <p:tav tm="0">
                                          <p:val>
                                            <p:strVal val="0-#ppt_w/2"/>
                                          </p:val>
                                        </p:tav>
                                        <p:tav tm="100000">
                                          <p:val>
                                            <p:strVal val="#ppt_x"/>
                                          </p:val>
                                        </p:tav>
                                      </p:tavLst>
                                    </p:anim>
                                    <p:anim calcmode="lin" valueType="num">
                                      <p:cBhvr additive="base">
                                        <p:cTn id="109" dur="500" fill="hold"/>
                                        <p:tgtEl>
                                          <p:spTgt spid="78"/>
                                        </p:tgtEl>
                                        <p:attrNameLst>
                                          <p:attrName>ppt_y</p:attrName>
                                        </p:attrNameLst>
                                      </p:cBhvr>
                                      <p:tavLst>
                                        <p:tav tm="0">
                                          <p:val>
                                            <p:strVal val="#ppt_y"/>
                                          </p:val>
                                        </p:tav>
                                        <p:tav tm="100000">
                                          <p:val>
                                            <p:strVal val="#ppt_y"/>
                                          </p:val>
                                        </p:tav>
                                      </p:tavLst>
                                    </p:anim>
                                  </p:childTnLst>
                                </p:cTn>
                              </p:par>
                              <p:par>
                                <p:cTn id="110" presetID="2" presetClass="entr" presetSubtype="8" fill="hold" grpId="0" nodeType="withEffect">
                                  <p:stCondLst>
                                    <p:cond delay="0"/>
                                  </p:stCondLst>
                                  <p:childTnLst>
                                    <p:set>
                                      <p:cBhvr>
                                        <p:cTn id="111" dur="1" fill="hold">
                                          <p:stCondLst>
                                            <p:cond delay="0"/>
                                          </p:stCondLst>
                                        </p:cTn>
                                        <p:tgtEl>
                                          <p:spTgt spid="79"/>
                                        </p:tgtEl>
                                        <p:attrNameLst>
                                          <p:attrName>style.visibility</p:attrName>
                                        </p:attrNameLst>
                                      </p:cBhvr>
                                      <p:to>
                                        <p:strVal val="visible"/>
                                      </p:to>
                                    </p:set>
                                    <p:anim calcmode="lin" valueType="num">
                                      <p:cBhvr additive="base">
                                        <p:cTn id="112" dur="500" fill="hold"/>
                                        <p:tgtEl>
                                          <p:spTgt spid="79"/>
                                        </p:tgtEl>
                                        <p:attrNameLst>
                                          <p:attrName>ppt_x</p:attrName>
                                        </p:attrNameLst>
                                      </p:cBhvr>
                                      <p:tavLst>
                                        <p:tav tm="0">
                                          <p:val>
                                            <p:strVal val="0-#ppt_w/2"/>
                                          </p:val>
                                        </p:tav>
                                        <p:tav tm="100000">
                                          <p:val>
                                            <p:strVal val="#ppt_x"/>
                                          </p:val>
                                        </p:tav>
                                      </p:tavLst>
                                    </p:anim>
                                    <p:anim calcmode="lin" valueType="num">
                                      <p:cBhvr additive="base">
                                        <p:cTn id="113" dur="500" fill="hold"/>
                                        <p:tgtEl>
                                          <p:spTgt spid="7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P spid="45" grpId="0" animBg="1"/>
      <p:bldP spid="3" grpId="0" animBg="1"/>
      <p:bldP spid="48" grpId="0" animBg="1"/>
      <p:bldP spid="4" grpId="0" animBg="1"/>
      <p:bldP spid="5" grpId="0" animBg="1"/>
      <p:bldP spid="6" grpId="0" animBg="1"/>
      <p:bldP spid="7" grpId="0"/>
      <p:bldP spid="9" grpId="0"/>
      <p:bldP spid="11" grpId="0"/>
      <p:bldP spid="60" grpId="0"/>
      <p:bldP spid="62" grpId="0" animBg="1"/>
      <p:bldP spid="63" grpId="0" animBg="1"/>
      <p:bldP spid="64" grpId="0" animBg="1"/>
      <p:bldP spid="65" grpId="0" animBg="1"/>
      <p:bldP spid="76" grpId="0"/>
      <p:bldP spid="77" grpId="0"/>
      <p:bldP spid="78" grpId="0"/>
      <p:bldP spid="7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43"/>
          <p:cNvSpPr/>
          <p:nvPr/>
        </p:nvSpPr>
        <p:spPr>
          <a:xfrm>
            <a:off x="2456365" y="252859"/>
            <a:ext cx="9735639" cy="484285"/>
          </a:xfrm>
          <a:prstGeom prst="rect">
            <a:avLst/>
          </a:prstGeom>
          <a:gradFill>
            <a:gsLst>
              <a:gs pos="0">
                <a:schemeClr val="accent1">
                  <a:lumMod val="5000"/>
                  <a:lumOff val="95000"/>
                  <a:alpha val="0"/>
                </a:schemeClr>
              </a:gs>
              <a:gs pos="78000">
                <a:srgbClr val="DC0064"/>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algn="ctr"/>
            <a:endParaRPr lang="zh-CN" altLang="en-US"/>
          </a:p>
        </p:txBody>
      </p:sp>
      <p:sp>
        <p:nvSpPr>
          <p:cNvPr id="46" name="文本框 45"/>
          <p:cNvSpPr txBox="1"/>
          <p:nvPr/>
        </p:nvSpPr>
        <p:spPr>
          <a:xfrm>
            <a:off x="647718" y="267582"/>
            <a:ext cx="1705610" cy="481965"/>
          </a:xfrm>
          <a:prstGeom prst="rect">
            <a:avLst/>
          </a:prstGeom>
          <a:noFill/>
        </p:spPr>
        <p:txBody>
          <a:bodyPr wrap="none" lIns="91436" tIns="45718" rIns="91436" bIns="45718" rtlCol="0">
            <a:spAutoFit/>
          </a:bodyPr>
          <a:lstStyle/>
          <a:p>
            <a:pPr algn="l"/>
            <a:r>
              <a:rPr lang="zh-CN" altLang="en-US" sz="2400" spc="600" dirty="0">
                <a:solidFill>
                  <a:schemeClr val="tx2"/>
                </a:solidFill>
                <a:latin typeface="微软雅黑" panose="020B0503020204020204" charset="-122"/>
                <a:ea typeface="微软雅黑" panose="020B0503020204020204" charset="-122"/>
              </a:rPr>
              <a:t>添加标题</a:t>
            </a:r>
          </a:p>
        </p:txBody>
      </p:sp>
      <p:sp>
        <p:nvSpPr>
          <p:cNvPr id="47" name="矩形 46"/>
          <p:cNvSpPr/>
          <p:nvPr/>
        </p:nvSpPr>
        <p:spPr>
          <a:xfrm>
            <a:off x="2607675" y="324999"/>
            <a:ext cx="1953551" cy="384719"/>
          </a:xfrm>
          <a:prstGeom prst="rect">
            <a:avLst/>
          </a:prstGeom>
        </p:spPr>
        <p:txBody>
          <a:bodyPr wrap="none" lIns="91436" tIns="45718" rIns="91436" bIns="45718">
            <a:spAutoFit/>
          </a:bodyPr>
          <a:lstStyle/>
          <a:p>
            <a:pPr algn="ctr"/>
            <a:r>
              <a:rPr lang="en-US" altLang="zh-CN" dirty="0">
                <a:solidFill>
                  <a:schemeClr val="bg1"/>
                </a:solidFill>
                <a:latin typeface="微软雅黑" panose="020B0503020204020204" charset="-122"/>
                <a:ea typeface="微软雅黑" panose="020B0503020204020204" charset="-122"/>
              </a:rPr>
              <a:t>BIBLIOGRAPHY</a:t>
            </a:r>
          </a:p>
        </p:txBody>
      </p:sp>
      <p:grpSp>
        <p:nvGrpSpPr>
          <p:cNvPr id="49" name="组 48"/>
          <p:cNvGrpSpPr/>
          <p:nvPr/>
        </p:nvGrpSpPr>
        <p:grpSpPr>
          <a:xfrm>
            <a:off x="11454130" y="252730"/>
            <a:ext cx="737870" cy="484505"/>
            <a:chOff x="11454105" y="252856"/>
            <a:chExt cx="737892" cy="484288"/>
          </a:xfrm>
          <a:solidFill>
            <a:srgbClr val="DC0064"/>
          </a:solidFill>
        </p:grpSpPr>
        <p:grpSp>
          <p:nvGrpSpPr>
            <p:cNvPr id="51" name="组 50"/>
            <p:cNvGrpSpPr/>
            <p:nvPr/>
          </p:nvGrpSpPr>
          <p:grpSpPr>
            <a:xfrm>
              <a:off x="12039604" y="252856"/>
              <a:ext cx="152393" cy="484287"/>
              <a:chOff x="12039604" y="252856"/>
              <a:chExt cx="152393" cy="484287"/>
            </a:xfrm>
            <a:grpFill/>
          </p:grpSpPr>
          <p:sp>
            <p:nvSpPr>
              <p:cNvPr id="55" name="圆角矩形 54"/>
              <p:cNvSpPr/>
              <p:nvPr/>
            </p:nvSpPr>
            <p:spPr>
              <a:xfrm rot="16200000" flipV="1">
                <a:off x="12072988" y="518121"/>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圆角矩形 55"/>
              <p:cNvSpPr/>
              <p:nvPr/>
            </p:nvSpPr>
            <p:spPr>
              <a:xfrm rot="16200000" flipV="1">
                <a:off x="12072988" y="618134"/>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圆角矩形 56"/>
              <p:cNvSpPr/>
              <p:nvPr/>
            </p:nvSpPr>
            <p:spPr>
              <a:xfrm rot="16200000" flipV="1">
                <a:off x="12072988" y="321750"/>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圆角矩形 57"/>
              <p:cNvSpPr/>
              <p:nvPr/>
            </p:nvSpPr>
            <p:spPr>
              <a:xfrm rot="16200000" flipV="1">
                <a:off x="12072988" y="421763"/>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rot="16200000" flipV="1">
                <a:off x="12072987" y="219473"/>
                <a:ext cx="85626" cy="152392"/>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99"/>
            <p:cNvGrpSpPr/>
            <p:nvPr/>
          </p:nvGrpSpPr>
          <p:grpSpPr>
            <a:xfrm>
              <a:off x="11454105" y="252857"/>
              <a:ext cx="491115" cy="484287"/>
              <a:chOff x="1528923" y="220268"/>
              <a:chExt cx="1284096" cy="1266241"/>
            </a:xfrm>
            <a:grpFill/>
          </p:grpSpPr>
          <p:sp>
            <p:nvSpPr>
              <p:cNvPr id="53" name="圆角矩形 52"/>
              <p:cNvSpPr/>
              <p:nvPr/>
            </p:nvSpPr>
            <p:spPr>
              <a:xfrm rot="16200000" flipV="1">
                <a:off x="1537850" y="211341"/>
                <a:ext cx="1266241" cy="1284096"/>
              </a:xfrm>
              <a:prstGeom prst="roundRect">
                <a:avLst>
                  <a:gd name="adj" fmla="val 5039"/>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Freeform 96"/>
              <p:cNvSpPr/>
              <p:nvPr/>
            </p:nvSpPr>
            <p:spPr bwMode="auto">
              <a:xfrm>
                <a:off x="1804148" y="499514"/>
                <a:ext cx="733647" cy="707752"/>
              </a:xfrm>
              <a:custGeom>
                <a:avLst/>
                <a:gdLst>
                  <a:gd name="T0" fmla="*/ 184 w 216"/>
                  <a:gd name="T1" fmla="*/ 0 h 208"/>
                  <a:gd name="T2" fmla="*/ 152 w 216"/>
                  <a:gd name="T3" fmla="*/ 32 h 208"/>
                  <a:gd name="T4" fmla="*/ 154 w 216"/>
                  <a:gd name="T5" fmla="*/ 41 h 208"/>
                  <a:gd name="T6" fmla="*/ 60 w 216"/>
                  <a:gd name="T7" fmla="*/ 80 h 208"/>
                  <a:gd name="T8" fmla="*/ 32 w 216"/>
                  <a:gd name="T9" fmla="*/ 64 h 208"/>
                  <a:gd name="T10" fmla="*/ 0 w 216"/>
                  <a:gd name="T11" fmla="*/ 96 h 208"/>
                  <a:gd name="T12" fmla="*/ 32 w 216"/>
                  <a:gd name="T13" fmla="*/ 128 h 208"/>
                  <a:gd name="T14" fmla="*/ 56 w 216"/>
                  <a:gd name="T15" fmla="*/ 118 h 208"/>
                  <a:gd name="T16" fmla="*/ 116 w 216"/>
                  <a:gd name="T17" fmla="*/ 161 h 208"/>
                  <a:gd name="T18" fmla="*/ 112 w 216"/>
                  <a:gd name="T19" fmla="*/ 176 h 208"/>
                  <a:gd name="T20" fmla="*/ 144 w 216"/>
                  <a:gd name="T21" fmla="*/ 208 h 208"/>
                  <a:gd name="T22" fmla="*/ 176 w 216"/>
                  <a:gd name="T23" fmla="*/ 176 h 208"/>
                  <a:gd name="T24" fmla="*/ 144 w 216"/>
                  <a:gd name="T25" fmla="*/ 144 h 208"/>
                  <a:gd name="T26" fmla="*/ 121 w 216"/>
                  <a:gd name="T27" fmla="*/ 154 h 208"/>
                  <a:gd name="T28" fmla="*/ 61 w 216"/>
                  <a:gd name="T29" fmla="*/ 111 h 208"/>
                  <a:gd name="T30" fmla="*/ 64 w 216"/>
                  <a:gd name="T31" fmla="*/ 96 h 208"/>
                  <a:gd name="T32" fmla="*/ 63 w 216"/>
                  <a:gd name="T33" fmla="*/ 87 h 208"/>
                  <a:gd name="T34" fmla="*/ 157 w 216"/>
                  <a:gd name="T35" fmla="*/ 48 h 208"/>
                  <a:gd name="T36" fmla="*/ 184 w 216"/>
                  <a:gd name="T37" fmla="*/ 64 h 208"/>
                  <a:gd name="T38" fmla="*/ 216 w 216"/>
                  <a:gd name="T39" fmla="*/ 32 h 208"/>
                  <a:gd name="T40" fmla="*/ 184 w 216"/>
                  <a:gd name="T41" fmla="*/ 0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16" h="208">
                    <a:moveTo>
                      <a:pt x="184" y="0"/>
                    </a:moveTo>
                    <a:cubicBezTo>
                      <a:pt x="167" y="0"/>
                      <a:pt x="152" y="14"/>
                      <a:pt x="152" y="32"/>
                    </a:cubicBezTo>
                    <a:cubicBezTo>
                      <a:pt x="152" y="35"/>
                      <a:pt x="153" y="38"/>
                      <a:pt x="154" y="41"/>
                    </a:cubicBezTo>
                    <a:cubicBezTo>
                      <a:pt x="60" y="80"/>
                      <a:pt x="60" y="80"/>
                      <a:pt x="60" y="80"/>
                    </a:cubicBezTo>
                    <a:cubicBezTo>
                      <a:pt x="55" y="70"/>
                      <a:pt x="44" y="64"/>
                      <a:pt x="32" y="64"/>
                    </a:cubicBezTo>
                    <a:cubicBezTo>
                      <a:pt x="15" y="64"/>
                      <a:pt x="0" y="78"/>
                      <a:pt x="0" y="96"/>
                    </a:cubicBezTo>
                    <a:cubicBezTo>
                      <a:pt x="0" y="113"/>
                      <a:pt x="15" y="128"/>
                      <a:pt x="32" y="128"/>
                    </a:cubicBezTo>
                    <a:cubicBezTo>
                      <a:pt x="42" y="128"/>
                      <a:pt x="50" y="124"/>
                      <a:pt x="56" y="118"/>
                    </a:cubicBezTo>
                    <a:cubicBezTo>
                      <a:pt x="116" y="161"/>
                      <a:pt x="116" y="161"/>
                      <a:pt x="116" y="161"/>
                    </a:cubicBezTo>
                    <a:cubicBezTo>
                      <a:pt x="114" y="165"/>
                      <a:pt x="112" y="170"/>
                      <a:pt x="112" y="176"/>
                    </a:cubicBezTo>
                    <a:cubicBezTo>
                      <a:pt x="112" y="193"/>
                      <a:pt x="127" y="208"/>
                      <a:pt x="144" y="208"/>
                    </a:cubicBezTo>
                    <a:cubicBezTo>
                      <a:pt x="162" y="208"/>
                      <a:pt x="176" y="193"/>
                      <a:pt x="176" y="176"/>
                    </a:cubicBezTo>
                    <a:cubicBezTo>
                      <a:pt x="176" y="158"/>
                      <a:pt x="162" y="144"/>
                      <a:pt x="144" y="144"/>
                    </a:cubicBezTo>
                    <a:cubicBezTo>
                      <a:pt x="135" y="144"/>
                      <a:pt x="127" y="148"/>
                      <a:pt x="121" y="154"/>
                    </a:cubicBezTo>
                    <a:cubicBezTo>
                      <a:pt x="61" y="111"/>
                      <a:pt x="61" y="111"/>
                      <a:pt x="61" y="111"/>
                    </a:cubicBezTo>
                    <a:cubicBezTo>
                      <a:pt x="63" y="107"/>
                      <a:pt x="64" y="101"/>
                      <a:pt x="64" y="96"/>
                    </a:cubicBezTo>
                    <a:cubicBezTo>
                      <a:pt x="64" y="93"/>
                      <a:pt x="64" y="90"/>
                      <a:pt x="63" y="87"/>
                    </a:cubicBezTo>
                    <a:cubicBezTo>
                      <a:pt x="157" y="48"/>
                      <a:pt x="157" y="48"/>
                      <a:pt x="157" y="48"/>
                    </a:cubicBezTo>
                    <a:cubicBezTo>
                      <a:pt x="162" y="57"/>
                      <a:pt x="173" y="64"/>
                      <a:pt x="184" y="64"/>
                    </a:cubicBezTo>
                    <a:cubicBezTo>
                      <a:pt x="202" y="64"/>
                      <a:pt x="216" y="49"/>
                      <a:pt x="216" y="32"/>
                    </a:cubicBezTo>
                    <a:cubicBezTo>
                      <a:pt x="216" y="14"/>
                      <a:pt x="202" y="0"/>
                      <a:pt x="184" y="0"/>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rgbClr val="AD1C21"/>
                  </a:solidFill>
                </a:endParaRPr>
              </a:p>
            </p:txBody>
          </p:sp>
        </p:grpSp>
      </p:grpSp>
      <p:pic>
        <p:nvPicPr>
          <p:cNvPr id="2" name="图片 1" descr="Z0005"/>
          <p:cNvPicPr>
            <a:picLocks noChangeAspect="1"/>
          </p:cNvPicPr>
          <p:nvPr/>
        </p:nvPicPr>
        <p:blipFill>
          <a:blip r:embed="rId2"/>
          <a:stretch>
            <a:fillRect/>
          </a:stretch>
        </p:blipFill>
        <p:spPr>
          <a:xfrm>
            <a:off x="-142240" y="27305"/>
            <a:ext cx="986155" cy="878205"/>
          </a:xfrm>
          <a:prstGeom prst="rect">
            <a:avLst/>
          </a:prstGeom>
        </p:spPr>
      </p:pic>
      <p:sp>
        <p:nvSpPr>
          <p:cNvPr id="29" name="等腰三角形 28"/>
          <p:cNvSpPr/>
          <p:nvPr/>
        </p:nvSpPr>
        <p:spPr>
          <a:xfrm>
            <a:off x="5027766" y="1227669"/>
            <a:ext cx="1817311" cy="1817311"/>
          </a:xfrm>
          <a:prstGeom prst="triangle">
            <a:avLst/>
          </a:prstGeom>
          <a:gradFill>
            <a:gsLst>
              <a:gs pos="0">
                <a:schemeClr val="accent1">
                  <a:lumMod val="5000"/>
                  <a:lumOff val="95000"/>
                  <a:alpha val="0"/>
                </a:schemeClr>
              </a:gs>
              <a:gs pos="78000">
                <a:srgbClr val="DC0064"/>
              </a:gs>
            </a:gsLst>
            <a:lin ang="10800000" scaled="0"/>
          </a:gradFill>
          <a:ln w="28575">
            <a:solidFill>
              <a:schemeClr val="lt1">
                <a:hueOff val="0"/>
                <a:satOff val="0"/>
                <a:lumOff val="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7" name="等腰三角形 26"/>
          <p:cNvSpPr/>
          <p:nvPr/>
        </p:nvSpPr>
        <p:spPr>
          <a:xfrm>
            <a:off x="4119111" y="3044979"/>
            <a:ext cx="1817311" cy="1817311"/>
          </a:xfrm>
          <a:prstGeom prst="triangle">
            <a:avLst/>
          </a:prstGeom>
          <a:gradFill>
            <a:gsLst>
              <a:gs pos="0">
                <a:schemeClr val="accent1">
                  <a:lumMod val="5000"/>
                  <a:lumOff val="95000"/>
                  <a:alpha val="0"/>
                </a:schemeClr>
              </a:gs>
              <a:gs pos="78000">
                <a:srgbClr val="DC0064"/>
              </a:gs>
            </a:gsLst>
            <a:lin ang="10800000" scaled="0"/>
          </a:gradFill>
          <a:ln w="28575">
            <a:solidFill>
              <a:schemeClr val="lt1">
                <a:hueOff val="0"/>
                <a:satOff val="0"/>
                <a:lumOff val="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5" name="等腰三角形 24"/>
          <p:cNvSpPr/>
          <p:nvPr/>
        </p:nvSpPr>
        <p:spPr>
          <a:xfrm rot="10800000">
            <a:off x="5027766" y="3044979"/>
            <a:ext cx="1817311" cy="1817311"/>
          </a:xfrm>
          <a:prstGeom prst="triangle">
            <a:avLst/>
          </a:prstGeom>
          <a:gradFill>
            <a:gsLst>
              <a:gs pos="0">
                <a:schemeClr val="accent1">
                  <a:lumMod val="5000"/>
                  <a:lumOff val="95000"/>
                  <a:alpha val="0"/>
                </a:schemeClr>
              </a:gs>
              <a:gs pos="78000">
                <a:srgbClr val="DC0064"/>
              </a:gs>
            </a:gsLst>
            <a:lin ang="10800000" scaled="0"/>
          </a:gradFill>
          <a:ln w="28575">
            <a:solidFill>
              <a:schemeClr val="lt1">
                <a:hueOff val="0"/>
                <a:satOff val="0"/>
                <a:lumOff val="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 name="等腰三角形 22"/>
          <p:cNvSpPr/>
          <p:nvPr/>
        </p:nvSpPr>
        <p:spPr>
          <a:xfrm>
            <a:off x="5936420" y="3044979"/>
            <a:ext cx="1817311" cy="1817311"/>
          </a:xfrm>
          <a:prstGeom prst="triangle">
            <a:avLst/>
          </a:prstGeom>
          <a:gradFill>
            <a:gsLst>
              <a:gs pos="0">
                <a:schemeClr val="accent1">
                  <a:lumMod val="5000"/>
                  <a:lumOff val="95000"/>
                  <a:alpha val="0"/>
                </a:schemeClr>
              </a:gs>
              <a:gs pos="78000">
                <a:srgbClr val="DC0064"/>
              </a:gs>
            </a:gsLst>
            <a:lin ang="10800000" scaled="0"/>
          </a:gradFill>
          <a:ln w="28575">
            <a:solidFill>
              <a:schemeClr val="lt1">
                <a:hueOff val="0"/>
                <a:satOff val="0"/>
                <a:lumOff val="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2" name="圆角矩形 31"/>
          <p:cNvSpPr/>
          <p:nvPr/>
        </p:nvSpPr>
        <p:spPr>
          <a:xfrm rot="10800000" flipV="1">
            <a:off x="7038912" y="1292609"/>
            <a:ext cx="272237" cy="276076"/>
          </a:xfrm>
          <a:prstGeom prst="roundRect">
            <a:avLst>
              <a:gd name="adj" fmla="val 5039"/>
            </a:avLst>
          </a:prstGeom>
          <a:solidFill>
            <a:srgbClr val="DC006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dirty="0"/>
          </a:p>
        </p:txBody>
      </p:sp>
      <p:sp>
        <p:nvSpPr>
          <p:cNvPr id="33" name="文本框 32"/>
          <p:cNvSpPr txBox="1"/>
          <p:nvPr/>
        </p:nvSpPr>
        <p:spPr>
          <a:xfrm>
            <a:off x="7463276" y="1260907"/>
            <a:ext cx="1096010" cy="446405"/>
          </a:xfrm>
          <a:prstGeom prst="rect">
            <a:avLst/>
          </a:prstGeom>
          <a:noFill/>
        </p:spPr>
        <p:txBody>
          <a:bodyPr wrap="none" lIns="91438" tIns="45719" rIns="91438" bIns="45719" rtlCol="0">
            <a:spAutoFit/>
          </a:bodyPr>
          <a:lstStyle/>
          <a:p>
            <a:pPr algn="l">
              <a:lnSpc>
                <a:spcPct val="130000"/>
              </a:lnSpc>
            </a:pPr>
            <a:r>
              <a:rPr dirty="0">
                <a:solidFill>
                  <a:schemeClr val="tx2"/>
                </a:solidFill>
                <a:latin typeface="微软雅黑" panose="020B0503020204020204" charset="-122"/>
                <a:ea typeface="微软雅黑" panose="020B0503020204020204" charset="-122"/>
              </a:rPr>
              <a:t>添加标题</a:t>
            </a:r>
          </a:p>
        </p:txBody>
      </p:sp>
      <p:cxnSp>
        <p:nvCxnSpPr>
          <p:cNvPr id="34" name="直接连接符 33"/>
          <p:cNvCxnSpPr/>
          <p:nvPr/>
        </p:nvCxnSpPr>
        <p:spPr>
          <a:xfrm>
            <a:off x="7551646" y="1629633"/>
            <a:ext cx="2229467" cy="14627"/>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35" name="矩形 34"/>
          <p:cNvSpPr/>
          <p:nvPr/>
        </p:nvSpPr>
        <p:spPr>
          <a:xfrm>
            <a:off x="7467771" y="1707519"/>
            <a:ext cx="3532695" cy="1278890"/>
          </a:xfrm>
          <a:prstGeom prst="rect">
            <a:avLst/>
          </a:prstGeom>
        </p:spPr>
        <p:txBody>
          <a:bodyPr wrap="square" lIns="91438" tIns="45719" rIns="91438" bIns="45719">
            <a:spAutoFit/>
          </a:bodyPr>
          <a:lstStyle/>
          <a:p>
            <a:pPr>
              <a:lnSpc>
                <a:spcPct val="130000"/>
              </a:lnSpc>
            </a:pPr>
            <a:r>
              <a:rPr lang="zh-CN" altLang="en-US" sz="1500" dirty="0">
                <a:solidFill>
                  <a:schemeClr val="bg2">
                    <a:lumMod val="50000"/>
                  </a:schemeClr>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37" name="圆角矩形 36"/>
          <p:cNvSpPr/>
          <p:nvPr/>
        </p:nvSpPr>
        <p:spPr>
          <a:xfrm rot="10800000" flipV="1">
            <a:off x="7800335" y="3592373"/>
            <a:ext cx="272237" cy="276076"/>
          </a:xfrm>
          <a:prstGeom prst="roundRect">
            <a:avLst>
              <a:gd name="adj" fmla="val 5039"/>
            </a:avLst>
          </a:prstGeom>
          <a:solidFill>
            <a:srgbClr val="DC006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dirty="0"/>
          </a:p>
        </p:txBody>
      </p:sp>
      <p:sp>
        <p:nvSpPr>
          <p:cNvPr id="38" name="文本框 37"/>
          <p:cNvSpPr txBox="1"/>
          <p:nvPr/>
        </p:nvSpPr>
        <p:spPr>
          <a:xfrm>
            <a:off x="8224699" y="3560671"/>
            <a:ext cx="1096010" cy="446405"/>
          </a:xfrm>
          <a:prstGeom prst="rect">
            <a:avLst/>
          </a:prstGeom>
          <a:noFill/>
        </p:spPr>
        <p:txBody>
          <a:bodyPr wrap="none" lIns="91438" tIns="45719" rIns="91438" bIns="45719" rtlCol="0">
            <a:spAutoFit/>
          </a:bodyPr>
          <a:lstStyle/>
          <a:p>
            <a:pPr algn="l">
              <a:lnSpc>
                <a:spcPct val="130000"/>
              </a:lnSpc>
            </a:pPr>
            <a:r>
              <a:rPr dirty="0">
                <a:solidFill>
                  <a:schemeClr val="tx2"/>
                </a:solidFill>
                <a:latin typeface="微软雅黑" panose="020B0503020204020204" charset="-122"/>
                <a:ea typeface="微软雅黑" panose="020B0503020204020204" charset="-122"/>
              </a:rPr>
              <a:t>添加标题</a:t>
            </a:r>
          </a:p>
        </p:txBody>
      </p:sp>
      <p:cxnSp>
        <p:nvCxnSpPr>
          <p:cNvPr id="39" name="直接连接符 38"/>
          <p:cNvCxnSpPr/>
          <p:nvPr/>
        </p:nvCxnSpPr>
        <p:spPr>
          <a:xfrm>
            <a:off x="8313070" y="3929396"/>
            <a:ext cx="2229467" cy="14627"/>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8229193" y="4007283"/>
            <a:ext cx="3532696" cy="1278890"/>
          </a:xfrm>
          <a:prstGeom prst="rect">
            <a:avLst/>
          </a:prstGeom>
        </p:spPr>
        <p:txBody>
          <a:bodyPr wrap="square" lIns="91438" tIns="45719" rIns="91438" bIns="45719">
            <a:spAutoFit/>
          </a:bodyPr>
          <a:lstStyle/>
          <a:p>
            <a:pPr>
              <a:lnSpc>
                <a:spcPct val="130000"/>
              </a:lnSpc>
            </a:pPr>
            <a:r>
              <a:rPr lang="zh-CN" altLang="en-US" sz="1500" dirty="0">
                <a:solidFill>
                  <a:schemeClr val="bg2">
                    <a:lumMod val="50000"/>
                  </a:schemeClr>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41" name="等腰三角形 40"/>
          <p:cNvSpPr/>
          <p:nvPr/>
        </p:nvSpPr>
        <p:spPr>
          <a:xfrm>
            <a:off x="5237206" y="4145105"/>
            <a:ext cx="1398427" cy="1309071"/>
          </a:xfrm>
          <a:prstGeom prst="triangle">
            <a:avLst/>
          </a:prstGeom>
          <a:gradFill>
            <a:gsLst>
              <a:gs pos="0">
                <a:schemeClr val="accent1">
                  <a:lumMod val="5000"/>
                  <a:lumOff val="95000"/>
                  <a:alpha val="0"/>
                </a:schemeClr>
              </a:gs>
              <a:gs pos="78000">
                <a:srgbClr val="DC0064"/>
              </a:gs>
            </a:gsLst>
            <a:lin ang="10800000" scaled="0"/>
          </a:gradFill>
          <a:ln w="28575">
            <a:solidFill>
              <a:schemeClr val="lt1">
                <a:hueOff val="0"/>
                <a:satOff val="0"/>
                <a:lumOff val="0"/>
              </a:schemeClr>
            </a:solid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3" name="圆角矩形 42"/>
          <p:cNvSpPr/>
          <p:nvPr/>
        </p:nvSpPr>
        <p:spPr>
          <a:xfrm rot="10800000" flipV="1">
            <a:off x="4646176" y="1261381"/>
            <a:ext cx="272237" cy="276076"/>
          </a:xfrm>
          <a:prstGeom prst="roundRect">
            <a:avLst>
              <a:gd name="adj" fmla="val 5039"/>
            </a:avLst>
          </a:prstGeom>
          <a:solidFill>
            <a:srgbClr val="DC006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dirty="0"/>
          </a:p>
        </p:txBody>
      </p:sp>
      <p:sp>
        <p:nvSpPr>
          <p:cNvPr id="3" name="文本框 2"/>
          <p:cNvSpPr txBox="1"/>
          <p:nvPr/>
        </p:nvSpPr>
        <p:spPr>
          <a:xfrm>
            <a:off x="3216154" y="1261743"/>
            <a:ext cx="1096010" cy="446405"/>
          </a:xfrm>
          <a:prstGeom prst="rect">
            <a:avLst/>
          </a:prstGeom>
          <a:noFill/>
        </p:spPr>
        <p:txBody>
          <a:bodyPr wrap="none" lIns="91438" tIns="45719" rIns="91438" bIns="45719" rtlCol="0">
            <a:spAutoFit/>
          </a:bodyPr>
          <a:lstStyle/>
          <a:p>
            <a:pPr algn="l">
              <a:lnSpc>
                <a:spcPct val="130000"/>
              </a:lnSpc>
            </a:pPr>
            <a:r>
              <a:rPr dirty="0">
                <a:solidFill>
                  <a:schemeClr val="tx2"/>
                </a:solidFill>
                <a:latin typeface="微软雅黑" panose="020B0503020204020204" charset="-122"/>
                <a:ea typeface="微软雅黑" panose="020B0503020204020204" charset="-122"/>
              </a:rPr>
              <a:t>添加标题</a:t>
            </a:r>
          </a:p>
        </p:txBody>
      </p:sp>
      <p:cxnSp>
        <p:nvCxnSpPr>
          <p:cNvPr id="45" name="直接连接符 44"/>
          <p:cNvCxnSpPr/>
          <p:nvPr/>
        </p:nvCxnSpPr>
        <p:spPr>
          <a:xfrm>
            <a:off x="2163611" y="1630469"/>
            <a:ext cx="2229467" cy="14627"/>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113719" y="1708355"/>
            <a:ext cx="3532695" cy="1278890"/>
          </a:xfrm>
          <a:prstGeom prst="rect">
            <a:avLst/>
          </a:prstGeom>
        </p:spPr>
        <p:txBody>
          <a:bodyPr wrap="square" lIns="91438" tIns="45719" rIns="91438" bIns="45719">
            <a:spAutoFit/>
          </a:bodyPr>
          <a:lstStyle/>
          <a:p>
            <a:pPr algn="r">
              <a:lnSpc>
                <a:spcPct val="130000"/>
              </a:lnSpc>
            </a:pPr>
            <a:r>
              <a:rPr lang="zh-CN" altLang="en-US" sz="1500" dirty="0">
                <a:solidFill>
                  <a:schemeClr val="bg2">
                    <a:lumMod val="50000"/>
                  </a:schemeClr>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48" name="圆角矩形 47"/>
          <p:cNvSpPr/>
          <p:nvPr/>
        </p:nvSpPr>
        <p:spPr>
          <a:xfrm rot="10800000" flipV="1">
            <a:off x="3846873" y="3596959"/>
            <a:ext cx="272237" cy="276076"/>
          </a:xfrm>
          <a:prstGeom prst="roundRect">
            <a:avLst>
              <a:gd name="adj" fmla="val 5039"/>
            </a:avLst>
          </a:prstGeom>
          <a:solidFill>
            <a:srgbClr val="DC006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lnSpc>
                <a:spcPct val="130000"/>
              </a:lnSpc>
            </a:pPr>
            <a:endParaRPr lang="zh-CN" altLang="en-US" sz="3600" dirty="0"/>
          </a:p>
        </p:txBody>
      </p:sp>
      <p:sp>
        <p:nvSpPr>
          <p:cNvPr id="5" name="文本框 4"/>
          <p:cNvSpPr txBox="1"/>
          <p:nvPr/>
        </p:nvSpPr>
        <p:spPr>
          <a:xfrm>
            <a:off x="2439256" y="3550331"/>
            <a:ext cx="1096010" cy="446405"/>
          </a:xfrm>
          <a:prstGeom prst="rect">
            <a:avLst/>
          </a:prstGeom>
          <a:noFill/>
        </p:spPr>
        <p:txBody>
          <a:bodyPr wrap="none" lIns="91438" tIns="45719" rIns="91438" bIns="45719" rtlCol="0">
            <a:spAutoFit/>
          </a:bodyPr>
          <a:lstStyle/>
          <a:p>
            <a:pPr algn="l">
              <a:lnSpc>
                <a:spcPct val="130000"/>
              </a:lnSpc>
            </a:pPr>
            <a:r>
              <a:rPr dirty="0" smtClean="0">
                <a:solidFill>
                  <a:schemeClr val="tx2"/>
                </a:solidFill>
                <a:latin typeface="微软雅黑" panose="020B0503020204020204" charset="-122"/>
                <a:ea typeface="微软雅黑" panose="020B0503020204020204" charset="-122"/>
              </a:rPr>
              <a:t>添加标题</a:t>
            </a:r>
          </a:p>
        </p:txBody>
      </p:sp>
      <p:cxnSp>
        <p:nvCxnSpPr>
          <p:cNvPr id="50" name="直接连接符 49"/>
          <p:cNvCxnSpPr/>
          <p:nvPr/>
        </p:nvCxnSpPr>
        <p:spPr>
          <a:xfrm>
            <a:off x="1390345" y="3919057"/>
            <a:ext cx="2229467" cy="14627"/>
          </a:xfrm>
          <a:prstGeom prst="line">
            <a:avLst/>
          </a:prstGeom>
          <a:ln w="3175">
            <a:solidFill>
              <a:schemeClr val="tx1">
                <a:lumMod val="50000"/>
                <a:lumOff val="50000"/>
                <a:alpha val="33000"/>
              </a:schemeClr>
            </a:solidFill>
            <a:headEnd type="diamond"/>
            <a:tailEnd type="diamond"/>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340451" y="3996943"/>
            <a:ext cx="3532695" cy="1278890"/>
          </a:xfrm>
          <a:prstGeom prst="rect">
            <a:avLst/>
          </a:prstGeom>
        </p:spPr>
        <p:txBody>
          <a:bodyPr wrap="square" lIns="91438" tIns="45719" rIns="91438" bIns="45719">
            <a:spAutoFit/>
          </a:bodyPr>
          <a:lstStyle/>
          <a:p>
            <a:pPr algn="r">
              <a:lnSpc>
                <a:spcPct val="130000"/>
              </a:lnSpc>
            </a:pPr>
            <a:r>
              <a:rPr lang="zh-CN" altLang="en-US" sz="1500" dirty="0">
                <a:solidFill>
                  <a:schemeClr val="bg2">
                    <a:lumMod val="50000"/>
                  </a:schemeClr>
                </a:solidFill>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7" name="文本框 6"/>
          <p:cNvSpPr txBox="1"/>
          <p:nvPr/>
        </p:nvSpPr>
        <p:spPr>
          <a:xfrm>
            <a:off x="5711837" y="2076851"/>
            <a:ext cx="475477" cy="707887"/>
          </a:xfrm>
          <a:prstGeom prst="rect">
            <a:avLst/>
          </a:prstGeom>
          <a:noFill/>
        </p:spPr>
        <p:txBody>
          <a:bodyPr wrap="none" lIns="91436" tIns="45718" rIns="91436" bIns="45718" rtlCol="0">
            <a:spAutoFit/>
          </a:bodyPr>
          <a:lstStyle/>
          <a:p>
            <a:pPr>
              <a:lnSpc>
                <a:spcPct val="130000"/>
              </a:lnSpc>
            </a:pPr>
            <a:r>
              <a:rPr lang="en-US" altLang="zh-CN" sz="3200" dirty="0">
                <a:solidFill>
                  <a:schemeClr val="bg1"/>
                </a:solidFill>
                <a:latin typeface="Eras Light ITC" panose="020B0402030504020804" pitchFamily="34" charset="0"/>
              </a:rPr>
              <a:t>A</a:t>
            </a:r>
            <a:endParaRPr lang="zh-CN" altLang="en-US" sz="3200" dirty="0">
              <a:solidFill>
                <a:schemeClr val="bg1"/>
              </a:solidFill>
              <a:latin typeface="Eras Light ITC" panose="020B0402030504020804" pitchFamily="34" charset="0"/>
            </a:endParaRPr>
          </a:p>
        </p:txBody>
      </p:sp>
      <p:sp>
        <p:nvSpPr>
          <p:cNvPr id="8" name="文本框 7"/>
          <p:cNvSpPr txBox="1"/>
          <p:nvPr/>
        </p:nvSpPr>
        <p:spPr>
          <a:xfrm>
            <a:off x="4762977" y="3868450"/>
            <a:ext cx="481021" cy="707887"/>
          </a:xfrm>
          <a:prstGeom prst="rect">
            <a:avLst/>
          </a:prstGeom>
          <a:noFill/>
        </p:spPr>
        <p:txBody>
          <a:bodyPr wrap="none" lIns="91436" tIns="45718" rIns="91436" bIns="45718" rtlCol="0">
            <a:spAutoFit/>
          </a:bodyPr>
          <a:lstStyle/>
          <a:p>
            <a:pPr>
              <a:lnSpc>
                <a:spcPct val="130000"/>
              </a:lnSpc>
            </a:pPr>
            <a:r>
              <a:rPr lang="en-US" altLang="zh-CN" sz="3200" dirty="0">
                <a:solidFill>
                  <a:schemeClr val="bg1"/>
                </a:solidFill>
                <a:latin typeface="Eras Light ITC" panose="020B0402030504020804" pitchFamily="34" charset="0"/>
              </a:rPr>
              <a:t>R</a:t>
            </a:r>
            <a:endParaRPr lang="zh-CN" altLang="en-US" sz="3200" dirty="0">
              <a:solidFill>
                <a:schemeClr val="bg1"/>
              </a:solidFill>
              <a:latin typeface="Eras Light ITC" panose="020B0402030504020804" pitchFamily="34" charset="0"/>
            </a:endParaRPr>
          </a:p>
        </p:txBody>
      </p:sp>
      <p:sp>
        <p:nvSpPr>
          <p:cNvPr id="9" name="文本框 8"/>
          <p:cNvSpPr txBox="1"/>
          <p:nvPr/>
        </p:nvSpPr>
        <p:spPr>
          <a:xfrm>
            <a:off x="5711838" y="3354423"/>
            <a:ext cx="458379" cy="707887"/>
          </a:xfrm>
          <a:prstGeom prst="rect">
            <a:avLst/>
          </a:prstGeom>
          <a:noFill/>
        </p:spPr>
        <p:txBody>
          <a:bodyPr wrap="none" lIns="91436" tIns="45718" rIns="91436" bIns="45718" rtlCol="0">
            <a:spAutoFit/>
          </a:bodyPr>
          <a:lstStyle/>
          <a:p>
            <a:pPr>
              <a:lnSpc>
                <a:spcPct val="130000"/>
              </a:lnSpc>
            </a:pPr>
            <a:r>
              <a:rPr lang="en-US" altLang="zh-CN" sz="3200" dirty="0">
                <a:solidFill>
                  <a:schemeClr val="bg1"/>
                </a:solidFill>
                <a:latin typeface="Eras Light ITC" panose="020B0402030504020804" pitchFamily="34" charset="0"/>
              </a:rPr>
              <a:t>B</a:t>
            </a:r>
            <a:endParaRPr lang="zh-CN" altLang="en-US" sz="3200" dirty="0">
              <a:solidFill>
                <a:schemeClr val="bg1"/>
              </a:solidFill>
              <a:latin typeface="Eras Light ITC" panose="020B0402030504020804" pitchFamily="34" charset="0"/>
            </a:endParaRPr>
          </a:p>
        </p:txBody>
      </p:sp>
      <p:sp>
        <p:nvSpPr>
          <p:cNvPr id="10" name="文本框 9"/>
          <p:cNvSpPr txBox="1"/>
          <p:nvPr/>
        </p:nvSpPr>
        <p:spPr>
          <a:xfrm>
            <a:off x="6649274" y="3852717"/>
            <a:ext cx="481021" cy="707887"/>
          </a:xfrm>
          <a:prstGeom prst="rect">
            <a:avLst/>
          </a:prstGeom>
          <a:noFill/>
        </p:spPr>
        <p:txBody>
          <a:bodyPr wrap="none" lIns="91436" tIns="45718" rIns="91436" bIns="45718" rtlCol="0">
            <a:spAutoFit/>
          </a:bodyPr>
          <a:lstStyle/>
          <a:p>
            <a:pPr>
              <a:lnSpc>
                <a:spcPct val="130000"/>
              </a:lnSpc>
            </a:pPr>
            <a:r>
              <a:rPr lang="en-US" altLang="zh-CN" sz="3200" dirty="0">
                <a:solidFill>
                  <a:schemeClr val="bg1"/>
                </a:solidFill>
                <a:latin typeface="Eras Light ITC" panose="020B0402030504020804" pitchFamily="34" charset="0"/>
              </a:rPr>
              <a:t>C</a:t>
            </a:r>
            <a:endParaRPr lang="zh-CN" altLang="en-US" sz="3200" dirty="0">
              <a:solidFill>
                <a:schemeClr val="bg1"/>
              </a:solidFill>
              <a:latin typeface="Eras Light ITC" panose="020B0402030504020804" pitchFamily="34" charset="0"/>
            </a:endParaRPr>
          </a:p>
        </p:txBody>
      </p:sp>
    </p:spTree>
  </p:cSld>
  <p:clrMapOvr>
    <a:masterClrMapping/>
  </p:clrMapOvr>
  <p:transition advTm="2621">
    <p:cover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fade">
                                      <p:cBhvr>
                                        <p:cTn id="12" dur="1000"/>
                                        <p:tgtEl>
                                          <p:spTgt spid="27"/>
                                        </p:tgtEl>
                                      </p:cBhvr>
                                    </p:animEffect>
                                    <p:anim calcmode="lin" valueType="num">
                                      <p:cBhvr>
                                        <p:cTn id="13" dur="1000" fill="hold"/>
                                        <p:tgtEl>
                                          <p:spTgt spid="27"/>
                                        </p:tgtEl>
                                        <p:attrNameLst>
                                          <p:attrName>ppt_x</p:attrName>
                                        </p:attrNameLst>
                                      </p:cBhvr>
                                      <p:tavLst>
                                        <p:tav tm="0">
                                          <p:val>
                                            <p:strVal val="#ppt_x"/>
                                          </p:val>
                                        </p:tav>
                                        <p:tav tm="100000">
                                          <p:val>
                                            <p:strVal val="#ppt_x"/>
                                          </p:val>
                                        </p:tav>
                                      </p:tavLst>
                                    </p:anim>
                                    <p:anim calcmode="lin" valueType="num">
                                      <p:cBhvr>
                                        <p:cTn id="14" dur="1000" fill="hold"/>
                                        <p:tgtEl>
                                          <p:spTgt spid="27"/>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1000"/>
                                        <p:tgtEl>
                                          <p:spTgt spid="25"/>
                                        </p:tgtEl>
                                      </p:cBhvr>
                                    </p:animEffect>
                                    <p:anim calcmode="lin" valueType="num">
                                      <p:cBhvr>
                                        <p:cTn id="18" dur="1000" fill="hold"/>
                                        <p:tgtEl>
                                          <p:spTgt spid="25"/>
                                        </p:tgtEl>
                                        <p:attrNameLst>
                                          <p:attrName>ppt_x</p:attrName>
                                        </p:attrNameLst>
                                      </p:cBhvr>
                                      <p:tavLst>
                                        <p:tav tm="0">
                                          <p:val>
                                            <p:strVal val="#ppt_x"/>
                                          </p:val>
                                        </p:tav>
                                        <p:tav tm="100000">
                                          <p:val>
                                            <p:strVal val="#ppt_x"/>
                                          </p:val>
                                        </p:tav>
                                      </p:tavLst>
                                    </p:anim>
                                    <p:anim calcmode="lin" valueType="num">
                                      <p:cBhvr>
                                        <p:cTn id="19" dur="1000" fill="hold"/>
                                        <p:tgtEl>
                                          <p:spTgt spid="25"/>
                                        </p:tgtEl>
                                        <p:attrNameLst>
                                          <p:attrName>ppt_y</p:attrName>
                                        </p:attrNameLst>
                                      </p:cBhvr>
                                      <p:tavLst>
                                        <p:tav tm="0">
                                          <p:val>
                                            <p:strVal val="#ppt_y-.1"/>
                                          </p:val>
                                        </p:tav>
                                        <p:tav tm="100000">
                                          <p:val>
                                            <p:strVal val="#ppt_y"/>
                                          </p:val>
                                        </p:tav>
                                      </p:tavLst>
                                    </p:anim>
                                  </p:childTnLst>
                                </p:cTn>
                              </p:par>
                              <p:par>
                                <p:cTn id="20" presetID="47" presetClass="entr" presetSubtype="0" fill="hold" nodeType="with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1000"/>
                                        <p:tgtEl>
                                          <p:spTgt spid="23"/>
                                        </p:tgtEl>
                                      </p:cBhvr>
                                    </p:animEffect>
                                    <p:anim calcmode="lin" valueType="num">
                                      <p:cBhvr>
                                        <p:cTn id="23" dur="1000" fill="hold"/>
                                        <p:tgtEl>
                                          <p:spTgt spid="23"/>
                                        </p:tgtEl>
                                        <p:attrNameLst>
                                          <p:attrName>ppt_x</p:attrName>
                                        </p:attrNameLst>
                                      </p:cBhvr>
                                      <p:tavLst>
                                        <p:tav tm="0">
                                          <p:val>
                                            <p:strVal val="#ppt_x"/>
                                          </p:val>
                                        </p:tav>
                                        <p:tav tm="100000">
                                          <p:val>
                                            <p:strVal val="#ppt_x"/>
                                          </p:val>
                                        </p:tav>
                                      </p:tavLst>
                                    </p:anim>
                                    <p:anim calcmode="lin" valueType="num">
                                      <p:cBhvr>
                                        <p:cTn id="24" dur="1000" fill="hold"/>
                                        <p:tgtEl>
                                          <p:spTgt spid="23"/>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1000"/>
                                        <p:tgtEl>
                                          <p:spTgt spid="32"/>
                                        </p:tgtEl>
                                      </p:cBhvr>
                                    </p:animEffect>
                                    <p:anim calcmode="lin" valueType="num">
                                      <p:cBhvr>
                                        <p:cTn id="28" dur="1000" fill="hold"/>
                                        <p:tgtEl>
                                          <p:spTgt spid="32"/>
                                        </p:tgtEl>
                                        <p:attrNameLst>
                                          <p:attrName>ppt_x</p:attrName>
                                        </p:attrNameLst>
                                      </p:cBhvr>
                                      <p:tavLst>
                                        <p:tav tm="0">
                                          <p:val>
                                            <p:strVal val="#ppt_x"/>
                                          </p:val>
                                        </p:tav>
                                        <p:tav tm="100000">
                                          <p:val>
                                            <p:strVal val="#ppt_x"/>
                                          </p:val>
                                        </p:tav>
                                      </p:tavLst>
                                    </p:anim>
                                    <p:anim calcmode="lin" valueType="num">
                                      <p:cBhvr>
                                        <p:cTn id="29" dur="1000" fill="hold"/>
                                        <p:tgtEl>
                                          <p:spTgt spid="32"/>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0"/>
                                  </p:stCondLst>
                                  <p:childTnLst>
                                    <p:set>
                                      <p:cBhvr>
                                        <p:cTn id="31" dur="1" fill="hold">
                                          <p:stCondLst>
                                            <p:cond delay="0"/>
                                          </p:stCondLst>
                                        </p:cTn>
                                        <p:tgtEl>
                                          <p:spTgt spid="41"/>
                                        </p:tgtEl>
                                        <p:attrNameLst>
                                          <p:attrName>style.visibility</p:attrName>
                                        </p:attrNameLst>
                                      </p:cBhvr>
                                      <p:to>
                                        <p:strVal val="visible"/>
                                      </p:to>
                                    </p:set>
                                    <p:animEffect transition="in" filter="fade">
                                      <p:cBhvr>
                                        <p:cTn id="32" dur="1000"/>
                                        <p:tgtEl>
                                          <p:spTgt spid="41"/>
                                        </p:tgtEl>
                                      </p:cBhvr>
                                    </p:animEffect>
                                    <p:anim calcmode="lin" valueType="num">
                                      <p:cBhvr>
                                        <p:cTn id="33" dur="1000" fill="hold"/>
                                        <p:tgtEl>
                                          <p:spTgt spid="41"/>
                                        </p:tgtEl>
                                        <p:attrNameLst>
                                          <p:attrName>ppt_x</p:attrName>
                                        </p:attrNameLst>
                                      </p:cBhvr>
                                      <p:tavLst>
                                        <p:tav tm="0">
                                          <p:val>
                                            <p:strVal val="#ppt_x"/>
                                          </p:val>
                                        </p:tav>
                                        <p:tav tm="100000">
                                          <p:val>
                                            <p:strVal val="#ppt_x"/>
                                          </p:val>
                                        </p:tav>
                                      </p:tavLst>
                                    </p:anim>
                                    <p:anim calcmode="lin" valueType="num">
                                      <p:cBhvr>
                                        <p:cTn id="34" dur="1000" fill="hold"/>
                                        <p:tgtEl>
                                          <p:spTgt spid="41"/>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1000"/>
                                        <p:tgtEl>
                                          <p:spTgt spid="43"/>
                                        </p:tgtEl>
                                      </p:cBhvr>
                                    </p:animEffect>
                                    <p:anim calcmode="lin" valueType="num">
                                      <p:cBhvr>
                                        <p:cTn id="38" dur="1000" fill="hold"/>
                                        <p:tgtEl>
                                          <p:spTgt spid="43"/>
                                        </p:tgtEl>
                                        <p:attrNameLst>
                                          <p:attrName>ppt_x</p:attrName>
                                        </p:attrNameLst>
                                      </p:cBhvr>
                                      <p:tavLst>
                                        <p:tav tm="0">
                                          <p:val>
                                            <p:strVal val="#ppt_x"/>
                                          </p:val>
                                        </p:tav>
                                        <p:tav tm="100000">
                                          <p:val>
                                            <p:strVal val="#ppt_x"/>
                                          </p:val>
                                        </p:tav>
                                      </p:tavLst>
                                    </p:anim>
                                    <p:anim calcmode="lin" valueType="num">
                                      <p:cBhvr>
                                        <p:cTn id="39" dur="1000" fill="hold"/>
                                        <p:tgtEl>
                                          <p:spTgt spid="43"/>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48"/>
                                        </p:tgtEl>
                                        <p:attrNameLst>
                                          <p:attrName>style.visibility</p:attrName>
                                        </p:attrNameLst>
                                      </p:cBhvr>
                                      <p:to>
                                        <p:strVal val="visible"/>
                                      </p:to>
                                    </p:set>
                                    <p:animEffect transition="in" filter="fade">
                                      <p:cBhvr>
                                        <p:cTn id="42" dur="1000"/>
                                        <p:tgtEl>
                                          <p:spTgt spid="48"/>
                                        </p:tgtEl>
                                      </p:cBhvr>
                                    </p:animEffect>
                                    <p:anim calcmode="lin" valueType="num">
                                      <p:cBhvr>
                                        <p:cTn id="43" dur="1000" fill="hold"/>
                                        <p:tgtEl>
                                          <p:spTgt spid="48"/>
                                        </p:tgtEl>
                                        <p:attrNameLst>
                                          <p:attrName>ppt_x</p:attrName>
                                        </p:attrNameLst>
                                      </p:cBhvr>
                                      <p:tavLst>
                                        <p:tav tm="0">
                                          <p:val>
                                            <p:strVal val="#ppt_x"/>
                                          </p:val>
                                        </p:tav>
                                        <p:tav tm="100000">
                                          <p:val>
                                            <p:strVal val="#ppt_x"/>
                                          </p:val>
                                        </p:tav>
                                      </p:tavLst>
                                    </p:anim>
                                    <p:anim calcmode="lin" valueType="num">
                                      <p:cBhvr>
                                        <p:cTn id="44" dur="1000" fill="hold"/>
                                        <p:tgtEl>
                                          <p:spTgt spid="48"/>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1000"/>
                                        <p:tgtEl>
                                          <p:spTgt spid="7"/>
                                        </p:tgtEl>
                                      </p:cBhvr>
                                    </p:animEffect>
                                    <p:anim calcmode="lin" valueType="num">
                                      <p:cBhvr>
                                        <p:cTn id="48" dur="1000" fill="hold"/>
                                        <p:tgtEl>
                                          <p:spTgt spid="7"/>
                                        </p:tgtEl>
                                        <p:attrNameLst>
                                          <p:attrName>ppt_x</p:attrName>
                                        </p:attrNameLst>
                                      </p:cBhvr>
                                      <p:tavLst>
                                        <p:tav tm="0">
                                          <p:val>
                                            <p:strVal val="#ppt_x"/>
                                          </p:val>
                                        </p:tav>
                                        <p:tav tm="100000">
                                          <p:val>
                                            <p:strVal val="#ppt_x"/>
                                          </p:val>
                                        </p:tav>
                                      </p:tavLst>
                                    </p:anim>
                                    <p:anim calcmode="lin" valueType="num">
                                      <p:cBhvr>
                                        <p:cTn id="49" dur="1000" fill="hold"/>
                                        <p:tgtEl>
                                          <p:spTgt spid="7"/>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fade">
                                      <p:cBhvr>
                                        <p:cTn id="52" dur="1000"/>
                                        <p:tgtEl>
                                          <p:spTgt spid="8"/>
                                        </p:tgtEl>
                                      </p:cBhvr>
                                    </p:animEffect>
                                    <p:anim calcmode="lin" valueType="num">
                                      <p:cBhvr>
                                        <p:cTn id="53" dur="1000" fill="hold"/>
                                        <p:tgtEl>
                                          <p:spTgt spid="8"/>
                                        </p:tgtEl>
                                        <p:attrNameLst>
                                          <p:attrName>ppt_x</p:attrName>
                                        </p:attrNameLst>
                                      </p:cBhvr>
                                      <p:tavLst>
                                        <p:tav tm="0">
                                          <p:val>
                                            <p:strVal val="#ppt_x"/>
                                          </p:val>
                                        </p:tav>
                                        <p:tav tm="100000">
                                          <p:val>
                                            <p:strVal val="#ppt_x"/>
                                          </p:val>
                                        </p:tav>
                                      </p:tavLst>
                                    </p:anim>
                                    <p:anim calcmode="lin" valueType="num">
                                      <p:cBhvr>
                                        <p:cTn id="54" dur="1000" fill="hold"/>
                                        <p:tgtEl>
                                          <p:spTgt spid="8"/>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fade">
                                      <p:cBhvr>
                                        <p:cTn id="57" dur="1000"/>
                                        <p:tgtEl>
                                          <p:spTgt spid="9"/>
                                        </p:tgtEl>
                                      </p:cBhvr>
                                    </p:animEffect>
                                    <p:anim calcmode="lin" valueType="num">
                                      <p:cBhvr>
                                        <p:cTn id="58" dur="1000" fill="hold"/>
                                        <p:tgtEl>
                                          <p:spTgt spid="9"/>
                                        </p:tgtEl>
                                        <p:attrNameLst>
                                          <p:attrName>ppt_x</p:attrName>
                                        </p:attrNameLst>
                                      </p:cBhvr>
                                      <p:tavLst>
                                        <p:tav tm="0">
                                          <p:val>
                                            <p:strVal val="#ppt_x"/>
                                          </p:val>
                                        </p:tav>
                                        <p:tav tm="100000">
                                          <p:val>
                                            <p:strVal val="#ppt_x"/>
                                          </p:val>
                                        </p:tav>
                                      </p:tavLst>
                                    </p:anim>
                                    <p:anim calcmode="lin" valueType="num">
                                      <p:cBhvr>
                                        <p:cTn id="59" dur="1000" fill="hold"/>
                                        <p:tgtEl>
                                          <p:spTgt spid="9"/>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10"/>
                                        </p:tgtEl>
                                        <p:attrNameLst>
                                          <p:attrName>style.visibility</p:attrName>
                                        </p:attrNameLst>
                                      </p:cBhvr>
                                      <p:to>
                                        <p:strVal val="visible"/>
                                      </p:to>
                                    </p:set>
                                    <p:animEffect transition="in" filter="fade">
                                      <p:cBhvr>
                                        <p:cTn id="62" dur="1000"/>
                                        <p:tgtEl>
                                          <p:spTgt spid="10"/>
                                        </p:tgtEl>
                                      </p:cBhvr>
                                    </p:animEffect>
                                    <p:anim calcmode="lin" valueType="num">
                                      <p:cBhvr>
                                        <p:cTn id="63" dur="1000" fill="hold"/>
                                        <p:tgtEl>
                                          <p:spTgt spid="10"/>
                                        </p:tgtEl>
                                        <p:attrNameLst>
                                          <p:attrName>ppt_x</p:attrName>
                                        </p:attrNameLst>
                                      </p:cBhvr>
                                      <p:tavLst>
                                        <p:tav tm="0">
                                          <p:val>
                                            <p:strVal val="#ppt_x"/>
                                          </p:val>
                                        </p:tav>
                                        <p:tav tm="100000">
                                          <p:val>
                                            <p:strVal val="#ppt_x"/>
                                          </p:val>
                                        </p:tav>
                                      </p:tavLst>
                                    </p:anim>
                                    <p:anim calcmode="lin" valueType="num">
                                      <p:cBhvr>
                                        <p:cTn id="64" dur="1000" fill="hold"/>
                                        <p:tgtEl>
                                          <p:spTgt spid="10"/>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fade">
                                      <p:cBhvr>
                                        <p:cTn id="67" dur="1000"/>
                                        <p:tgtEl>
                                          <p:spTgt spid="37"/>
                                        </p:tgtEl>
                                      </p:cBhvr>
                                    </p:animEffect>
                                    <p:anim calcmode="lin" valueType="num">
                                      <p:cBhvr>
                                        <p:cTn id="68" dur="1000" fill="hold"/>
                                        <p:tgtEl>
                                          <p:spTgt spid="37"/>
                                        </p:tgtEl>
                                        <p:attrNameLst>
                                          <p:attrName>ppt_x</p:attrName>
                                        </p:attrNameLst>
                                      </p:cBhvr>
                                      <p:tavLst>
                                        <p:tav tm="0">
                                          <p:val>
                                            <p:strVal val="#ppt_x"/>
                                          </p:val>
                                        </p:tav>
                                        <p:tav tm="100000">
                                          <p:val>
                                            <p:strVal val="#ppt_x"/>
                                          </p:val>
                                        </p:tav>
                                      </p:tavLst>
                                    </p:anim>
                                    <p:anim calcmode="lin" valueType="num">
                                      <p:cBhvr>
                                        <p:cTn id="69" dur="1000" fill="hold"/>
                                        <p:tgtEl>
                                          <p:spTgt spid="37"/>
                                        </p:tgtEl>
                                        <p:attrNameLst>
                                          <p:attrName>ppt_y</p:attrName>
                                        </p:attrNameLst>
                                      </p:cBhvr>
                                      <p:tavLst>
                                        <p:tav tm="0">
                                          <p:val>
                                            <p:strVal val="#ppt_y-.1"/>
                                          </p:val>
                                        </p:tav>
                                        <p:tav tm="100000">
                                          <p:val>
                                            <p:strVal val="#ppt_y"/>
                                          </p:val>
                                        </p:tav>
                                      </p:tavLst>
                                    </p:anim>
                                  </p:childTnLst>
                                </p:cTn>
                              </p:par>
                            </p:childTnLst>
                          </p:cTn>
                        </p:par>
                        <p:par>
                          <p:cTn id="70" fill="hold">
                            <p:stCondLst>
                              <p:cond delay="1000"/>
                            </p:stCondLst>
                            <p:childTnLst>
                              <p:par>
                                <p:cTn id="71" presetID="2" presetClass="entr" presetSubtype="8" fill="hold" nodeType="afterEffect">
                                  <p:stCondLst>
                                    <p:cond delay="0"/>
                                  </p:stCondLst>
                                  <p:childTnLst>
                                    <p:set>
                                      <p:cBhvr>
                                        <p:cTn id="72" dur="1" fill="hold">
                                          <p:stCondLst>
                                            <p:cond delay="0"/>
                                          </p:stCondLst>
                                        </p:cTn>
                                        <p:tgtEl>
                                          <p:spTgt spid="45"/>
                                        </p:tgtEl>
                                        <p:attrNameLst>
                                          <p:attrName>style.visibility</p:attrName>
                                        </p:attrNameLst>
                                      </p:cBhvr>
                                      <p:to>
                                        <p:strVal val="visible"/>
                                      </p:to>
                                    </p:set>
                                    <p:anim calcmode="lin" valueType="num">
                                      <p:cBhvr additive="base">
                                        <p:cTn id="73" dur="500" fill="hold"/>
                                        <p:tgtEl>
                                          <p:spTgt spid="45"/>
                                        </p:tgtEl>
                                        <p:attrNameLst>
                                          <p:attrName>ppt_x</p:attrName>
                                        </p:attrNameLst>
                                      </p:cBhvr>
                                      <p:tavLst>
                                        <p:tav tm="0">
                                          <p:val>
                                            <p:strVal val="0-#ppt_w/2"/>
                                          </p:val>
                                        </p:tav>
                                        <p:tav tm="100000">
                                          <p:val>
                                            <p:strVal val="#ppt_x"/>
                                          </p:val>
                                        </p:tav>
                                      </p:tavLst>
                                    </p:anim>
                                    <p:anim calcmode="lin" valueType="num">
                                      <p:cBhvr additive="base">
                                        <p:cTn id="74" dur="500" fill="hold"/>
                                        <p:tgtEl>
                                          <p:spTgt spid="45"/>
                                        </p:tgtEl>
                                        <p:attrNameLst>
                                          <p:attrName>ppt_y</p:attrName>
                                        </p:attrNameLst>
                                      </p:cBhvr>
                                      <p:tavLst>
                                        <p:tav tm="0">
                                          <p:val>
                                            <p:strVal val="#ppt_y"/>
                                          </p:val>
                                        </p:tav>
                                        <p:tav tm="100000">
                                          <p:val>
                                            <p:strVal val="#ppt_y"/>
                                          </p:val>
                                        </p:tav>
                                      </p:tavLst>
                                    </p:anim>
                                  </p:childTnLst>
                                </p:cTn>
                              </p:par>
                              <p:par>
                                <p:cTn id="75" presetID="2" presetClass="entr" presetSubtype="8" fill="hold" grpId="0" nodeType="withEffect">
                                  <p:stCondLst>
                                    <p:cond delay="0"/>
                                  </p:stCondLst>
                                  <p:childTnLst>
                                    <p:set>
                                      <p:cBhvr>
                                        <p:cTn id="76" dur="1" fill="hold">
                                          <p:stCondLst>
                                            <p:cond delay="0"/>
                                          </p:stCondLst>
                                        </p:cTn>
                                        <p:tgtEl>
                                          <p:spTgt spid="3"/>
                                        </p:tgtEl>
                                        <p:attrNameLst>
                                          <p:attrName>style.visibility</p:attrName>
                                        </p:attrNameLst>
                                      </p:cBhvr>
                                      <p:to>
                                        <p:strVal val="visible"/>
                                      </p:to>
                                    </p:set>
                                    <p:anim calcmode="lin" valueType="num">
                                      <p:cBhvr additive="base">
                                        <p:cTn id="77" dur="500" fill="hold"/>
                                        <p:tgtEl>
                                          <p:spTgt spid="3"/>
                                        </p:tgtEl>
                                        <p:attrNameLst>
                                          <p:attrName>ppt_x</p:attrName>
                                        </p:attrNameLst>
                                      </p:cBhvr>
                                      <p:tavLst>
                                        <p:tav tm="0">
                                          <p:val>
                                            <p:strVal val="0-#ppt_w/2"/>
                                          </p:val>
                                        </p:tav>
                                        <p:tav tm="100000">
                                          <p:val>
                                            <p:strVal val="#ppt_x"/>
                                          </p:val>
                                        </p:tav>
                                      </p:tavLst>
                                    </p:anim>
                                    <p:anim calcmode="lin" valueType="num">
                                      <p:cBhvr additive="base">
                                        <p:cTn id="78" dur="500" fill="hold"/>
                                        <p:tgtEl>
                                          <p:spTgt spid="3"/>
                                        </p:tgtEl>
                                        <p:attrNameLst>
                                          <p:attrName>ppt_y</p:attrName>
                                        </p:attrNameLst>
                                      </p:cBhvr>
                                      <p:tavLst>
                                        <p:tav tm="0">
                                          <p:val>
                                            <p:strVal val="#ppt_y"/>
                                          </p:val>
                                        </p:tav>
                                        <p:tav tm="100000">
                                          <p:val>
                                            <p:strVal val="#ppt_y"/>
                                          </p:val>
                                        </p:tav>
                                      </p:tavLst>
                                    </p:anim>
                                  </p:childTnLst>
                                </p:cTn>
                              </p:par>
                              <p:par>
                                <p:cTn id="79" presetID="2" presetClass="entr" presetSubtype="8" fill="hold" grpId="0" nodeType="withEffect">
                                  <p:stCondLst>
                                    <p:cond delay="0"/>
                                  </p:stCondLst>
                                  <p:childTnLst>
                                    <p:set>
                                      <p:cBhvr>
                                        <p:cTn id="80" dur="1" fill="hold">
                                          <p:stCondLst>
                                            <p:cond delay="0"/>
                                          </p:stCondLst>
                                        </p:cTn>
                                        <p:tgtEl>
                                          <p:spTgt spid="4"/>
                                        </p:tgtEl>
                                        <p:attrNameLst>
                                          <p:attrName>style.visibility</p:attrName>
                                        </p:attrNameLst>
                                      </p:cBhvr>
                                      <p:to>
                                        <p:strVal val="visible"/>
                                      </p:to>
                                    </p:set>
                                    <p:anim calcmode="lin" valueType="num">
                                      <p:cBhvr additive="base">
                                        <p:cTn id="81" dur="500" fill="hold"/>
                                        <p:tgtEl>
                                          <p:spTgt spid="4"/>
                                        </p:tgtEl>
                                        <p:attrNameLst>
                                          <p:attrName>ppt_x</p:attrName>
                                        </p:attrNameLst>
                                      </p:cBhvr>
                                      <p:tavLst>
                                        <p:tav tm="0">
                                          <p:val>
                                            <p:strVal val="0-#ppt_w/2"/>
                                          </p:val>
                                        </p:tav>
                                        <p:tav tm="100000">
                                          <p:val>
                                            <p:strVal val="#ppt_x"/>
                                          </p:val>
                                        </p:tav>
                                      </p:tavLst>
                                    </p:anim>
                                    <p:anim calcmode="lin" valueType="num">
                                      <p:cBhvr additive="base">
                                        <p:cTn id="82" dur="500" fill="hold"/>
                                        <p:tgtEl>
                                          <p:spTgt spid="4"/>
                                        </p:tgtEl>
                                        <p:attrNameLst>
                                          <p:attrName>ppt_y</p:attrName>
                                        </p:attrNameLst>
                                      </p:cBhvr>
                                      <p:tavLst>
                                        <p:tav tm="0">
                                          <p:val>
                                            <p:strVal val="#ppt_y"/>
                                          </p:val>
                                        </p:tav>
                                        <p:tav tm="100000">
                                          <p:val>
                                            <p:strVal val="#ppt_y"/>
                                          </p:val>
                                        </p:tav>
                                      </p:tavLst>
                                    </p:anim>
                                  </p:childTnLst>
                                </p:cTn>
                              </p:par>
                              <p:par>
                                <p:cTn id="83" presetID="2" presetClass="entr" presetSubtype="8" fill="hold" grpId="0" nodeType="withEffect">
                                  <p:stCondLst>
                                    <p:cond delay="0"/>
                                  </p:stCondLst>
                                  <p:childTnLst>
                                    <p:set>
                                      <p:cBhvr>
                                        <p:cTn id="84" dur="1" fill="hold">
                                          <p:stCondLst>
                                            <p:cond delay="0"/>
                                          </p:stCondLst>
                                        </p:cTn>
                                        <p:tgtEl>
                                          <p:spTgt spid="5"/>
                                        </p:tgtEl>
                                        <p:attrNameLst>
                                          <p:attrName>style.visibility</p:attrName>
                                        </p:attrNameLst>
                                      </p:cBhvr>
                                      <p:to>
                                        <p:strVal val="visible"/>
                                      </p:to>
                                    </p:set>
                                    <p:anim calcmode="lin" valueType="num">
                                      <p:cBhvr additive="base">
                                        <p:cTn id="85" dur="500" fill="hold"/>
                                        <p:tgtEl>
                                          <p:spTgt spid="5"/>
                                        </p:tgtEl>
                                        <p:attrNameLst>
                                          <p:attrName>ppt_x</p:attrName>
                                        </p:attrNameLst>
                                      </p:cBhvr>
                                      <p:tavLst>
                                        <p:tav tm="0">
                                          <p:val>
                                            <p:strVal val="0-#ppt_w/2"/>
                                          </p:val>
                                        </p:tav>
                                        <p:tav tm="100000">
                                          <p:val>
                                            <p:strVal val="#ppt_x"/>
                                          </p:val>
                                        </p:tav>
                                      </p:tavLst>
                                    </p:anim>
                                    <p:anim calcmode="lin" valueType="num">
                                      <p:cBhvr additive="base">
                                        <p:cTn id="86" dur="500" fill="hold"/>
                                        <p:tgtEl>
                                          <p:spTgt spid="5"/>
                                        </p:tgtEl>
                                        <p:attrNameLst>
                                          <p:attrName>ppt_y</p:attrName>
                                        </p:attrNameLst>
                                      </p:cBhvr>
                                      <p:tavLst>
                                        <p:tav tm="0">
                                          <p:val>
                                            <p:strVal val="#ppt_y"/>
                                          </p:val>
                                        </p:tav>
                                        <p:tav tm="100000">
                                          <p:val>
                                            <p:strVal val="#ppt_y"/>
                                          </p:val>
                                        </p:tav>
                                      </p:tavLst>
                                    </p:anim>
                                  </p:childTnLst>
                                </p:cTn>
                              </p:par>
                              <p:par>
                                <p:cTn id="87" presetID="2" presetClass="entr" presetSubtype="8" fill="hold" nodeType="withEffect">
                                  <p:stCondLst>
                                    <p:cond delay="0"/>
                                  </p:stCondLst>
                                  <p:childTnLst>
                                    <p:set>
                                      <p:cBhvr>
                                        <p:cTn id="88" dur="1" fill="hold">
                                          <p:stCondLst>
                                            <p:cond delay="0"/>
                                          </p:stCondLst>
                                        </p:cTn>
                                        <p:tgtEl>
                                          <p:spTgt spid="50"/>
                                        </p:tgtEl>
                                        <p:attrNameLst>
                                          <p:attrName>style.visibility</p:attrName>
                                        </p:attrNameLst>
                                      </p:cBhvr>
                                      <p:to>
                                        <p:strVal val="visible"/>
                                      </p:to>
                                    </p:set>
                                    <p:anim calcmode="lin" valueType="num">
                                      <p:cBhvr additive="base">
                                        <p:cTn id="89" dur="500" fill="hold"/>
                                        <p:tgtEl>
                                          <p:spTgt spid="50"/>
                                        </p:tgtEl>
                                        <p:attrNameLst>
                                          <p:attrName>ppt_x</p:attrName>
                                        </p:attrNameLst>
                                      </p:cBhvr>
                                      <p:tavLst>
                                        <p:tav tm="0">
                                          <p:val>
                                            <p:strVal val="0-#ppt_w/2"/>
                                          </p:val>
                                        </p:tav>
                                        <p:tav tm="100000">
                                          <p:val>
                                            <p:strVal val="#ppt_x"/>
                                          </p:val>
                                        </p:tav>
                                      </p:tavLst>
                                    </p:anim>
                                    <p:anim calcmode="lin" valueType="num">
                                      <p:cBhvr additive="base">
                                        <p:cTn id="90" dur="500" fill="hold"/>
                                        <p:tgtEl>
                                          <p:spTgt spid="50"/>
                                        </p:tgtEl>
                                        <p:attrNameLst>
                                          <p:attrName>ppt_y</p:attrName>
                                        </p:attrNameLst>
                                      </p:cBhvr>
                                      <p:tavLst>
                                        <p:tav tm="0">
                                          <p:val>
                                            <p:strVal val="#ppt_y"/>
                                          </p:val>
                                        </p:tav>
                                        <p:tav tm="100000">
                                          <p:val>
                                            <p:strVal val="#ppt_y"/>
                                          </p:val>
                                        </p:tav>
                                      </p:tavLst>
                                    </p:anim>
                                  </p:childTnLst>
                                </p:cTn>
                              </p:par>
                              <p:par>
                                <p:cTn id="91" presetID="2" presetClass="entr" presetSubtype="8" fill="hold" grpId="0" nodeType="withEffect">
                                  <p:stCondLst>
                                    <p:cond delay="0"/>
                                  </p:stCondLst>
                                  <p:childTnLst>
                                    <p:set>
                                      <p:cBhvr>
                                        <p:cTn id="92" dur="1" fill="hold">
                                          <p:stCondLst>
                                            <p:cond delay="0"/>
                                          </p:stCondLst>
                                        </p:cTn>
                                        <p:tgtEl>
                                          <p:spTgt spid="6"/>
                                        </p:tgtEl>
                                        <p:attrNameLst>
                                          <p:attrName>style.visibility</p:attrName>
                                        </p:attrNameLst>
                                      </p:cBhvr>
                                      <p:to>
                                        <p:strVal val="visible"/>
                                      </p:to>
                                    </p:set>
                                    <p:anim calcmode="lin" valueType="num">
                                      <p:cBhvr additive="base">
                                        <p:cTn id="93" dur="500" fill="hold"/>
                                        <p:tgtEl>
                                          <p:spTgt spid="6"/>
                                        </p:tgtEl>
                                        <p:attrNameLst>
                                          <p:attrName>ppt_x</p:attrName>
                                        </p:attrNameLst>
                                      </p:cBhvr>
                                      <p:tavLst>
                                        <p:tav tm="0">
                                          <p:val>
                                            <p:strVal val="0-#ppt_w/2"/>
                                          </p:val>
                                        </p:tav>
                                        <p:tav tm="100000">
                                          <p:val>
                                            <p:strVal val="#ppt_x"/>
                                          </p:val>
                                        </p:tav>
                                      </p:tavLst>
                                    </p:anim>
                                    <p:anim calcmode="lin" valueType="num">
                                      <p:cBhvr additive="base">
                                        <p:cTn id="94" dur="500" fill="hold"/>
                                        <p:tgtEl>
                                          <p:spTgt spid="6"/>
                                        </p:tgtEl>
                                        <p:attrNameLst>
                                          <p:attrName>ppt_y</p:attrName>
                                        </p:attrNameLst>
                                      </p:cBhvr>
                                      <p:tavLst>
                                        <p:tav tm="0">
                                          <p:val>
                                            <p:strVal val="#ppt_y"/>
                                          </p:val>
                                        </p:tav>
                                        <p:tav tm="100000">
                                          <p:val>
                                            <p:strVal val="#ppt_y"/>
                                          </p:val>
                                        </p:tav>
                                      </p:tavLst>
                                    </p:anim>
                                  </p:childTnLst>
                                </p:cTn>
                              </p:par>
                            </p:childTnLst>
                          </p:cTn>
                        </p:par>
                        <p:par>
                          <p:cTn id="95" fill="hold">
                            <p:stCondLst>
                              <p:cond delay="1500"/>
                            </p:stCondLst>
                            <p:childTnLst>
                              <p:par>
                                <p:cTn id="96" presetID="2" presetClass="entr" presetSubtype="2" fill="hold" grpId="0" nodeType="afterEffect">
                                  <p:stCondLst>
                                    <p:cond delay="0"/>
                                  </p:stCondLst>
                                  <p:childTnLst>
                                    <p:set>
                                      <p:cBhvr>
                                        <p:cTn id="97" dur="1" fill="hold">
                                          <p:stCondLst>
                                            <p:cond delay="0"/>
                                          </p:stCondLst>
                                        </p:cTn>
                                        <p:tgtEl>
                                          <p:spTgt spid="33"/>
                                        </p:tgtEl>
                                        <p:attrNameLst>
                                          <p:attrName>style.visibility</p:attrName>
                                        </p:attrNameLst>
                                      </p:cBhvr>
                                      <p:to>
                                        <p:strVal val="visible"/>
                                      </p:to>
                                    </p:set>
                                    <p:anim calcmode="lin" valueType="num">
                                      <p:cBhvr additive="base">
                                        <p:cTn id="98" dur="500" fill="hold"/>
                                        <p:tgtEl>
                                          <p:spTgt spid="33"/>
                                        </p:tgtEl>
                                        <p:attrNameLst>
                                          <p:attrName>ppt_x</p:attrName>
                                        </p:attrNameLst>
                                      </p:cBhvr>
                                      <p:tavLst>
                                        <p:tav tm="0">
                                          <p:val>
                                            <p:strVal val="1+#ppt_w/2"/>
                                          </p:val>
                                        </p:tav>
                                        <p:tav tm="100000">
                                          <p:val>
                                            <p:strVal val="#ppt_x"/>
                                          </p:val>
                                        </p:tav>
                                      </p:tavLst>
                                    </p:anim>
                                    <p:anim calcmode="lin" valueType="num">
                                      <p:cBhvr additive="base">
                                        <p:cTn id="99" dur="500" fill="hold"/>
                                        <p:tgtEl>
                                          <p:spTgt spid="33"/>
                                        </p:tgtEl>
                                        <p:attrNameLst>
                                          <p:attrName>ppt_y</p:attrName>
                                        </p:attrNameLst>
                                      </p:cBhvr>
                                      <p:tavLst>
                                        <p:tav tm="0">
                                          <p:val>
                                            <p:strVal val="#ppt_y"/>
                                          </p:val>
                                        </p:tav>
                                        <p:tav tm="100000">
                                          <p:val>
                                            <p:strVal val="#ppt_y"/>
                                          </p:val>
                                        </p:tav>
                                      </p:tavLst>
                                    </p:anim>
                                  </p:childTnLst>
                                </p:cTn>
                              </p:par>
                              <p:par>
                                <p:cTn id="100" presetID="2" presetClass="entr" presetSubtype="2" fill="hold" nodeType="withEffect">
                                  <p:stCondLst>
                                    <p:cond delay="0"/>
                                  </p:stCondLst>
                                  <p:childTnLst>
                                    <p:set>
                                      <p:cBhvr>
                                        <p:cTn id="101" dur="1" fill="hold">
                                          <p:stCondLst>
                                            <p:cond delay="0"/>
                                          </p:stCondLst>
                                        </p:cTn>
                                        <p:tgtEl>
                                          <p:spTgt spid="34"/>
                                        </p:tgtEl>
                                        <p:attrNameLst>
                                          <p:attrName>style.visibility</p:attrName>
                                        </p:attrNameLst>
                                      </p:cBhvr>
                                      <p:to>
                                        <p:strVal val="visible"/>
                                      </p:to>
                                    </p:set>
                                    <p:anim calcmode="lin" valueType="num">
                                      <p:cBhvr additive="base">
                                        <p:cTn id="102" dur="500" fill="hold"/>
                                        <p:tgtEl>
                                          <p:spTgt spid="34"/>
                                        </p:tgtEl>
                                        <p:attrNameLst>
                                          <p:attrName>ppt_x</p:attrName>
                                        </p:attrNameLst>
                                      </p:cBhvr>
                                      <p:tavLst>
                                        <p:tav tm="0">
                                          <p:val>
                                            <p:strVal val="1+#ppt_w/2"/>
                                          </p:val>
                                        </p:tav>
                                        <p:tav tm="100000">
                                          <p:val>
                                            <p:strVal val="#ppt_x"/>
                                          </p:val>
                                        </p:tav>
                                      </p:tavLst>
                                    </p:anim>
                                    <p:anim calcmode="lin" valueType="num">
                                      <p:cBhvr additive="base">
                                        <p:cTn id="103" dur="500" fill="hold"/>
                                        <p:tgtEl>
                                          <p:spTgt spid="34"/>
                                        </p:tgtEl>
                                        <p:attrNameLst>
                                          <p:attrName>ppt_y</p:attrName>
                                        </p:attrNameLst>
                                      </p:cBhvr>
                                      <p:tavLst>
                                        <p:tav tm="0">
                                          <p:val>
                                            <p:strVal val="#ppt_y"/>
                                          </p:val>
                                        </p:tav>
                                        <p:tav tm="100000">
                                          <p:val>
                                            <p:strVal val="#ppt_y"/>
                                          </p:val>
                                        </p:tav>
                                      </p:tavLst>
                                    </p:anim>
                                  </p:childTnLst>
                                </p:cTn>
                              </p:par>
                              <p:par>
                                <p:cTn id="104" presetID="2" presetClass="entr" presetSubtype="2" fill="hold" grpId="0" nodeType="withEffect">
                                  <p:stCondLst>
                                    <p:cond delay="0"/>
                                  </p:stCondLst>
                                  <p:childTnLst>
                                    <p:set>
                                      <p:cBhvr>
                                        <p:cTn id="105" dur="1" fill="hold">
                                          <p:stCondLst>
                                            <p:cond delay="0"/>
                                          </p:stCondLst>
                                        </p:cTn>
                                        <p:tgtEl>
                                          <p:spTgt spid="35"/>
                                        </p:tgtEl>
                                        <p:attrNameLst>
                                          <p:attrName>style.visibility</p:attrName>
                                        </p:attrNameLst>
                                      </p:cBhvr>
                                      <p:to>
                                        <p:strVal val="visible"/>
                                      </p:to>
                                    </p:set>
                                    <p:anim calcmode="lin" valueType="num">
                                      <p:cBhvr additive="base">
                                        <p:cTn id="106" dur="500" fill="hold"/>
                                        <p:tgtEl>
                                          <p:spTgt spid="35"/>
                                        </p:tgtEl>
                                        <p:attrNameLst>
                                          <p:attrName>ppt_x</p:attrName>
                                        </p:attrNameLst>
                                      </p:cBhvr>
                                      <p:tavLst>
                                        <p:tav tm="0">
                                          <p:val>
                                            <p:strVal val="1+#ppt_w/2"/>
                                          </p:val>
                                        </p:tav>
                                        <p:tav tm="100000">
                                          <p:val>
                                            <p:strVal val="#ppt_x"/>
                                          </p:val>
                                        </p:tav>
                                      </p:tavLst>
                                    </p:anim>
                                    <p:anim calcmode="lin" valueType="num">
                                      <p:cBhvr additive="base">
                                        <p:cTn id="107" dur="500" fill="hold"/>
                                        <p:tgtEl>
                                          <p:spTgt spid="35"/>
                                        </p:tgtEl>
                                        <p:attrNameLst>
                                          <p:attrName>ppt_y</p:attrName>
                                        </p:attrNameLst>
                                      </p:cBhvr>
                                      <p:tavLst>
                                        <p:tav tm="0">
                                          <p:val>
                                            <p:strVal val="#ppt_y"/>
                                          </p:val>
                                        </p:tav>
                                        <p:tav tm="100000">
                                          <p:val>
                                            <p:strVal val="#ppt_y"/>
                                          </p:val>
                                        </p:tav>
                                      </p:tavLst>
                                    </p:anim>
                                  </p:childTnLst>
                                </p:cTn>
                              </p:par>
                              <p:par>
                                <p:cTn id="108" presetID="2" presetClass="entr" presetSubtype="2" fill="hold" grpId="0" nodeType="withEffect">
                                  <p:stCondLst>
                                    <p:cond delay="0"/>
                                  </p:stCondLst>
                                  <p:childTnLst>
                                    <p:set>
                                      <p:cBhvr>
                                        <p:cTn id="109" dur="1" fill="hold">
                                          <p:stCondLst>
                                            <p:cond delay="0"/>
                                          </p:stCondLst>
                                        </p:cTn>
                                        <p:tgtEl>
                                          <p:spTgt spid="38"/>
                                        </p:tgtEl>
                                        <p:attrNameLst>
                                          <p:attrName>style.visibility</p:attrName>
                                        </p:attrNameLst>
                                      </p:cBhvr>
                                      <p:to>
                                        <p:strVal val="visible"/>
                                      </p:to>
                                    </p:set>
                                    <p:anim calcmode="lin" valueType="num">
                                      <p:cBhvr additive="base">
                                        <p:cTn id="110" dur="500" fill="hold"/>
                                        <p:tgtEl>
                                          <p:spTgt spid="38"/>
                                        </p:tgtEl>
                                        <p:attrNameLst>
                                          <p:attrName>ppt_x</p:attrName>
                                        </p:attrNameLst>
                                      </p:cBhvr>
                                      <p:tavLst>
                                        <p:tav tm="0">
                                          <p:val>
                                            <p:strVal val="1+#ppt_w/2"/>
                                          </p:val>
                                        </p:tav>
                                        <p:tav tm="100000">
                                          <p:val>
                                            <p:strVal val="#ppt_x"/>
                                          </p:val>
                                        </p:tav>
                                      </p:tavLst>
                                    </p:anim>
                                    <p:anim calcmode="lin" valueType="num">
                                      <p:cBhvr additive="base">
                                        <p:cTn id="111" dur="500" fill="hold"/>
                                        <p:tgtEl>
                                          <p:spTgt spid="38"/>
                                        </p:tgtEl>
                                        <p:attrNameLst>
                                          <p:attrName>ppt_y</p:attrName>
                                        </p:attrNameLst>
                                      </p:cBhvr>
                                      <p:tavLst>
                                        <p:tav tm="0">
                                          <p:val>
                                            <p:strVal val="#ppt_y"/>
                                          </p:val>
                                        </p:tav>
                                        <p:tav tm="100000">
                                          <p:val>
                                            <p:strVal val="#ppt_y"/>
                                          </p:val>
                                        </p:tav>
                                      </p:tavLst>
                                    </p:anim>
                                  </p:childTnLst>
                                </p:cTn>
                              </p:par>
                              <p:par>
                                <p:cTn id="112" presetID="2" presetClass="entr" presetSubtype="2" fill="hold" grpId="0" nodeType="withEffect">
                                  <p:stCondLst>
                                    <p:cond delay="0"/>
                                  </p:stCondLst>
                                  <p:childTnLst>
                                    <p:set>
                                      <p:cBhvr>
                                        <p:cTn id="113" dur="1" fill="hold">
                                          <p:stCondLst>
                                            <p:cond delay="0"/>
                                          </p:stCondLst>
                                        </p:cTn>
                                        <p:tgtEl>
                                          <p:spTgt spid="40"/>
                                        </p:tgtEl>
                                        <p:attrNameLst>
                                          <p:attrName>style.visibility</p:attrName>
                                        </p:attrNameLst>
                                      </p:cBhvr>
                                      <p:to>
                                        <p:strVal val="visible"/>
                                      </p:to>
                                    </p:set>
                                    <p:anim calcmode="lin" valueType="num">
                                      <p:cBhvr additive="base">
                                        <p:cTn id="114" dur="500" fill="hold"/>
                                        <p:tgtEl>
                                          <p:spTgt spid="40"/>
                                        </p:tgtEl>
                                        <p:attrNameLst>
                                          <p:attrName>ppt_x</p:attrName>
                                        </p:attrNameLst>
                                      </p:cBhvr>
                                      <p:tavLst>
                                        <p:tav tm="0">
                                          <p:val>
                                            <p:strVal val="1+#ppt_w/2"/>
                                          </p:val>
                                        </p:tav>
                                        <p:tav tm="100000">
                                          <p:val>
                                            <p:strVal val="#ppt_x"/>
                                          </p:val>
                                        </p:tav>
                                      </p:tavLst>
                                    </p:anim>
                                    <p:anim calcmode="lin" valueType="num">
                                      <p:cBhvr additive="base">
                                        <p:cTn id="115" dur="500" fill="hold"/>
                                        <p:tgtEl>
                                          <p:spTgt spid="40"/>
                                        </p:tgtEl>
                                        <p:attrNameLst>
                                          <p:attrName>ppt_y</p:attrName>
                                        </p:attrNameLst>
                                      </p:cBhvr>
                                      <p:tavLst>
                                        <p:tav tm="0">
                                          <p:val>
                                            <p:strVal val="#ppt_y"/>
                                          </p:val>
                                        </p:tav>
                                        <p:tav tm="100000">
                                          <p:val>
                                            <p:strVal val="#ppt_y"/>
                                          </p:val>
                                        </p:tav>
                                      </p:tavLst>
                                    </p:anim>
                                  </p:childTnLst>
                                </p:cTn>
                              </p:par>
                              <p:par>
                                <p:cTn id="116" presetID="2" presetClass="entr" presetSubtype="2" fill="hold" nodeType="withEffect">
                                  <p:stCondLst>
                                    <p:cond delay="0"/>
                                  </p:stCondLst>
                                  <p:childTnLst>
                                    <p:set>
                                      <p:cBhvr>
                                        <p:cTn id="117" dur="1" fill="hold">
                                          <p:stCondLst>
                                            <p:cond delay="0"/>
                                          </p:stCondLst>
                                        </p:cTn>
                                        <p:tgtEl>
                                          <p:spTgt spid="39"/>
                                        </p:tgtEl>
                                        <p:attrNameLst>
                                          <p:attrName>style.visibility</p:attrName>
                                        </p:attrNameLst>
                                      </p:cBhvr>
                                      <p:to>
                                        <p:strVal val="visible"/>
                                      </p:to>
                                    </p:set>
                                    <p:anim calcmode="lin" valueType="num">
                                      <p:cBhvr additive="base">
                                        <p:cTn id="118" dur="500" fill="hold"/>
                                        <p:tgtEl>
                                          <p:spTgt spid="39"/>
                                        </p:tgtEl>
                                        <p:attrNameLst>
                                          <p:attrName>ppt_x</p:attrName>
                                        </p:attrNameLst>
                                      </p:cBhvr>
                                      <p:tavLst>
                                        <p:tav tm="0">
                                          <p:val>
                                            <p:strVal val="1+#ppt_w/2"/>
                                          </p:val>
                                        </p:tav>
                                        <p:tav tm="100000">
                                          <p:val>
                                            <p:strVal val="#ppt_x"/>
                                          </p:val>
                                        </p:tav>
                                      </p:tavLst>
                                    </p:anim>
                                    <p:anim calcmode="lin" valueType="num">
                                      <p:cBhvr additive="base">
                                        <p:cTn id="119"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3" grpId="0"/>
      <p:bldP spid="35" grpId="0"/>
      <p:bldP spid="37" grpId="0" animBg="1"/>
      <p:bldP spid="38" grpId="0"/>
      <p:bldP spid="40" grpId="0"/>
      <p:bldP spid="43" grpId="0" animBg="1"/>
      <p:bldP spid="3" grpId="0"/>
      <p:bldP spid="4" grpId="0"/>
      <p:bldP spid="48" grpId="0" animBg="1"/>
      <p:bldP spid="5" grpId="0"/>
      <p:bldP spid="6" grpId="0"/>
      <p:bldP spid="7" grpId="0"/>
      <p:bldP spid="8" grpId="0"/>
      <p:bldP spid="9"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 3"/>
          <p:cNvGrpSpPr/>
          <p:nvPr/>
        </p:nvGrpSpPr>
        <p:grpSpPr>
          <a:xfrm>
            <a:off x="-21102" y="2519774"/>
            <a:ext cx="12213103" cy="1296345"/>
            <a:chOff x="-21102" y="2847433"/>
            <a:chExt cx="12213102" cy="1296345"/>
          </a:xfrm>
        </p:grpSpPr>
        <p:sp>
          <p:nvSpPr>
            <p:cNvPr id="51" name="矩形 50"/>
            <p:cNvSpPr/>
            <p:nvPr/>
          </p:nvSpPr>
          <p:spPr>
            <a:xfrm flipH="1">
              <a:off x="0" y="2872348"/>
              <a:ext cx="12192000" cy="1252063"/>
            </a:xfrm>
            <a:prstGeom prst="rect">
              <a:avLst/>
            </a:prstGeom>
            <a:gradFill>
              <a:gsLst>
                <a:gs pos="0">
                  <a:schemeClr val="accent1">
                    <a:lumMod val="5000"/>
                    <a:lumOff val="95000"/>
                    <a:alpha val="0"/>
                  </a:schemeClr>
                </a:gs>
                <a:gs pos="78000">
                  <a:srgbClr val="DC0064"/>
                </a:gs>
              </a:gsLst>
              <a:lin ang="10800000" scaled="0"/>
            </a:gradFill>
            <a:ln>
              <a:noFill/>
            </a:ln>
            <a:effectLst>
              <a:outerShdw blurRad="393700" dist="76200" dir="5820000" sx="99000" sy="99000" algn="t"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rot="10800000" flipV="1">
              <a:off x="464451" y="2847433"/>
              <a:ext cx="1273995" cy="1291039"/>
            </a:xfrm>
            <a:prstGeom prst="roundRect">
              <a:avLst>
                <a:gd name="adj" fmla="val 5039"/>
              </a:avLst>
            </a:prstGeom>
            <a:solidFill>
              <a:srgbClr val="DC006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r>
                <a:rPr lang="en-US" sz="6000" dirty="0"/>
                <a:t>2</a:t>
              </a:r>
            </a:p>
          </p:txBody>
        </p:sp>
        <p:sp>
          <p:nvSpPr>
            <p:cNvPr id="42" name="文本框 41"/>
            <p:cNvSpPr txBox="1"/>
            <p:nvPr/>
          </p:nvSpPr>
          <p:spPr>
            <a:xfrm>
              <a:off x="9015674" y="3077396"/>
              <a:ext cx="2924810" cy="873125"/>
            </a:xfrm>
            <a:prstGeom prst="rect">
              <a:avLst/>
            </a:prstGeom>
            <a:noFill/>
          </p:spPr>
          <p:txBody>
            <a:bodyPr wrap="none" lIns="91438" tIns="45719" rIns="91438" bIns="45719" rtlCol="0">
              <a:spAutoFit/>
            </a:bodyPr>
            <a:lstStyle/>
            <a:p>
              <a:pPr algn="l"/>
              <a:r>
                <a:rPr lang="zh-CN" altLang="en-US" sz="4800" spc="600" dirty="0">
                  <a:solidFill>
                    <a:schemeClr val="bg1"/>
                  </a:solidFill>
                  <a:latin typeface="微软雅黑" panose="020B0503020204020204" charset="-122"/>
                  <a:ea typeface="微软雅黑" panose="020B0503020204020204" charset="-122"/>
                </a:rPr>
                <a:t>添加标题</a:t>
              </a:r>
            </a:p>
          </p:txBody>
        </p:sp>
        <p:grpSp>
          <p:nvGrpSpPr>
            <p:cNvPr id="3" name="组 2"/>
            <p:cNvGrpSpPr/>
            <p:nvPr/>
          </p:nvGrpSpPr>
          <p:grpSpPr>
            <a:xfrm>
              <a:off x="-21102" y="2858492"/>
              <a:ext cx="242777" cy="1285286"/>
              <a:chOff x="-21102" y="2858492"/>
              <a:chExt cx="242777" cy="1285286"/>
            </a:xfrm>
          </p:grpSpPr>
          <p:sp>
            <p:nvSpPr>
              <p:cNvPr id="46" name="圆角矩形 45"/>
              <p:cNvSpPr/>
              <p:nvPr/>
            </p:nvSpPr>
            <p:spPr>
              <a:xfrm rot="16200000" flipV="1">
                <a:off x="-13338" y="3643334"/>
                <a:ext cx="227250" cy="242777"/>
              </a:xfrm>
              <a:prstGeom prst="roundRect">
                <a:avLst>
                  <a:gd name="adj" fmla="val 5039"/>
                </a:avLst>
              </a:prstGeom>
              <a:solidFill>
                <a:srgbClr val="DC006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圆角矩形 46"/>
              <p:cNvSpPr/>
              <p:nvPr/>
            </p:nvSpPr>
            <p:spPr>
              <a:xfrm rot="16200000" flipV="1">
                <a:off x="-13338" y="3908764"/>
                <a:ext cx="227250" cy="242777"/>
              </a:xfrm>
              <a:prstGeom prst="roundRect">
                <a:avLst>
                  <a:gd name="adj" fmla="val 5039"/>
                </a:avLst>
              </a:prstGeom>
              <a:solidFill>
                <a:srgbClr val="DC006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rot="16200000" flipV="1">
                <a:off x="-13338" y="3122170"/>
                <a:ext cx="227250" cy="242777"/>
              </a:xfrm>
              <a:prstGeom prst="roundRect">
                <a:avLst>
                  <a:gd name="adj" fmla="val 5039"/>
                </a:avLst>
              </a:prstGeom>
              <a:solidFill>
                <a:srgbClr val="DC006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48"/>
              <p:cNvSpPr/>
              <p:nvPr/>
            </p:nvSpPr>
            <p:spPr>
              <a:xfrm rot="16200000" flipV="1">
                <a:off x="-13338" y="3387600"/>
                <a:ext cx="227250" cy="242777"/>
              </a:xfrm>
              <a:prstGeom prst="roundRect">
                <a:avLst>
                  <a:gd name="adj" fmla="val 5039"/>
                </a:avLst>
              </a:prstGeom>
              <a:solidFill>
                <a:srgbClr val="DC006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圆角矩形 44"/>
              <p:cNvSpPr/>
              <p:nvPr/>
            </p:nvSpPr>
            <p:spPr>
              <a:xfrm rot="16200000" flipV="1">
                <a:off x="-13338" y="2850728"/>
                <a:ext cx="227250" cy="242777"/>
              </a:xfrm>
              <a:prstGeom prst="roundRect">
                <a:avLst>
                  <a:gd name="adj" fmla="val 5039"/>
                </a:avLst>
              </a:prstGeom>
              <a:solidFill>
                <a:srgbClr val="DC006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3" name="矩形 52"/>
            <p:cNvSpPr/>
            <p:nvPr/>
          </p:nvSpPr>
          <p:spPr>
            <a:xfrm>
              <a:off x="4804323" y="3264361"/>
              <a:ext cx="4212507" cy="461663"/>
            </a:xfrm>
            <a:prstGeom prst="rect">
              <a:avLst/>
            </a:prstGeom>
          </p:spPr>
          <p:txBody>
            <a:bodyPr wrap="none" lIns="91438" tIns="45719" rIns="91438" bIns="45719">
              <a:spAutoFit/>
            </a:bodyPr>
            <a:lstStyle/>
            <a:p>
              <a:pPr algn="ctr"/>
              <a:r>
                <a:rPr lang="en-US" altLang="zh-CN" sz="2400" dirty="0">
                  <a:solidFill>
                    <a:schemeClr val="bg1"/>
                  </a:solidFill>
                  <a:latin typeface="微软雅黑" panose="020B0503020204020204" charset="-122"/>
                  <a:ea typeface="微软雅黑" panose="020B0503020204020204" charset="-122"/>
                </a:rPr>
                <a:t>RESEARCH BACKGROUNDS</a:t>
              </a:r>
            </a:p>
          </p:txBody>
        </p:sp>
      </p:grpSp>
    </p:spTree>
  </p:cSld>
  <p:clrMapOvr>
    <a:masterClrMapping/>
  </p:clrMapOvr>
  <p:transition advTm="195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2865</Words>
  <Application>Microsoft Office PowerPoint</Application>
  <PresentationFormat>宽屏</PresentationFormat>
  <Paragraphs>260</Paragraphs>
  <Slides>25</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25</vt:i4>
      </vt:variant>
    </vt:vector>
  </HeadingPairs>
  <TitlesOfParts>
    <vt:vector size="39" baseType="lpstr">
      <vt:lpstr>Lato Light</vt:lpstr>
      <vt:lpstr>Lato Regular</vt:lpstr>
      <vt:lpstr>Roboto Light</vt:lpstr>
      <vt:lpstr>华文中宋</vt:lpstr>
      <vt:lpstr>宋体</vt:lpstr>
      <vt:lpstr>微软雅黑</vt:lpstr>
      <vt:lpstr>Arial</vt:lpstr>
      <vt:lpstr>Calibri</vt:lpstr>
      <vt:lpstr>Calibri Light</vt:lpstr>
      <vt:lpstr>Eras Light ITC</vt:lpstr>
      <vt:lpstr>Helvetica Light</vt:lpstr>
      <vt:lpstr>Impact</vt:lpstr>
      <vt:lpstr>Segoe UI Semilight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9</cp:revision>
  <dcterms:created xsi:type="dcterms:W3CDTF">2017-04-20T02:04:19Z</dcterms:created>
  <dcterms:modified xsi:type="dcterms:W3CDTF">2017-10-08T04:00:17Z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2052-10.1.0.6393</vt:lpwstr>
  </property>
</Properties>
</file>