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2" r:id="rId5"/>
    <p:sldId id="263" r:id="rId6"/>
    <p:sldId id="264" r:id="rId7"/>
    <p:sldId id="265" r:id="rId8"/>
    <p:sldId id="266" r:id="rId9"/>
    <p:sldId id="259" r:id="rId10"/>
    <p:sldId id="267" r:id="rId11"/>
    <p:sldId id="268" r:id="rId12"/>
    <p:sldId id="269" r:id="rId13"/>
    <p:sldId id="270" r:id="rId14"/>
    <p:sldId id="271" r:id="rId15"/>
    <p:sldId id="260" r:id="rId16"/>
    <p:sldId id="272" r:id="rId17"/>
    <p:sldId id="273" r:id="rId18"/>
    <p:sldId id="280" r:id="rId19"/>
    <p:sldId id="275" r:id="rId20"/>
    <p:sldId id="276" r:id="rId21"/>
    <p:sldId id="261" r:id="rId22"/>
    <p:sldId id="277" r:id="rId23"/>
    <p:sldId id="278" r:id="rId24"/>
    <p:sldId id="279" r:id="rId25"/>
    <p:sldId id="274" r:id="rId26"/>
    <p:sldId id="281" r:id="rId27"/>
    <p:sldId id="282" r:id="rId2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9" d="100"/>
          <a:sy n="119" d="100"/>
        </p:scale>
        <p:origin x="27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34AEF85-D1B2-402C-B134-60EF21C71378}" type="datetimeFigureOut">
              <a:rPr lang="zh-CN" altLang="en-US" smtClean="0"/>
              <a:t>2018/7/24</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421F5C42-F0E1-48CF-8928-458E932A905D}" type="slidenum">
              <a:rPr lang="zh-CN" altLang="en-US" smtClean="0"/>
              <a:t>‹#›</a:t>
            </a:fld>
            <a:endParaRPr lang="zh-CN" altLang="en-US"/>
          </a:p>
        </p:txBody>
      </p:sp>
    </p:spTree>
    <p:extLst>
      <p:ext uri="{BB962C8B-B14F-4D97-AF65-F5344CB8AC3E}">
        <p14:creationId xmlns:p14="http://schemas.microsoft.com/office/powerpoint/2010/main" val="3836947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1369219"/>
            <a:ext cx="7886700" cy="326350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34AEF85-D1B2-402C-B134-60EF21C71378}" type="datetimeFigureOut">
              <a:rPr lang="zh-CN" altLang="en-US" smtClean="0"/>
              <a:t>2018/7/24</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421F5C42-F0E1-48CF-8928-458E932A905D}" type="slidenum">
              <a:rPr lang="zh-CN" altLang="en-US" smtClean="0"/>
              <a:t>‹#›</a:t>
            </a:fld>
            <a:endParaRPr lang="zh-CN" altLang="en-US"/>
          </a:p>
        </p:txBody>
      </p:sp>
    </p:spTree>
    <p:extLst>
      <p:ext uri="{BB962C8B-B14F-4D97-AF65-F5344CB8AC3E}">
        <p14:creationId xmlns:p14="http://schemas.microsoft.com/office/powerpoint/2010/main" val="751190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34AEF85-D1B2-402C-B134-60EF21C71378}" type="datetimeFigureOut">
              <a:rPr lang="zh-CN" altLang="en-US" smtClean="0"/>
              <a:t>2018/7/24</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421F5C42-F0E1-48CF-8928-458E932A905D}" type="slidenum">
              <a:rPr lang="zh-CN" altLang="en-US" smtClean="0"/>
              <a:t>‹#›</a:t>
            </a:fld>
            <a:endParaRPr lang="zh-CN" altLang="en-US"/>
          </a:p>
        </p:txBody>
      </p:sp>
    </p:spTree>
    <p:extLst>
      <p:ext uri="{BB962C8B-B14F-4D97-AF65-F5344CB8AC3E}">
        <p14:creationId xmlns:p14="http://schemas.microsoft.com/office/powerpoint/2010/main" val="26150607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34AEF85-D1B2-402C-B134-60EF21C71378}" type="datetimeFigureOut">
              <a:rPr lang="zh-CN" altLang="en-US" smtClean="0"/>
              <a:t>2018/7/24</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421F5C42-F0E1-48CF-8928-458E932A905D}" type="slidenum">
              <a:rPr lang="zh-CN" altLang="en-US" smtClean="0"/>
              <a:t>‹#›</a:t>
            </a:fld>
            <a:endParaRPr lang="zh-CN" altLang="en-US"/>
          </a:p>
        </p:txBody>
      </p:sp>
    </p:spTree>
    <p:extLst>
      <p:ext uri="{BB962C8B-B14F-4D97-AF65-F5344CB8AC3E}">
        <p14:creationId xmlns:p14="http://schemas.microsoft.com/office/powerpoint/2010/main" val="3599934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a:prstGeom prst="rect">
            <a:avLst/>
          </a:prstGeo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34AEF85-D1B2-402C-B134-60EF21C71378}" type="datetimeFigureOut">
              <a:rPr lang="zh-CN" altLang="en-US" smtClean="0"/>
              <a:t>2018/7/24</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421F5C42-F0E1-48CF-8928-458E932A905D}" type="slidenum">
              <a:rPr lang="zh-CN" altLang="en-US" smtClean="0"/>
              <a:t>‹#›</a:t>
            </a:fld>
            <a:endParaRPr lang="zh-CN" altLang="en-US"/>
          </a:p>
        </p:txBody>
      </p:sp>
    </p:spTree>
    <p:extLst>
      <p:ext uri="{BB962C8B-B14F-4D97-AF65-F5344CB8AC3E}">
        <p14:creationId xmlns:p14="http://schemas.microsoft.com/office/powerpoint/2010/main" val="3481761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A34AEF85-D1B2-402C-B134-60EF21C71378}" type="datetimeFigureOut">
              <a:rPr lang="zh-CN" altLang="en-US" smtClean="0"/>
              <a:t>2018/7/24</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421F5C42-F0E1-48CF-8928-458E932A905D}" type="slidenum">
              <a:rPr lang="zh-CN" altLang="en-US" smtClean="0"/>
              <a:t>‹#›</a:t>
            </a:fld>
            <a:endParaRPr lang="zh-CN" altLang="en-US"/>
          </a:p>
        </p:txBody>
      </p:sp>
    </p:spTree>
    <p:extLst>
      <p:ext uri="{BB962C8B-B14F-4D97-AF65-F5344CB8AC3E}">
        <p14:creationId xmlns:p14="http://schemas.microsoft.com/office/powerpoint/2010/main" val="6272694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628650" y="4767263"/>
            <a:ext cx="2057400" cy="273844"/>
          </a:xfrm>
          <a:prstGeom prst="rect">
            <a:avLst/>
          </a:prstGeom>
        </p:spPr>
        <p:txBody>
          <a:bodyPr/>
          <a:lstStyle/>
          <a:p>
            <a:fld id="{A34AEF85-D1B2-402C-B134-60EF21C71378}" type="datetimeFigureOut">
              <a:rPr lang="zh-CN" altLang="en-US" smtClean="0"/>
              <a:t>2018/7/24</a:t>
            </a:fld>
            <a:endParaRPr lang="zh-CN" altLang="en-US"/>
          </a:p>
        </p:txBody>
      </p:sp>
      <p:sp>
        <p:nvSpPr>
          <p:cNvPr id="8" name="Footer Placeholder 7"/>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4767263"/>
            <a:ext cx="2057400" cy="273844"/>
          </a:xfrm>
          <a:prstGeom prst="rect">
            <a:avLst/>
          </a:prstGeom>
        </p:spPr>
        <p:txBody>
          <a:bodyPr/>
          <a:lstStyle/>
          <a:p>
            <a:fld id="{421F5C42-F0E1-48CF-8928-458E932A905D}" type="slidenum">
              <a:rPr lang="zh-CN" altLang="en-US" smtClean="0"/>
              <a:t>‹#›</a:t>
            </a:fld>
            <a:endParaRPr lang="zh-CN" altLang="en-US"/>
          </a:p>
        </p:txBody>
      </p:sp>
    </p:spTree>
    <p:extLst>
      <p:ext uri="{BB962C8B-B14F-4D97-AF65-F5344CB8AC3E}">
        <p14:creationId xmlns:p14="http://schemas.microsoft.com/office/powerpoint/2010/main" val="940394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a:lstStyle/>
          <a:p>
            <a:fld id="{A34AEF85-D1B2-402C-B134-60EF21C71378}" type="datetimeFigureOut">
              <a:rPr lang="zh-CN" altLang="en-US" smtClean="0"/>
              <a:t>2018/7/24</a:t>
            </a:fld>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0" y="4767263"/>
            <a:ext cx="2057400" cy="273844"/>
          </a:xfrm>
          <a:prstGeom prst="rect">
            <a:avLst/>
          </a:prstGeom>
        </p:spPr>
        <p:txBody>
          <a:bodyPr/>
          <a:lstStyle/>
          <a:p>
            <a:fld id="{421F5C42-F0E1-48CF-8928-458E932A905D}" type="slidenum">
              <a:rPr lang="zh-CN" altLang="en-US" smtClean="0"/>
              <a:t>‹#›</a:t>
            </a:fld>
            <a:endParaRPr lang="zh-CN" altLang="en-US"/>
          </a:p>
        </p:txBody>
      </p:sp>
    </p:spTree>
    <p:extLst>
      <p:ext uri="{BB962C8B-B14F-4D97-AF65-F5344CB8AC3E}">
        <p14:creationId xmlns:p14="http://schemas.microsoft.com/office/powerpoint/2010/main" val="4243203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7263"/>
            <a:ext cx="2057400" cy="273844"/>
          </a:xfrm>
          <a:prstGeom prst="rect">
            <a:avLst/>
          </a:prstGeom>
        </p:spPr>
        <p:txBody>
          <a:bodyPr/>
          <a:lstStyle/>
          <a:p>
            <a:fld id="{A34AEF85-D1B2-402C-B134-60EF21C71378}" type="datetimeFigureOut">
              <a:rPr lang="zh-CN" altLang="en-US" smtClean="0"/>
              <a:t>2018/7/24</a:t>
            </a:fld>
            <a:endParaRPr lang="zh-CN" altLang="en-US"/>
          </a:p>
        </p:txBody>
      </p:sp>
      <p:sp>
        <p:nvSpPr>
          <p:cNvPr id="3" name="Footer Placeholder 2"/>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7263"/>
            <a:ext cx="2057400" cy="273844"/>
          </a:xfrm>
          <a:prstGeom prst="rect">
            <a:avLst/>
          </a:prstGeom>
        </p:spPr>
        <p:txBody>
          <a:bodyPr/>
          <a:lstStyle/>
          <a:p>
            <a:fld id="{421F5C42-F0E1-48CF-8928-458E932A905D}" type="slidenum">
              <a:rPr lang="zh-CN" altLang="en-US" smtClean="0"/>
              <a:t>‹#›</a:t>
            </a:fld>
            <a:endParaRPr lang="zh-CN" altLang="en-US"/>
          </a:p>
        </p:txBody>
      </p:sp>
    </p:spTree>
    <p:extLst>
      <p:ext uri="{BB962C8B-B14F-4D97-AF65-F5344CB8AC3E}">
        <p14:creationId xmlns:p14="http://schemas.microsoft.com/office/powerpoint/2010/main" val="578134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A34AEF85-D1B2-402C-B134-60EF21C71378}" type="datetimeFigureOut">
              <a:rPr lang="zh-CN" altLang="en-US" smtClean="0"/>
              <a:t>2018/7/24</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421F5C42-F0E1-48CF-8928-458E932A905D}" type="slidenum">
              <a:rPr lang="zh-CN" altLang="en-US" smtClean="0"/>
              <a:t>‹#›</a:t>
            </a:fld>
            <a:endParaRPr lang="zh-CN" altLang="en-US"/>
          </a:p>
        </p:txBody>
      </p:sp>
    </p:spTree>
    <p:extLst>
      <p:ext uri="{BB962C8B-B14F-4D97-AF65-F5344CB8AC3E}">
        <p14:creationId xmlns:p14="http://schemas.microsoft.com/office/powerpoint/2010/main" val="2500316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A34AEF85-D1B2-402C-B134-60EF21C71378}" type="datetimeFigureOut">
              <a:rPr lang="zh-CN" altLang="en-US" smtClean="0"/>
              <a:t>2018/7/24</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421F5C42-F0E1-48CF-8928-458E932A905D}" type="slidenum">
              <a:rPr lang="zh-CN" altLang="en-US" smtClean="0"/>
              <a:t>‹#›</a:t>
            </a:fld>
            <a:endParaRPr lang="zh-CN" altLang="en-US"/>
          </a:p>
        </p:txBody>
      </p:sp>
    </p:spTree>
    <p:extLst>
      <p:ext uri="{BB962C8B-B14F-4D97-AF65-F5344CB8AC3E}">
        <p14:creationId xmlns:p14="http://schemas.microsoft.com/office/powerpoint/2010/main" val="40632982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61518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1011696" y="1935771"/>
            <a:ext cx="7218045" cy="0"/>
          </a:xfrm>
          <a:prstGeom prst="line">
            <a:avLst/>
          </a:prstGeom>
          <a:ln>
            <a:solidFill>
              <a:schemeClr val="bg1">
                <a:lumMod val="50000"/>
              </a:schemeClr>
            </a:solidFill>
            <a:prstDash val="sysDot"/>
            <a:tailEnd w="med" len="sm"/>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359913" y="2028327"/>
            <a:ext cx="6647974" cy="646331"/>
          </a:xfrm>
          <a:prstGeom prst="rect">
            <a:avLst/>
          </a:prstGeom>
          <a:noFill/>
        </p:spPr>
        <p:txBody>
          <a:bodyPr wrap="non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月度季度年终总结计划通用模板</a:t>
            </a:r>
          </a:p>
        </p:txBody>
      </p:sp>
      <p:sp>
        <p:nvSpPr>
          <p:cNvPr id="23" name="流程图: 终止 22"/>
          <p:cNvSpPr/>
          <p:nvPr/>
        </p:nvSpPr>
        <p:spPr>
          <a:xfrm>
            <a:off x="3732631" y="2803614"/>
            <a:ext cx="1651464" cy="360045"/>
          </a:xfrm>
          <a:prstGeom prst="flowChartTerminato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b="1" dirty="0">
                <a:solidFill>
                  <a:schemeClr val="tx1">
                    <a:lumMod val="85000"/>
                    <a:lumOff val="15000"/>
                  </a:schemeClr>
                </a:solidFill>
                <a:latin typeface="微软雅黑" panose="020B0503020204020204" pitchFamily="34" charset="-122"/>
                <a:ea typeface="微软雅黑" panose="020B0503020204020204" pitchFamily="34" charset="-122"/>
              </a:rPr>
              <a:t>博龙图旗舰店</a:t>
            </a:r>
          </a:p>
        </p:txBody>
      </p:sp>
      <p:sp>
        <p:nvSpPr>
          <p:cNvPr id="24" name="矩形 1"/>
          <p:cNvSpPr/>
          <p:nvPr/>
        </p:nvSpPr>
        <p:spPr>
          <a:xfrm>
            <a:off x="-6394" y="4012705"/>
            <a:ext cx="9156926" cy="1122533"/>
          </a:xfrm>
          <a:custGeom>
            <a:avLst/>
            <a:gdLst>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1621971">
                <a:moveTo>
                  <a:pt x="0" y="0"/>
                </a:moveTo>
                <a:cubicBezTo>
                  <a:pt x="6121400" y="664028"/>
                  <a:pt x="6135914" y="664029"/>
                  <a:pt x="12192000" y="0"/>
                </a:cubicBezTo>
                <a:lnTo>
                  <a:pt x="12192000" y="1621971"/>
                </a:lnTo>
                <a:lnTo>
                  <a:pt x="0" y="1621971"/>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25" name="组合 24"/>
          <p:cNvGrpSpPr/>
          <p:nvPr/>
        </p:nvGrpSpPr>
        <p:grpSpPr>
          <a:xfrm>
            <a:off x="4142597" y="3798619"/>
            <a:ext cx="831533" cy="877186"/>
            <a:chOff x="5557565" y="4918388"/>
            <a:chExt cx="1108710" cy="1169581"/>
          </a:xfrm>
        </p:grpSpPr>
        <p:sp>
          <p:nvSpPr>
            <p:cNvPr id="26" name="等腰三角形 25"/>
            <p:cNvSpPr/>
            <p:nvPr/>
          </p:nvSpPr>
          <p:spPr>
            <a:xfrm flipV="1">
              <a:off x="5557565" y="4918388"/>
              <a:ext cx="1108710" cy="1169581"/>
            </a:xfrm>
            <a:prstGeom prst="triangl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7" name="等腰三角形 26"/>
            <p:cNvSpPr/>
            <p:nvPr/>
          </p:nvSpPr>
          <p:spPr>
            <a:xfrm flipV="1">
              <a:off x="5709965" y="5002208"/>
              <a:ext cx="805135" cy="872812"/>
            </a:xfrm>
            <a:prstGeom prst="triangl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8" name="文本框 27"/>
          <p:cNvSpPr txBox="1"/>
          <p:nvPr/>
        </p:nvSpPr>
        <p:spPr>
          <a:xfrm>
            <a:off x="3057525" y="336524"/>
            <a:ext cx="4091419" cy="1862048"/>
          </a:xfrm>
          <a:prstGeom prst="rect">
            <a:avLst/>
          </a:prstGeom>
          <a:noFill/>
        </p:spPr>
        <p:txBody>
          <a:bodyPr wrap="square" rtlCol="0">
            <a:spAutoFit/>
          </a:bodyPr>
          <a:lstStyle/>
          <a:p>
            <a:r>
              <a:rPr lang="en-US" altLang="zh-CN" sz="11500">
                <a:solidFill>
                  <a:srgbClr val="FFC000"/>
                </a:solidFill>
                <a:latin typeface="Baskerville Old Face" panose="02020602080505020303" pitchFamily="18" charset="0"/>
                <a:ea typeface="文鼎超圓" panose="02010609010101010101" pitchFamily="49" charset="-120"/>
              </a:rPr>
              <a:t>2020</a:t>
            </a:r>
            <a:endParaRPr lang="zh-CN" altLang="en-US" sz="11500" dirty="0">
              <a:solidFill>
                <a:srgbClr val="FFC000"/>
              </a:solidFill>
              <a:latin typeface="Baskerville Old Face" panose="02020602080505020303" pitchFamily="18" charset="0"/>
            </a:endParaRPr>
          </a:p>
        </p:txBody>
      </p:sp>
      <p:pic>
        <p:nvPicPr>
          <p:cNvPr id="29" name="Dirk Reichardt - Weeke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25618" y="1418727"/>
            <a:ext cx="609600" cy="609600"/>
          </a:xfrm>
          <a:prstGeom prst="rect">
            <a:avLst/>
          </a:prstGeom>
        </p:spPr>
      </p:pic>
    </p:spTree>
    <p:extLst>
      <p:ext uri="{BB962C8B-B14F-4D97-AF65-F5344CB8AC3E}">
        <p14:creationId xmlns:p14="http://schemas.microsoft.com/office/powerpoint/2010/main" val="3697672189"/>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inVertical)">
                                      <p:cBhvr>
                                        <p:cTn id="11" dur="500"/>
                                        <p:tgtEl>
                                          <p:spTgt spid="24"/>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grpId="0" nodeType="clickEffect">
                                  <p:stCondLst>
                                    <p:cond delay="0"/>
                                  </p:stCondLst>
                                  <p:iterate type="lt">
                                    <p:tmPct val="10000"/>
                                  </p:iterate>
                                  <p:childTnLst>
                                    <p:set>
                                      <p:cBhvr>
                                        <p:cTn id="15" dur="1" fill="hold">
                                          <p:stCondLst>
                                            <p:cond delay="0"/>
                                          </p:stCondLst>
                                        </p:cTn>
                                        <p:tgtEl>
                                          <p:spTgt spid="28"/>
                                        </p:tgtEl>
                                        <p:attrNameLst>
                                          <p:attrName>style.visibility</p:attrName>
                                        </p:attrNameLst>
                                      </p:cBhvr>
                                      <p:to>
                                        <p:strVal val="visible"/>
                                      </p:to>
                                    </p:set>
                                    <p:anim by="(-#ppt_w*2)" calcmode="lin" valueType="num">
                                      <p:cBhvr rctx="PPT">
                                        <p:cTn id="16" dur="500" autoRev="1" fill="hold">
                                          <p:stCondLst>
                                            <p:cond delay="0"/>
                                          </p:stCondLst>
                                        </p:cTn>
                                        <p:tgtEl>
                                          <p:spTgt spid="28"/>
                                        </p:tgtEl>
                                        <p:attrNameLst>
                                          <p:attrName>ppt_w</p:attrName>
                                        </p:attrNameLst>
                                      </p:cBhvr>
                                    </p:anim>
                                    <p:anim by="(#ppt_w*0.50)" calcmode="lin" valueType="num">
                                      <p:cBhvr>
                                        <p:cTn id="17" dur="500" decel="50000" autoRev="1" fill="hold">
                                          <p:stCondLst>
                                            <p:cond delay="0"/>
                                          </p:stCondLst>
                                        </p:cTn>
                                        <p:tgtEl>
                                          <p:spTgt spid="28"/>
                                        </p:tgtEl>
                                        <p:attrNameLst>
                                          <p:attrName>ppt_x</p:attrName>
                                        </p:attrNameLst>
                                      </p:cBhvr>
                                    </p:anim>
                                    <p:anim from="(-#ppt_h/2)" to="(#ppt_y)" calcmode="lin" valueType="num">
                                      <p:cBhvr>
                                        <p:cTn id="18" dur="1000" fill="hold">
                                          <p:stCondLst>
                                            <p:cond delay="0"/>
                                          </p:stCondLst>
                                        </p:cTn>
                                        <p:tgtEl>
                                          <p:spTgt spid="28"/>
                                        </p:tgtEl>
                                        <p:attrNameLst>
                                          <p:attrName>ppt_y</p:attrName>
                                        </p:attrNameLst>
                                      </p:cBhvr>
                                    </p:anim>
                                    <p:animRot by="21600000">
                                      <p:cBhvr>
                                        <p:cTn id="19" dur="1000" fill="hold">
                                          <p:stCondLst>
                                            <p:cond delay="0"/>
                                          </p:stCondLst>
                                        </p:cTn>
                                        <p:tgtEl>
                                          <p:spTgt spid="28"/>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barn(inVertical)">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iterate type="lt">
                                    <p:tmPct val="10000"/>
                                  </p:iterate>
                                  <p:childTnLst>
                                    <p:set>
                                      <p:cBhvr>
                                        <p:cTn id="28" dur="1" fill="hold">
                                          <p:stCondLst>
                                            <p:cond delay="0"/>
                                          </p:stCondLst>
                                        </p:cTn>
                                        <p:tgtEl>
                                          <p:spTgt spid="22"/>
                                        </p:tgtEl>
                                        <p:attrNameLst>
                                          <p:attrName>style.visibility</p:attrName>
                                        </p:attrNameLst>
                                      </p:cBhvr>
                                      <p:to>
                                        <p:strVal val="visible"/>
                                      </p:to>
                                    </p:set>
                                    <p:animEffect transition="in" filter="barn(inVertical)">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1000"/>
                                        <p:tgtEl>
                                          <p:spTgt spid="23"/>
                                        </p:tgtEl>
                                      </p:cBhvr>
                                    </p:animEffect>
                                    <p:anim calcmode="lin" valueType="num">
                                      <p:cBhvr>
                                        <p:cTn id="35" dur="1000" fill="hold"/>
                                        <p:tgtEl>
                                          <p:spTgt spid="23"/>
                                        </p:tgtEl>
                                        <p:attrNameLst>
                                          <p:attrName>ppt_x</p:attrName>
                                        </p:attrNameLst>
                                      </p:cBhvr>
                                      <p:tavLst>
                                        <p:tav tm="0">
                                          <p:val>
                                            <p:strVal val="#ppt_x"/>
                                          </p:val>
                                        </p:tav>
                                        <p:tav tm="100000">
                                          <p:val>
                                            <p:strVal val="#ppt_x"/>
                                          </p:val>
                                        </p:tav>
                                      </p:tavLst>
                                    </p:anim>
                                    <p:anim calcmode="lin" valueType="num">
                                      <p:cBhvr>
                                        <p:cTn id="36" dur="1000" fill="hold"/>
                                        <p:tgtEl>
                                          <p:spTgt spid="23"/>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2" repeatCount="indefinite" fill="remove" display="0">
                  <p:stCondLst>
                    <p:cond delay="indefinite"/>
                  </p:stCondLst>
                  <p:endCondLst>
                    <p:cond evt="onStopAudio" delay="0">
                      <p:tgtEl>
                        <p:sldTgt/>
                      </p:tgtEl>
                    </p:cond>
                  </p:endCondLst>
                </p:cTn>
                <p:tgtEl>
                  <p:spTgt spid="29"/>
                </p:tgtEl>
              </p:cMediaNode>
            </p:audio>
          </p:childTnLst>
        </p:cTn>
      </p:par>
    </p:tnLst>
    <p:bldLst>
      <p:bldP spid="22" grpId="0"/>
      <p:bldP spid="23" grpId="0" animBg="1"/>
      <p:bldP spid="24" grpId="0" animBg="1"/>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9023" y="193097"/>
            <a:ext cx="2646878" cy="461665"/>
          </a:xfrm>
          <a:prstGeom prst="rect">
            <a:avLst/>
          </a:prstGeom>
          <a:noFill/>
        </p:spPr>
        <p:txBody>
          <a:bodyPr wrap="none" rtlCol="0">
            <a:spAutoFit/>
          </a:bodyPr>
          <a:lstStyle/>
          <a:p>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grpSp>
        <p:nvGrpSpPr>
          <p:cNvPr id="5" name="组合 4"/>
          <p:cNvGrpSpPr/>
          <p:nvPr/>
        </p:nvGrpSpPr>
        <p:grpSpPr>
          <a:xfrm>
            <a:off x="286282" y="111197"/>
            <a:ext cx="336320" cy="603755"/>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cxnSp>
        <p:nvCxnSpPr>
          <p:cNvPr id="13" name="直接连接符 12"/>
          <p:cNvCxnSpPr/>
          <p:nvPr/>
        </p:nvCxnSpPr>
        <p:spPr>
          <a:xfrm>
            <a:off x="1028932" y="2163080"/>
            <a:ext cx="2306894"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439154" y="2163080"/>
            <a:ext cx="2306894"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995890" y="3108637"/>
            <a:ext cx="2306894"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439153" y="4007235"/>
            <a:ext cx="2305164"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028932" y="4007235"/>
            <a:ext cx="2376149"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39881" y="3104776"/>
            <a:ext cx="2306894"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5564181" y="1705979"/>
            <a:ext cx="2180137" cy="415498"/>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p>
        </p:txBody>
      </p:sp>
      <p:sp>
        <p:nvSpPr>
          <p:cNvPr id="20" name="文本框 19"/>
          <p:cNvSpPr txBox="1"/>
          <p:nvPr/>
        </p:nvSpPr>
        <p:spPr>
          <a:xfrm>
            <a:off x="6059269" y="2601635"/>
            <a:ext cx="2180137" cy="415498"/>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p>
        </p:txBody>
      </p:sp>
      <p:sp>
        <p:nvSpPr>
          <p:cNvPr id="21" name="文本框 20"/>
          <p:cNvSpPr txBox="1"/>
          <p:nvPr/>
        </p:nvSpPr>
        <p:spPr>
          <a:xfrm>
            <a:off x="5564181" y="3500233"/>
            <a:ext cx="2180137" cy="415498"/>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p>
        </p:txBody>
      </p:sp>
      <p:sp>
        <p:nvSpPr>
          <p:cNvPr id="22" name="文本框 21"/>
          <p:cNvSpPr txBox="1"/>
          <p:nvPr/>
        </p:nvSpPr>
        <p:spPr>
          <a:xfrm>
            <a:off x="1089708" y="1702708"/>
            <a:ext cx="2180137" cy="415498"/>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p>
        </p:txBody>
      </p:sp>
      <p:sp>
        <p:nvSpPr>
          <p:cNvPr id="23" name="文本框 22"/>
          <p:cNvSpPr txBox="1"/>
          <p:nvPr/>
        </p:nvSpPr>
        <p:spPr>
          <a:xfrm>
            <a:off x="603261" y="2639703"/>
            <a:ext cx="2180137" cy="415498"/>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p>
        </p:txBody>
      </p:sp>
      <p:sp>
        <p:nvSpPr>
          <p:cNvPr id="24" name="文本框 23"/>
          <p:cNvSpPr txBox="1"/>
          <p:nvPr/>
        </p:nvSpPr>
        <p:spPr>
          <a:xfrm>
            <a:off x="1084002" y="3496291"/>
            <a:ext cx="2180137" cy="415498"/>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p>
        </p:txBody>
      </p:sp>
      <p:grpSp>
        <p:nvGrpSpPr>
          <p:cNvPr id="25" name="组合 24"/>
          <p:cNvGrpSpPr/>
          <p:nvPr/>
        </p:nvGrpSpPr>
        <p:grpSpPr>
          <a:xfrm>
            <a:off x="3292667" y="1341130"/>
            <a:ext cx="1179344" cy="1043716"/>
            <a:chOff x="4390222" y="1788173"/>
            <a:chExt cx="1572459" cy="1391621"/>
          </a:xfrm>
        </p:grpSpPr>
        <p:sp>
          <p:nvSpPr>
            <p:cNvPr id="26" name="任意多边形 25"/>
            <p:cNvSpPr/>
            <p:nvPr/>
          </p:nvSpPr>
          <p:spPr>
            <a:xfrm rot="9000000">
              <a:off x="4390222" y="1788173"/>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FFC000"/>
            </a:solidFill>
            <a:ln>
              <a:noFill/>
            </a:ln>
            <a:effectLst>
              <a:outerShdw blurRad="381000" dist="381000" dir="750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27" name="Group 4"/>
            <p:cNvGrpSpPr>
              <a:grpSpLocks noChangeAspect="1"/>
            </p:cNvGrpSpPr>
            <p:nvPr/>
          </p:nvGrpSpPr>
          <p:grpSpPr bwMode="auto">
            <a:xfrm rot="5400000" flipH="1">
              <a:off x="4961425" y="2066857"/>
              <a:ext cx="430052" cy="859456"/>
              <a:chOff x="1" y="0"/>
              <a:chExt cx="2653" cy="5302"/>
            </a:xfrm>
            <a:solidFill>
              <a:schemeClr val="tx1">
                <a:lumMod val="75000"/>
                <a:lumOff val="25000"/>
              </a:schemeClr>
            </a:solidFill>
          </p:grpSpPr>
          <p:sp>
            <p:nvSpPr>
              <p:cNvPr id="28" name="Freeform 5"/>
              <p:cNvSpPr>
                <a:spLocks/>
              </p:cNvSpPr>
              <p:nvPr/>
            </p:nvSpPr>
            <p:spPr bwMode="auto">
              <a:xfrm>
                <a:off x="1" y="0"/>
                <a:ext cx="2653" cy="2301"/>
              </a:xfrm>
              <a:custGeom>
                <a:avLst/>
                <a:gdLst>
                  <a:gd name="T0" fmla="*/ 1083 w 1120"/>
                  <a:gd name="T1" fmla="*/ 574 h 973"/>
                  <a:gd name="T2" fmla="*/ 1083 w 1120"/>
                  <a:gd name="T3" fmla="*/ 442 h 973"/>
                  <a:gd name="T4" fmla="*/ 950 w 1120"/>
                  <a:gd name="T5" fmla="*/ 442 h 973"/>
                  <a:gd name="T6" fmla="*/ 694 w 1120"/>
                  <a:gd name="T7" fmla="*/ 631 h 973"/>
                  <a:gd name="T8" fmla="*/ 694 w 1120"/>
                  <a:gd name="T9" fmla="*/ 141 h 973"/>
                  <a:gd name="T10" fmla="*/ 555 w 1120"/>
                  <a:gd name="T11" fmla="*/ 0 h 973"/>
                  <a:gd name="T12" fmla="*/ 416 w 1120"/>
                  <a:gd name="T13" fmla="*/ 141 h 973"/>
                  <a:gd name="T14" fmla="*/ 416 w 1120"/>
                  <a:gd name="T15" fmla="*/ 640 h 973"/>
                  <a:gd name="T16" fmla="*/ 161 w 1120"/>
                  <a:gd name="T17" fmla="*/ 446 h 973"/>
                  <a:gd name="T18" fmla="*/ 28 w 1120"/>
                  <a:gd name="T19" fmla="*/ 446 h 973"/>
                  <a:gd name="T20" fmla="*/ 0 w 1120"/>
                  <a:gd name="T21" fmla="*/ 512 h 973"/>
                  <a:gd name="T22" fmla="*/ 28 w 1120"/>
                  <a:gd name="T23" fmla="*/ 579 h 973"/>
                  <a:gd name="T24" fmla="*/ 552 w 1120"/>
                  <a:gd name="T25" fmla="*/ 973 h 973"/>
                  <a:gd name="T26" fmla="*/ 1083 w 1120"/>
                  <a:gd name="T27" fmla="*/ 574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0" h="973">
                    <a:moveTo>
                      <a:pt x="1083" y="574"/>
                    </a:moveTo>
                    <a:cubicBezTo>
                      <a:pt x="1120" y="537"/>
                      <a:pt x="1120" y="478"/>
                      <a:pt x="1083" y="442"/>
                    </a:cubicBezTo>
                    <a:cubicBezTo>
                      <a:pt x="1046" y="405"/>
                      <a:pt x="987" y="405"/>
                      <a:pt x="950" y="442"/>
                    </a:cubicBezTo>
                    <a:cubicBezTo>
                      <a:pt x="694" y="631"/>
                      <a:pt x="694" y="631"/>
                      <a:pt x="694" y="631"/>
                    </a:cubicBezTo>
                    <a:cubicBezTo>
                      <a:pt x="694" y="141"/>
                      <a:pt x="694" y="141"/>
                      <a:pt x="694" y="141"/>
                    </a:cubicBezTo>
                    <a:cubicBezTo>
                      <a:pt x="694" y="63"/>
                      <a:pt x="631" y="0"/>
                      <a:pt x="555" y="0"/>
                    </a:cubicBezTo>
                    <a:cubicBezTo>
                      <a:pt x="478" y="0"/>
                      <a:pt x="416" y="63"/>
                      <a:pt x="416" y="141"/>
                    </a:cubicBezTo>
                    <a:cubicBezTo>
                      <a:pt x="416" y="640"/>
                      <a:pt x="416" y="640"/>
                      <a:pt x="416" y="640"/>
                    </a:cubicBezTo>
                    <a:cubicBezTo>
                      <a:pt x="161" y="446"/>
                      <a:pt x="161" y="446"/>
                      <a:pt x="161" y="446"/>
                    </a:cubicBezTo>
                    <a:cubicBezTo>
                      <a:pt x="124" y="409"/>
                      <a:pt x="65" y="409"/>
                      <a:pt x="28" y="446"/>
                    </a:cubicBezTo>
                    <a:cubicBezTo>
                      <a:pt x="9" y="464"/>
                      <a:pt x="0" y="488"/>
                      <a:pt x="0" y="512"/>
                    </a:cubicBezTo>
                    <a:cubicBezTo>
                      <a:pt x="0" y="536"/>
                      <a:pt x="9" y="560"/>
                      <a:pt x="28" y="579"/>
                    </a:cubicBezTo>
                    <a:cubicBezTo>
                      <a:pt x="552" y="973"/>
                      <a:pt x="552" y="973"/>
                      <a:pt x="552" y="973"/>
                    </a:cubicBezTo>
                    <a:cubicBezTo>
                      <a:pt x="1083" y="574"/>
                      <a:pt x="1083" y="574"/>
                      <a:pt x="1083" y="5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sp>
            <p:nvSpPr>
              <p:cNvPr id="29" name="Freeform 6"/>
              <p:cNvSpPr>
                <a:spLocks/>
              </p:cNvSpPr>
              <p:nvPr/>
            </p:nvSpPr>
            <p:spPr bwMode="auto">
              <a:xfrm>
                <a:off x="1" y="2999"/>
                <a:ext cx="2653" cy="2303"/>
              </a:xfrm>
              <a:custGeom>
                <a:avLst/>
                <a:gdLst>
                  <a:gd name="T0" fmla="*/ 1083 w 1120"/>
                  <a:gd name="T1" fmla="*/ 396 h 974"/>
                  <a:gd name="T2" fmla="*/ 1083 w 1120"/>
                  <a:gd name="T3" fmla="*/ 528 h 974"/>
                  <a:gd name="T4" fmla="*/ 950 w 1120"/>
                  <a:gd name="T5" fmla="*/ 528 h 974"/>
                  <a:gd name="T6" fmla="*/ 694 w 1120"/>
                  <a:gd name="T7" fmla="*/ 342 h 974"/>
                  <a:gd name="T8" fmla="*/ 694 w 1120"/>
                  <a:gd name="T9" fmla="*/ 833 h 974"/>
                  <a:gd name="T10" fmla="*/ 555 w 1120"/>
                  <a:gd name="T11" fmla="*/ 974 h 974"/>
                  <a:gd name="T12" fmla="*/ 416 w 1120"/>
                  <a:gd name="T13" fmla="*/ 833 h 974"/>
                  <a:gd name="T14" fmla="*/ 416 w 1120"/>
                  <a:gd name="T15" fmla="*/ 353 h 974"/>
                  <a:gd name="T16" fmla="*/ 161 w 1120"/>
                  <a:gd name="T17" fmla="*/ 531 h 974"/>
                  <a:gd name="T18" fmla="*/ 28 w 1120"/>
                  <a:gd name="T19" fmla="*/ 531 h 974"/>
                  <a:gd name="T20" fmla="*/ 0 w 1120"/>
                  <a:gd name="T21" fmla="*/ 464 h 974"/>
                  <a:gd name="T22" fmla="*/ 28 w 1120"/>
                  <a:gd name="T23" fmla="*/ 398 h 974"/>
                  <a:gd name="T24" fmla="*/ 552 w 1120"/>
                  <a:gd name="T25" fmla="*/ 0 h 974"/>
                  <a:gd name="T26" fmla="*/ 1083 w 1120"/>
                  <a:gd name="T27" fmla="*/ 396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0" h="974">
                    <a:moveTo>
                      <a:pt x="1083" y="396"/>
                    </a:moveTo>
                    <a:cubicBezTo>
                      <a:pt x="1120" y="433"/>
                      <a:pt x="1120" y="492"/>
                      <a:pt x="1083" y="528"/>
                    </a:cubicBezTo>
                    <a:cubicBezTo>
                      <a:pt x="1046" y="565"/>
                      <a:pt x="987" y="565"/>
                      <a:pt x="950" y="528"/>
                    </a:cubicBezTo>
                    <a:cubicBezTo>
                      <a:pt x="694" y="342"/>
                      <a:pt x="694" y="342"/>
                      <a:pt x="694" y="342"/>
                    </a:cubicBezTo>
                    <a:cubicBezTo>
                      <a:pt x="694" y="833"/>
                      <a:pt x="694" y="833"/>
                      <a:pt x="694" y="833"/>
                    </a:cubicBezTo>
                    <a:cubicBezTo>
                      <a:pt x="694" y="911"/>
                      <a:pt x="631" y="974"/>
                      <a:pt x="555" y="974"/>
                    </a:cubicBezTo>
                    <a:cubicBezTo>
                      <a:pt x="478" y="974"/>
                      <a:pt x="416" y="911"/>
                      <a:pt x="416" y="833"/>
                    </a:cubicBezTo>
                    <a:cubicBezTo>
                      <a:pt x="416" y="353"/>
                      <a:pt x="416" y="353"/>
                      <a:pt x="416" y="353"/>
                    </a:cubicBezTo>
                    <a:cubicBezTo>
                      <a:pt x="161" y="531"/>
                      <a:pt x="161" y="531"/>
                      <a:pt x="161" y="531"/>
                    </a:cubicBezTo>
                    <a:cubicBezTo>
                      <a:pt x="124" y="567"/>
                      <a:pt x="65" y="567"/>
                      <a:pt x="28" y="531"/>
                    </a:cubicBezTo>
                    <a:cubicBezTo>
                      <a:pt x="9" y="512"/>
                      <a:pt x="0" y="488"/>
                      <a:pt x="0" y="464"/>
                    </a:cubicBezTo>
                    <a:cubicBezTo>
                      <a:pt x="0" y="440"/>
                      <a:pt x="9" y="416"/>
                      <a:pt x="28" y="398"/>
                    </a:cubicBezTo>
                    <a:cubicBezTo>
                      <a:pt x="552" y="0"/>
                      <a:pt x="552" y="0"/>
                      <a:pt x="552" y="0"/>
                    </a:cubicBezTo>
                    <a:cubicBezTo>
                      <a:pt x="1083" y="396"/>
                      <a:pt x="1083" y="396"/>
                      <a:pt x="1083" y="3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grpSp>
      </p:grpSp>
      <p:grpSp>
        <p:nvGrpSpPr>
          <p:cNvPr id="30" name="组合 29"/>
          <p:cNvGrpSpPr/>
          <p:nvPr/>
        </p:nvGrpSpPr>
        <p:grpSpPr>
          <a:xfrm>
            <a:off x="4350672" y="1341130"/>
            <a:ext cx="1179344" cy="1043716"/>
            <a:chOff x="5800895" y="1788173"/>
            <a:chExt cx="1572459" cy="1391621"/>
          </a:xfrm>
        </p:grpSpPr>
        <p:sp>
          <p:nvSpPr>
            <p:cNvPr id="31" name="任意多边形 30"/>
            <p:cNvSpPr/>
            <p:nvPr/>
          </p:nvSpPr>
          <p:spPr>
            <a:xfrm rot="9000000">
              <a:off x="5800895" y="1788173"/>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FFC000"/>
            </a:solidFill>
            <a:ln>
              <a:noFill/>
            </a:ln>
            <a:effectLst>
              <a:outerShdw blurRad="381000" dist="190500" dir="1806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2" name="组合 31"/>
            <p:cNvGrpSpPr/>
            <p:nvPr/>
          </p:nvGrpSpPr>
          <p:grpSpPr>
            <a:xfrm>
              <a:off x="6202532" y="2163258"/>
              <a:ext cx="824522" cy="666652"/>
              <a:chOff x="5485048" y="2935026"/>
              <a:chExt cx="1221904" cy="987948"/>
            </a:xfrm>
            <a:solidFill>
              <a:schemeClr val="tx1">
                <a:lumMod val="75000"/>
                <a:lumOff val="25000"/>
              </a:schemeClr>
            </a:solidFill>
          </p:grpSpPr>
          <p:sp>
            <p:nvSpPr>
              <p:cNvPr id="33" name="Freeform 6"/>
              <p:cNvSpPr/>
              <p:nvPr/>
            </p:nvSpPr>
            <p:spPr bwMode="auto">
              <a:xfrm>
                <a:off x="5595586" y="3347220"/>
                <a:ext cx="379243" cy="436459"/>
              </a:xfrm>
              <a:custGeom>
                <a:avLst/>
                <a:gdLst>
                  <a:gd name="T0" fmla="*/ 474 w 474"/>
                  <a:gd name="T1" fmla="*/ 459 h 545"/>
                  <a:gd name="T2" fmla="*/ 340 w 474"/>
                  <a:gd name="T3" fmla="*/ 523 h 545"/>
                  <a:gd name="T4" fmla="*/ 66 w 474"/>
                  <a:gd name="T5" fmla="*/ 501 h 545"/>
                  <a:gd name="T6" fmla="*/ 13 w 474"/>
                  <a:gd name="T7" fmla="*/ 468 h 545"/>
                  <a:gd name="T8" fmla="*/ 13 w 474"/>
                  <a:gd name="T9" fmla="*/ 441 h 545"/>
                  <a:gd name="T10" fmla="*/ 68 w 474"/>
                  <a:gd name="T11" fmla="*/ 406 h 545"/>
                  <a:gd name="T12" fmla="*/ 141 w 474"/>
                  <a:gd name="T13" fmla="*/ 380 h 545"/>
                  <a:gd name="T14" fmla="*/ 177 w 474"/>
                  <a:gd name="T15" fmla="*/ 331 h 545"/>
                  <a:gd name="T16" fmla="*/ 163 w 474"/>
                  <a:gd name="T17" fmla="*/ 267 h 545"/>
                  <a:gd name="T18" fmla="*/ 133 w 474"/>
                  <a:gd name="T19" fmla="*/ 176 h 545"/>
                  <a:gd name="T20" fmla="*/ 142 w 474"/>
                  <a:gd name="T21" fmla="*/ 64 h 545"/>
                  <a:gd name="T22" fmla="*/ 198 w 474"/>
                  <a:gd name="T23" fmla="*/ 9 h 545"/>
                  <a:gd name="T24" fmla="*/ 295 w 474"/>
                  <a:gd name="T25" fmla="*/ 20 h 545"/>
                  <a:gd name="T26" fmla="*/ 341 w 474"/>
                  <a:gd name="T27" fmla="*/ 96 h 545"/>
                  <a:gd name="T28" fmla="*/ 344 w 474"/>
                  <a:gd name="T29" fmla="*/ 168 h 545"/>
                  <a:gd name="T30" fmla="*/ 311 w 474"/>
                  <a:gd name="T31" fmla="*/ 278 h 545"/>
                  <a:gd name="T32" fmla="*/ 332 w 474"/>
                  <a:gd name="T33" fmla="*/ 379 h 545"/>
                  <a:gd name="T34" fmla="*/ 394 w 474"/>
                  <a:gd name="T35" fmla="*/ 400 h 545"/>
                  <a:gd name="T36" fmla="*/ 474 w 474"/>
                  <a:gd name="T37" fmla="*/ 459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4" h="545">
                    <a:moveTo>
                      <a:pt x="474" y="459"/>
                    </a:moveTo>
                    <a:cubicBezTo>
                      <a:pt x="434" y="495"/>
                      <a:pt x="389" y="512"/>
                      <a:pt x="340" y="523"/>
                    </a:cubicBezTo>
                    <a:cubicBezTo>
                      <a:pt x="246" y="545"/>
                      <a:pt x="154" y="542"/>
                      <a:pt x="66" y="501"/>
                    </a:cubicBezTo>
                    <a:cubicBezTo>
                      <a:pt x="47" y="492"/>
                      <a:pt x="31" y="479"/>
                      <a:pt x="13" y="468"/>
                    </a:cubicBezTo>
                    <a:cubicBezTo>
                      <a:pt x="0" y="459"/>
                      <a:pt x="1" y="449"/>
                      <a:pt x="13" y="441"/>
                    </a:cubicBezTo>
                    <a:cubicBezTo>
                      <a:pt x="30" y="429"/>
                      <a:pt x="48" y="415"/>
                      <a:pt x="68" y="406"/>
                    </a:cubicBezTo>
                    <a:cubicBezTo>
                      <a:pt x="91" y="396"/>
                      <a:pt x="116" y="389"/>
                      <a:pt x="141" y="380"/>
                    </a:cubicBezTo>
                    <a:cubicBezTo>
                      <a:pt x="164" y="372"/>
                      <a:pt x="176" y="356"/>
                      <a:pt x="177" y="331"/>
                    </a:cubicBezTo>
                    <a:cubicBezTo>
                      <a:pt x="177" y="308"/>
                      <a:pt x="175" y="289"/>
                      <a:pt x="163" y="267"/>
                    </a:cubicBezTo>
                    <a:cubicBezTo>
                      <a:pt x="147" y="240"/>
                      <a:pt x="135" y="207"/>
                      <a:pt x="133" y="176"/>
                    </a:cubicBezTo>
                    <a:cubicBezTo>
                      <a:pt x="130" y="139"/>
                      <a:pt x="135" y="101"/>
                      <a:pt x="142" y="64"/>
                    </a:cubicBezTo>
                    <a:cubicBezTo>
                      <a:pt x="148" y="35"/>
                      <a:pt x="168" y="14"/>
                      <a:pt x="198" y="9"/>
                    </a:cubicBezTo>
                    <a:cubicBezTo>
                      <a:pt x="231" y="4"/>
                      <a:pt x="264" y="0"/>
                      <a:pt x="295" y="20"/>
                    </a:cubicBezTo>
                    <a:cubicBezTo>
                      <a:pt x="323" y="38"/>
                      <a:pt x="341" y="62"/>
                      <a:pt x="341" y="96"/>
                    </a:cubicBezTo>
                    <a:cubicBezTo>
                      <a:pt x="340" y="120"/>
                      <a:pt x="341" y="144"/>
                      <a:pt x="344" y="168"/>
                    </a:cubicBezTo>
                    <a:cubicBezTo>
                      <a:pt x="348" y="207"/>
                      <a:pt x="335" y="246"/>
                      <a:pt x="311" y="278"/>
                    </a:cubicBezTo>
                    <a:cubicBezTo>
                      <a:pt x="288" y="308"/>
                      <a:pt x="298" y="364"/>
                      <a:pt x="332" y="379"/>
                    </a:cubicBezTo>
                    <a:cubicBezTo>
                      <a:pt x="352" y="387"/>
                      <a:pt x="373" y="394"/>
                      <a:pt x="394" y="400"/>
                    </a:cubicBezTo>
                    <a:cubicBezTo>
                      <a:pt x="429" y="409"/>
                      <a:pt x="451" y="433"/>
                      <a:pt x="474" y="4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solidFill>
                    <a:schemeClr val="tx1">
                      <a:lumMod val="65000"/>
                      <a:lumOff val="35000"/>
                    </a:schemeClr>
                  </a:solidFill>
                </a:endParaRPr>
              </a:p>
            </p:txBody>
          </p:sp>
          <p:sp>
            <p:nvSpPr>
              <p:cNvPr id="34" name="Freeform 7"/>
              <p:cNvSpPr/>
              <p:nvPr/>
            </p:nvSpPr>
            <p:spPr bwMode="auto">
              <a:xfrm>
                <a:off x="6044326" y="3487414"/>
                <a:ext cx="381040" cy="435560"/>
              </a:xfrm>
              <a:custGeom>
                <a:avLst/>
                <a:gdLst>
                  <a:gd name="T0" fmla="*/ 476 w 476"/>
                  <a:gd name="T1" fmla="*/ 459 h 544"/>
                  <a:gd name="T2" fmla="*/ 348 w 476"/>
                  <a:gd name="T3" fmla="*/ 520 h 544"/>
                  <a:gd name="T4" fmla="*/ 59 w 476"/>
                  <a:gd name="T5" fmla="*/ 494 h 544"/>
                  <a:gd name="T6" fmla="*/ 20 w 476"/>
                  <a:gd name="T7" fmla="*/ 470 h 544"/>
                  <a:gd name="T8" fmla="*/ 20 w 476"/>
                  <a:gd name="T9" fmla="*/ 435 h 544"/>
                  <a:gd name="T10" fmla="*/ 74 w 476"/>
                  <a:gd name="T11" fmla="*/ 403 h 544"/>
                  <a:gd name="T12" fmla="*/ 140 w 476"/>
                  <a:gd name="T13" fmla="*/ 380 h 544"/>
                  <a:gd name="T14" fmla="*/ 178 w 476"/>
                  <a:gd name="T15" fmla="*/ 325 h 544"/>
                  <a:gd name="T16" fmla="*/ 162 w 476"/>
                  <a:gd name="T17" fmla="*/ 261 h 544"/>
                  <a:gd name="T18" fmla="*/ 136 w 476"/>
                  <a:gd name="T19" fmla="*/ 181 h 544"/>
                  <a:gd name="T20" fmla="*/ 145 w 476"/>
                  <a:gd name="T21" fmla="*/ 60 h 544"/>
                  <a:gd name="T22" fmla="*/ 206 w 476"/>
                  <a:gd name="T23" fmla="*/ 7 h 544"/>
                  <a:gd name="T24" fmla="*/ 320 w 476"/>
                  <a:gd name="T25" fmla="*/ 36 h 544"/>
                  <a:gd name="T26" fmla="*/ 342 w 476"/>
                  <a:gd name="T27" fmla="*/ 98 h 544"/>
                  <a:gd name="T28" fmla="*/ 347 w 476"/>
                  <a:gd name="T29" fmla="*/ 163 h 544"/>
                  <a:gd name="T30" fmla="*/ 344 w 476"/>
                  <a:gd name="T31" fmla="*/ 198 h 544"/>
                  <a:gd name="T32" fmla="*/ 308 w 476"/>
                  <a:gd name="T33" fmla="*/ 283 h 544"/>
                  <a:gd name="T34" fmla="*/ 332 w 476"/>
                  <a:gd name="T35" fmla="*/ 376 h 544"/>
                  <a:gd name="T36" fmla="*/ 392 w 476"/>
                  <a:gd name="T37" fmla="*/ 397 h 544"/>
                  <a:gd name="T38" fmla="*/ 476 w 476"/>
                  <a:gd name="T39" fmla="*/ 459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6" h="544">
                    <a:moveTo>
                      <a:pt x="476" y="459"/>
                    </a:moveTo>
                    <a:cubicBezTo>
                      <a:pt x="438" y="491"/>
                      <a:pt x="395" y="509"/>
                      <a:pt x="348" y="520"/>
                    </a:cubicBezTo>
                    <a:cubicBezTo>
                      <a:pt x="249" y="544"/>
                      <a:pt x="152" y="541"/>
                      <a:pt x="59" y="494"/>
                    </a:cubicBezTo>
                    <a:cubicBezTo>
                      <a:pt x="45" y="488"/>
                      <a:pt x="32" y="479"/>
                      <a:pt x="20" y="470"/>
                    </a:cubicBezTo>
                    <a:cubicBezTo>
                      <a:pt x="1" y="455"/>
                      <a:pt x="0" y="450"/>
                      <a:pt x="20" y="435"/>
                    </a:cubicBezTo>
                    <a:cubicBezTo>
                      <a:pt x="36" y="423"/>
                      <a:pt x="55" y="412"/>
                      <a:pt x="74" y="403"/>
                    </a:cubicBezTo>
                    <a:cubicBezTo>
                      <a:pt x="95" y="393"/>
                      <a:pt x="118" y="388"/>
                      <a:pt x="140" y="380"/>
                    </a:cubicBezTo>
                    <a:cubicBezTo>
                      <a:pt x="169" y="369"/>
                      <a:pt x="178" y="356"/>
                      <a:pt x="178" y="325"/>
                    </a:cubicBezTo>
                    <a:cubicBezTo>
                      <a:pt x="179" y="302"/>
                      <a:pt x="175" y="282"/>
                      <a:pt x="162" y="261"/>
                    </a:cubicBezTo>
                    <a:cubicBezTo>
                      <a:pt x="148" y="238"/>
                      <a:pt x="137" y="209"/>
                      <a:pt x="136" y="181"/>
                    </a:cubicBezTo>
                    <a:cubicBezTo>
                      <a:pt x="134" y="141"/>
                      <a:pt x="137" y="99"/>
                      <a:pt x="145" y="60"/>
                    </a:cubicBezTo>
                    <a:cubicBezTo>
                      <a:pt x="151" y="32"/>
                      <a:pt x="173" y="12"/>
                      <a:pt x="206" y="7"/>
                    </a:cubicBezTo>
                    <a:cubicBezTo>
                      <a:pt x="249" y="0"/>
                      <a:pt x="288" y="4"/>
                      <a:pt x="320" y="36"/>
                    </a:cubicBezTo>
                    <a:cubicBezTo>
                      <a:pt x="337" y="54"/>
                      <a:pt x="342" y="74"/>
                      <a:pt x="342" y="98"/>
                    </a:cubicBezTo>
                    <a:cubicBezTo>
                      <a:pt x="342" y="120"/>
                      <a:pt x="346" y="141"/>
                      <a:pt x="347" y="163"/>
                    </a:cubicBezTo>
                    <a:cubicBezTo>
                      <a:pt x="347" y="174"/>
                      <a:pt x="347" y="187"/>
                      <a:pt x="344" y="198"/>
                    </a:cubicBezTo>
                    <a:cubicBezTo>
                      <a:pt x="336" y="228"/>
                      <a:pt x="331" y="259"/>
                      <a:pt x="308" y="283"/>
                    </a:cubicBezTo>
                    <a:cubicBezTo>
                      <a:pt x="287" y="304"/>
                      <a:pt x="302" y="363"/>
                      <a:pt x="332" y="376"/>
                    </a:cubicBezTo>
                    <a:cubicBezTo>
                      <a:pt x="351" y="384"/>
                      <a:pt x="372" y="390"/>
                      <a:pt x="392" y="397"/>
                    </a:cubicBezTo>
                    <a:cubicBezTo>
                      <a:pt x="433" y="411"/>
                      <a:pt x="447" y="421"/>
                      <a:pt x="476" y="4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solidFill>
                    <a:schemeClr val="tx1">
                      <a:lumMod val="65000"/>
                      <a:lumOff val="35000"/>
                    </a:schemeClr>
                  </a:solidFill>
                </a:endParaRPr>
              </a:p>
            </p:txBody>
          </p:sp>
          <p:sp>
            <p:nvSpPr>
              <p:cNvPr id="35" name="Freeform 8"/>
              <p:cNvSpPr/>
              <p:nvPr/>
            </p:nvSpPr>
            <p:spPr bwMode="auto">
              <a:xfrm>
                <a:off x="5952361" y="2935026"/>
                <a:ext cx="376846" cy="462820"/>
              </a:xfrm>
              <a:custGeom>
                <a:avLst/>
                <a:gdLst>
                  <a:gd name="T0" fmla="*/ 0 w 471"/>
                  <a:gd name="T1" fmla="*/ 461 h 578"/>
                  <a:gd name="T2" fmla="*/ 61 w 471"/>
                  <a:gd name="T3" fmla="*/ 414 h 578"/>
                  <a:gd name="T4" fmla="*/ 133 w 471"/>
                  <a:gd name="T5" fmla="*/ 390 h 578"/>
                  <a:gd name="T6" fmla="*/ 166 w 471"/>
                  <a:gd name="T7" fmla="*/ 280 h 578"/>
                  <a:gd name="T8" fmla="*/ 133 w 471"/>
                  <a:gd name="T9" fmla="*/ 180 h 578"/>
                  <a:gd name="T10" fmla="*/ 141 w 471"/>
                  <a:gd name="T11" fmla="*/ 68 h 578"/>
                  <a:gd name="T12" fmla="*/ 184 w 471"/>
                  <a:gd name="T13" fmla="*/ 19 h 578"/>
                  <a:gd name="T14" fmla="*/ 317 w 471"/>
                  <a:gd name="T15" fmla="*/ 45 h 578"/>
                  <a:gd name="T16" fmla="*/ 338 w 471"/>
                  <a:gd name="T17" fmla="*/ 129 h 578"/>
                  <a:gd name="T18" fmla="*/ 342 w 471"/>
                  <a:gd name="T19" fmla="*/ 167 h 578"/>
                  <a:gd name="T20" fmla="*/ 344 w 471"/>
                  <a:gd name="T21" fmla="*/ 185 h 578"/>
                  <a:gd name="T22" fmla="*/ 304 w 471"/>
                  <a:gd name="T23" fmla="*/ 291 h 578"/>
                  <a:gd name="T24" fmla="*/ 333 w 471"/>
                  <a:gd name="T25" fmla="*/ 386 h 578"/>
                  <a:gd name="T26" fmla="*/ 399 w 471"/>
                  <a:gd name="T27" fmla="*/ 409 h 578"/>
                  <a:gd name="T28" fmla="*/ 471 w 471"/>
                  <a:gd name="T29" fmla="*/ 464 h 578"/>
                  <a:gd name="T30" fmla="*/ 0 w 471"/>
                  <a:gd name="T31" fmla="*/ 461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1" h="578">
                    <a:moveTo>
                      <a:pt x="0" y="461"/>
                    </a:moveTo>
                    <a:cubicBezTo>
                      <a:pt x="17" y="439"/>
                      <a:pt x="37" y="423"/>
                      <a:pt x="61" y="414"/>
                    </a:cubicBezTo>
                    <a:cubicBezTo>
                      <a:pt x="85" y="405"/>
                      <a:pt x="109" y="398"/>
                      <a:pt x="133" y="390"/>
                    </a:cubicBezTo>
                    <a:cubicBezTo>
                      <a:pt x="178" y="373"/>
                      <a:pt x="190" y="321"/>
                      <a:pt x="166" y="280"/>
                    </a:cubicBezTo>
                    <a:cubicBezTo>
                      <a:pt x="148" y="250"/>
                      <a:pt x="130" y="213"/>
                      <a:pt x="133" y="180"/>
                    </a:cubicBezTo>
                    <a:cubicBezTo>
                      <a:pt x="135" y="143"/>
                      <a:pt x="131" y="105"/>
                      <a:pt x="141" y="68"/>
                    </a:cubicBezTo>
                    <a:cubicBezTo>
                      <a:pt x="147" y="45"/>
                      <a:pt x="163" y="28"/>
                      <a:pt x="184" y="19"/>
                    </a:cubicBezTo>
                    <a:cubicBezTo>
                      <a:pt x="227" y="0"/>
                      <a:pt x="284" y="12"/>
                      <a:pt x="317" y="45"/>
                    </a:cubicBezTo>
                    <a:cubicBezTo>
                      <a:pt x="341" y="69"/>
                      <a:pt x="340" y="98"/>
                      <a:pt x="338" y="129"/>
                    </a:cubicBezTo>
                    <a:cubicBezTo>
                      <a:pt x="338" y="142"/>
                      <a:pt x="341" y="154"/>
                      <a:pt x="342" y="167"/>
                    </a:cubicBezTo>
                    <a:cubicBezTo>
                      <a:pt x="343" y="173"/>
                      <a:pt x="345" y="179"/>
                      <a:pt x="344" y="185"/>
                    </a:cubicBezTo>
                    <a:cubicBezTo>
                      <a:pt x="337" y="223"/>
                      <a:pt x="331" y="261"/>
                      <a:pt x="304" y="291"/>
                    </a:cubicBezTo>
                    <a:cubicBezTo>
                      <a:pt x="283" y="315"/>
                      <a:pt x="302" y="373"/>
                      <a:pt x="333" y="386"/>
                    </a:cubicBezTo>
                    <a:cubicBezTo>
                      <a:pt x="355" y="395"/>
                      <a:pt x="377" y="402"/>
                      <a:pt x="399" y="409"/>
                    </a:cubicBezTo>
                    <a:cubicBezTo>
                      <a:pt x="431" y="417"/>
                      <a:pt x="451" y="441"/>
                      <a:pt x="471" y="464"/>
                    </a:cubicBezTo>
                    <a:cubicBezTo>
                      <a:pt x="381" y="557"/>
                      <a:pt x="113" y="578"/>
                      <a:pt x="0" y="4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solidFill>
                    <a:schemeClr val="tx1">
                      <a:lumMod val="65000"/>
                      <a:lumOff val="35000"/>
                    </a:schemeClr>
                  </a:solidFill>
                </a:endParaRPr>
              </a:p>
            </p:txBody>
          </p:sp>
          <p:sp>
            <p:nvSpPr>
              <p:cNvPr id="36" name="Freeform 9"/>
              <p:cNvSpPr/>
              <p:nvPr/>
            </p:nvSpPr>
            <p:spPr bwMode="auto">
              <a:xfrm>
                <a:off x="5485048" y="2994339"/>
                <a:ext cx="467313" cy="512247"/>
              </a:xfrm>
              <a:custGeom>
                <a:avLst/>
                <a:gdLst>
                  <a:gd name="T0" fmla="*/ 353 w 584"/>
                  <a:gd name="T1" fmla="*/ 364 h 640"/>
                  <a:gd name="T2" fmla="*/ 331 w 584"/>
                  <a:gd name="T3" fmla="*/ 261 h 640"/>
                  <a:gd name="T4" fmla="*/ 146 w 584"/>
                  <a:gd name="T5" fmla="*/ 404 h 640"/>
                  <a:gd name="T6" fmla="*/ 127 w 584"/>
                  <a:gd name="T7" fmla="*/ 640 h 640"/>
                  <a:gd name="T8" fmla="*/ 100 w 584"/>
                  <a:gd name="T9" fmla="*/ 601 h 640"/>
                  <a:gd name="T10" fmla="*/ 192 w 584"/>
                  <a:gd name="T11" fmla="*/ 132 h 640"/>
                  <a:gd name="T12" fmla="*/ 279 w 584"/>
                  <a:gd name="T13" fmla="*/ 92 h 640"/>
                  <a:gd name="T14" fmla="*/ 292 w 584"/>
                  <a:gd name="T15" fmla="*/ 71 h 640"/>
                  <a:gd name="T16" fmla="*/ 276 w 584"/>
                  <a:gd name="T17" fmla="*/ 0 h 640"/>
                  <a:gd name="T18" fmla="*/ 584 w 584"/>
                  <a:gd name="T19" fmla="*/ 123 h 640"/>
                  <a:gd name="T20" fmla="*/ 353 w 584"/>
                  <a:gd name="T21" fmla="*/ 364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4" h="640">
                    <a:moveTo>
                      <a:pt x="353" y="364"/>
                    </a:moveTo>
                    <a:cubicBezTo>
                      <a:pt x="345" y="328"/>
                      <a:pt x="338" y="297"/>
                      <a:pt x="331" y="261"/>
                    </a:cubicBezTo>
                    <a:cubicBezTo>
                      <a:pt x="246" y="281"/>
                      <a:pt x="185" y="329"/>
                      <a:pt x="146" y="404"/>
                    </a:cubicBezTo>
                    <a:cubicBezTo>
                      <a:pt x="107" y="479"/>
                      <a:pt x="106" y="558"/>
                      <a:pt x="127" y="640"/>
                    </a:cubicBezTo>
                    <a:cubicBezTo>
                      <a:pt x="118" y="627"/>
                      <a:pt x="108" y="615"/>
                      <a:pt x="100" y="601"/>
                    </a:cubicBezTo>
                    <a:cubicBezTo>
                      <a:pt x="0" y="446"/>
                      <a:pt x="42" y="232"/>
                      <a:pt x="192" y="132"/>
                    </a:cubicBezTo>
                    <a:cubicBezTo>
                      <a:pt x="218" y="115"/>
                      <a:pt x="249" y="104"/>
                      <a:pt x="279" y="92"/>
                    </a:cubicBezTo>
                    <a:cubicBezTo>
                      <a:pt x="290" y="88"/>
                      <a:pt x="295" y="83"/>
                      <a:pt x="292" y="71"/>
                    </a:cubicBezTo>
                    <a:cubicBezTo>
                      <a:pt x="286" y="49"/>
                      <a:pt x="282" y="27"/>
                      <a:pt x="276" y="0"/>
                    </a:cubicBezTo>
                    <a:cubicBezTo>
                      <a:pt x="380" y="42"/>
                      <a:pt x="480" y="82"/>
                      <a:pt x="584" y="123"/>
                    </a:cubicBezTo>
                    <a:cubicBezTo>
                      <a:pt x="507" y="204"/>
                      <a:pt x="432" y="282"/>
                      <a:pt x="353" y="3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solidFill>
                    <a:schemeClr val="tx1">
                      <a:lumMod val="65000"/>
                      <a:lumOff val="35000"/>
                    </a:schemeClr>
                  </a:solidFill>
                </a:endParaRPr>
              </a:p>
            </p:txBody>
          </p:sp>
          <p:sp>
            <p:nvSpPr>
              <p:cNvPr id="37" name="Freeform 10"/>
              <p:cNvSpPr/>
              <p:nvPr/>
            </p:nvSpPr>
            <p:spPr bwMode="auto">
              <a:xfrm>
                <a:off x="6386123" y="3088101"/>
                <a:ext cx="320829" cy="550591"/>
              </a:xfrm>
              <a:custGeom>
                <a:avLst/>
                <a:gdLst>
                  <a:gd name="T0" fmla="*/ 267 w 401"/>
                  <a:gd name="T1" fmla="*/ 518 h 688"/>
                  <a:gd name="T2" fmla="*/ 338 w 401"/>
                  <a:gd name="T3" fmla="*/ 569 h 688"/>
                  <a:gd name="T4" fmla="*/ 33 w 401"/>
                  <a:gd name="T5" fmla="*/ 688 h 688"/>
                  <a:gd name="T6" fmla="*/ 33 w 401"/>
                  <a:gd name="T7" fmla="*/ 356 h 688"/>
                  <a:gd name="T8" fmla="*/ 120 w 401"/>
                  <a:gd name="T9" fmla="*/ 416 h 688"/>
                  <a:gd name="T10" fmla="*/ 155 w 401"/>
                  <a:gd name="T11" fmla="*/ 181 h 688"/>
                  <a:gd name="T12" fmla="*/ 0 w 401"/>
                  <a:gd name="T13" fmla="*/ 0 h 688"/>
                  <a:gd name="T14" fmla="*/ 267 w 401"/>
                  <a:gd name="T15" fmla="*/ 518 h 6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688">
                    <a:moveTo>
                      <a:pt x="267" y="518"/>
                    </a:moveTo>
                    <a:cubicBezTo>
                      <a:pt x="290" y="535"/>
                      <a:pt x="313" y="551"/>
                      <a:pt x="338" y="569"/>
                    </a:cubicBezTo>
                    <a:cubicBezTo>
                      <a:pt x="234" y="609"/>
                      <a:pt x="134" y="649"/>
                      <a:pt x="33" y="688"/>
                    </a:cubicBezTo>
                    <a:cubicBezTo>
                      <a:pt x="33" y="578"/>
                      <a:pt x="33" y="470"/>
                      <a:pt x="33" y="356"/>
                    </a:cubicBezTo>
                    <a:cubicBezTo>
                      <a:pt x="65" y="378"/>
                      <a:pt x="92" y="396"/>
                      <a:pt x="120" y="416"/>
                    </a:cubicBezTo>
                    <a:cubicBezTo>
                      <a:pt x="169" y="341"/>
                      <a:pt x="180" y="264"/>
                      <a:pt x="155" y="181"/>
                    </a:cubicBezTo>
                    <a:cubicBezTo>
                      <a:pt x="131" y="100"/>
                      <a:pt x="77" y="42"/>
                      <a:pt x="0" y="0"/>
                    </a:cubicBezTo>
                    <a:cubicBezTo>
                      <a:pt x="265" y="28"/>
                      <a:pt x="401" y="323"/>
                      <a:pt x="267" y="5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solidFill>
                    <a:schemeClr val="tx1">
                      <a:lumMod val="65000"/>
                      <a:lumOff val="35000"/>
                    </a:schemeClr>
                  </a:solidFill>
                </a:endParaRPr>
              </a:p>
            </p:txBody>
          </p:sp>
        </p:grpSp>
      </p:grpSp>
      <p:grpSp>
        <p:nvGrpSpPr>
          <p:cNvPr id="38" name="组合 37"/>
          <p:cNvGrpSpPr/>
          <p:nvPr/>
        </p:nvGrpSpPr>
        <p:grpSpPr>
          <a:xfrm>
            <a:off x="4888622" y="2258629"/>
            <a:ext cx="1179344" cy="1043716"/>
            <a:chOff x="6518162" y="3011505"/>
            <a:chExt cx="1572459" cy="1391621"/>
          </a:xfrm>
        </p:grpSpPr>
        <p:sp>
          <p:nvSpPr>
            <p:cNvPr id="39" name="任意多边形 38"/>
            <p:cNvSpPr/>
            <p:nvPr/>
          </p:nvSpPr>
          <p:spPr>
            <a:xfrm rot="9000000">
              <a:off x="6518162" y="3011505"/>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FFC000"/>
            </a:solidFill>
            <a:ln>
              <a:noFill/>
            </a:ln>
            <a:effectLst>
              <a:outerShdw blurRad="381000" dist="342900" dir="372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40" name="组合 39"/>
            <p:cNvGrpSpPr/>
            <p:nvPr/>
          </p:nvGrpSpPr>
          <p:grpSpPr>
            <a:xfrm>
              <a:off x="6999446" y="3434228"/>
              <a:ext cx="609890" cy="586963"/>
              <a:chOff x="273050" y="165100"/>
              <a:chExt cx="8066088" cy="7762875"/>
            </a:xfrm>
            <a:solidFill>
              <a:schemeClr val="tx1">
                <a:lumMod val="75000"/>
                <a:lumOff val="25000"/>
              </a:schemeClr>
            </a:solidFill>
          </p:grpSpPr>
          <p:sp>
            <p:nvSpPr>
              <p:cNvPr id="41" name="Freeform 6"/>
              <p:cNvSpPr>
                <a:spLocks/>
              </p:cNvSpPr>
              <p:nvPr/>
            </p:nvSpPr>
            <p:spPr bwMode="auto">
              <a:xfrm>
                <a:off x="441325" y="247650"/>
                <a:ext cx="7751763" cy="7658100"/>
              </a:xfrm>
              <a:custGeom>
                <a:avLst/>
                <a:gdLst>
                  <a:gd name="T0" fmla="*/ 1054 w 2064"/>
                  <a:gd name="T1" fmla="*/ 22 h 2039"/>
                  <a:gd name="T2" fmla="*/ 1035 w 2064"/>
                  <a:gd name="T3" fmla="*/ 31 h 2039"/>
                  <a:gd name="T4" fmla="*/ 706 w 2064"/>
                  <a:gd name="T5" fmla="*/ 268 h 2039"/>
                  <a:gd name="T6" fmla="*/ 669 w 2064"/>
                  <a:gd name="T7" fmla="*/ 338 h 2039"/>
                  <a:gd name="T8" fmla="*/ 674 w 2064"/>
                  <a:gd name="T9" fmla="*/ 373 h 2039"/>
                  <a:gd name="T10" fmla="*/ 668 w 2064"/>
                  <a:gd name="T11" fmla="*/ 424 h 2039"/>
                  <a:gd name="T12" fmla="*/ 620 w 2064"/>
                  <a:gd name="T13" fmla="*/ 470 h 2039"/>
                  <a:gd name="T14" fmla="*/ 635 w 2064"/>
                  <a:gd name="T15" fmla="*/ 486 h 2039"/>
                  <a:gd name="T16" fmla="*/ 968 w 2064"/>
                  <a:gd name="T17" fmla="*/ 818 h 2039"/>
                  <a:gd name="T18" fmla="*/ 995 w 2064"/>
                  <a:gd name="T19" fmla="*/ 829 h 2039"/>
                  <a:gd name="T20" fmla="*/ 1055 w 2064"/>
                  <a:gd name="T21" fmla="*/ 855 h 2039"/>
                  <a:gd name="T22" fmla="*/ 1429 w 2064"/>
                  <a:gd name="T23" fmla="*/ 1210 h 2039"/>
                  <a:gd name="T24" fmla="*/ 2021 w 2064"/>
                  <a:gd name="T25" fmla="*/ 1772 h 2039"/>
                  <a:gd name="T26" fmla="*/ 2023 w 2064"/>
                  <a:gd name="T27" fmla="*/ 1892 h 2039"/>
                  <a:gd name="T28" fmla="*/ 1911 w 2064"/>
                  <a:gd name="T29" fmla="*/ 2004 h 2039"/>
                  <a:gd name="T30" fmla="*/ 1799 w 2064"/>
                  <a:gd name="T31" fmla="*/ 2003 h 2039"/>
                  <a:gd name="T32" fmla="*/ 879 w 2064"/>
                  <a:gd name="T33" fmla="*/ 1033 h 2039"/>
                  <a:gd name="T34" fmla="*/ 852 w 2064"/>
                  <a:gd name="T35" fmla="*/ 967 h 2039"/>
                  <a:gd name="T36" fmla="*/ 846 w 2064"/>
                  <a:gd name="T37" fmla="*/ 949 h 2039"/>
                  <a:gd name="T38" fmla="*/ 498 w 2064"/>
                  <a:gd name="T39" fmla="*/ 601 h 2039"/>
                  <a:gd name="T40" fmla="*/ 491 w 2064"/>
                  <a:gd name="T41" fmla="*/ 597 h 2039"/>
                  <a:gd name="T42" fmla="*/ 448 w 2064"/>
                  <a:gd name="T43" fmla="*/ 643 h 2039"/>
                  <a:gd name="T44" fmla="*/ 395 w 2064"/>
                  <a:gd name="T45" fmla="*/ 652 h 2039"/>
                  <a:gd name="T46" fmla="*/ 360 w 2064"/>
                  <a:gd name="T47" fmla="*/ 659 h 2039"/>
                  <a:gd name="T48" fmla="*/ 303 w 2064"/>
                  <a:gd name="T49" fmla="*/ 715 h 2039"/>
                  <a:gd name="T50" fmla="*/ 299 w 2064"/>
                  <a:gd name="T51" fmla="*/ 755 h 2039"/>
                  <a:gd name="T52" fmla="*/ 295 w 2064"/>
                  <a:gd name="T53" fmla="*/ 796 h 2039"/>
                  <a:gd name="T54" fmla="*/ 216 w 2064"/>
                  <a:gd name="T55" fmla="*/ 875 h 2039"/>
                  <a:gd name="T56" fmla="*/ 167 w 2064"/>
                  <a:gd name="T57" fmla="*/ 875 h 2039"/>
                  <a:gd name="T58" fmla="*/ 16 w 2064"/>
                  <a:gd name="T59" fmla="*/ 723 h 2039"/>
                  <a:gd name="T60" fmla="*/ 16 w 2064"/>
                  <a:gd name="T61" fmla="*/ 673 h 2039"/>
                  <a:gd name="T62" fmla="*/ 92 w 2064"/>
                  <a:gd name="T63" fmla="*/ 597 h 2039"/>
                  <a:gd name="T64" fmla="*/ 137 w 2064"/>
                  <a:gd name="T65" fmla="*/ 592 h 2039"/>
                  <a:gd name="T66" fmla="*/ 170 w 2064"/>
                  <a:gd name="T67" fmla="*/ 590 h 2039"/>
                  <a:gd name="T68" fmla="*/ 235 w 2064"/>
                  <a:gd name="T69" fmla="*/ 526 h 2039"/>
                  <a:gd name="T70" fmla="*/ 236 w 2064"/>
                  <a:gd name="T71" fmla="*/ 492 h 2039"/>
                  <a:gd name="T72" fmla="*/ 240 w 2064"/>
                  <a:gd name="T73" fmla="*/ 449 h 2039"/>
                  <a:gd name="T74" fmla="*/ 245 w 2064"/>
                  <a:gd name="T75" fmla="*/ 443 h 2039"/>
                  <a:gd name="T76" fmla="*/ 516 w 2064"/>
                  <a:gd name="T77" fmla="*/ 174 h 2039"/>
                  <a:gd name="T78" fmla="*/ 939 w 2064"/>
                  <a:gd name="T79" fmla="*/ 0 h 2039"/>
                  <a:gd name="T80" fmla="*/ 1035 w 2064"/>
                  <a:gd name="T81" fmla="*/ 11 h 2039"/>
                  <a:gd name="T82" fmla="*/ 1053 w 2064"/>
                  <a:gd name="T83" fmla="*/ 16 h 2039"/>
                  <a:gd name="T84" fmla="*/ 1054 w 2064"/>
                  <a:gd name="T85" fmla="*/ 22 h 2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64" h="2039">
                    <a:moveTo>
                      <a:pt x="1054" y="22"/>
                    </a:moveTo>
                    <a:cubicBezTo>
                      <a:pt x="1048" y="25"/>
                      <a:pt x="1042" y="29"/>
                      <a:pt x="1035" y="31"/>
                    </a:cubicBezTo>
                    <a:cubicBezTo>
                      <a:pt x="902" y="77"/>
                      <a:pt x="793" y="158"/>
                      <a:pt x="706" y="268"/>
                    </a:cubicBezTo>
                    <a:cubicBezTo>
                      <a:pt x="689" y="288"/>
                      <a:pt x="678" y="313"/>
                      <a:pt x="669" y="338"/>
                    </a:cubicBezTo>
                    <a:cubicBezTo>
                      <a:pt x="665" y="348"/>
                      <a:pt x="669" y="363"/>
                      <a:pt x="674" y="373"/>
                    </a:cubicBezTo>
                    <a:cubicBezTo>
                      <a:pt x="684" y="394"/>
                      <a:pt x="684" y="407"/>
                      <a:pt x="668" y="424"/>
                    </a:cubicBezTo>
                    <a:cubicBezTo>
                      <a:pt x="653" y="439"/>
                      <a:pt x="637" y="454"/>
                      <a:pt x="620" y="470"/>
                    </a:cubicBezTo>
                    <a:cubicBezTo>
                      <a:pt x="626" y="477"/>
                      <a:pt x="631" y="482"/>
                      <a:pt x="635" y="486"/>
                    </a:cubicBezTo>
                    <a:cubicBezTo>
                      <a:pt x="746" y="597"/>
                      <a:pt x="857" y="708"/>
                      <a:pt x="968" y="818"/>
                    </a:cubicBezTo>
                    <a:cubicBezTo>
                      <a:pt x="974" y="825"/>
                      <a:pt x="986" y="829"/>
                      <a:pt x="995" y="829"/>
                    </a:cubicBezTo>
                    <a:cubicBezTo>
                      <a:pt x="1019" y="829"/>
                      <a:pt x="1038" y="839"/>
                      <a:pt x="1055" y="855"/>
                    </a:cubicBezTo>
                    <a:cubicBezTo>
                      <a:pt x="1180" y="974"/>
                      <a:pt x="1305" y="1092"/>
                      <a:pt x="1429" y="1210"/>
                    </a:cubicBezTo>
                    <a:cubicBezTo>
                      <a:pt x="1627" y="1397"/>
                      <a:pt x="1824" y="1585"/>
                      <a:pt x="2021" y="1772"/>
                    </a:cubicBezTo>
                    <a:cubicBezTo>
                      <a:pt x="2063" y="1812"/>
                      <a:pt x="2064" y="1851"/>
                      <a:pt x="2023" y="1892"/>
                    </a:cubicBezTo>
                    <a:cubicBezTo>
                      <a:pt x="1986" y="1929"/>
                      <a:pt x="1949" y="1967"/>
                      <a:pt x="1911" y="2004"/>
                    </a:cubicBezTo>
                    <a:cubicBezTo>
                      <a:pt x="1876" y="2039"/>
                      <a:pt x="1834" y="2039"/>
                      <a:pt x="1799" y="2003"/>
                    </a:cubicBezTo>
                    <a:cubicBezTo>
                      <a:pt x="1492" y="1680"/>
                      <a:pt x="1186" y="1356"/>
                      <a:pt x="879" y="1033"/>
                    </a:cubicBezTo>
                    <a:cubicBezTo>
                      <a:pt x="861" y="1014"/>
                      <a:pt x="850" y="993"/>
                      <a:pt x="852" y="967"/>
                    </a:cubicBezTo>
                    <a:cubicBezTo>
                      <a:pt x="853" y="961"/>
                      <a:pt x="850" y="953"/>
                      <a:pt x="846" y="949"/>
                    </a:cubicBezTo>
                    <a:cubicBezTo>
                      <a:pt x="730" y="833"/>
                      <a:pt x="614" y="717"/>
                      <a:pt x="498" y="601"/>
                    </a:cubicBezTo>
                    <a:cubicBezTo>
                      <a:pt x="497" y="601"/>
                      <a:pt x="496" y="600"/>
                      <a:pt x="491" y="597"/>
                    </a:cubicBezTo>
                    <a:cubicBezTo>
                      <a:pt x="477" y="612"/>
                      <a:pt x="463" y="628"/>
                      <a:pt x="448" y="643"/>
                    </a:cubicBezTo>
                    <a:cubicBezTo>
                      <a:pt x="429" y="663"/>
                      <a:pt x="421" y="662"/>
                      <a:pt x="395" y="652"/>
                    </a:cubicBezTo>
                    <a:cubicBezTo>
                      <a:pt x="385" y="649"/>
                      <a:pt x="368" y="652"/>
                      <a:pt x="360" y="659"/>
                    </a:cubicBezTo>
                    <a:cubicBezTo>
                      <a:pt x="339" y="675"/>
                      <a:pt x="321" y="695"/>
                      <a:pt x="303" y="715"/>
                    </a:cubicBezTo>
                    <a:cubicBezTo>
                      <a:pt x="292" y="726"/>
                      <a:pt x="288" y="740"/>
                      <a:pt x="299" y="755"/>
                    </a:cubicBezTo>
                    <a:cubicBezTo>
                      <a:pt x="310" y="770"/>
                      <a:pt x="306" y="784"/>
                      <a:pt x="295" y="796"/>
                    </a:cubicBezTo>
                    <a:cubicBezTo>
                      <a:pt x="269" y="823"/>
                      <a:pt x="243" y="850"/>
                      <a:pt x="216" y="875"/>
                    </a:cubicBezTo>
                    <a:cubicBezTo>
                      <a:pt x="201" y="889"/>
                      <a:pt x="181" y="889"/>
                      <a:pt x="167" y="875"/>
                    </a:cubicBezTo>
                    <a:cubicBezTo>
                      <a:pt x="116" y="825"/>
                      <a:pt x="66" y="774"/>
                      <a:pt x="16" y="723"/>
                    </a:cubicBezTo>
                    <a:cubicBezTo>
                      <a:pt x="0" y="708"/>
                      <a:pt x="1" y="689"/>
                      <a:pt x="16" y="673"/>
                    </a:cubicBezTo>
                    <a:cubicBezTo>
                      <a:pt x="41" y="647"/>
                      <a:pt x="66" y="622"/>
                      <a:pt x="92" y="597"/>
                    </a:cubicBezTo>
                    <a:cubicBezTo>
                      <a:pt x="105" y="584"/>
                      <a:pt x="119" y="581"/>
                      <a:pt x="137" y="592"/>
                    </a:cubicBezTo>
                    <a:cubicBezTo>
                      <a:pt x="146" y="596"/>
                      <a:pt x="163" y="596"/>
                      <a:pt x="170" y="590"/>
                    </a:cubicBezTo>
                    <a:cubicBezTo>
                      <a:pt x="193" y="571"/>
                      <a:pt x="216" y="549"/>
                      <a:pt x="235" y="526"/>
                    </a:cubicBezTo>
                    <a:cubicBezTo>
                      <a:pt x="241" y="519"/>
                      <a:pt x="240" y="501"/>
                      <a:pt x="236" y="492"/>
                    </a:cubicBezTo>
                    <a:cubicBezTo>
                      <a:pt x="227" y="475"/>
                      <a:pt x="230" y="462"/>
                      <a:pt x="240" y="449"/>
                    </a:cubicBezTo>
                    <a:cubicBezTo>
                      <a:pt x="241" y="447"/>
                      <a:pt x="243" y="445"/>
                      <a:pt x="245" y="443"/>
                    </a:cubicBezTo>
                    <a:cubicBezTo>
                      <a:pt x="335" y="354"/>
                      <a:pt x="424" y="262"/>
                      <a:pt x="516" y="174"/>
                    </a:cubicBezTo>
                    <a:cubicBezTo>
                      <a:pt x="634" y="62"/>
                      <a:pt x="775" y="0"/>
                      <a:pt x="939" y="0"/>
                    </a:cubicBezTo>
                    <a:cubicBezTo>
                      <a:pt x="971" y="0"/>
                      <a:pt x="1003" y="7"/>
                      <a:pt x="1035" y="11"/>
                    </a:cubicBezTo>
                    <a:cubicBezTo>
                      <a:pt x="1041" y="11"/>
                      <a:pt x="1047" y="14"/>
                      <a:pt x="1053" y="16"/>
                    </a:cubicBezTo>
                    <a:cubicBezTo>
                      <a:pt x="1053" y="18"/>
                      <a:pt x="1054" y="20"/>
                      <a:pt x="1054" y="22"/>
                    </a:cubicBezTo>
                    <a:close/>
                  </a:path>
                </a:pathLst>
              </a:custGeom>
              <a:grpFill/>
              <a:ln>
                <a:noFill/>
              </a:ln>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sp>
            <p:nvSpPr>
              <p:cNvPr id="42" name="Freeform 7"/>
              <p:cNvSpPr>
                <a:spLocks/>
              </p:cNvSpPr>
              <p:nvPr/>
            </p:nvSpPr>
            <p:spPr bwMode="auto">
              <a:xfrm>
                <a:off x="273050" y="4295775"/>
                <a:ext cx="3778250" cy="3632200"/>
              </a:xfrm>
              <a:custGeom>
                <a:avLst/>
                <a:gdLst>
                  <a:gd name="T0" fmla="*/ 835 w 1006"/>
                  <a:gd name="T1" fmla="*/ 0 h 967"/>
                  <a:gd name="T2" fmla="*/ 1006 w 1006"/>
                  <a:gd name="T3" fmla="*/ 181 h 967"/>
                  <a:gd name="T4" fmla="*/ 986 w 1006"/>
                  <a:gd name="T5" fmla="*/ 193 h 967"/>
                  <a:gd name="T6" fmla="*/ 741 w 1006"/>
                  <a:gd name="T7" fmla="*/ 437 h 967"/>
                  <a:gd name="T8" fmla="*/ 735 w 1006"/>
                  <a:gd name="T9" fmla="*/ 468 h 967"/>
                  <a:gd name="T10" fmla="*/ 475 w 1006"/>
                  <a:gd name="T11" fmla="*/ 955 h 967"/>
                  <a:gd name="T12" fmla="*/ 300 w 1006"/>
                  <a:gd name="T13" fmla="*/ 944 h 967"/>
                  <a:gd name="T14" fmla="*/ 288 w 1006"/>
                  <a:gd name="T15" fmla="*/ 891 h 967"/>
                  <a:gd name="T16" fmla="*/ 455 w 1006"/>
                  <a:gd name="T17" fmla="*/ 724 h 967"/>
                  <a:gd name="T18" fmla="*/ 454 w 1006"/>
                  <a:gd name="T19" fmla="*/ 651 h 967"/>
                  <a:gd name="T20" fmla="*/ 355 w 1006"/>
                  <a:gd name="T21" fmla="*/ 552 h 967"/>
                  <a:gd name="T22" fmla="*/ 291 w 1006"/>
                  <a:gd name="T23" fmla="*/ 552 h 967"/>
                  <a:gd name="T24" fmla="*/ 121 w 1006"/>
                  <a:gd name="T25" fmla="*/ 722 h 967"/>
                  <a:gd name="T26" fmla="*/ 66 w 1006"/>
                  <a:gd name="T27" fmla="*/ 709 h 967"/>
                  <a:gd name="T28" fmla="*/ 352 w 1006"/>
                  <a:gd name="T29" fmla="*/ 252 h 967"/>
                  <a:gd name="T30" fmla="*/ 545 w 1006"/>
                  <a:gd name="T31" fmla="*/ 277 h 967"/>
                  <a:gd name="T32" fmla="*/ 573 w 1006"/>
                  <a:gd name="T33" fmla="*/ 271 h 967"/>
                  <a:gd name="T34" fmla="*/ 823 w 1006"/>
                  <a:gd name="T35" fmla="*/ 20 h 967"/>
                  <a:gd name="T36" fmla="*/ 835 w 1006"/>
                  <a:gd name="T37" fmla="*/ 0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6" h="967">
                    <a:moveTo>
                      <a:pt x="835" y="0"/>
                    </a:moveTo>
                    <a:cubicBezTo>
                      <a:pt x="894" y="62"/>
                      <a:pt x="947" y="119"/>
                      <a:pt x="1006" y="181"/>
                    </a:cubicBezTo>
                    <a:cubicBezTo>
                      <a:pt x="999" y="185"/>
                      <a:pt x="992" y="188"/>
                      <a:pt x="986" y="193"/>
                    </a:cubicBezTo>
                    <a:cubicBezTo>
                      <a:pt x="905" y="274"/>
                      <a:pt x="823" y="356"/>
                      <a:pt x="741" y="437"/>
                    </a:cubicBezTo>
                    <a:cubicBezTo>
                      <a:pt x="731" y="447"/>
                      <a:pt x="730" y="454"/>
                      <a:pt x="735" y="468"/>
                    </a:cubicBezTo>
                    <a:cubicBezTo>
                      <a:pt x="821" y="677"/>
                      <a:pt x="696" y="910"/>
                      <a:pt x="475" y="955"/>
                    </a:cubicBezTo>
                    <a:cubicBezTo>
                      <a:pt x="416" y="967"/>
                      <a:pt x="357" y="962"/>
                      <a:pt x="300" y="944"/>
                    </a:cubicBezTo>
                    <a:cubicBezTo>
                      <a:pt x="268" y="933"/>
                      <a:pt x="264" y="915"/>
                      <a:pt x="288" y="891"/>
                    </a:cubicBezTo>
                    <a:cubicBezTo>
                      <a:pt x="343" y="835"/>
                      <a:pt x="399" y="780"/>
                      <a:pt x="455" y="724"/>
                    </a:cubicBezTo>
                    <a:cubicBezTo>
                      <a:pt x="482" y="697"/>
                      <a:pt x="482" y="679"/>
                      <a:pt x="454" y="651"/>
                    </a:cubicBezTo>
                    <a:cubicBezTo>
                      <a:pt x="421" y="618"/>
                      <a:pt x="388" y="585"/>
                      <a:pt x="355" y="552"/>
                    </a:cubicBezTo>
                    <a:cubicBezTo>
                      <a:pt x="333" y="530"/>
                      <a:pt x="313" y="530"/>
                      <a:pt x="291" y="552"/>
                    </a:cubicBezTo>
                    <a:cubicBezTo>
                      <a:pt x="234" y="609"/>
                      <a:pt x="178" y="665"/>
                      <a:pt x="121" y="722"/>
                    </a:cubicBezTo>
                    <a:cubicBezTo>
                      <a:pt x="95" y="747"/>
                      <a:pt x="78" y="743"/>
                      <a:pt x="66" y="709"/>
                    </a:cubicBezTo>
                    <a:cubicBezTo>
                      <a:pt x="0" y="505"/>
                      <a:pt x="139" y="283"/>
                      <a:pt x="352" y="252"/>
                    </a:cubicBezTo>
                    <a:cubicBezTo>
                      <a:pt x="419" y="243"/>
                      <a:pt x="483" y="250"/>
                      <a:pt x="545" y="277"/>
                    </a:cubicBezTo>
                    <a:cubicBezTo>
                      <a:pt x="557" y="282"/>
                      <a:pt x="564" y="280"/>
                      <a:pt x="573" y="271"/>
                    </a:cubicBezTo>
                    <a:cubicBezTo>
                      <a:pt x="656" y="187"/>
                      <a:pt x="739" y="104"/>
                      <a:pt x="823" y="20"/>
                    </a:cubicBezTo>
                    <a:cubicBezTo>
                      <a:pt x="828" y="15"/>
                      <a:pt x="830" y="8"/>
                      <a:pt x="835" y="0"/>
                    </a:cubicBezTo>
                    <a:close/>
                  </a:path>
                </a:pathLst>
              </a:custGeom>
              <a:grpFill/>
              <a:ln>
                <a:noFill/>
              </a:ln>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sp>
            <p:nvSpPr>
              <p:cNvPr id="43" name="Freeform 8"/>
              <p:cNvSpPr>
                <a:spLocks/>
              </p:cNvSpPr>
              <p:nvPr/>
            </p:nvSpPr>
            <p:spPr bwMode="auto">
              <a:xfrm>
                <a:off x="4595813" y="165100"/>
                <a:ext cx="3743325" cy="3590925"/>
              </a:xfrm>
              <a:custGeom>
                <a:avLst/>
                <a:gdLst>
                  <a:gd name="T0" fmla="*/ 171 w 997"/>
                  <a:gd name="T1" fmla="*/ 956 h 956"/>
                  <a:gd name="T2" fmla="*/ 0 w 997"/>
                  <a:gd name="T3" fmla="*/ 793 h 956"/>
                  <a:gd name="T4" fmla="*/ 15 w 997"/>
                  <a:gd name="T5" fmla="*/ 777 h 956"/>
                  <a:gd name="T6" fmla="*/ 254 w 997"/>
                  <a:gd name="T7" fmla="*/ 538 h 956"/>
                  <a:gd name="T8" fmla="*/ 262 w 997"/>
                  <a:gd name="T9" fmla="*/ 506 h 956"/>
                  <a:gd name="T10" fmla="*/ 607 w 997"/>
                  <a:gd name="T11" fmla="*/ 14 h 956"/>
                  <a:gd name="T12" fmla="*/ 695 w 997"/>
                  <a:gd name="T13" fmla="*/ 30 h 956"/>
                  <a:gd name="T14" fmla="*/ 709 w 997"/>
                  <a:gd name="T15" fmla="*/ 83 h 956"/>
                  <a:gd name="T16" fmla="*/ 542 w 997"/>
                  <a:gd name="T17" fmla="*/ 250 h 956"/>
                  <a:gd name="T18" fmla="*/ 543 w 997"/>
                  <a:gd name="T19" fmla="*/ 323 h 956"/>
                  <a:gd name="T20" fmla="*/ 642 w 997"/>
                  <a:gd name="T21" fmla="*/ 422 h 956"/>
                  <a:gd name="T22" fmla="*/ 706 w 997"/>
                  <a:gd name="T23" fmla="*/ 422 h 956"/>
                  <a:gd name="T24" fmla="*/ 876 w 997"/>
                  <a:gd name="T25" fmla="*/ 252 h 956"/>
                  <a:gd name="T26" fmla="*/ 930 w 997"/>
                  <a:gd name="T27" fmla="*/ 265 h 956"/>
                  <a:gd name="T28" fmla="*/ 645 w 997"/>
                  <a:gd name="T29" fmla="*/ 722 h 956"/>
                  <a:gd name="T30" fmla="*/ 452 w 997"/>
                  <a:gd name="T31" fmla="*/ 697 h 956"/>
                  <a:gd name="T32" fmla="*/ 424 w 997"/>
                  <a:gd name="T33" fmla="*/ 703 h 956"/>
                  <a:gd name="T34" fmla="*/ 188 w 997"/>
                  <a:gd name="T35" fmla="*/ 939 h 956"/>
                  <a:gd name="T36" fmla="*/ 171 w 997"/>
                  <a:gd name="T37" fmla="*/ 95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7" h="956">
                    <a:moveTo>
                      <a:pt x="171" y="956"/>
                    </a:moveTo>
                    <a:cubicBezTo>
                      <a:pt x="114" y="902"/>
                      <a:pt x="58" y="848"/>
                      <a:pt x="0" y="793"/>
                    </a:cubicBezTo>
                    <a:cubicBezTo>
                      <a:pt x="6" y="787"/>
                      <a:pt x="10" y="782"/>
                      <a:pt x="15" y="777"/>
                    </a:cubicBezTo>
                    <a:cubicBezTo>
                      <a:pt x="95" y="697"/>
                      <a:pt x="174" y="617"/>
                      <a:pt x="254" y="538"/>
                    </a:cubicBezTo>
                    <a:cubicBezTo>
                      <a:pt x="265" y="528"/>
                      <a:pt x="268" y="520"/>
                      <a:pt x="262" y="506"/>
                    </a:cubicBezTo>
                    <a:cubicBezTo>
                      <a:pt x="161" y="265"/>
                      <a:pt x="347" y="0"/>
                      <a:pt x="607" y="14"/>
                    </a:cubicBezTo>
                    <a:cubicBezTo>
                      <a:pt x="637" y="15"/>
                      <a:pt x="667" y="22"/>
                      <a:pt x="695" y="30"/>
                    </a:cubicBezTo>
                    <a:cubicBezTo>
                      <a:pt x="729" y="39"/>
                      <a:pt x="733" y="59"/>
                      <a:pt x="709" y="83"/>
                    </a:cubicBezTo>
                    <a:cubicBezTo>
                      <a:pt x="653" y="139"/>
                      <a:pt x="598" y="194"/>
                      <a:pt x="542" y="250"/>
                    </a:cubicBezTo>
                    <a:cubicBezTo>
                      <a:pt x="515" y="277"/>
                      <a:pt x="515" y="295"/>
                      <a:pt x="543" y="323"/>
                    </a:cubicBezTo>
                    <a:cubicBezTo>
                      <a:pt x="576" y="356"/>
                      <a:pt x="609" y="389"/>
                      <a:pt x="642" y="422"/>
                    </a:cubicBezTo>
                    <a:cubicBezTo>
                      <a:pt x="664" y="444"/>
                      <a:pt x="684" y="444"/>
                      <a:pt x="706" y="422"/>
                    </a:cubicBezTo>
                    <a:cubicBezTo>
                      <a:pt x="763" y="365"/>
                      <a:pt x="819" y="308"/>
                      <a:pt x="876" y="252"/>
                    </a:cubicBezTo>
                    <a:cubicBezTo>
                      <a:pt x="901" y="226"/>
                      <a:pt x="919" y="231"/>
                      <a:pt x="930" y="265"/>
                    </a:cubicBezTo>
                    <a:cubicBezTo>
                      <a:pt x="997" y="469"/>
                      <a:pt x="858" y="691"/>
                      <a:pt x="645" y="722"/>
                    </a:cubicBezTo>
                    <a:cubicBezTo>
                      <a:pt x="578" y="731"/>
                      <a:pt x="514" y="724"/>
                      <a:pt x="452" y="697"/>
                    </a:cubicBezTo>
                    <a:cubicBezTo>
                      <a:pt x="440" y="692"/>
                      <a:pt x="433" y="694"/>
                      <a:pt x="424" y="703"/>
                    </a:cubicBezTo>
                    <a:cubicBezTo>
                      <a:pt x="346" y="782"/>
                      <a:pt x="267" y="861"/>
                      <a:pt x="188" y="939"/>
                    </a:cubicBezTo>
                    <a:cubicBezTo>
                      <a:pt x="183" y="945"/>
                      <a:pt x="178" y="949"/>
                      <a:pt x="171" y="956"/>
                    </a:cubicBezTo>
                    <a:close/>
                  </a:path>
                </a:pathLst>
              </a:custGeom>
              <a:grpFill/>
              <a:ln>
                <a:noFill/>
              </a:ln>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grpSp>
      </p:grpSp>
      <p:grpSp>
        <p:nvGrpSpPr>
          <p:cNvPr id="44" name="组合 43"/>
          <p:cNvGrpSpPr/>
          <p:nvPr/>
        </p:nvGrpSpPr>
        <p:grpSpPr>
          <a:xfrm>
            <a:off x="4350672" y="3176128"/>
            <a:ext cx="1179344" cy="1043716"/>
            <a:chOff x="5800895" y="4234837"/>
            <a:chExt cx="1572459" cy="1391621"/>
          </a:xfrm>
        </p:grpSpPr>
        <p:sp>
          <p:nvSpPr>
            <p:cNvPr id="45" name="任意多边形 44"/>
            <p:cNvSpPr/>
            <p:nvPr/>
          </p:nvSpPr>
          <p:spPr>
            <a:xfrm rot="9000000">
              <a:off x="5800895" y="4234837"/>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FFC000"/>
            </a:solidFill>
            <a:ln>
              <a:noFill/>
            </a:ln>
            <a:effectLst>
              <a:outerShdw blurRad="381000" dist="381000" dir="750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46" name="组合 45"/>
            <p:cNvGrpSpPr/>
            <p:nvPr/>
          </p:nvGrpSpPr>
          <p:grpSpPr>
            <a:xfrm>
              <a:off x="6188744" y="4686082"/>
              <a:ext cx="786558" cy="505974"/>
              <a:chOff x="655638" y="788988"/>
              <a:chExt cx="6742112" cy="4337050"/>
            </a:xfrm>
            <a:solidFill>
              <a:schemeClr val="tx1">
                <a:lumMod val="75000"/>
                <a:lumOff val="25000"/>
              </a:schemeClr>
            </a:solidFill>
          </p:grpSpPr>
          <p:sp>
            <p:nvSpPr>
              <p:cNvPr id="47" name="Freeform 6"/>
              <p:cNvSpPr>
                <a:spLocks/>
              </p:cNvSpPr>
              <p:nvPr/>
            </p:nvSpPr>
            <p:spPr bwMode="auto">
              <a:xfrm>
                <a:off x="1914525" y="788988"/>
                <a:ext cx="4202113" cy="4337050"/>
              </a:xfrm>
              <a:custGeom>
                <a:avLst/>
                <a:gdLst>
                  <a:gd name="T0" fmla="*/ 8 w 1119"/>
                  <a:gd name="T1" fmla="*/ 1154 h 1154"/>
                  <a:gd name="T2" fmla="*/ 216 w 1119"/>
                  <a:gd name="T3" fmla="*/ 887 h 1154"/>
                  <a:gd name="T4" fmla="*/ 369 w 1119"/>
                  <a:gd name="T5" fmla="*/ 851 h 1154"/>
                  <a:gd name="T6" fmla="*/ 419 w 1119"/>
                  <a:gd name="T7" fmla="*/ 784 h 1154"/>
                  <a:gd name="T8" fmla="*/ 419 w 1119"/>
                  <a:gd name="T9" fmla="*/ 764 h 1154"/>
                  <a:gd name="T10" fmla="*/ 397 w 1119"/>
                  <a:gd name="T11" fmla="*/ 688 h 1154"/>
                  <a:gd name="T12" fmla="*/ 367 w 1119"/>
                  <a:gd name="T13" fmla="*/ 597 h 1154"/>
                  <a:gd name="T14" fmla="*/ 362 w 1119"/>
                  <a:gd name="T15" fmla="*/ 556 h 1154"/>
                  <a:gd name="T16" fmla="*/ 327 w 1119"/>
                  <a:gd name="T17" fmla="*/ 519 h 1154"/>
                  <a:gd name="T18" fmla="*/ 305 w 1119"/>
                  <a:gd name="T19" fmla="*/ 436 h 1154"/>
                  <a:gd name="T20" fmla="*/ 324 w 1119"/>
                  <a:gd name="T21" fmla="*/ 381 h 1154"/>
                  <a:gd name="T22" fmla="*/ 309 w 1119"/>
                  <a:gd name="T23" fmla="*/ 195 h 1154"/>
                  <a:gd name="T24" fmla="*/ 509 w 1119"/>
                  <a:gd name="T25" fmla="*/ 7 h 1154"/>
                  <a:gd name="T26" fmla="*/ 663 w 1119"/>
                  <a:gd name="T27" fmla="*/ 19 h 1154"/>
                  <a:gd name="T28" fmla="*/ 821 w 1119"/>
                  <a:gd name="T29" fmla="*/ 233 h 1154"/>
                  <a:gd name="T30" fmla="*/ 801 w 1119"/>
                  <a:gd name="T31" fmla="*/ 381 h 1154"/>
                  <a:gd name="T32" fmla="*/ 821 w 1119"/>
                  <a:gd name="T33" fmla="*/ 432 h 1154"/>
                  <a:gd name="T34" fmla="*/ 794 w 1119"/>
                  <a:gd name="T35" fmla="*/ 530 h 1154"/>
                  <a:gd name="T36" fmla="*/ 769 w 1119"/>
                  <a:gd name="T37" fmla="*/ 559 h 1154"/>
                  <a:gd name="T38" fmla="*/ 765 w 1119"/>
                  <a:gd name="T39" fmla="*/ 556 h 1154"/>
                  <a:gd name="T40" fmla="*/ 753 w 1119"/>
                  <a:gd name="T41" fmla="*/ 630 h 1154"/>
                  <a:gd name="T42" fmla="*/ 716 w 1119"/>
                  <a:gd name="T43" fmla="*/ 706 h 1154"/>
                  <a:gd name="T44" fmla="*/ 706 w 1119"/>
                  <a:gd name="T45" fmla="*/ 733 h 1154"/>
                  <a:gd name="T46" fmla="*/ 710 w 1119"/>
                  <a:gd name="T47" fmla="*/ 806 h 1154"/>
                  <a:gd name="T48" fmla="*/ 740 w 1119"/>
                  <a:gd name="T49" fmla="*/ 844 h 1154"/>
                  <a:gd name="T50" fmla="*/ 871 w 1119"/>
                  <a:gd name="T51" fmla="*/ 878 h 1154"/>
                  <a:gd name="T52" fmla="*/ 1088 w 1119"/>
                  <a:gd name="T53" fmla="*/ 1023 h 1154"/>
                  <a:gd name="T54" fmla="*/ 1119 w 1119"/>
                  <a:gd name="T55" fmla="*/ 1154 h 1154"/>
                  <a:gd name="T56" fmla="*/ 8 w 1119"/>
                  <a:gd name="T57" fmla="*/ 1154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19" h="1154">
                    <a:moveTo>
                      <a:pt x="8" y="1154"/>
                    </a:moveTo>
                    <a:cubicBezTo>
                      <a:pt x="0" y="1032"/>
                      <a:pt x="92" y="915"/>
                      <a:pt x="216" y="887"/>
                    </a:cubicBezTo>
                    <a:cubicBezTo>
                      <a:pt x="267" y="875"/>
                      <a:pt x="318" y="863"/>
                      <a:pt x="369" y="851"/>
                    </a:cubicBezTo>
                    <a:cubicBezTo>
                      <a:pt x="405" y="843"/>
                      <a:pt x="420" y="820"/>
                      <a:pt x="419" y="784"/>
                    </a:cubicBezTo>
                    <a:cubicBezTo>
                      <a:pt x="418" y="778"/>
                      <a:pt x="419" y="771"/>
                      <a:pt x="419" y="764"/>
                    </a:cubicBezTo>
                    <a:cubicBezTo>
                      <a:pt x="424" y="736"/>
                      <a:pt x="419" y="711"/>
                      <a:pt x="397" y="688"/>
                    </a:cubicBezTo>
                    <a:cubicBezTo>
                      <a:pt x="374" y="664"/>
                      <a:pt x="373" y="629"/>
                      <a:pt x="367" y="597"/>
                    </a:cubicBezTo>
                    <a:cubicBezTo>
                      <a:pt x="365" y="584"/>
                      <a:pt x="364" y="570"/>
                      <a:pt x="362" y="556"/>
                    </a:cubicBezTo>
                    <a:cubicBezTo>
                      <a:pt x="339" y="554"/>
                      <a:pt x="332" y="538"/>
                      <a:pt x="327" y="519"/>
                    </a:cubicBezTo>
                    <a:cubicBezTo>
                      <a:pt x="320" y="491"/>
                      <a:pt x="311" y="464"/>
                      <a:pt x="305" y="436"/>
                    </a:cubicBezTo>
                    <a:cubicBezTo>
                      <a:pt x="301" y="415"/>
                      <a:pt x="300" y="393"/>
                      <a:pt x="324" y="381"/>
                    </a:cubicBezTo>
                    <a:cubicBezTo>
                      <a:pt x="305" y="320"/>
                      <a:pt x="298" y="257"/>
                      <a:pt x="309" y="195"/>
                    </a:cubicBezTo>
                    <a:cubicBezTo>
                      <a:pt x="326" y="96"/>
                      <a:pt x="408" y="21"/>
                      <a:pt x="509" y="7"/>
                    </a:cubicBezTo>
                    <a:cubicBezTo>
                      <a:pt x="562" y="0"/>
                      <a:pt x="613" y="1"/>
                      <a:pt x="663" y="19"/>
                    </a:cubicBezTo>
                    <a:cubicBezTo>
                      <a:pt x="758" y="52"/>
                      <a:pt x="818" y="132"/>
                      <a:pt x="821" y="233"/>
                    </a:cubicBezTo>
                    <a:cubicBezTo>
                      <a:pt x="822" y="283"/>
                      <a:pt x="819" y="333"/>
                      <a:pt x="801" y="381"/>
                    </a:cubicBezTo>
                    <a:cubicBezTo>
                      <a:pt x="824" y="391"/>
                      <a:pt x="826" y="412"/>
                      <a:pt x="821" y="432"/>
                    </a:cubicBezTo>
                    <a:cubicBezTo>
                      <a:pt x="814" y="465"/>
                      <a:pt x="806" y="498"/>
                      <a:pt x="794" y="530"/>
                    </a:cubicBezTo>
                    <a:cubicBezTo>
                      <a:pt x="791" y="541"/>
                      <a:pt x="778" y="550"/>
                      <a:pt x="769" y="559"/>
                    </a:cubicBezTo>
                    <a:cubicBezTo>
                      <a:pt x="768" y="558"/>
                      <a:pt x="766" y="557"/>
                      <a:pt x="765" y="556"/>
                    </a:cubicBezTo>
                    <a:cubicBezTo>
                      <a:pt x="761" y="580"/>
                      <a:pt x="757" y="605"/>
                      <a:pt x="753" y="630"/>
                    </a:cubicBezTo>
                    <a:cubicBezTo>
                      <a:pt x="748" y="659"/>
                      <a:pt x="735" y="684"/>
                      <a:pt x="716" y="706"/>
                    </a:cubicBezTo>
                    <a:cubicBezTo>
                      <a:pt x="710" y="713"/>
                      <a:pt x="706" y="724"/>
                      <a:pt x="706" y="733"/>
                    </a:cubicBezTo>
                    <a:cubicBezTo>
                      <a:pt x="706" y="757"/>
                      <a:pt x="709" y="782"/>
                      <a:pt x="710" y="806"/>
                    </a:cubicBezTo>
                    <a:cubicBezTo>
                      <a:pt x="711" y="827"/>
                      <a:pt x="722" y="839"/>
                      <a:pt x="740" y="844"/>
                    </a:cubicBezTo>
                    <a:cubicBezTo>
                      <a:pt x="783" y="856"/>
                      <a:pt x="826" y="871"/>
                      <a:pt x="871" y="878"/>
                    </a:cubicBezTo>
                    <a:cubicBezTo>
                      <a:pt x="965" y="895"/>
                      <a:pt x="1041" y="937"/>
                      <a:pt x="1088" y="1023"/>
                    </a:cubicBezTo>
                    <a:cubicBezTo>
                      <a:pt x="1110" y="1063"/>
                      <a:pt x="1119" y="1107"/>
                      <a:pt x="1119" y="1154"/>
                    </a:cubicBezTo>
                    <a:cubicBezTo>
                      <a:pt x="749" y="1154"/>
                      <a:pt x="379" y="1154"/>
                      <a:pt x="8" y="1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sp>
            <p:nvSpPr>
              <p:cNvPr id="48" name="Freeform 7"/>
              <p:cNvSpPr>
                <a:spLocks/>
              </p:cNvSpPr>
              <p:nvPr/>
            </p:nvSpPr>
            <p:spPr bwMode="auto">
              <a:xfrm>
                <a:off x="5264150" y="1517650"/>
                <a:ext cx="2133600" cy="2890838"/>
              </a:xfrm>
              <a:custGeom>
                <a:avLst/>
                <a:gdLst>
                  <a:gd name="T0" fmla="*/ 568 w 568"/>
                  <a:gd name="T1" fmla="*/ 769 h 769"/>
                  <a:gd name="T2" fmla="*/ 544 w 568"/>
                  <a:gd name="T3" fmla="*/ 769 h 769"/>
                  <a:gd name="T4" fmla="*/ 270 w 568"/>
                  <a:gd name="T5" fmla="*/ 769 h 769"/>
                  <a:gd name="T6" fmla="*/ 237 w 568"/>
                  <a:gd name="T7" fmla="*/ 752 h 769"/>
                  <a:gd name="T8" fmla="*/ 40 w 568"/>
                  <a:gd name="T9" fmla="*/ 630 h 769"/>
                  <a:gd name="T10" fmla="*/ 20 w 568"/>
                  <a:gd name="T11" fmla="*/ 628 h 769"/>
                  <a:gd name="T12" fmla="*/ 42 w 568"/>
                  <a:gd name="T13" fmla="*/ 597 h 769"/>
                  <a:gd name="T14" fmla="*/ 107 w 568"/>
                  <a:gd name="T15" fmla="*/ 579 h 769"/>
                  <a:gd name="T16" fmla="*/ 136 w 568"/>
                  <a:gd name="T17" fmla="*/ 539 h 769"/>
                  <a:gd name="T18" fmla="*/ 135 w 568"/>
                  <a:gd name="T19" fmla="*/ 506 h 769"/>
                  <a:gd name="T20" fmla="*/ 0 w 568"/>
                  <a:gd name="T21" fmla="*/ 468 h 769"/>
                  <a:gd name="T22" fmla="*/ 39 w 568"/>
                  <a:gd name="T23" fmla="*/ 250 h 769"/>
                  <a:gd name="T24" fmla="*/ 39 w 568"/>
                  <a:gd name="T25" fmla="*/ 200 h 769"/>
                  <a:gd name="T26" fmla="*/ 46 w 568"/>
                  <a:gd name="T27" fmla="*/ 144 h 769"/>
                  <a:gd name="T28" fmla="*/ 209 w 568"/>
                  <a:gd name="T29" fmla="*/ 2 h 769"/>
                  <a:gd name="T30" fmla="*/ 289 w 568"/>
                  <a:gd name="T31" fmla="*/ 7 h 769"/>
                  <a:gd name="T32" fmla="*/ 415 w 568"/>
                  <a:gd name="T33" fmla="*/ 150 h 769"/>
                  <a:gd name="T34" fmla="*/ 420 w 568"/>
                  <a:gd name="T35" fmla="*/ 238 h 769"/>
                  <a:gd name="T36" fmla="*/ 419 w 568"/>
                  <a:gd name="T37" fmla="*/ 334 h 769"/>
                  <a:gd name="T38" fmla="*/ 457 w 568"/>
                  <a:gd name="T39" fmla="*/ 468 h 769"/>
                  <a:gd name="T40" fmla="*/ 323 w 568"/>
                  <a:gd name="T41" fmla="*/ 502 h 769"/>
                  <a:gd name="T42" fmla="*/ 325 w 568"/>
                  <a:gd name="T43" fmla="*/ 560 h 769"/>
                  <a:gd name="T44" fmla="*/ 351 w 568"/>
                  <a:gd name="T45" fmla="*/ 581 h 769"/>
                  <a:gd name="T46" fmla="*/ 447 w 568"/>
                  <a:gd name="T47" fmla="*/ 609 h 769"/>
                  <a:gd name="T48" fmla="*/ 565 w 568"/>
                  <a:gd name="T49" fmla="*/ 746 h 769"/>
                  <a:gd name="T50" fmla="*/ 568 w 568"/>
                  <a:gd name="T51"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8" h="769">
                    <a:moveTo>
                      <a:pt x="568" y="769"/>
                    </a:moveTo>
                    <a:cubicBezTo>
                      <a:pt x="558" y="769"/>
                      <a:pt x="551" y="769"/>
                      <a:pt x="544" y="769"/>
                    </a:cubicBezTo>
                    <a:cubicBezTo>
                      <a:pt x="452" y="769"/>
                      <a:pt x="361" y="769"/>
                      <a:pt x="270" y="769"/>
                    </a:cubicBezTo>
                    <a:cubicBezTo>
                      <a:pt x="254" y="769"/>
                      <a:pt x="247" y="765"/>
                      <a:pt x="237" y="752"/>
                    </a:cubicBezTo>
                    <a:cubicBezTo>
                      <a:pt x="188" y="685"/>
                      <a:pt x="126" y="637"/>
                      <a:pt x="40" y="630"/>
                    </a:cubicBezTo>
                    <a:cubicBezTo>
                      <a:pt x="33" y="629"/>
                      <a:pt x="27" y="628"/>
                      <a:pt x="20" y="628"/>
                    </a:cubicBezTo>
                    <a:cubicBezTo>
                      <a:pt x="14" y="607"/>
                      <a:pt x="28" y="602"/>
                      <a:pt x="42" y="597"/>
                    </a:cubicBezTo>
                    <a:cubicBezTo>
                      <a:pt x="63" y="591"/>
                      <a:pt x="85" y="584"/>
                      <a:pt x="107" y="579"/>
                    </a:cubicBezTo>
                    <a:cubicBezTo>
                      <a:pt x="129" y="574"/>
                      <a:pt x="138" y="561"/>
                      <a:pt x="136" y="539"/>
                    </a:cubicBezTo>
                    <a:cubicBezTo>
                      <a:pt x="134" y="528"/>
                      <a:pt x="135" y="518"/>
                      <a:pt x="135" y="506"/>
                    </a:cubicBezTo>
                    <a:cubicBezTo>
                      <a:pt x="88" y="499"/>
                      <a:pt x="42" y="498"/>
                      <a:pt x="0" y="468"/>
                    </a:cubicBezTo>
                    <a:cubicBezTo>
                      <a:pt x="46" y="401"/>
                      <a:pt x="40" y="325"/>
                      <a:pt x="39" y="250"/>
                    </a:cubicBezTo>
                    <a:cubicBezTo>
                      <a:pt x="39" y="233"/>
                      <a:pt x="38" y="216"/>
                      <a:pt x="39" y="200"/>
                    </a:cubicBezTo>
                    <a:cubicBezTo>
                      <a:pt x="41" y="181"/>
                      <a:pt x="42" y="162"/>
                      <a:pt x="46" y="144"/>
                    </a:cubicBezTo>
                    <a:cubicBezTo>
                      <a:pt x="64" y="56"/>
                      <a:pt x="120" y="7"/>
                      <a:pt x="209" y="2"/>
                    </a:cubicBezTo>
                    <a:cubicBezTo>
                      <a:pt x="236" y="0"/>
                      <a:pt x="263" y="2"/>
                      <a:pt x="289" y="7"/>
                    </a:cubicBezTo>
                    <a:cubicBezTo>
                      <a:pt x="359" y="22"/>
                      <a:pt x="403" y="73"/>
                      <a:pt x="415" y="150"/>
                    </a:cubicBezTo>
                    <a:cubicBezTo>
                      <a:pt x="419" y="179"/>
                      <a:pt x="419" y="209"/>
                      <a:pt x="420" y="238"/>
                    </a:cubicBezTo>
                    <a:cubicBezTo>
                      <a:pt x="420" y="270"/>
                      <a:pt x="419" y="302"/>
                      <a:pt x="419" y="334"/>
                    </a:cubicBezTo>
                    <a:cubicBezTo>
                      <a:pt x="419" y="381"/>
                      <a:pt x="427" y="427"/>
                      <a:pt x="457" y="468"/>
                    </a:cubicBezTo>
                    <a:cubicBezTo>
                      <a:pt x="417" y="497"/>
                      <a:pt x="371" y="497"/>
                      <a:pt x="323" y="502"/>
                    </a:cubicBezTo>
                    <a:cubicBezTo>
                      <a:pt x="323" y="521"/>
                      <a:pt x="321" y="541"/>
                      <a:pt x="325" y="560"/>
                    </a:cubicBezTo>
                    <a:cubicBezTo>
                      <a:pt x="327" y="569"/>
                      <a:pt x="341" y="578"/>
                      <a:pt x="351" y="581"/>
                    </a:cubicBezTo>
                    <a:cubicBezTo>
                      <a:pt x="382" y="592"/>
                      <a:pt x="414" y="601"/>
                      <a:pt x="447" y="609"/>
                    </a:cubicBezTo>
                    <a:cubicBezTo>
                      <a:pt x="517" y="628"/>
                      <a:pt x="550" y="679"/>
                      <a:pt x="565" y="746"/>
                    </a:cubicBezTo>
                    <a:cubicBezTo>
                      <a:pt x="566" y="752"/>
                      <a:pt x="566" y="759"/>
                      <a:pt x="568" y="7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sp>
            <p:nvSpPr>
              <p:cNvPr id="49" name="Freeform 8"/>
              <p:cNvSpPr>
                <a:spLocks/>
              </p:cNvSpPr>
              <p:nvPr/>
            </p:nvSpPr>
            <p:spPr bwMode="auto">
              <a:xfrm>
                <a:off x="655638" y="1484313"/>
                <a:ext cx="2133600" cy="2924175"/>
              </a:xfrm>
              <a:custGeom>
                <a:avLst/>
                <a:gdLst>
                  <a:gd name="T0" fmla="*/ 245 w 568"/>
                  <a:gd name="T1" fmla="*/ 511 h 778"/>
                  <a:gd name="T2" fmla="*/ 112 w 568"/>
                  <a:gd name="T3" fmla="*/ 478 h 778"/>
                  <a:gd name="T4" fmla="*/ 151 w 568"/>
                  <a:gd name="T5" fmla="*/ 318 h 778"/>
                  <a:gd name="T6" fmla="*/ 153 w 568"/>
                  <a:gd name="T7" fmla="*/ 171 h 778"/>
                  <a:gd name="T8" fmla="*/ 366 w 568"/>
                  <a:gd name="T9" fmla="*/ 12 h 778"/>
                  <a:gd name="T10" fmla="*/ 526 w 568"/>
                  <a:gd name="T11" fmla="*/ 178 h 778"/>
                  <a:gd name="T12" fmla="*/ 529 w 568"/>
                  <a:gd name="T13" fmla="*/ 275 h 778"/>
                  <a:gd name="T14" fmla="*/ 568 w 568"/>
                  <a:gd name="T15" fmla="*/ 476 h 778"/>
                  <a:gd name="T16" fmla="*/ 434 w 568"/>
                  <a:gd name="T17" fmla="*/ 514 h 778"/>
                  <a:gd name="T18" fmla="*/ 435 w 568"/>
                  <a:gd name="T19" fmla="*/ 564 h 778"/>
                  <a:gd name="T20" fmla="*/ 450 w 568"/>
                  <a:gd name="T21" fmla="*/ 582 h 778"/>
                  <a:gd name="T22" fmla="*/ 514 w 568"/>
                  <a:gd name="T23" fmla="*/ 603 h 778"/>
                  <a:gd name="T24" fmla="*/ 540 w 568"/>
                  <a:gd name="T25" fmla="*/ 612 h 778"/>
                  <a:gd name="T26" fmla="*/ 550 w 568"/>
                  <a:gd name="T27" fmla="*/ 630 h 778"/>
                  <a:gd name="T28" fmla="*/ 534 w 568"/>
                  <a:gd name="T29" fmla="*/ 638 h 778"/>
                  <a:gd name="T30" fmla="*/ 326 w 568"/>
                  <a:gd name="T31" fmla="*/ 769 h 778"/>
                  <a:gd name="T32" fmla="*/ 313 w 568"/>
                  <a:gd name="T33" fmla="*/ 778 h 778"/>
                  <a:gd name="T34" fmla="*/ 7 w 568"/>
                  <a:gd name="T35" fmla="*/ 778 h 778"/>
                  <a:gd name="T36" fmla="*/ 3 w 568"/>
                  <a:gd name="T37" fmla="*/ 776 h 778"/>
                  <a:gd name="T38" fmla="*/ 102 w 568"/>
                  <a:gd name="T39" fmla="*/ 626 h 778"/>
                  <a:gd name="T40" fmla="*/ 186 w 568"/>
                  <a:gd name="T41" fmla="*/ 601 h 778"/>
                  <a:gd name="T42" fmla="*/ 245 w 568"/>
                  <a:gd name="T43" fmla="*/ 511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8" h="778">
                    <a:moveTo>
                      <a:pt x="245" y="511"/>
                    </a:moveTo>
                    <a:cubicBezTo>
                      <a:pt x="199" y="507"/>
                      <a:pt x="153" y="506"/>
                      <a:pt x="112" y="478"/>
                    </a:cubicBezTo>
                    <a:cubicBezTo>
                      <a:pt x="148" y="429"/>
                      <a:pt x="151" y="374"/>
                      <a:pt x="151" y="318"/>
                    </a:cubicBezTo>
                    <a:cubicBezTo>
                      <a:pt x="150" y="269"/>
                      <a:pt x="147" y="219"/>
                      <a:pt x="153" y="171"/>
                    </a:cubicBezTo>
                    <a:cubicBezTo>
                      <a:pt x="168" y="44"/>
                      <a:pt x="253" y="0"/>
                      <a:pt x="366" y="12"/>
                    </a:cubicBezTo>
                    <a:cubicBezTo>
                      <a:pt x="463" y="22"/>
                      <a:pt x="517" y="80"/>
                      <a:pt x="526" y="178"/>
                    </a:cubicBezTo>
                    <a:cubicBezTo>
                      <a:pt x="529" y="210"/>
                      <a:pt x="530" y="243"/>
                      <a:pt x="529" y="275"/>
                    </a:cubicBezTo>
                    <a:cubicBezTo>
                      <a:pt x="528" y="345"/>
                      <a:pt x="527" y="414"/>
                      <a:pt x="568" y="476"/>
                    </a:cubicBezTo>
                    <a:cubicBezTo>
                      <a:pt x="528" y="506"/>
                      <a:pt x="481" y="508"/>
                      <a:pt x="434" y="514"/>
                    </a:cubicBezTo>
                    <a:cubicBezTo>
                      <a:pt x="434" y="531"/>
                      <a:pt x="433" y="548"/>
                      <a:pt x="435" y="564"/>
                    </a:cubicBezTo>
                    <a:cubicBezTo>
                      <a:pt x="436" y="571"/>
                      <a:pt x="443" y="580"/>
                      <a:pt x="450" y="582"/>
                    </a:cubicBezTo>
                    <a:cubicBezTo>
                      <a:pt x="471" y="590"/>
                      <a:pt x="493" y="596"/>
                      <a:pt x="514" y="603"/>
                    </a:cubicBezTo>
                    <a:cubicBezTo>
                      <a:pt x="523" y="605"/>
                      <a:pt x="533" y="607"/>
                      <a:pt x="540" y="612"/>
                    </a:cubicBezTo>
                    <a:cubicBezTo>
                      <a:pt x="545" y="616"/>
                      <a:pt x="547" y="624"/>
                      <a:pt x="550" y="630"/>
                    </a:cubicBezTo>
                    <a:cubicBezTo>
                      <a:pt x="545" y="633"/>
                      <a:pt x="540" y="637"/>
                      <a:pt x="534" y="638"/>
                    </a:cubicBezTo>
                    <a:cubicBezTo>
                      <a:pt x="441" y="645"/>
                      <a:pt x="377" y="696"/>
                      <a:pt x="326" y="769"/>
                    </a:cubicBezTo>
                    <a:cubicBezTo>
                      <a:pt x="323" y="773"/>
                      <a:pt x="317" y="778"/>
                      <a:pt x="313" y="778"/>
                    </a:cubicBezTo>
                    <a:cubicBezTo>
                      <a:pt x="211" y="778"/>
                      <a:pt x="109" y="778"/>
                      <a:pt x="7" y="778"/>
                    </a:cubicBezTo>
                    <a:cubicBezTo>
                      <a:pt x="6" y="778"/>
                      <a:pt x="4" y="777"/>
                      <a:pt x="3" y="776"/>
                    </a:cubicBezTo>
                    <a:cubicBezTo>
                      <a:pt x="0" y="717"/>
                      <a:pt x="47" y="644"/>
                      <a:pt x="102" y="626"/>
                    </a:cubicBezTo>
                    <a:cubicBezTo>
                      <a:pt x="130" y="617"/>
                      <a:pt x="158" y="608"/>
                      <a:pt x="186" y="601"/>
                    </a:cubicBezTo>
                    <a:cubicBezTo>
                      <a:pt x="247" y="585"/>
                      <a:pt x="253" y="576"/>
                      <a:pt x="245" y="5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grpSp>
      </p:grpSp>
      <p:grpSp>
        <p:nvGrpSpPr>
          <p:cNvPr id="50" name="组合 49"/>
          <p:cNvGrpSpPr/>
          <p:nvPr/>
        </p:nvGrpSpPr>
        <p:grpSpPr>
          <a:xfrm>
            <a:off x="3292667" y="3176127"/>
            <a:ext cx="1179344" cy="1043716"/>
            <a:chOff x="4390222" y="4234836"/>
            <a:chExt cx="1572459" cy="1391621"/>
          </a:xfrm>
        </p:grpSpPr>
        <p:sp>
          <p:nvSpPr>
            <p:cNvPr id="51" name="任意多边形 50"/>
            <p:cNvSpPr/>
            <p:nvPr/>
          </p:nvSpPr>
          <p:spPr>
            <a:xfrm rot="9000000">
              <a:off x="4390222" y="4234836"/>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FFC000"/>
            </a:solidFill>
            <a:ln>
              <a:noFill/>
            </a:ln>
            <a:effectLst>
              <a:outerShdw blurRad="381000" dist="330200" dir="834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Freeform 53"/>
            <p:cNvSpPr>
              <a:spLocks noEditPoints="1"/>
            </p:cNvSpPr>
            <p:nvPr/>
          </p:nvSpPr>
          <p:spPr bwMode="auto">
            <a:xfrm>
              <a:off x="4933382" y="4678453"/>
              <a:ext cx="462548" cy="454620"/>
            </a:xfrm>
            <a:custGeom>
              <a:avLst/>
              <a:gdLst>
                <a:gd name="T0" fmla="*/ 243 w 713"/>
                <a:gd name="T1" fmla="*/ 215 h 701"/>
                <a:gd name="T2" fmla="*/ 230 w 713"/>
                <a:gd name="T3" fmla="*/ 227 h 701"/>
                <a:gd name="T4" fmla="*/ 230 w 713"/>
                <a:gd name="T5" fmla="*/ 688 h 701"/>
                <a:gd name="T6" fmla="*/ 243 w 713"/>
                <a:gd name="T7" fmla="*/ 701 h 701"/>
                <a:gd name="T8" fmla="*/ 255 w 713"/>
                <a:gd name="T9" fmla="*/ 688 h 701"/>
                <a:gd name="T10" fmla="*/ 255 w 713"/>
                <a:gd name="T11" fmla="*/ 227 h 701"/>
                <a:gd name="T12" fmla="*/ 243 w 713"/>
                <a:gd name="T13" fmla="*/ 215 h 701"/>
                <a:gd name="T14" fmla="*/ 14 w 713"/>
                <a:gd name="T15" fmla="*/ 406 h 701"/>
                <a:gd name="T16" fmla="*/ 1 w 713"/>
                <a:gd name="T17" fmla="*/ 418 h 701"/>
                <a:gd name="T18" fmla="*/ 1 w 713"/>
                <a:gd name="T19" fmla="*/ 688 h 701"/>
                <a:gd name="T20" fmla="*/ 14 w 713"/>
                <a:gd name="T21" fmla="*/ 701 h 701"/>
                <a:gd name="T22" fmla="*/ 26 w 713"/>
                <a:gd name="T23" fmla="*/ 688 h 701"/>
                <a:gd name="T24" fmla="*/ 26 w 713"/>
                <a:gd name="T25" fmla="*/ 418 h 701"/>
                <a:gd name="T26" fmla="*/ 14 w 713"/>
                <a:gd name="T27" fmla="*/ 406 h 701"/>
                <a:gd name="T28" fmla="*/ 701 w 713"/>
                <a:gd name="T29" fmla="*/ 249 h 701"/>
                <a:gd name="T30" fmla="*/ 688 w 713"/>
                <a:gd name="T31" fmla="*/ 262 h 701"/>
                <a:gd name="T32" fmla="*/ 688 w 713"/>
                <a:gd name="T33" fmla="*/ 688 h 701"/>
                <a:gd name="T34" fmla="*/ 701 w 713"/>
                <a:gd name="T35" fmla="*/ 701 h 701"/>
                <a:gd name="T36" fmla="*/ 713 w 713"/>
                <a:gd name="T37" fmla="*/ 688 h 701"/>
                <a:gd name="T38" fmla="*/ 713 w 713"/>
                <a:gd name="T39" fmla="*/ 262 h 701"/>
                <a:gd name="T40" fmla="*/ 701 w 713"/>
                <a:gd name="T41" fmla="*/ 249 h 701"/>
                <a:gd name="T42" fmla="*/ 697 w 713"/>
                <a:gd name="T43" fmla="*/ 107 h 701"/>
                <a:gd name="T44" fmla="*/ 709 w 713"/>
                <a:gd name="T45" fmla="*/ 94 h 701"/>
                <a:gd name="T46" fmla="*/ 708 w 713"/>
                <a:gd name="T47" fmla="*/ 13 h 701"/>
                <a:gd name="T48" fmla="*/ 704 w 713"/>
                <a:gd name="T49" fmla="*/ 3 h 701"/>
                <a:gd name="T50" fmla="*/ 695 w 713"/>
                <a:gd name="T51" fmla="*/ 0 h 701"/>
                <a:gd name="T52" fmla="*/ 613 w 713"/>
                <a:gd name="T53" fmla="*/ 7 h 701"/>
                <a:gd name="T54" fmla="*/ 602 w 713"/>
                <a:gd name="T55" fmla="*/ 21 h 701"/>
                <a:gd name="T56" fmla="*/ 615 w 713"/>
                <a:gd name="T57" fmla="*/ 32 h 701"/>
                <a:gd name="T58" fmla="*/ 665 w 713"/>
                <a:gd name="T59" fmla="*/ 28 h 701"/>
                <a:gd name="T60" fmla="*/ 472 w 713"/>
                <a:gd name="T61" fmla="*/ 240 h 701"/>
                <a:gd name="T62" fmla="*/ 251 w 713"/>
                <a:gd name="T63" fmla="*/ 24 h 701"/>
                <a:gd name="T64" fmla="*/ 234 w 713"/>
                <a:gd name="T65" fmla="*/ 24 h 701"/>
                <a:gd name="T66" fmla="*/ 6 w 713"/>
                <a:gd name="T67" fmla="*/ 232 h 701"/>
                <a:gd name="T68" fmla="*/ 5 w 713"/>
                <a:gd name="T69" fmla="*/ 250 h 701"/>
                <a:gd name="T70" fmla="*/ 23 w 713"/>
                <a:gd name="T71" fmla="*/ 251 h 701"/>
                <a:gd name="T72" fmla="*/ 242 w 713"/>
                <a:gd name="T73" fmla="*/ 50 h 701"/>
                <a:gd name="T74" fmla="*/ 463 w 713"/>
                <a:gd name="T75" fmla="*/ 268 h 701"/>
                <a:gd name="T76" fmla="*/ 472 w 713"/>
                <a:gd name="T77" fmla="*/ 271 h 701"/>
                <a:gd name="T78" fmla="*/ 473 w 713"/>
                <a:gd name="T79" fmla="*/ 271 h 701"/>
                <a:gd name="T80" fmla="*/ 482 w 713"/>
                <a:gd name="T81" fmla="*/ 267 h 701"/>
                <a:gd name="T82" fmla="*/ 683 w 713"/>
                <a:gd name="T83" fmla="*/ 45 h 701"/>
                <a:gd name="T84" fmla="*/ 684 w 713"/>
                <a:gd name="T85" fmla="*/ 94 h 701"/>
                <a:gd name="T86" fmla="*/ 697 w 713"/>
                <a:gd name="T87" fmla="*/ 107 h 701"/>
                <a:gd name="T88" fmla="*/ 697 w 713"/>
                <a:gd name="T89" fmla="*/ 107 h 701"/>
                <a:gd name="T90" fmla="*/ 472 w 713"/>
                <a:gd name="T91" fmla="*/ 405 h 701"/>
                <a:gd name="T92" fmla="*/ 459 w 713"/>
                <a:gd name="T93" fmla="*/ 418 h 701"/>
                <a:gd name="T94" fmla="*/ 459 w 713"/>
                <a:gd name="T95" fmla="*/ 688 h 701"/>
                <a:gd name="T96" fmla="*/ 472 w 713"/>
                <a:gd name="T97" fmla="*/ 701 h 701"/>
                <a:gd name="T98" fmla="*/ 484 w 713"/>
                <a:gd name="T99" fmla="*/ 688 h 701"/>
                <a:gd name="T100" fmla="*/ 484 w 713"/>
                <a:gd name="T101" fmla="*/ 418 h 701"/>
                <a:gd name="T102" fmla="*/ 472 w 713"/>
                <a:gd name="T103" fmla="*/ 405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3" h="701">
                  <a:moveTo>
                    <a:pt x="243" y="215"/>
                  </a:moveTo>
                  <a:cubicBezTo>
                    <a:pt x="236" y="215"/>
                    <a:pt x="230" y="220"/>
                    <a:pt x="230" y="227"/>
                  </a:cubicBezTo>
                  <a:cubicBezTo>
                    <a:pt x="230" y="688"/>
                    <a:pt x="230" y="688"/>
                    <a:pt x="230" y="688"/>
                  </a:cubicBezTo>
                  <a:cubicBezTo>
                    <a:pt x="230" y="695"/>
                    <a:pt x="236" y="701"/>
                    <a:pt x="243" y="701"/>
                  </a:cubicBezTo>
                  <a:cubicBezTo>
                    <a:pt x="250" y="701"/>
                    <a:pt x="255" y="695"/>
                    <a:pt x="255" y="688"/>
                  </a:cubicBezTo>
                  <a:cubicBezTo>
                    <a:pt x="255" y="227"/>
                    <a:pt x="255" y="227"/>
                    <a:pt x="255" y="227"/>
                  </a:cubicBezTo>
                  <a:cubicBezTo>
                    <a:pt x="255" y="220"/>
                    <a:pt x="250" y="215"/>
                    <a:pt x="243" y="215"/>
                  </a:cubicBezTo>
                  <a:close/>
                  <a:moveTo>
                    <a:pt x="14" y="406"/>
                  </a:moveTo>
                  <a:cubicBezTo>
                    <a:pt x="7" y="406"/>
                    <a:pt x="1" y="411"/>
                    <a:pt x="1" y="418"/>
                  </a:cubicBezTo>
                  <a:cubicBezTo>
                    <a:pt x="1" y="688"/>
                    <a:pt x="1" y="688"/>
                    <a:pt x="1" y="688"/>
                  </a:cubicBezTo>
                  <a:cubicBezTo>
                    <a:pt x="1" y="695"/>
                    <a:pt x="7" y="701"/>
                    <a:pt x="14" y="701"/>
                  </a:cubicBezTo>
                  <a:cubicBezTo>
                    <a:pt x="21" y="701"/>
                    <a:pt x="26" y="695"/>
                    <a:pt x="26" y="688"/>
                  </a:cubicBezTo>
                  <a:cubicBezTo>
                    <a:pt x="26" y="418"/>
                    <a:pt x="26" y="418"/>
                    <a:pt x="26" y="418"/>
                  </a:cubicBezTo>
                  <a:cubicBezTo>
                    <a:pt x="26" y="411"/>
                    <a:pt x="21" y="406"/>
                    <a:pt x="14" y="406"/>
                  </a:cubicBezTo>
                  <a:close/>
                  <a:moveTo>
                    <a:pt x="701" y="249"/>
                  </a:moveTo>
                  <a:cubicBezTo>
                    <a:pt x="694" y="249"/>
                    <a:pt x="688" y="255"/>
                    <a:pt x="688" y="262"/>
                  </a:cubicBezTo>
                  <a:cubicBezTo>
                    <a:pt x="688" y="688"/>
                    <a:pt x="688" y="688"/>
                    <a:pt x="688" y="688"/>
                  </a:cubicBezTo>
                  <a:cubicBezTo>
                    <a:pt x="688" y="695"/>
                    <a:pt x="694" y="701"/>
                    <a:pt x="701" y="701"/>
                  </a:cubicBezTo>
                  <a:cubicBezTo>
                    <a:pt x="707" y="701"/>
                    <a:pt x="713" y="695"/>
                    <a:pt x="713" y="688"/>
                  </a:cubicBezTo>
                  <a:cubicBezTo>
                    <a:pt x="713" y="262"/>
                    <a:pt x="713" y="262"/>
                    <a:pt x="713" y="262"/>
                  </a:cubicBezTo>
                  <a:cubicBezTo>
                    <a:pt x="713" y="255"/>
                    <a:pt x="707" y="249"/>
                    <a:pt x="701" y="249"/>
                  </a:cubicBezTo>
                  <a:close/>
                  <a:moveTo>
                    <a:pt x="697" y="107"/>
                  </a:moveTo>
                  <a:cubicBezTo>
                    <a:pt x="704" y="107"/>
                    <a:pt x="709" y="101"/>
                    <a:pt x="709" y="94"/>
                  </a:cubicBezTo>
                  <a:cubicBezTo>
                    <a:pt x="708" y="13"/>
                    <a:pt x="708" y="13"/>
                    <a:pt x="708" y="13"/>
                  </a:cubicBezTo>
                  <a:cubicBezTo>
                    <a:pt x="708" y="9"/>
                    <a:pt x="707" y="6"/>
                    <a:pt x="704" y="3"/>
                  </a:cubicBezTo>
                  <a:cubicBezTo>
                    <a:pt x="702" y="1"/>
                    <a:pt x="698" y="0"/>
                    <a:pt x="695" y="0"/>
                  </a:cubicBezTo>
                  <a:cubicBezTo>
                    <a:pt x="613" y="7"/>
                    <a:pt x="613" y="7"/>
                    <a:pt x="613" y="7"/>
                  </a:cubicBezTo>
                  <a:cubicBezTo>
                    <a:pt x="606" y="8"/>
                    <a:pt x="601" y="14"/>
                    <a:pt x="602" y="21"/>
                  </a:cubicBezTo>
                  <a:cubicBezTo>
                    <a:pt x="602" y="28"/>
                    <a:pt x="609" y="33"/>
                    <a:pt x="615" y="32"/>
                  </a:cubicBezTo>
                  <a:cubicBezTo>
                    <a:pt x="665" y="28"/>
                    <a:pt x="665" y="28"/>
                    <a:pt x="665" y="28"/>
                  </a:cubicBezTo>
                  <a:cubicBezTo>
                    <a:pt x="472" y="240"/>
                    <a:pt x="472" y="240"/>
                    <a:pt x="472" y="240"/>
                  </a:cubicBezTo>
                  <a:cubicBezTo>
                    <a:pt x="251" y="24"/>
                    <a:pt x="251" y="24"/>
                    <a:pt x="251" y="24"/>
                  </a:cubicBezTo>
                  <a:cubicBezTo>
                    <a:pt x="246" y="19"/>
                    <a:pt x="238" y="19"/>
                    <a:pt x="234" y="24"/>
                  </a:cubicBezTo>
                  <a:cubicBezTo>
                    <a:pt x="6" y="232"/>
                    <a:pt x="6" y="232"/>
                    <a:pt x="6" y="232"/>
                  </a:cubicBezTo>
                  <a:cubicBezTo>
                    <a:pt x="1" y="237"/>
                    <a:pt x="0" y="245"/>
                    <a:pt x="5" y="250"/>
                  </a:cubicBezTo>
                  <a:cubicBezTo>
                    <a:pt x="10" y="255"/>
                    <a:pt x="17" y="255"/>
                    <a:pt x="23" y="251"/>
                  </a:cubicBezTo>
                  <a:cubicBezTo>
                    <a:pt x="242" y="50"/>
                    <a:pt x="242" y="50"/>
                    <a:pt x="242" y="50"/>
                  </a:cubicBezTo>
                  <a:cubicBezTo>
                    <a:pt x="463" y="268"/>
                    <a:pt x="463" y="268"/>
                    <a:pt x="463" y="268"/>
                  </a:cubicBezTo>
                  <a:cubicBezTo>
                    <a:pt x="466" y="270"/>
                    <a:pt x="469" y="271"/>
                    <a:pt x="472" y="271"/>
                  </a:cubicBezTo>
                  <a:cubicBezTo>
                    <a:pt x="473" y="271"/>
                    <a:pt x="473" y="271"/>
                    <a:pt x="473" y="271"/>
                  </a:cubicBezTo>
                  <a:cubicBezTo>
                    <a:pt x="476" y="271"/>
                    <a:pt x="479" y="270"/>
                    <a:pt x="482" y="267"/>
                  </a:cubicBezTo>
                  <a:cubicBezTo>
                    <a:pt x="683" y="45"/>
                    <a:pt x="683" y="45"/>
                    <a:pt x="683" y="45"/>
                  </a:cubicBezTo>
                  <a:cubicBezTo>
                    <a:pt x="684" y="94"/>
                    <a:pt x="684" y="94"/>
                    <a:pt x="684" y="94"/>
                  </a:cubicBezTo>
                  <a:cubicBezTo>
                    <a:pt x="684" y="101"/>
                    <a:pt x="690" y="107"/>
                    <a:pt x="697" y="107"/>
                  </a:cubicBezTo>
                  <a:cubicBezTo>
                    <a:pt x="697" y="107"/>
                    <a:pt x="697" y="107"/>
                    <a:pt x="697" y="107"/>
                  </a:cubicBezTo>
                  <a:close/>
                  <a:moveTo>
                    <a:pt x="472" y="405"/>
                  </a:moveTo>
                  <a:cubicBezTo>
                    <a:pt x="465" y="405"/>
                    <a:pt x="459" y="411"/>
                    <a:pt x="459" y="418"/>
                  </a:cubicBezTo>
                  <a:cubicBezTo>
                    <a:pt x="459" y="688"/>
                    <a:pt x="459" y="688"/>
                    <a:pt x="459" y="688"/>
                  </a:cubicBezTo>
                  <a:cubicBezTo>
                    <a:pt x="459" y="695"/>
                    <a:pt x="465" y="701"/>
                    <a:pt x="472" y="701"/>
                  </a:cubicBezTo>
                  <a:cubicBezTo>
                    <a:pt x="479" y="701"/>
                    <a:pt x="484" y="695"/>
                    <a:pt x="484" y="688"/>
                  </a:cubicBezTo>
                  <a:cubicBezTo>
                    <a:pt x="484" y="418"/>
                    <a:pt x="484" y="418"/>
                    <a:pt x="484" y="418"/>
                  </a:cubicBezTo>
                  <a:cubicBezTo>
                    <a:pt x="484" y="411"/>
                    <a:pt x="479" y="405"/>
                    <a:pt x="472" y="405"/>
                  </a:cubicBezTo>
                  <a:close/>
                </a:path>
              </a:pathLst>
            </a:custGeom>
            <a:solidFill>
              <a:schemeClr val="tx1">
                <a:lumMod val="85000"/>
                <a:lumOff val="15000"/>
              </a:schemeClr>
            </a:solidFill>
            <a:ln>
              <a:solidFill>
                <a:schemeClr val="tx1">
                  <a:lumMod val="85000"/>
                  <a:lumOff val="15000"/>
                </a:schemeClr>
              </a:solid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53" name="组合 52"/>
          <p:cNvGrpSpPr/>
          <p:nvPr/>
        </p:nvGrpSpPr>
        <p:grpSpPr>
          <a:xfrm>
            <a:off x="2742336" y="2258629"/>
            <a:ext cx="1179344" cy="1043716"/>
            <a:chOff x="3656447" y="3011505"/>
            <a:chExt cx="1572459" cy="1391621"/>
          </a:xfrm>
        </p:grpSpPr>
        <p:sp>
          <p:nvSpPr>
            <p:cNvPr id="54" name="任意多边形 53"/>
            <p:cNvSpPr/>
            <p:nvPr/>
          </p:nvSpPr>
          <p:spPr>
            <a:xfrm rot="9000000">
              <a:off x="3656447" y="3011505"/>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FFC000"/>
            </a:solidFill>
            <a:ln>
              <a:noFill/>
            </a:ln>
            <a:effectLst>
              <a:outerShdw blurRad="381000" dist="381000" dir="918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Freeform 37"/>
            <p:cNvSpPr>
              <a:spLocks noEditPoints="1"/>
            </p:cNvSpPr>
            <p:nvPr/>
          </p:nvSpPr>
          <p:spPr bwMode="auto">
            <a:xfrm>
              <a:off x="4027574" y="3465475"/>
              <a:ext cx="801777" cy="483681"/>
            </a:xfrm>
            <a:custGeom>
              <a:avLst/>
              <a:gdLst>
                <a:gd name="T0" fmla="*/ 349 w 698"/>
                <a:gd name="T1" fmla="*/ 0 h 420"/>
                <a:gd name="T2" fmla="*/ 0 w 698"/>
                <a:gd name="T3" fmla="*/ 210 h 420"/>
                <a:gd name="T4" fmla="*/ 349 w 698"/>
                <a:gd name="T5" fmla="*/ 420 h 420"/>
                <a:gd name="T6" fmla="*/ 698 w 698"/>
                <a:gd name="T7" fmla="*/ 212 h 420"/>
                <a:gd name="T8" fmla="*/ 349 w 698"/>
                <a:gd name="T9" fmla="*/ 0 h 420"/>
                <a:gd name="T10" fmla="*/ 349 w 698"/>
                <a:gd name="T11" fmla="*/ 396 h 420"/>
                <a:gd name="T12" fmla="*/ 32 w 698"/>
                <a:gd name="T13" fmla="*/ 210 h 420"/>
                <a:gd name="T14" fmla="*/ 349 w 698"/>
                <a:gd name="T15" fmla="*/ 24 h 420"/>
                <a:gd name="T16" fmla="*/ 667 w 698"/>
                <a:gd name="T17" fmla="*/ 211 h 420"/>
                <a:gd name="T18" fmla="*/ 349 w 698"/>
                <a:gd name="T19" fmla="*/ 396 h 420"/>
                <a:gd name="T20" fmla="*/ 349 w 698"/>
                <a:gd name="T21" fmla="*/ 70 h 420"/>
                <a:gd name="T22" fmla="*/ 210 w 698"/>
                <a:gd name="T23" fmla="*/ 210 h 420"/>
                <a:gd name="T24" fmla="*/ 349 w 698"/>
                <a:gd name="T25" fmla="*/ 350 h 420"/>
                <a:gd name="T26" fmla="*/ 489 w 698"/>
                <a:gd name="T27" fmla="*/ 210 h 420"/>
                <a:gd name="T28" fmla="*/ 349 w 698"/>
                <a:gd name="T29" fmla="*/ 70 h 420"/>
                <a:gd name="T30" fmla="*/ 349 w 698"/>
                <a:gd name="T31" fmla="*/ 326 h 420"/>
                <a:gd name="T32" fmla="*/ 233 w 698"/>
                <a:gd name="T33" fmla="*/ 210 h 420"/>
                <a:gd name="T34" fmla="*/ 349 w 698"/>
                <a:gd name="T35" fmla="*/ 94 h 420"/>
                <a:gd name="T36" fmla="*/ 466 w 698"/>
                <a:gd name="T37" fmla="*/ 210 h 420"/>
                <a:gd name="T38" fmla="*/ 349 w 698"/>
                <a:gd name="T39" fmla="*/ 326 h 420"/>
                <a:gd name="T40" fmla="*/ 349 w 698"/>
                <a:gd name="T41" fmla="*/ 129 h 420"/>
                <a:gd name="T42" fmla="*/ 268 w 698"/>
                <a:gd name="T43" fmla="*/ 210 h 420"/>
                <a:gd name="T44" fmla="*/ 349 w 698"/>
                <a:gd name="T45" fmla="*/ 292 h 420"/>
                <a:gd name="T46" fmla="*/ 431 w 698"/>
                <a:gd name="T47" fmla="*/ 210 h 420"/>
                <a:gd name="T48" fmla="*/ 349 w 698"/>
                <a:gd name="T49" fmla="*/ 129 h 420"/>
                <a:gd name="T50" fmla="*/ 349 w 698"/>
                <a:gd name="T51" fmla="*/ 268 h 420"/>
                <a:gd name="T52" fmla="*/ 291 w 698"/>
                <a:gd name="T53" fmla="*/ 210 h 420"/>
                <a:gd name="T54" fmla="*/ 349 w 698"/>
                <a:gd name="T55" fmla="*/ 152 h 420"/>
                <a:gd name="T56" fmla="*/ 407 w 698"/>
                <a:gd name="T57" fmla="*/ 210 h 420"/>
                <a:gd name="T58" fmla="*/ 349 w 698"/>
                <a:gd name="T59" fmla="*/ 268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98" h="420">
                  <a:moveTo>
                    <a:pt x="349" y="0"/>
                  </a:moveTo>
                  <a:cubicBezTo>
                    <a:pt x="222" y="0"/>
                    <a:pt x="122" y="80"/>
                    <a:pt x="0" y="210"/>
                  </a:cubicBezTo>
                  <a:cubicBezTo>
                    <a:pt x="105" y="321"/>
                    <a:pt x="194" y="420"/>
                    <a:pt x="349" y="420"/>
                  </a:cubicBezTo>
                  <a:cubicBezTo>
                    <a:pt x="505" y="420"/>
                    <a:pt x="619" y="294"/>
                    <a:pt x="698" y="212"/>
                  </a:cubicBezTo>
                  <a:cubicBezTo>
                    <a:pt x="617" y="116"/>
                    <a:pt x="503" y="0"/>
                    <a:pt x="349" y="0"/>
                  </a:cubicBezTo>
                  <a:close/>
                  <a:moveTo>
                    <a:pt x="349" y="396"/>
                  </a:moveTo>
                  <a:cubicBezTo>
                    <a:pt x="211" y="396"/>
                    <a:pt x="128" y="311"/>
                    <a:pt x="32" y="210"/>
                  </a:cubicBezTo>
                  <a:cubicBezTo>
                    <a:pt x="146" y="92"/>
                    <a:pt x="236" y="24"/>
                    <a:pt x="349" y="24"/>
                  </a:cubicBezTo>
                  <a:cubicBezTo>
                    <a:pt x="484" y="24"/>
                    <a:pt x="589" y="121"/>
                    <a:pt x="667" y="211"/>
                  </a:cubicBezTo>
                  <a:cubicBezTo>
                    <a:pt x="590" y="292"/>
                    <a:pt x="486" y="396"/>
                    <a:pt x="349" y="396"/>
                  </a:cubicBezTo>
                  <a:close/>
                  <a:moveTo>
                    <a:pt x="349" y="70"/>
                  </a:moveTo>
                  <a:cubicBezTo>
                    <a:pt x="272" y="70"/>
                    <a:pt x="210" y="133"/>
                    <a:pt x="210" y="210"/>
                  </a:cubicBezTo>
                  <a:cubicBezTo>
                    <a:pt x="210" y="287"/>
                    <a:pt x="272" y="350"/>
                    <a:pt x="349" y="350"/>
                  </a:cubicBezTo>
                  <a:cubicBezTo>
                    <a:pt x="426" y="350"/>
                    <a:pt x="489" y="287"/>
                    <a:pt x="489" y="210"/>
                  </a:cubicBezTo>
                  <a:cubicBezTo>
                    <a:pt x="489" y="133"/>
                    <a:pt x="426" y="70"/>
                    <a:pt x="349" y="70"/>
                  </a:cubicBezTo>
                  <a:close/>
                  <a:moveTo>
                    <a:pt x="349" y="326"/>
                  </a:moveTo>
                  <a:cubicBezTo>
                    <a:pt x="285" y="326"/>
                    <a:pt x="233" y="274"/>
                    <a:pt x="233" y="210"/>
                  </a:cubicBezTo>
                  <a:cubicBezTo>
                    <a:pt x="233" y="146"/>
                    <a:pt x="285" y="94"/>
                    <a:pt x="349" y="94"/>
                  </a:cubicBezTo>
                  <a:cubicBezTo>
                    <a:pt x="413" y="94"/>
                    <a:pt x="466" y="146"/>
                    <a:pt x="466" y="210"/>
                  </a:cubicBezTo>
                  <a:cubicBezTo>
                    <a:pt x="466" y="274"/>
                    <a:pt x="413" y="326"/>
                    <a:pt x="349" y="326"/>
                  </a:cubicBezTo>
                  <a:close/>
                  <a:moveTo>
                    <a:pt x="349" y="129"/>
                  </a:moveTo>
                  <a:cubicBezTo>
                    <a:pt x="304" y="129"/>
                    <a:pt x="268" y="165"/>
                    <a:pt x="268" y="210"/>
                  </a:cubicBezTo>
                  <a:cubicBezTo>
                    <a:pt x="268" y="255"/>
                    <a:pt x="304" y="292"/>
                    <a:pt x="349" y="292"/>
                  </a:cubicBezTo>
                  <a:cubicBezTo>
                    <a:pt x="394" y="292"/>
                    <a:pt x="431" y="255"/>
                    <a:pt x="431" y="210"/>
                  </a:cubicBezTo>
                  <a:cubicBezTo>
                    <a:pt x="431" y="165"/>
                    <a:pt x="394" y="129"/>
                    <a:pt x="349" y="129"/>
                  </a:cubicBezTo>
                  <a:close/>
                  <a:moveTo>
                    <a:pt x="349" y="268"/>
                  </a:moveTo>
                  <a:cubicBezTo>
                    <a:pt x="317" y="268"/>
                    <a:pt x="291" y="242"/>
                    <a:pt x="291" y="210"/>
                  </a:cubicBezTo>
                  <a:cubicBezTo>
                    <a:pt x="291" y="178"/>
                    <a:pt x="317" y="152"/>
                    <a:pt x="349" y="152"/>
                  </a:cubicBezTo>
                  <a:cubicBezTo>
                    <a:pt x="381" y="152"/>
                    <a:pt x="407" y="178"/>
                    <a:pt x="407" y="210"/>
                  </a:cubicBezTo>
                  <a:cubicBezTo>
                    <a:pt x="407" y="242"/>
                    <a:pt x="381" y="268"/>
                    <a:pt x="349" y="268"/>
                  </a:cubicBezTo>
                  <a:close/>
                </a:path>
              </a:pathLst>
            </a:custGeom>
            <a:solidFill>
              <a:schemeClr val="tx1">
                <a:lumMod val="85000"/>
                <a:lumOff val="15000"/>
              </a:schemeClr>
            </a:solidFill>
            <a:ln>
              <a:solidFill>
                <a:schemeClr val="tx1">
                  <a:lumMod val="85000"/>
                  <a:lumOff val="15000"/>
                </a:schemeClr>
              </a:solidFill>
            </a:ln>
          </p:spPr>
          <p:txBody>
            <a:bodyPr vert="horz" wrap="square" lIns="68580" tIns="34290" rIns="68580" bIns="34290" numCol="1" anchor="t" anchorCtr="0" compatLnSpc="1">
              <a:prstTxWarp prst="textNoShape">
                <a:avLst/>
              </a:prstTxWarp>
            </a:bodyPr>
            <a:lstStyle/>
            <a:p>
              <a:endParaRPr lang="zh-CN" altLang="en-US" sz="1013"/>
            </a:p>
          </p:txBody>
        </p:sp>
      </p:grpSp>
    </p:spTree>
    <p:extLst>
      <p:ext uri="{BB962C8B-B14F-4D97-AF65-F5344CB8AC3E}">
        <p14:creationId xmlns:p14="http://schemas.microsoft.com/office/powerpoint/2010/main" val="27892692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8" fill="hold" nodeType="click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p:tgtEl>
                                          <p:spTgt spid="30"/>
                                        </p:tgtEl>
                                        <p:attrNameLst>
                                          <p:attrName>ppt_x</p:attrName>
                                        </p:attrNameLst>
                                      </p:cBhvr>
                                      <p:tavLst>
                                        <p:tav tm="0">
                                          <p:val>
                                            <p:strVal val="#ppt_x-#ppt_w*1.125000"/>
                                          </p:val>
                                        </p:tav>
                                        <p:tav tm="100000">
                                          <p:val>
                                            <p:strVal val="#ppt_x"/>
                                          </p:val>
                                        </p:tav>
                                      </p:tavLst>
                                    </p:anim>
                                    <p:animEffect transition="in" filter="wipe(right)">
                                      <p:cBhvr>
                                        <p:cTn id="25" dur="500"/>
                                        <p:tgtEl>
                                          <p:spTgt spid="30"/>
                                        </p:tgtEl>
                                      </p:cBhvr>
                                    </p:animEffect>
                                  </p:childTnLst>
                                </p:cTn>
                              </p:par>
                              <p:par>
                                <p:cTn id="26" presetID="12" presetClass="entr" presetSubtype="8"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p:tgtEl>
                                          <p:spTgt spid="38"/>
                                        </p:tgtEl>
                                        <p:attrNameLst>
                                          <p:attrName>ppt_x</p:attrName>
                                        </p:attrNameLst>
                                      </p:cBhvr>
                                      <p:tavLst>
                                        <p:tav tm="0">
                                          <p:val>
                                            <p:strVal val="#ppt_x-#ppt_w*1.125000"/>
                                          </p:val>
                                        </p:tav>
                                        <p:tav tm="100000">
                                          <p:val>
                                            <p:strVal val="#ppt_x"/>
                                          </p:val>
                                        </p:tav>
                                      </p:tavLst>
                                    </p:anim>
                                    <p:animEffect transition="in" filter="wipe(right)">
                                      <p:cBhvr>
                                        <p:cTn id="29" dur="500"/>
                                        <p:tgtEl>
                                          <p:spTgt spid="38"/>
                                        </p:tgtEl>
                                      </p:cBhvr>
                                    </p:animEffect>
                                  </p:childTnLst>
                                </p:cTn>
                              </p:par>
                              <p:par>
                                <p:cTn id="30" presetID="12" presetClass="entr" presetSubtype="8" fill="hold"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p:tgtEl>
                                          <p:spTgt spid="44"/>
                                        </p:tgtEl>
                                        <p:attrNameLst>
                                          <p:attrName>ppt_x</p:attrName>
                                        </p:attrNameLst>
                                      </p:cBhvr>
                                      <p:tavLst>
                                        <p:tav tm="0">
                                          <p:val>
                                            <p:strVal val="#ppt_x-#ppt_w*1.125000"/>
                                          </p:val>
                                        </p:tav>
                                        <p:tav tm="100000">
                                          <p:val>
                                            <p:strVal val="#ppt_x"/>
                                          </p:val>
                                        </p:tav>
                                      </p:tavLst>
                                    </p:anim>
                                    <p:animEffect transition="in" filter="wipe(right)">
                                      <p:cBhvr>
                                        <p:cTn id="33" dur="500"/>
                                        <p:tgtEl>
                                          <p:spTgt spid="4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par>
                                <p:cTn id="39" presetID="22" presetClass="entr" presetSubtype="8"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par>
                                <p:cTn id="42" presetID="22" presetClass="entr" presetSubtype="8"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2" fill="hold" nodeType="click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p:tgtEl>
                                          <p:spTgt spid="25"/>
                                        </p:tgtEl>
                                        <p:attrNameLst>
                                          <p:attrName>ppt_x</p:attrName>
                                        </p:attrNameLst>
                                      </p:cBhvr>
                                      <p:tavLst>
                                        <p:tav tm="0">
                                          <p:val>
                                            <p:strVal val="#ppt_x+#ppt_w*1.125000"/>
                                          </p:val>
                                        </p:tav>
                                        <p:tav tm="100000">
                                          <p:val>
                                            <p:strVal val="#ppt_x"/>
                                          </p:val>
                                        </p:tav>
                                      </p:tavLst>
                                    </p:anim>
                                    <p:animEffect transition="in" filter="wipe(left)">
                                      <p:cBhvr>
                                        <p:cTn id="50" dur="500"/>
                                        <p:tgtEl>
                                          <p:spTgt spid="25"/>
                                        </p:tgtEl>
                                      </p:cBhvr>
                                    </p:animEffect>
                                  </p:childTnLst>
                                </p:cTn>
                              </p:par>
                              <p:par>
                                <p:cTn id="51" presetID="12" presetClass="entr" presetSubtype="2" fill="hold" nodeType="withEffect">
                                  <p:stCondLst>
                                    <p:cond delay="0"/>
                                  </p:stCondLst>
                                  <p:childTnLst>
                                    <p:set>
                                      <p:cBhvr>
                                        <p:cTn id="52" dur="1" fill="hold">
                                          <p:stCondLst>
                                            <p:cond delay="0"/>
                                          </p:stCondLst>
                                        </p:cTn>
                                        <p:tgtEl>
                                          <p:spTgt spid="53"/>
                                        </p:tgtEl>
                                        <p:attrNameLst>
                                          <p:attrName>style.visibility</p:attrName>
                                        </p:attrNameLst>
                                      </p:cBhvr>
                                      <p:to>
                                        <p:strVal val="visible"/>
                                      </p:to>
                                    </p:set>
                                    <p:anim calcmode="lin" valueType="num">
                                      <p:cBhvr additive="base">
                                        <p:cTn id="53" dur="500"/>
                                        <p:tgtEl>
                                          <p:spTgt spid="53"/>
                                        </p:tgtEl>
                                        <p:attrNameLst>
                                          <p:attrName>ppt_x</p:attrName>
                                        </p:attrNameLst>
                                      </p:cBhvr>
                                      <p:tavLst>
                                        <p:tav tm="0">
                                          <p:val>
                                            <p:strVal val="#ppt_x+#ppt_w*1.125000"/>
                                          </p:val>
                                        </p:tav>
                                        <p:tav tm="100000">
                                          <p:val>
                                            <p:strVal val="#ppt_x"/>
                                          </p:val>
                                        </p:tav>
                                      </p:tavLst>
                                    </p:anim>
                                    <p:animEffect transition="in" filter="wipe(left)">
                                      <p:cBhvr>
                                        <p:cTn id="54" dur="500"/>
                                        <p:tgtEl>
                                          <p:spTgt spid="53"/>
                                        </p:tgtEl>
                                      </p:cBhvr>
                                    </p:animEffect>
                                  </p:childTnLst>
                                </p:cTn>
                              </p:par>
                              <p:par>
                                <p:cTn id="55" presetID="12" presetClass="entr" presetSubtype="2" fill="hold" nodeType="withEffect">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cBhvr additive="base">
                                        <p:cTn id="57" dur="500"/>
                                        <p:tgtEl>
                                          <p:spTgt spid="50"/>
                                        </p:tgtEl>
                                        <p:attrNameLst>
                                          <p:attrName>ppt_x</p:attrName>
                                        </p:attrNameLst>
                                      </p:cBhvr>
                                      <p:tavLst>
                                        <p:tav tm="0">
                                          <p:val>
                                            <p:strVal val="#ppt_x+#ppt_w*1.125000"/>
                                          </p:val>
                                        </p:tav>
                                        <p:tav tm="100000">
                                          <p:val>
                                            <p:strVal val="#ppt_x"/>
                                          </p:val>
                                        </p:tav>
                                      </p:tavLst>
                                    </p:anim>
                                    <p:animEffect transition="in" filter="wipe(left)">
                                      <p:cBhvr>
                                        <p:cTn id="58" dur="500"/>
                                        <p:tgtEl>
                                          <p:spTgt spid="50"/>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2" fill="hold" nodeType="click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right)">
                                      <p:cBhvr>
                                        <p:cTn id="63" dur="500"/>
                                        <p:tgtEl>
                                          <p:spTgt spid="13"/>
                                        </p:tgtEl>
                                      </p:cBhvr>
                                    </p:animEffect>
                                  </p:childTnLst>
                                </p:cTn>
                              </p:par>
                              <p:par>
                                <p:cTn id="64" presetID="22" presetClass="entr" presetSubtype="2" fill="hold" nodeType="with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right)">
                                      <p:cBhvr>
                                        <p:cTn id="66" dur="500"/>
                                        <p:tgtEl>
                                          <p:spTgt spid="18"/>
                                        </p:tgtEl>
                                      </p:cBhvr>
                                    </p:animEffect>
                                  </p:childTnLst>
                                </p:cTn>
                              </p:par>
                              <p:par>
                                <p:cTn id="67" presetID="22" presetClass="entr" presetSubtype="2" fill="hold" nodeType="with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wipe(right)">
                                      <p:cBhvr>
                                        <p:cTn id="69" dur="500"/>
                                        <p:tgtEl>
                                          <p:spTgt spid="17"/>
                                        </p:tgtEl>
                                      </p:cBhvr>
                                    </p:animEffect>
                                  </p:childTnLst>
                                </p:cTn>
                              </p:par>
                            </p:childTnLst>
                          </p:cTn>
                        </p:par>
                      </p:childTnLst>
                    </p:cTn>
                  </p:par>
                  <p:par>
                    <p:cTn id="70" fill="hold">
                      <p:stCondLst>
                        <p:cond delay="indefinite"/>
                      </p:stCondLst>
                      <p:childTnLst>
                        <p:par>
                          <p:cTn id="71" fill="hold">
                            <p:stCondLst>
                              <p:cond delay="0"/>
                            </p:stCondLst>
                            <p:childTnLst>
                              <p:par>
                                <p:cTn id="72" presetID="47" presetClass="entr" presetSubtype="0" fill="hold" grpId="0" nodeType="click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1000"/>
                                        <p:tgtEl>
                                          <p:spTgt spid="19"/>
                                        </p:tgtEl>
                                      </p:cBhvr>
                                    </p:animEffect>
                                    <p:anim calcmode="lin" valueType="num">
                                      <p:cBhvr>
                                        <p:cTn id="75" dur="1000" fill="hold"/>
                                        <p:tgtEl>
                                          <p:spTgt spid="19"/>
                                        </p:tgtEl>
                                        <p:attrNameLst>
                                          <p:attrName>ppt_x</p:attrName>
                                        </p:attrNameLst>
                                      </p:cBhvr>
                                      <p:tavLst>
                                        <p:tav tm="0">
                                          <p:val>
                                            <p:strVal val="#ppt_x"/>
                                          </p:val>
                                        </p:tav>
                                        <p:tav tm="100000">
                                          <p:val>
                                            <p:strVal val="#ppt_x"/>
                                          </p:val>
                                        </p:tav>
                                      </p:tavLst>
                                    </p:anim>
                                    <p:anim calcmode="lin" valueType="num">
                                      <p:cBhvr>
                                        <p:cTn id="76" dur="1000" fill="hold"/>
                                        <p:tgtEl>
                                          <p:spTgt spid="19"/>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1000"/>
                                        <p:tgtEl>
                                          <p:spTgt spid="20"/>
                                        </p:tgtEl>
                                      </p:cBhvr>
                                    </p:animEffect>
                                    <p:anim calcmode="lin" valueType="num">
                                      <p:cBhvr>
                                        <p:cTn id="80" dur="1000" fill="hold"/>
                                        <p:tgtEl>
                                          <p:spTgt spid="20"/>
                                        </p:tgtEl>
                                        <p:attrNameLst>
                                          <p:attrName>ppt_x</p:attrName>
                                        </p:attrNameLst>
                                      </p:cBhvr>
                                      <p:tavLst>
                                        <p:tav tm="0">
                                          <p:val>
                                            <p:strVal val="#ppt_x"/>
                                          </p:val>
                                        </p:tav>
                                        <p:tav tm="100000">
                                          <p:val>
                                            <p:strVal val="#ppt_x"/>
                                          </p:val>
                                        </p:tav>
                                      </p:tavLst>
                                    </p:anim>
                                    <p:anim calcmode="lin" valueType="num">
                                      <p:cBhvr>
                                        <p:cTn id="81" dur="1000" fill="hold"/>
                                        <p:tgtEl>
                                          <p:spTgt spid="20"/>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fade">
                                      <p:cBhvr>
                                        <p:cTn id="84" dur="1000"/>
                                        <p:tgtEl>
                                          <p:spTgt spid="21"/>
                                        </p:tgtEl>
                                      </p:cBhvr>
                                    </p:animEffect>
                                    <p:anim calcmode="lin" valueType="num">
                                      <p:cBhvr>
                                        <p:cTn id="85" dur="1000" fill="hold"/>
                                        <p:tgtEl>
                                          <p:spTgt spid="21"/>
                                        </p:tgtEl>
                                        <p:attrNameLst>
                                          <p:attrName>ppt_x</p:attrName>
                                        </p:attrNameLst>
                                      </p:cBhvr>
                                      <p:tavLst>
                                        <p:tav tm="0">
                                          <p:val>
                                            <p:strVal val="#ppt_x"/>
                                          </p:val>
                                        </p:tav>
                                        <p:tav tm="100000">
                                          <p:val>
                                            <p:strVal val="#ppt_x"/>
                                          </p:val>
                                        </p:tav>
                                      </p:tavLst>
                                    </p:anim>
                                    <p:anim calcmode="lin" valueType="num">
                                      <p:cBhvr>
                                        <p:cTn id="86" dur="1000" fill="hold"/>
                                        <p:tgtEl>
                                          <p:spTgt spid="21"/>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1000"/>
                                        <p:tgtEl>
                                          <p:spTgt spid="22"/>
                                        </p:tgtEl>
                                      </p:cBhvr>
                                    </p:animEffect>
                                    <p:anim calcmode="lin" valueType="num">
                                      <p:cBhvr>
                                        <p:cTn id="90" dur="1000" fill="hold"/>
                                        <p:tgtEl>
                                          <p:spTgt spid="22"/>
                                        </p:tgtEl>
                                        <p:attrNameLst>
                                          <p:attrName>ppt_x</p:attrName>
                                        </p:attrNameLst>
                                      </p:cBhvr>
                                      <p:tavLst>
                                        <p:tav tm="0">
                                          <p:val>
                                            <p:strVal val="#ppt_x"/>
                                          </p:val>
                                        </p:tav>
                                        <p:tav tm="100000">
                                          <p:val>
                                            <p:strVal val="#ppt_x"/>
                                          </p:val>
                                        </p:tav>
                                      </p:tavLst>
                                    </p:anim>
                                    <p:anim calcmode="lin" valueType="num">
                                      <p:cBhvr>
                                        <p:cTn id="91" dur="1000" fill="hold"/>
                                        <p:tgtEl>
                                          <p:spTgt spid="22"/>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fade">
                                      <p:cBhvr>
                                        <p:cTn id="94" dur="1000"/>
                                        <p:tgtEl>
                                          <p:spTgt spid="23"/>
                                        </p:tgtEl>
                                      </p:cBhvr>
                                    </p:animEffect>
                                    <p:anim calcmode="lin" valueType="num">
                                      <p:cBhvr>
                                        <p:cTn id="95" dur="1000" fill="hold"/>
                                        <p:tgtEl>
                                          <p:spTgt spid="23"/>
                                        </p:tgtEl>
                                        <p:attrNameLst>
                                          <p:attrName>ppt_x</p:attrName>
                                        </p:attrNameLst>
                                      </p:cBhvr>
                                      <p:tavLst>
                                        <p:tav tm="0">
                                          <p:val>
                                            <p:strVal val="#ppt_x"/>
                                          </p:val>
                                        </p:tav>
                                        <p:tav tm="100000">
                                          <p:val>
                                            <p:strVal val="#ppt_x"/>
                                          </p:val>
                                        </p:tav>
                                      </p:tavLst>
                                    </p:anim>
                                    <p:anim calcmode="lin" valueType="num">
                                      <p:cBhvr>
                                        <p:cTn id="96" dur="1000" fill="hold"/>
                                        <p:tgtEl>
                                          <p:spTgt spid="23"/>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fade">
                                      <p:cBhvr>
                                        <p:cTn id="99" dur="1000"/>
                                        <p:tgtEl>
                                          <p:spTgt spid="24"/>
                                        </p:tgtEl>
                                      </p:cBhvr>
                                    </p:animEffect>
                                    <p:anim calcmode="lin" valueType="num">
                                      <p:cBhvr>
                                        <p:cTn id="100" dur="1000" fill="hold"/>
                                        <p:tgtEl>
                                          <p:spTgt spid="24"/>
                                        </p:tgtEl>
                                        <p:attrNameLst>
                                          <p:attrName>ppt_x</p:attrName>
                                        </p:attrNameLst>
                                      </p:cBhvr>
                                      <p:tavLst>
                                        <p:tav tm="0">
                                          <p:val>
                                            <p:strVal val="#ppt_x"/>
                                          </p:val>
                                        </p:tav>
                                        <p:tav tm="100000">
                                          <p:val>
                                            <p:strVal val="#ppt_x"/>
                                          </p:val>
                                        </p:tav>
                                      </p:tavLst>
                                    </p:anim>
                                    <p:anim calcmode="lin" valueType="num">
                                      <p:cBhvr>
                                        <p:cTn id="10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p:bldP spid="20" grpId="0"/>
      <p:bldP spid="21" grpId="0"/>
      <p:bldP spid="22"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9023" y="193097"/>
            <a:ext cx="2646878" cy="461665"/>
          </a:xfrm>
          <a:prstGeom prst="rect">
            <a:avLst/>
          </a:prstGeom>
          <a:noFill/>
        </p:spPr>
        <p:txBody>
          <a:bodyPr wrap="none" rtlCol="0">
            <a:spAutoFit/>
          </a:bodyPr>
          <a:lstStyle/>
          <a:p>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grpSp>
        <p:nvGrpSpPr>
          <p:cNvPr id="5" name="组合 4"/>
          <p:cNvGrpSpPr/>
          <p:nvPr/>
        </p:nvGrpSpPr>
        <p:grpSpPr>
          <a:xfrm>
            <a:off x="286282" y="111197"/>
            <a:ext cx="336320" cy="603755"/>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13" name="Freeform 5"/>
          <p:cNvSpPr>
            <a:spLocks noEditPoints="1"/>
          </p:cNvSpPr>
          <p:nvPr/>
        </p:nvSpPr>
        <p:spPr bwMode="auto">
          <a:xfrm>
            <a:off x="3161286" y="1534844"/>
            <a:ext cx="1452562" cy="1452563"/>
          </a:xfrm>
          <a:custGeom>
            <a:avLst/>
            <a:gdLst>
              <a:gd name="T0" fmla="*/ 308 w 615"/>
              <a:gd name="T1" fmla="*/ 614 h 614"/>
              <a:gd name="T2" fmla="*/ 0 w 615"/>
              <a:gd name="T3" fmla="*/ 307 h 614"/>
              <a:gd name="T4" fmla="*/ 308 w 615"/>
              <a:gd name="T5" fmla="*/ 0 h 614"/>
              <a:gd name="T6" fmla="*/ 615 w 615"/>
              <a:gd name="T7" fmla="*/ 307 h 614"/>
              <a:gd name="T8" fmla="*/ 615 w 615"/>
              <a:gd name="T9" fmla="*/ 614 h 614"/>
              <a:gd name="T10" fmla="*/ 308 w 615"/>
              <a:gd name="T11" fmla="*/ 614 h 614"/>
              <a:gd name="T12" fmla="*/ 555 w 615"/>
              <a:gd name="T13" fmla="*/ 535 h 614"/>
              <a:gd name="T14" fmla="*/ 532 w 615"/>
              <a:gd name="T15" fmla="*/ 559 h 614"/>
              <a:gd name="T16" fmla="*/ 555 w 615"/>
              <a:gd name="T17" fmla="*/ 582 h 614"/>
              <a:gd name="T18" fmla="*/ 578 w 615"/>
              <a:gd name="T19" fmla="*/ 559 h 614"/>
              <a:gd name="T20" fmla="*/ 555 w 615"/>
              <a:gd name="T21" fmla="*/ 535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5" h="614">
                <a:moveTo>
                  <a:pt x="308" y="614"/>
                </a:moveTo>
                <a:cubicBezTo>
                  <a:pt x="138" y="614"/>
                  <a:pt x="0" y="477"/>
                  <a:pt x="0" y="307"/>
                </a:cubicBezTo>
                <a:cubicBezTo>
                  <a:pt x="0" y="137"/>
                  <a:pt x="138" y="0"/>
                  <a:pt x="308" y="0"/>
                </a:cubicBezTo>
                <a:cubicBezTo>
                  <a:pt x="477" y="0"/>
                  <a:pt x="615" y="137"/>
                  <a:pt x="615" y="307"/>
                </a:cubicBezTo>
                <a:cubicBezTo>
                  <a:pt x="615" y="614"/>
                  <a:pt x="615" y="614"/>
                  <a:pt x="615" y="614"/>
                </a:cubicBezTo>
                <a:lnTo>
                  <a:pt x="308" y="614"/>
                </a:lnTo>
                <a:close/>
                <a:moveTo>
                  <a:pt x="555" y="535"/>
                </a:moveTo>
                <a:cubicBezTo>
                  <a:pt x="542" y="535"/>
                  <a:pt x="532" y="546"/>
                  <a:pt x="532" y="559"/>
                </a:cubicBezTo>
                <a:cubicBezTo>
                  <a:pt x="532" y="571"/>
                  <a:pt x="542" y="582"/>
                  <a:pt x="555" y="582"/>
                </a:cubicBezTo>
                <a:cubicBezTo>
                  <a:pt x="568" y="582"/>
                  <a:pt x="578" y="571"/>
                  <a:pt x="578" y="559"/>
                </a:cubicBezTo>
                <a:cubicBezTo>
                  <a:pt x="578" y="546"/>
                  <a:pt x="568" y="535"/>
                  <a:pt x="555" y="535"/>
                </a:cubicBezTo>
                <a:close/>
              </a:path>
            </a:pathLst>
          </a:custGeom>
          <a:solidFill>
            <a:srgbClr val="FFC000"/>
          </a:solidFill>
          <a:ln>
            <a:noFill/>
          </a:ln>
          <a:effectLst>
            <a:outerShdw blurRad="381000" dist="419100" dir="7500000" algn="ctr" rotWithShape="0">
              <a:srgbClr val="000000">
                <a:alpha val="61000"/>
              </a:srgbClr>
            </a:outerShdw>
          </a:effec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4" name="Freeform 6"/>
          <p:cNvSpPr>
            <a:spLocks noEditPoints="1"/>
          </p:cNvSpPr>
          <p:nvPr/>
        </p:nvSpPr>
        <p:spPr bwMode="auto">
          <a:xfrm>
            <a:off x="4718623" y="1526906"/>
            <a:ext cx="1450975" cy="1455738"/>
          </a:xfrm>
          <a:custGeom>
            <a:avLst/>
            <a:gdLst>
              <a:gd name="T0" fmla="*/ 307 w 614"/>
              <a:gd name="T1" fmla="*/ 615 h 615"/>
              <a:gd name="T2" fmla="*/ 614 w 614"/>
              <a:gd name="T3" fmla="*/ 308 h 615"/>
              <a:gd name="T4" fmla="*/ 307 w 614"/>
              <a:gd name="T5" fmla="*/ 0 h 615"/>
              <a:gd name="T6" fmla="*/ 0 w 614"/>
              <a:gd name="T7" fmla="*/ 308 h 615"/>
              <a:gd name="T8" fmla="*/ 0 w 614"/>
              <a:gd name="T9" fmla="*/ 615 h 615"/>
              <a:gd name="T10" fmla="*/ 307 w 614"/>
              <a:gd name="T11" fmla="*/ 615 h 615"/>
              <a:gd name="T12" fmla="*/ 60 w 614"/>
              <a:gd name="T13" fmla="*/ 536 h 615"/>
              <a:gd name="T14" fmla="*/ 83 w 614"/>
              <a:gd name="T15" fmla="*/ 560 h 615"/>
              <a:gd name="T16" fmla="*/ 60 w 614"/>
              <a:gd name="T17" fmla="*/ 583 h 615"/>
              <a:gd name="T18" fmla="*/ 36 w 614"/>
              <a:gd name="T19" fmla="*/ 560 h 615"/>
              <a:gd name="T20" fmla="*/ 60 w 614"/>
              <a:gd name="T21" fmla="*/ 536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4" h="615">
                <a:moveTo>
                  <a:pt x="307" y="615"/>
                </a:moveTo>
                <a:cubicBezTo>
                  <a:pt x="477" y="615"/>
                  <a:pt x="614" y="477"/>
                  <a:pt x="614" y="308"/>
                </a:cubicBezTo>
                <a:cubicBezTo>
                  <a:pt x="614" y="138"/>
                  <a:pt x="477" y="0"/>
                  <a:pt x="307" y="0"/>
                </a:cubicBezTo>
                <a:cubicBezTo>
                  <a:pt x="137" y="0"/>
                  <a:pt x="0" y="138"/>
                  <a:pt x="0" y="308"/>
                </a:cubicBezTo>
                <a:cubicBezTo>
                  <a:pt x="0" y="615"/>
                  <a:pt x="0" y="615"/>
                  <a:pt x="0" y="615"/>
                </a:cubicBezTo>
                <a:lnTo>
                  <a:pt x="307" y="615"/>
                </a:lnTo>
                <a:close/>
                <a:moveTo>
                  <a:pt x="60" y="536"/>
                </a:moveTo>
                <a:cubicBezTo>
                  <a:pt x="72" y="536"/>
                  <a:pt x="83" y="547"/>
                  <a:pt x="83" y="560"/>
                </a:cubicBezTo>
                <a:cubicBezTo>
                  <a:pt x="83" y="572"/>
                  <a:pt x="72" y="583"/>
                  <a:pt x="60" y="583"/>
                </a:cubicBezTo>
                <a:cubicBezTo>
                  <a:pt x="47" y="583"/>
                  <a:pt x="36" y="572"/>
                  <a:pt x="36" y="560"/>
                </a:cubicBezTo>
                <a:cubicBezTo>
                  <a:pt x="36" y="547"/>
                  <a:pt x="47" y="536"/>
                  <a:pt x="60" y="536"/>
                </a:cubicBezTo>
                <a:close/>
              </a:path>
            </a:pathLst>
          </a:custGeom>
          <a:solidFill>
            <a:srgbClr val="FFC000"/>
          </a:solidFill>
          <a:ln>
            <a:noFill/>
          </a:ln>
          <a:effectLst>
            <a:outerShdw blurRad="381000" dist="419100" dir="5040000" algn="ctr" rotWithShape="0">
              <a:srgbClr val="000000">
                <a:alpha val="61000"/>
              </a:srgbClr>
            </a:outerShdw>
          </a:effec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5" name="Freeform 7"/>
          <p:cNvSpPr>
            <a:spLocks noEditPoints="1"/>
          </p:cNvSpPr>
          <p:nvPr/>
        </p:nvSpPr>
        <p:spPr bwMode="auto">
          <a:xfrm>
            <a:off x="3161286" y="3077893"/>
            <a:ext cx="1452562" cy="1454150"/>
          </a:xfrm>
          <a:custGeom>
            <a:avLst/>
            <a:gdLst>
              <a:gd name="T0" fmla="*/ 308 w 615"/>
              <a:gd name="T1" fmla="*/ 0 h 615"/>
              <a:gd name="T2" fmla="*/ 0 w 615"/>
              <a:gd name="T3" fmla="*/ 308 h 615"/>
              <a:gd name="T4" fmla="*/ 308 w 615"/>
              <a:gd name="T5" fmla="*/ 615 h 615"/>
              <a:gd name="T6" fmla="*/ 615 w 615"/>
              <a:gd name="T7" fmla="*/ 308 h 615"/>
              <a:gd name="T8" fmla="*/ 615 w 615"/>
              <a:gd name="T9" fmla="*/ 0 h 615"/>
              <a:gd name="T10" fmla="*/ 308 w 615"/>
              <a:gd name="T11" fmla="*/ 0 h 615"/>
              <a:gd name="T12" fmla="*/ 555 w 615"/>
              <a:gd name="T13" fmla="*/ 79 h 615"/>
              <a:gd name="T14" fmla="*/ 532 w 615"/>
              <a:gd name="T15" fmla="*/ 56 h 615"/>
              <a:gd name="T16" fmla="*/ 555 w 615"/>
              <a:gd name="T17" fmla="*/ 33 h 615"/>
              <a:gd name="T18" fmla="*/ 578 w 615"/>
              <a:gd name="T19" fmla="*/ 56 h 615"/>
              <a:gd name="T20" fmla="*/ 555 w 615"/>
              <a:gd name="T21" fmla="*/ 79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5" h="615">
                <a:moveTo>
                  <a:pt x="308" y="0"/>
                </a:moveTo>
                <a:cubicBezTo>
                  <a:pt x="138" y="0"/>
                  <a:pt x="0" y="138"/>
                  <a:pt x="0" y="308"/>
                </a:cubicBezTo>
                <a:cubicBezTo>
                  <a:pt x="0" y="477"/>
                  <a:pt x="138" y="615"/>
                  <a:pt x="308" y="615"/>
                </a:cubicBezTo>
                <a:cubicBezTo>
                  <a:pt x="477" y="615"/>
                  <a:pt x="615" y="477"/>
                  <a:pt x="615" y="308"/>
                </a:cubicBezTo>
                <a:cubicBezTo>
                  <a:pt x="615" y="0"/>
                  <a:pt x="615" y="0"/>
                  <a:pt x="615" y="0"/>
                </a:cubicBezTo>
                <a:lnTo>
                  <a:pt x="308" y="0"/>
                </a:lnTo>
                <a:close/>
                <a:moveTo>
                  <a:pt x="555" y="79"/>
                </a:moveTo>
                <a:cubicBezTo>
                  <a:pt x="542" y="79"/>
                  <a:pt x="532" y="69"/>
                  <a:pt x="532" y="56"/>
                </a:cubicBezTo>
                <a:cubicBezTo>
                  <a:pt x="532" y="43"/>
                  <a:pt x="542" y="33"/>
                  <a:pt x="555" y="33"/>
                </a:cubicBezTo>
                <a:cubicBezTo>
                  <a:pt x="568" y="33"/>
                  <a:pt x="578" y="43"/>
                  <a:pt x="578" y="56"/>
                </a:cubicBezTo>
                <a:cubicBezTo>
                  <a:pt x="578" y="69"/>
                  <a:pt x="568" y="79"/>
                  <a:pt x="555" y="79"/>
                </a:cubicBezTo>
                <a:close/>
              </a:path>
            </a:pathLst>
          </a:custGeom>
          <a:solidFill>
            <a:srgbClr val="FFC000"/>
          </a:solidFill>
          <a:ln>
            <a:noFill/>
          </a:ln>
          <a:effectLst>
            <a:outerShdw blurRad="381000" dist="419100" dir="7500000" algn="ctr" rotWithShape="0">
              <a:srgbClr val="000000">
                <a:alpha val="61000"/>
              </a:srgbClr>
            </a:outerShdw>
          </a:effec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6" name="Freeform 8"/>
          <p:cNvSpPr>
            <a:spLocks noEditPoints="1"/>
          </p:cNvSpPr>
          <p:nvPr/>
        </p:nvSpPr>
        <p:spPr bwMode="auto">
          <a:xfrm>
            <a:off x="4718623" y="3077893"/>
            <a:ext cx="1450975" cy="1454150"/>
          </a:xfrm>
          <a:custGeom>
            <a:avLst/>
            <a:gdLst>
              <a:gd name="T0" fmla="*/ 307 w 614"/>
              <a:gd name="T1" fmla="*/ 0 h 615"/>
              <a:gd name="T2" fmla="*/ 614 w 614"/>
              <a:gd name="T3" fmla="*/ 308 h 615"/>
              <a:gd name="T4" fmla="*/ 307 w 614"/>
              <a:gd name="T5" fmla="*/ 615 h 615"/>
              <a:gd name="T6" fmla="*/ 0 w 614"/>
              <a:gd name="T7" fmla="*/ 308 h 615"/>
              <a:gd name="T8" fmla="*/ 0 w 614"/>
              <a:gd name="T9" fmla="*/ 0 h 615"/>
              <a:gd name="T10" fmla="*/ 307 w 614"/>
              <a:gd name="T11" fmla="*/ 0 h 615"/>
              <a:gd name="T12" fmla="*/ 60 w 614"/>
              <a:gd name="T13" fmla="*/ 79 h 615"/>
              <a:gd name="T14" fmla="*/ 83 w 614"/>
              <a:gd name="T15" fmla="*/ 56 h 615"/>
              <a:gd name="T16" fmla="*/ 60 w 614"/>
              <a:gd name="T17" fmla="*/ 33 h 615"/>
              <a:gd name="T18" fmla="*/ 36 w 614"/>
              <a:gd name="T19" fmla="*/ 56 h 615"/>
              <a:gd name="T20" fmla="*/ 60 w 614"/>
              <a:gd name="T21" fmla="*/ 79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4" h="615">
                <a:moveTo>
                  <a:pt x="307" y="0"/>
                </a:moveTo>
                <a:cubicBezTo>
                  <a:pt x="477" y="0"/>
                  <a:pt x="614" y="138"/>
                  <a:pt x="614" y="308"/>
                </a:cubicBezTo>
                <a:cubicBezTo>
                  <a:pt x="614" y="477"/>
                  <a:pt x="477" y="615"/>
                  <a:pt x="307" y="615"/>
                </a:cubicBezTo>
                <a:cubicBezTo>
                  <a:pt x="137" y="615"/>
                  <a:pt x="0" y="477"/>
                  <a:pt x="0" y="308"/>
                </a:cubicBezTo>
                <a:cubicBezTo>
                  <a:pt x="0" y="0"/>
                  <a:pt x="0" y="0"/>
                  <a:pt x="0" y="0"/>
                </a:cubicBezTo>
                <a:lnTo>
                  <a:pt x="307" y="0"/>
                </a:lnTo>
                <a:close/>
                <a:moveTo>
                  <a:pt x="60" y="79"/>
                </a:moveTo>
                <a:cubicBezTo>
                  <a:pt x="72" y="79"/>
                  <a:pt x="83" y="69"/>
                  <a:pt x="83" y="56"/>
                </a:cubicBezTo>
                <a:cubicBezTo>
                  <a:pt x="83" y="43"/>
                  <a:pt x="72" y="33"/>
                  <a:pt x="60" y="33"/>
                </a:cubicBezTo>
                <a:cubicBezTo>
                  <a:pt x="47" y="33"/>
                  <a:pt x="36" y="43"/>
                  <a:pt x="36" y="56"/>
                </a:cubicBezTo>
                <a:cubicBezTo>
                  <a:pt x="36" y="69"/>
                  <a:pt x="47" y="79"/>
                  <a:pt x="60" y="79"/>
                </a:cubicBezTo>
                <a:close/>
              </a:path>
            </a:pathLst>
          </a:custGeom>
          <a:solidFill>
            <a:srgbClr val="FFC000"/>
          </a:solidFill>
          <a:ln>
            <a:noFill/>
          </a:ln>
          <a:effectLst>
            <a:outerShdw blurRad="381000" dist="419100" dir="4560000" algn="ctr" rotWithShape="0">
              <a:srgbClr val="000000">
                <a:alpha val="61000"/>
              </a:srgbClr>
            </a:outerShdw>
          </a:effec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grpSp>
        <p:nvGrpSpPr>
          <p:cNvPr id="17" name="组合 16"/>
          <p:cNvGrpSpPr/>
          <p:nvPr/>
        </p:nvGrpSpPr>
        <p:grpSpPr>
          <a:xfrm>
            <a:off x="6598223" y="1603106"/>
            <a:ext cx="460375" cy="1211262"/>
            <a:chOff x="6008688" y="1593851"/>
            <a:chExt cx="460375" cy="1211262"/>
          </a:xfrm>
          <a:solidFill>
            <a:srgbClr val="FFC000"/>
          </a:solidFill>
          <a:effectLst>
            <a:outerShdw blurRad="241300" dist="127000" dir="5400000" algn="ctr" rotWithShape="0">
              <a:srgbClr val="000000">
                <a:alpha val="88000"/>
              </a:srgbClr>
            </a:outerShdw>
          </a:effectLst>
        </p:grpSpPr>
        <p:sp>
          <p:nvSpPr>
            <p:cNvPr id="18" name="Freeform 13"/>
            <p:cNvSpPr>
              <a:spLocks/>
            </p:cNvSpPr>
            <p:nvPr/>
          </p:nvSpPr>
          <p:spPr bwMode="auto">
            <a:xfrm>
              <a:off x="6124575" y="1593851"/>
              <a:ext cx="238125" cy="230188"/>
            </a:xfrm>
            <a:custGeom>
              <a:avLst/>
              <a:gdLst>
                <a:gd name="T0" fmla="*/ 40 w 101"/>
                <a:gd name="T1" fmla="*/ 9 h 97"/>
                <a:gd name="T2" fmla="*/ 88 w 101"/>
                <a:gd name="T3" fmla="*/ 61 h 97"/>
                <a:gd name="T4" fmla="*/ 20 w 101"/>
                <a:gd name="T5" fmla="*/ 74 h 97"/>
                <a:gd name="T6" fmla="*/ 40 w 101"/>
                <a:gd name="T7" fmla="*/ 9 h 97"/>
              </a:gdLst>
              <a:ahLst/>
              <a:cxnLst>
                <a:cxn ang="0">
                  <a:pos x="T0" y="T1"/>
                </a:cxn>
                <a:cxn ang="0">
                  <a:pos x="T2" y="T3"/>
                </a:cxn>
                <a:cxn ang="0">
                  <a:pos x="T4" y="T5"/>
                </a:cxn>
                <a:cxn ang="0">
                  <a:pos x="T6" y="T7"/>
                </a:cxn>
              </a:cxnLst>
              <a:rect l="0" t="0" r="r" b="b"/>
              <a:pathLst>
                <a:path w="101" h="97">
                  <a:moveTo>
                    <a:pt x="40" y="9"/>
                  </a:moveTo>
                  <a:cubicBezTo>
                    <a:pt x="69" y="0"/>
                    <a:pt x="101" y="33"/>
                    <a:pt x="88" y="61"/>
                  </a:cubicBezTo>
                  <a:cubicBezTo>
                    <a:pt x="79" y="89"/>
                    <a:pt x="37" y="97"/>
                    <a:pt x="20" y="74"/>
                  </a:cubicBezTo>
                  <a:cubicBezTo>
                    <a:pt x="0" y="53"/>
                    <a:pt x="12" y="15"/>
                    <a:pt x="4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9" name="Freeform 14"/>
            <p:cNvSpPr>
              <a:spLocks/>
            </p:cNvSpPr>
            <p:nvPr/>
          </p:nvSpPr>
          <p:spPr bwMode="auto">
            <a:xfrm>
              <a:off x="6008688" y="1811338"/>
              <a:ext cx="460375" cy="993775"/>
            </a:xfrm>
            <a:custGeom>
              <a:avLst/>
              <a:gdLst>
                <a:gd name="T0" fmla="*/ 25 w 195"/>
                <a:gd name="T1" fmla="*/ 10 h 420"/>
                <a:gd name="T2" fmla="*/ 108 w 195"/>
                <a:gd name="T3" fmla="*/ 4 h 420"/>
                <a:gd name="T4" fmla="*/ 179 w 195"/>
                <a:gd name="T5" fmla="*/ 17 h 420"/>
                <a:gd name="T6" fmla="*/ 195 w 195"/>
                <a:gd name="T7" fmla="*/ 67 h 420"/>
                <a:gd name="T8" fmla="*/ 194 w 195"/>
                <a:gd name="T9" fmla="*/ 181 h 420"/>
                <a:gd name="T10" fmla="*/ 181 w 195"/>
                <a:gd name="T11" fmla="*/ 202 h 420"/>
                <a:gd name="T12" fmla="*/ 160 w 195"/>
                <a:gd name="T13" fmla="*/ 181 h 420"/>
                <a:gd name="T14" fmla="*/ 160 w 195"/>
                <a:gd name="T15" fmla="*/ 70 h 420"/>
                <a:gd name="T16" fmla="*/ 148 w 195"/>
                <a:gd name="T17" fmla="*/ 70 h 420"/>
                <a:gd name="T18" fmla="*/ 147 w 195"/>
                <a:gd name="T19" fmla="*/ 389 h 420"/>
                <a:gd name="T20" fmla="*/ 103 w 195"/>
                <a:gd name="T21" fmla="*/ 394 h 420"/>
                <a:gd name="T22" fmla="*/ 103 w 195"/>
                <a:gd name="T23" fmla="*/ 202 h 420"/>
                <a:gd name="T24" fmla="*/ 93 w 195"/>
                <a:gd name="T25" fmla="*/ 202 h 420"/>
                <a:gd name="T26" fmla="*/ 93 w 195"/>
                <a:gd name="T27" fmla="*/ 369 h 420"/>
                <a:gd name="T28" fmla="*/ 87 w 195"/>
                <a:gd name="T29" fmla="*/ 405 h 420"/>
                <a:gd name="T30" fmla="*/ 46 w 195"/>
                <a:gd name="T31" fmla="*/ 389 h 420"/>
                <a:gd name="T32" fmla="*/ 45 w 195"/>
                <a:gd name="T33" fmla="*/ 71 h 420"/>
                <a:gd name="T34" fmla="*/ 35 w 195"/>
                <a:gd name="T35" fmla="*/ 71 h 420"/>
                <a:gd name="T36" fmla="*/ 35 w 195"/>
                <a:gd name="T37" fmla="*/ 176 h 420"/>
                <a:gd name="T38" fmla="*/ 15 w 195"/>
                <a:gd name="T39" fmla="*/ 202 h 420"/>
                <a:gd name="T40" fmla="*/ 1 w 195"/>
                <a:gd name="T41" fmla="*/ 186 h 420"/>
                <a:gd name="T42" fmla="*/ 1 w 195"/>
                <a:gd name="T43" fmla="*/ 52 h 420"/>
                <a:gd name="T44" fmla="*/ 25 w 195"/>
                <a:gd name="T45" fmla="*/ 1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5" h="420">
                  <a:moveTo>
                    <a:pt x="25" y="10"/>
                  </a:moveTo>
                  <a:cubicBezTo>
                    <a:pt x="52" y="0"/>
                    <a:pt x="81" y="5"/>
                    <a:pt x="108" y="4"/>
                  </a:cubicBezTo>
                  <a:cubicBezTo>
                    <a:pt x="132" y="4"/>
                    <a:pt x="159" y="0"/>
                    <a:pt x="179" y="17"/>
                  </a:cubicBezTo>
                  <a:cubicBezTo>
                    <a:pt x="194" y="29"/>
                    <a:pt x="194" y="49"/>
                    <a:pt x="195" y="67"/>
                  </a:cubicBezTo>
                  <a:cubicBezTo>
                    <a:pt x="194" y="105"/>
                    <a:pt x="195" y="143"/>
                    <a:pt x="194" y="181"/>
                  </a:cubicBezTo>
                  <a:cubicBezTo>
                    <a:pt x="195" y="190"/>
                    <a:pt x="191" y="203"/>
                    <a:pt x="181" y="202"/>
                  </a:cubicBezTo>
                  <a:cubicBezTo>
                    <a:pt x="168" y="206"/>
                    <a:pt x="160" y="192"/>
                    <a:pt x="160" y="181"/>
                  </a:cubicBezTo>
                  <a:cubicBezTo>
                    <a:pt x="160" y="144"/>
                    <a:pt x="160" y="107"/>
                    <a:pt x="160" y="70"/>
                  </a:cubicBezTo>
                  <a:cubicBezTo>
                    <a:pt x="157" y="70"/>
                    <a:pt x="151" y="70"/>
                    <a:pt x="148" y="70"/>
                  </a:cubicBezTo>
                  <a:cubicBezTo>
                    <a:pt x="147" y="176"/>
                    <a:pt x="148" y="283"/>
                    <a:pt x="147" y="389"/>
                  </a:cubicBezTo>
                  <a:cubicBezTo>
                    <a:pt x="150" y="414"/>
                    <a:pt x="105" y="420"/>
                    <a:pt x="103" y="394"/>
                  </a:cubicBezTo>
                  <a:cubicBezTo>
                    <a:pt x="102" y="330"/>
                    <a:pt x="103" y="266"/>
                    <a:pt x="103" y="202"/>
                  </a:cubicBezTo>
                  <a:cubicBezTo>
                    <a:pt x="100" y="202"/>
                    <a:pt x="95" y="202"/>
                    <a:pt x="93" y="202"/>
                  </a:cubicBezTo>
                  <a:cubicBezTo>
                    <a:pt x="93" y="258"/>
                    <a:pt x="92" y="314"/>
                    <a:pt x="93" y="369"/>
                  </a:cubicBezTo>
                  <a:cubicBezTo>
                    <a:pt x="93" y="381"/>
                    <a:pt x="92" y="394"/>
                    <a:pt x="87" y="405"/>
                  </a:cubicBezTo>
                  <a:cubicBezTo>
                    <a:pt x="73" y="417"/>
                    <a:pt x="45" y="411"/>
                    <a:pt x="46" y="389"/>
                  </a:cubicBezTo>
                  <a:cubicBezTo>
                    <a:pt x="45" y="283"/>
                    <a:pt x="46" y="177"/>
                    <a:pt x="45" y="71"/>
                  </a:cubicBezTo>
                  <a:cubicBezTo>
                    <a:pt x="43" y="71"/>
                    <a:pt x="38" y="71"/>
                    <a:pt x="35" y="71"/>
                  </a:cubicBezTo>
                  <a:cubicBezTo>
                    <a:pt x="35" y="106"/>
                    <a:pt x="36" y="141"/>
                    <a:pt x="35" y="176"/>
                  </a:cubicBezTo>
                  <a:cubicBezTo>
                    <a:pt x="35" y="188"/>
                    <a:pt x="30" y="206"/>
                    <a:pt x="15" y="202"/>
                  </a:cubicBezTo>
                  <a:cubicBezTo>
                    <a:pt x="6" y="203"/>
                    <a:pt x="0" y="193"/>
                    <a:pt x="1" y="186"/>
                  </a:cubicBezTo>
                  <a:cubicBezTo>
                    <a:pt x="1" y="141"/>
                    <a:pt x="1" y="96"/>
                    <a:pt x="1" y="52"/>
                  </a:cubicBezTo>
                  <a:cubicBezTo>
                    <a:pt x="1" y="35"/>
                    <a:pt x="9" y="17"/>
                    <a:pt x="2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grpSp>
      <p:grpSp>
        <p:nvGrpSpPr>
          <p:cNvPr id="20" name="组合 19"/>
          <p:cNvGrpSpPr/>
          <p:nvPr/>
        </p:nvGrpSpPr>
        <p:grpSpPr>
          <a:xfrm>
            <a:off x="6564884" y="3273157"/>
            <a:ext cx="539750" cy="1209675"/>
            <a:chOff x="5975350" y="3263901"/>
            <a:chExt cx="539750" cy="1209675"/>
          </a:xfrm>
          <a:solidFill>
            <a:srgbClr val="FFC000"/>
          </a:solidFill>
          <a:effectLst>
            <a:outerShdw blurRad="241300" dist="127000" dir="5400000" algn="ctr" rotWithShape="0">
              <a:srgbClr val="000000">
                <a:alpha val="88000"/>
              </a:srgbClr>
            </a:outerShdw>
          </a:effectLst>
        </p:grpSpPr>
        <p:sp>
          <p:nvSpPr>
            <p:cNvPr id="21" name="Freeform 15"/>
            <p:cNvSpPr>
              <a:spLocks/>
            </p:cNvSpPr>
            <p:nvPr/>
          </p:nvSpPr>
          <p:spPr bwMode="auto">
            <a:xfrm>
              <a:off x="6116638" y="3263901"/>
              <a:ext cx="230187" cy="233363"/>
            </a:xfrm>
            <a:custGeom>
              <a:avLst/>
              <a:gdLst>
                <a:gd name="T0" fmla="*/ 43 w 97"/>
                <a:gd name="T1" fmla="*/ 6 h 98"/>
                <a:gd name="T2" fmla="*/ 92 w 97"/>
                <a:gd name="T3" fmla="*/ 52 h 98"/>
                <a:gd name="T4" fmla="*/ 19 w 97"/>
                <a:gd name="T5" fmla="*/ 70 h 98"/>
                <a:gd name="T6" fmla="*/ 43 w 97"/>
                <a:gd name="T7" fmla="*/ 6 h 98"/>
              </a:gdLst>
              <a:ahLst/>
              <a:cxnLst>
                <a:cxn ang="0">
                  <a:pos x="T0" y="T1"/>
                </a:cxn>
                <a:cxn ang="0">
                  <a:pos x="T2" y="T3"/>
                </a:cxn>
                <a:cxn ang="0">
                  <a:pos x="T4" y="T5"/>
                </a:cxn>
                <a:cxn ang="0">
                  <a:pos x="T6" y="T7"/>
                </a:cxn>
              </a:cxnLst>
              <a:rect l="0" t="0" r="r" b="b"/>
              <a:pathLst>
                <a:path w="97" h="98">
                  <a:moveTo>
                    <a:pt x="43" y="6"/>
                  </a:moveTo>
                  <a:cubicBezTo>
                    <a:pt x="70" y="0"/>
                    <a:pt x="97" y="25"/>
                    <a:pt x="92" y="52"/>
                  </a:cubicBezTo>
                  <a:cubicBezTo>
                    <a:pt x="89" y="88"/>
                    <a:pt x="38" y="98"/>
                    <a:pt x="19" y="70"/>
                  </a:cubicBezTo>
                  <a:cubicBezTo>
                    <a:pt x="0" y="48"/>
                    <a:pt x="16" y="12"/>
                    <a:pt x="4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22" name="Freeform 16"/>
            <p:cNvSpPr>
              <a:spLocks/>
            </p:cNvSpPr>
            <p:nvPr/>
          </p:nvSpPr>
          <p:spPr bwMode="auto">
            <a:xfrm>
              <a:off x="5975350" y="3484563"/>
              <a:ext cx="539750" cy="989013"/>
            </a:xfrm>
            <a:custGeom>
              <a:avLst/>
              <a:gdLst>
                <a:gd name="T0" fmla="*/ 48 w 228"/>
                <a:gd name="T1" fmla="*/ 20 h 418"/>
                <a:gd name="T2" fmla="*/ 123 w 228"/>
                <a:gd name="T3" fmla="*/ 6 h 418"/>
                <a:gd name="T4" fmla="*/ 181 w 228"/>
                <a:gd name="T5" fmla="*/ 27 h 418"/>
                <a:gd name="T6" fmla="*/ 209 w 228"/>
                <a:gd name="T7" fmla="*/ 108 h 418"/>
                <a:gd name="T8" fmla="*/ 222 w 228"/>
                <a:gd name="T9" fmla="*/ 178 h 418"/>
                <a:gd name="T10" fmla="*/ 193 w 228"/>
                <a:gd name="T11" fmla="*/ 170 h 418"/>
                <a:gd name="T12" fmla="*/ 161 w 228"/>
                <a:gd name="T13" fmla="*/ 71 h 418"/>
                <a:gd name="T14" fmla="*/ 151 w 228"/>
                <a:gd name="T15" fmla="*/ 58 h 418"/>
                <a:gd name="T16" fmla="*/ 206 w 228"/>
                <a:gd name="T17" fmla="*/ 252 h 418"/>
                <a:gd name="T18" fmla="*/ 157 w 228"/>
                <a:gd name="T19" fmla="*/ 252 h 418"/>
                <a:gd name="T20" fmla="*/ 157 w 228"/>
                <a:gd name="T21" fmla="*/ 391 h 418"/>
                <a:gd name="T22" fmla="*/ 138 w 228"/>
                <a:gd name="T23" fmla="*/ 413 h 418"/>
                <a:gd name="T24" fmla="*/ 120 w 228"/>
                <a:gd name="T25" fmla="*/ 391 h 418"/>
                <a:gd name="T26" fmla="*/ 119 w 228"/>
                <a:gd name="T27" fmla="*/ 252 h 418"/>
                <a:gd name="T28" fmla="*/ 108 w 228"/>
                <a:gd name="T29" fmla="*/ 252 h 418"/>
                <a:gd name="T30" fmla="*/ 107 w 228"/>
                <a:gd name="T31" fmla="*/ 396 h 418"/>
                <a:gd name="T32" fmla="*/ 71 w 228"/>
                <a:gd name="T33" fmla="*/ 396 h 418"/>
                <a:gd name="T34" fmla="*/ 71 w 228"/>
                <a:gd name="T35" fmla="*/ 252 h 418"/>
                <a:gd name="T36" fmla="*/ 22 w 228"/>
                <a:gd name="T37" fmla="*/ 252 h 418"/>
                <a:gd name="T38" fmla="*/ 70 w 228"/>
                <a:gd name="T39" fmla="*/ 61 h 418"/>
                <a:gd name="T40" fmla="*/ 63 w 228"/>
                <a:gd name="T41" fmla="*/ 66 h 418"/>
                <a:gd name="T42" fmla="*/ 32 w 228"/>
                <a:gd name="T43" fmla="*/ 170 h 418"/>
                <a:gd name="T44" fmla="*/ 0 w 228"/>
                <a:gd name="T45" fmla="*/ 168 h 418"/>
                <a:gd name="T46" fmla="*/ 20 w 228"/>
                <a:gd name="T47" fmla="*/ 91 h 418"/>
                <a:gd name="T48" fmla="*/ 48 w 228"/>
                <a:gd name="T49" fmla="*/ 2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418">
                  <a:moveTo>
                    <a:pt x="48" y="20"/>
                  </a:moveTo>
                  <a:cubicBezTo>
                    <a:pt x="68" y="0"/>
                    <a:pt x="98" y="8"/>
                    <a:pt x="123" y="6"/>
                  </a:cubicBezTo>
                  <a:cubicBezTo>
                    <a:pt x="144" y="5"/>
                    <a:pt x="169" y="8"/>
                    <a:pt x="181" y="27"/>
                  </a:cubicBezTo>
                  <a:cubicBezTo>
                    <a:pt x="196" y="52"/>
                    <a:pt x="200" y="81"/>
                    <a:pt x="209" y="108"/>
                  </a:cubicBezTo>
                  <a:cubicBezTo>
                    <a:pt x="215" y="131"/>
                    <a:pt x="228" y="154"/>
                    <a:pt x="222" y="178"/>
                  </a:cubicBezTo>
                  <a:cubicBezTo>
                    <a:pt x="211" y="182"/>
                    <a:pt x="198" y="182"/>
                    <a:pt x="193" y="170"/>
                  </a:cubicBezTo>
                  <a:cubicBezTo>
                    <a:pt x="181" y="137"/>
                    <a:pt x="173" y="104"/>
                    <a:pt x="161" y="71"/>
                  </a:cubicBezTo>
                  <a:cubicBezTo>
                    <a:pt x="160" y="65"/>
                    <a:pt x="155" y="62"/>
                    <a:pt x="151" y="58"/>
                  </a:cubicBezTo>
                  <a:cubicBezTo>
                    <a:pt x="166" y="123"/>
                    <a:pt x="188" y="187"/>
                    <a:pt x="206" y="252"/>
                  </a:cubicBezTo>
                  <a:cubicBezTo>
                    <a:pt x="190" y="252"/>
                    <a:pt x="174" y="252"/>
                    <a:pt x="157" y="252"/>
                  </a:cubicBezTo>
                  <a:cubicBezTo>
                    <a:pt x="156" y="298"/>
                    <a:pt x="158" y="344"/>
                    <a:pt x="157" y="391"/>
                  </a:cubicBezTo>
                  <a:cubicBezTo>
                    <a:pt x="157" y="401"/>
                    <a:pt x="150" y="413"/>
                    <a:pt x="138" y="413"/>
                  </a:cubicBezTo>
                  <a:cubicBezTo>
                    <a:pt x="127" y="414"/>
                    <a:pt x="118" y="402"/>
                    <a:pt x="120" y="391"/>
                  </a:cubicBezTo>
                  <a:cubicBezTo>
                    <a:pt x="119" y="345"/>
                    <a:pt x="120" y="298"/>
                    <a:pt x="119" y="252"/>
                  </a:cubicBezTo>
                  <a:cubicBezTo>
                    <a:pt x="117" y="252"/>
                    <a:pt x="111" y="252"/>
                    <a:pt x="108" y="252"/>
                  </a:cubicBezTo>
                  <a:cubicBezTo>
                    <a:pt x="107" y="300"/>
                    <a:pt x="109" y="348"/>
                    <a:pt x="107" y="396"/>
                  </a:cubicBezTo>
                  <a:cubicBezTo>
                    <a:pt x="106" y="418"/>
                    <a:pt x="73" y="417"/>
                    <a:pt x="71" y="396"/>
                  </a:cubicBezTo>
                  <a:cubicBezTo>
                    <a:pt x="70" y="348"/>
                    <a:pt x="71" y="300"/>
                    <a:pt x="71" y="252"/>
                  </a:cubicBezTo>
                  <a:cubicBezTo>
                    <a:pt x="54" y="252"/>
                    <a:pt x="38" y="252"/>
                    <a:pt x="22" y="252"/>
                  </a:cubicBezTo>
                  <a:cubicBezTo>
                    <a:pt x="37" y="188"/>
                    <a:pt x="55" y="125"/>
                    <a:pt x="70" y="61"/>
                  </a:cubicBezTo>
                  <a:cubicBezTo>
                    <a:pt x="68" y="62"/>
                    <a:pt x="65" y="65"/>
                    <a:pt x="63" y="66"/>
                  </a:cubicBezTo>
                  <a:cubicBezTo>
                    <a:pt x="51" y="100"/>
                    <a:pt x="44" y="136"/>
                    <a:pt x="32" y="170"/>
                  </a:cubicBezTo>
                  <a:cubicBezTo>
                    <a:pt x="28" y="186"/>
                    <a:pt x="0" y="185"/>
                    <a:pt x="0" y="168"/>
                  </a:cubicBezTo>
                  <a:cubicBezTo>
                    <a:pt x="2" y="141"/>
                    <a:pt x="13" y="116"/>
                    <a:pt x="20" y="91"/>
                  </a:cubicBezTo>
                  <a:cubicBezTo>
                    <a:pt x="28" y="67"/>
                    <a:pt x="30" y="39"/>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grpSp>
      <p:sp>
        <p:nvSpPr>
          <p:cNvPr id="23" name="矩形 22"/>
          <p:cNvSpPr/>
          <p:nvPr/>
        </p:nvSpPr>
        <p:spPr>
          <a:xfrm>
            <a:off x="3532439" y="1641997"/>
            <a:ext cx="768159" cy="523220"/>
          </a:xfrm>
          <a:prstGeom prst="rect">
            <a:avLst/>
          </a:prstGeom>
        </p:spPr>
        <p:txBody>
          <a:bodyPr wrap="none">
            <a:spAutoFit/>
          </a:bodyPr>
          <a:lstStyle/>
          <a:p>
            <a:pPr defTabSz="914378" eaLnBrk="0" fontAlgn="base" hangingPunct="0">
              <a:spcBef>
                <a:spcPct val="0"/>
              </a:spcBef>
              <a:spcAft>
                <a:spcPct val="0"/>
              </a:spcAft>
            </a:pPr>
            <a:r>
              <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18</a:t>
            </a:r>
            <a:r>
              <a:rPr lang="en-US" altLang="zh-CN" sz="16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endParaRPr lang="zh-CN" altLang="en-US" sz="66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4" name="矩形 23"/>
          <p:cNvSpPr/>
          <p:nvPr/>
        </p:nvSpPr>
        <p:spPr>
          <a:xfrm>
            <a:off x="5113589" y="1641997"/>
            <a:ext cx="768159" cy="523220"/>
          </a:xfrm>
          <a:prstGeom prst="rect">
            <a:avLst/>
          </a:prstGeom>
        </p:spPr>
        <p:txBody>
          <a:bodyPr wrap="none">
            <a:spAutoFit/>
          </a:bodyPr>
          <a:lstStyle/>
          <a:p>
            <a:pPr defTabSz="914378" eaLnBrk="0" fontAlgn="base" hangingPunct="0">
              <a:spcBef>
                <a:spcPct val="0"/>
              </a:spcBef>
              <a:spcAft>
                <a:spcPct val="0"/>
              </a:spcAft>
            </a:pPr>
            <a:r>
              <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26</a:t>
            </a:r>
            <a:r>
              <a:rPr lang="en-US" altLang="zh-CN" sz="16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endParaRPr lang="zh-CN" altLang="en-US" sz="66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5" name="矩形 24"/>
          <p:cNvSpPr/>
          <p:nvPr/>
        </p:nvSpPr>
        <p:spPr>
          <a:xfrm>
            <a:off x="3541109" y="3156472"/>
            <a:ext cx="768159" cy="523220"/>
          </a:xfrm>
          <a:prstGeom prst="rect">
            <a:avLst/>
          </a:prstGeom>
        </p:spPr>
        <p:txBody>
          <a:bodyPr wrap="none">
            <a:spAutoFit/>
          </a:bodyPr>
          <a:lstStyle/>
          <a:p>
            <a:pPr defTabSz="914378" eaLnBrk="0" fontAlgn="base" hangingPunct="0">
              <a:spcBef>
                <a:spcPct val="0"/>
              </a:spcBef>
              <a:spcAft>
                <a:spcPct val="0"/>
              </a:spcAft>
            </a:pPr>
            <a:r>
              <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69</a:t>
            </a:r>
            <a:r>
              <a:rPr lang="en-US" altLang="zh-CN" sz="16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endParaRPr lang="zh-CN" altLang="en-US" sz="66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6" name="矩形 25"/>
          <p:cNvSpPr/>
          <p:nvPr/>
        </p:nvSpPr>
        <p:spPr>
          <a:xfrm>
            <a:off x="5113589" y="3156472"/>
            <a:ext cx="768159" cy="523220"/>
          </a:xfrm>
          <a:prstGeom prst="rect">
            <a:avLst/>
          </a:prstGeom>
        </p:spPr>
        <p:txBody>
          <a:bodyPr wrap="none">
            <a:spAutoFit/>
          </a:bodyPr>
          <a:lstStyle/>
          <a:p>
            <a:pPr defTabSz="914378" eaLnBrk="0" fontAlgn="base" hangingPunct="0">
              <a:spcBef>
                <a:spcPct val="0"/>
              </a:spcBef>
              <a:spcAft>
                <a:spcPct val="0"/>
              </a:spcAft>
            </a:pPr>
            <a:r>
              <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82</a:t>
            </a:r>
            <a:r>
              <a:rPr lang="en-US" altLang="zh-CN" sz="16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endParaRPr lang="zh-CN" altLang="en-US" sz="6600" b="1" dirty="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27" name="组合 26"/>
          <p:cNvGrpSpPr/>
          <p:nvPr/>
        </p:nvGrpSpPr>
        <p:grpSpPr>
          <a:xfrm>
            <a:off x="3330824" y="2200007"/>
            <a:ext cx="1189685" cy="496342"/>
            <a:chOff x="2741291" y="2190750"/>
            <a:chExt cx="1189685" cy="496342"/>
          </a:xfrm>
        </p:grpSpPr>
        <p:sp>
          <p:nvSpPr>
            <p:cNvPr id="28" name="任意多边形 27"/>
            <p:cNvSpPr/>
            <p:nvPr/>
          </p:nvSpPr>
          <p:spPr>
            <a:xfrm>
              <a:off x="2775585" y="219075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eaLnBrk="0" fontAlgn="base" hangingPunct="0">
                <a:spcBef>
                  <a:spcPct val="0"/>
                </a:spcBef>
                <a:spcAft>
                  <a:spcPct val="0"/>
                </a:spcAft>
              </a:pPr>
              <a:endParaRPr lang="zh-CN" altLang="en-US" sz="1800">
                <a:solidFill>
                  <a:prstClr val="white"/>
                </a:solidFill>
              </a:endParaRPr>
            </a:p>
          </p:txBody>
        </p:sp>
        <p:sp>
          <p:nvSpPr>
            <p:cNvPr id="29" name="矩形 28"/>
            <p:cNvSpPr/>
            <p:nvPr/>
          </p:nvSpPr>
          <p:spPr>
            <a:xfrm>
              <a:off x="2741291" y="2245361"/>
              <a:ext cx="1189685" cy="307777"/>
            </a:xfrm>
            <a:prstGeom prst="rect">
              <a:avLst/>
            </a:prstGeom>
          </p:spPr>
          <p:txBody>
            <a:bodyPr wrap="none">
              <a:spAutoFit/>
            </a:bodyPr>
            <a:lstStyle/>
            <a:p>
              <a:pPr defTabSz="914378" eaLnBrk="0" fontAlgn="base" hangingPunct="0">
                <a:spcBef>
                  <a:spcPct val="0"/>
                </a:spcBef>
                <a:spcAft>
                  <a:spcPct val="0"/>
                </a:spcAft>
              </a:pPr>
              <a:r>
                <a:rPr lang="en-US" altLang="zh-CN" sz="14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4000" dirty="0">
                <a:solidFill>
                  <a:schemeClr val="tx1">
                    <a:lumMod val="75000"/>
                    <a:lumOff val="25000"/>
                  </a:schemeClr>
                </a:solidFill>
              </a:endParaRPr>
            </a:p>
          </p:txBody>
        </p:sp>
        <p:sp>
          <p:nvSpPr>
            <p:cNvPr id="30" name="矩形 29"/>
            <p:cNvSpPr/>
            <p:nvPr/>
          </p:nvSpPr>
          <p:spPr>
            <a:xfrm>
              <a:off x="2761619" y="2471648"/>
              <a:ext cx="1148071" cy="215444"/>
            </a:xfrm>
            <a:prstGeom prst="rect">
              <a:avLst/>
            </a:prstGeom>
          </p:spPr>
          <p:txBody>
            <a:bodyPr wrap="none">
              <a:spAutoFit/>
            </a:bodyPr>
            <a:lstStyle/>
            <a:p>
              <a:pPr defTabSz="914378" eaLnBrk="0" fontAlgn="base" hangingPunct="0">
                <a:spcBef>
                  <a:spcPct val="0"/>
                </a:spcBef>
                <a:spcAft>
                  <a:spcPct val="0"/>
                </a:spcAft>
              </a:pPr>
              <a:r>
                <a:rPr lang="en-US" altLang="zh-CN" sz="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a:t>
              </a:r>
              <a:r>
                <a:rPr lang="en-US" altLang="zh-CN" sz="800" dirty="0">
                  <a:solidFill>
                    <a:prstClr val="white"/>
                  </a:solidFill>
                  <a:latin typeface="Arial" panose="020B0604020202020204" pitchFamily="34" charset="0"/>
                  <a:ea typeface="微软雅黑" panose="020B0503020204020204" pitchFamily="34" charset="-122"/>
                  <a:cs typeface="Arial" panose="020B0604020202020204" pitchFamily="34" charset="0"/>
                </a:rPr>
                <a:t>. </a:t>
              </a:r>
              <a:endParaRPr lang="zh-CN" altLang="en-US" sz="1800" dirty="0">
                <a:solidFill>
                  <a:prstClr val="white"/>
                </a:solidFill>
              </a:endParaRPr>
            </a:p>
          </p:txBody>
        </p:sp>
      </p:grpSp>
      <p:grpSp>
        <p:nvGrpSpPr>
          <p:cNvPr id="31" name="组合 30"/>
          <p:cNvGrpSpPr/>
          <p:nvPr/>
        </p:nvGrpSpPr>
        <p:grpSpPr>
          <a:xfrm>
            <a:off x="4864349" y="2200007"/>
            <a:ext cx="1189685" cy="496342"/>
            <a:chOff x="2741291" y="2190750"/>
            <a:chExt cx="1189685" cy="496342"/>
          </a:xfrm>
        </p:grpSpPr>
        <p:sp>
          <p:nvSpPr>
            <p:cNvPr id="32" name="任意多边形 31"/>
            <p:cNvSpPr/>
            <p:nvPr/>
          </p:nvSpPr>
          <p:spPr>
            <a:xfrm>
              <a:off x="2775585" y="219075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eaLnBrk="0" fontAlgn="base" hangingPunct="0">
                <a:spcBef>
                  <a:spcPct val="0"/>
                </a:spcBef>
                <a:spcAft>
                  <a:spcPct val="0"/>
                </a:spcAft>
              </a:pPr>
              <a:endParaRPr lang="zh-CN" altLang="en-US" sz="1800">
                <a:solidFill>
                  <a:prstClr val="white"/>
                </a:solidFill>
              </a:endParaRPr>
            </a:p>
          </p:txBody>
        </p:sp>
        <p:sp>
          <p:nvSpPr>
            <p:cNvPr id="33" name="矩形 32"/>
            <p:cNvSpPr/>
            <p:nvPr/>
          </p:nvSpPr>
          <p:spPr>
            <a:xfrm>
              <a:off x="2741291" y="2245361"/>
              <a:ext cx="1189685" cy="307777"/>
            </a:xfrm>
            <a:prstGeom prst="rect">
              <a:avLst/>
            </a:prstGeom>
          </p:spPr>
          <p:txBody>
            <a:bodyPr wrap="none">
              <a:spAutoFit/>
            </a:bodyPr>
            <a:lstStyle/>
            <a:p>
              <a:pPr defTabSz="914378" eaLnBrk="0" fontAlgn="base" hangingPunct="0">
                <a:spcBef>
                  <a:spcPct val="0"/>
                </a:spcBef>
                <a:spcAft>
                  <a:spcPct val="0"/>
                </a:spcAft>
              </a:pPr>
              <a:r>
                <a:rPr lang="en-US" altLang="zh-CN" sz="14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4000" dirty="0">
                <a:solidFill>
                  <a:schemeClr val="tx1">
                    <a:lumMod val="75000"/>
                    <a:lumOff val="25000"/>
                  </a:schemeClr>
                </a:solidFill>
              </a:endParaRPr>
            </a:p>
          </p:txBody>
        </p:sp>
        <p:sp>
          <p:nvSpPr>
            <p:cNvPr id="34" name="矩形 33"/>
            <p:cNvSpPr/>
            <p:nvPr/>
          </p:nvSpPr>
          <p:spPr>
            <a:xfrm>
              <a:off x="2761619" y="2471648"/>
              <a:ext cx="1148071" cy="215444"/>
            </a:xfrm>
            <a:prstGeom prst="rect">
              <a:avLst/>
            </a:prstGeom>
          </p:spPr>
          <p:txBody>
            <a:bodyPr wrap="none">
              <a:spAutoFit/>
            </a:bodyPr>
            <a:lstStyle/>
            <a:p>
              <a:pPr defTabSz="914378" eaLnBrk="0" fontAlgn="base" hangingPunct="0">
                <a:spcBef>
                  <a:spcPct val="0"/>
                </a:spcBef>
                <a:spcAft>
                  <a:spcPct val="0"/>
                </a:spcAft>
              </a:pPr>
              <a:r>
                <a:rPr lang="en-US" altLang="zh-CN" sz="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1800" dirty="0">
                <a:solidFill>
                  <a:schemeClr val="tx1">
                    <a:lumMod val="75000"/>
                    <a:lumOff val="25000"/>
                  </a:schemeClr>
                </a:solidFill>
              </a:endParaRPr>
            </a:p>
          </p:txBody>
        </p:sp>
      </p:grpSp>
      <p:grpSp>
        <p:nvGrpSpPr>
          <p:cNvPr id="35" name="组合 34"/>
          <p:cNvGrpSpPr/>
          <p:nvPr/>
        </p:nvGrpSpPr>
        <p:grpSpPr>
          <a:xfrm>
            <a:off x="4864349" y="3714482"/>
            <a:ext cx="1189685" cy="496342"/>
            <a:chOff x="2741291" y="2190750"/>
            <a:chExt cx="1189685" cy="496342"/>
          </a:xfrm>
        </p:grpSpPr>
        <p:sp>
          <p:nvSpPr>
            <p:cNvPr id="36" name="任意多边形 35"/>
            <p:cNvSpPr/>
            <p:nvPr/>
          </p:nvSpPr>
          <p:spPr>
            <a:xfrm>
              <a:off x="2775585" y="219075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eaLnBrk="0" fontAlgn="base" hangingPunct="0">
                <a:spcBef>
                  <a:spcPct val="0"/>
                </a:spcBef>
                <a:spcAft>
                  <a:spcPct val="0"/>
                </a:spcAft>
              </a:pPr>
              <a:endParaRPr lang="zh-CN" altLang="en-US" sz="1800">
                <a:solidFill>
                  <a:prstClr val="white"/>
                </a:solidFill>
              </a:endParaRPr>
            </a:p>
          </p:txBody>
        </p:sp>
        <p:sp>
          <p:nvSpPr>
            <p:cNvPr id="37" name="矩形 36"/>
            <p:cNvSpPr/>
            <p:nvPr/>
          </p:nvSpPr>
          <p:spPr>
            <a:xfrm>
              <a:off x="2741291" y="2245361"/>
              <a:ext cx="1189685" cy="307777"/>
            </a:xfrm>
            <a:prstGeom prst="rect">
              <a:avLst/>
            </a:prstGeom>
          </p:spPr>
          <p:txBody>
            <a:bodyPr wrap="none">
              <a:spAutoFit/>
            </a:bodyPr>
            <a:lstStyle/>
            <a:p>
              <a:pPr defTabSz="914378" eaLnBrk="0" fontAlgn="base" hangingPunct="0">
                <a:spcBef>
                  <a:spcPct val="0"/>
                </a:spcBef>
                <a:spcAft>
                  <a:spcPct val="0"/>
                </a:spcAft>
              </a:pPr>
              <a:r>
                <a:rPr lang="en-US" altLang="zh-CN" sz="14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4000" dirty="0">
                <a:solidFill>
                  <a:schemeClr val="tx1">
                    <a:lumMod val="75000"/>
                    <a:lumOff val="25000"/>
                  </a:schemeClr>
                </a:solidFill>
              </a:endParaRPr>
            </a:p>
          </p:txBody>
        </p:sp>
        <p:sp>
          <p:nvSpPr>
            <p:cNvPr id="38" name="矩形 37"/>
            <p:cNvSpPr/>
            <p:nvPr/>
          </p:nvSpPr>
          <p:spPr>
            <a:xfrm>
              <a:off x="2761619" y="2471648"/>
              <a:ext cx="1148071" cy="215444"/>
            </a:xfrm>
            <a:prstGeom prst="rect">
              <a:avLst/>
            </a:prstGeom>
          </p:spPr>
          <p:txBody>
            <a:bodyPr wrap="none">
              <a:spAutoFit/>
            </a:bodyPr>
            <a:lstStyle/>
            <a:p>
              <a:pPr defTabSz="914378" eaLnBrk="0" fontAlgn="base" hangingPunct="0">
                <a:spcBef>
                  <a:spcPct val="0"/>
                </a:spcBef>
                <a:spcAft>
                  <a:spcPct val="0"/>
                </a:spcAft>
              </a:pPr>
              <a:r>
                <a:rPr lang="en-US" altLang="zh-CN" sz="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1800" dirty="0">
                <a:solidFill>
                  <a:schemeClr val="tx1">
                    <a:lumMod val="75000"/>
                    <a:lumOff val="25000"/>
                  </a:schemeClr>
                </a:solidFill>
              </a:endParaRPr>
            </a:p>
          </p:txBody>
        </p:sp>
      </p:grpSp>
      <p:grpSp>
        <p:nvGrpSpPr>
          <p:cNvPr id="39" name="组合 38"/>
          <p:cNvGrpSpPr/>
          <p:nvPr/>
        </p:nvGrpSpPr>
        <p:grpSpPr>
          <a:xfrm>
            <a:off x="3330824" y="3714482"/>
            <a:ext cx="1189685" cy="496342"/>
            <a:chOff x="2741291" y="2190750"/>
            <a:chExt cx="1189685" cy="496342"/>
          </a:xfrm>
        </p:grpSpPr>
        <p:sp>
          <p:nvSpPr>
            <p:cNvPr id="40" name="任意多边形 39"/>
            <p:cNvSpPr/>
            <p:nvPr/>
          </p:nvSpPr>
          <p:spPr>
            <a:xfrm>
              <a:off x="2775585" y="219075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eaLnBrk="0" fontAlgn="base" hangingPunct="0">
                <a:spcBef>
                  <a:spcPct val="0"/>
                </a:spcBef>
                <a:spcAft>
                  <a:spcPct val="0"/>
                </a:spcAft>
              </a:pPr>
              <a:endParaRPr lang="zh-CN" altLang="en-US" sz="1800">
                <a:solidFill>
                  <a:prstClr val="white"/>
                </a:solidFill>
              </a:endParaRPr>
            </a:p>
          </p:txBody>
        </p:sp>
        <p:sp>
          <p:nvSpPr>
            <p:cNvPr id="41" name="矩形 40"/>
            <p:cNvSpPr/>
            <p:nvPr/>
          </p:nvSpPr>
          <p:spPr>
            <a:xfrm>
              <a:off x="2741291" y="2245361"/>
              <a:ext cx="1189685" cy="307777"/>
            </a:xfrm>
            <a:prstGeom prst="rect">
              <a:avLst/>
            </a:prstGeom>
          </p:spPr>
          <p:txBody>
            <a:bodyPr wrap="none">
              <a:spAutoFit/>
            </a:bodyPr>
            <a:lstStyle/>
            <a:p>
              <a:pPr defTabSz="914378" eaLnBrk="0" fontAlgn="base" hangingPunct="0">
                <a:spcBef>
                  <a:spcPct val="0"/>
                </a:spcBef>
                <a:spcAft>
                  <a:spcPct val="0"/>
                </a:spcAft>
              </a:pPr>
              <a:r>
                <a:rPr lang="en-US" altLang="zh-CN" sz="14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4000" dirty="0">
                <a:solidFill>
                  <a:schemeClr val="tx1">
                    <a:lumMod val="75000"/>
                    <a:lumOff val="25000"/>
                  </a:schemeClr>
                </a:solidFill>
              </a:endParaRPr>
            </a:p>
          </p:txBody>
        </p:sp>
        <p:sp>
          <p:nvSpPr>
            <p:cNvPr id="42" name="矩形 41"/>
            <p:cNvSpPr/>
            <p:nvPr/>
          </p:nvSpPr>
          <p:spPr>
            <a:xfrm>
              <a:off x="2761619" y="2471648"/>
              <a:ext cx="1148071" cy="215444"/>
            </a:xfrm>
            <a:prstGeom prst="rect">
              <a:avLst/>
            </a:prstGeom>
          </p:spPr>
          <p:txBody>
            <a:bodyPr wrap="none">
              <a:spAutoFit/>
            </a:bodyPr>
            <a:lstStyle/>
            <a:p>
              <a:pPr defTabSz="914378" eaLnBrk="0" fontAlgn="base" hangingPunct="0">
                <a:spcBef>
                  <a:spcPct val="0"/>
                </a:spcBef>
                <a:spcAft>
                  <a:spcPct val="0"/>
                </a:spcAft>
              </a:pPr>
              <a:r>
                <a:rPr lang="en-US" altLang="zh-CN" sz="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1800" dirty="0">
                <a:solidFill>
                  <a:schemeClr val="tx1">
                    <a:lumMod val="75000"/>
                    <a:lumOff val="25000"/>
                  </a:schemeClr>
                </a:solidFill>
              </a:endParaRPr>
            </a:p>
          </p:txBody>
        </p:sp>
      </p:grpSp>
      <p:grpSp>
        <p:nvGrpSpPr>
          <p:cNvPr id="43" name="组合 42"/>
          <p:cNvGrpSpPr/>
          <p:nvPr/>
        </p:nvGrpSpPr>
        <p:grpSpPr>
          <a:xfrm>
            <a:off x="7182424" y="2155650"/>
            <a:ext cx="847724" cy="307777"/>
            <a:chOff x="6592888" y="2146399"/>
            <a:chExt cx="847724" cy="307777"/>
          </a:xfrm>
          <a:solidFill>
            <a:srgbClr val="20B5BC"/>
          </a:solidFill>
          <a:effectLst>
            <a:outerShdw blurRad="241300" dist="127000" dir="5400000" algn="ctr" rotWithShape="0">
              <a:srgbClr val="000000">
                <a:alpha val="88000"/>
              </a:srgbClr>
            </a:outerShdw>
          </a:effectLst>
        </p:grpSpPr>
        <p:grpSp>
          <p:nvGrpSpPr>
            <p:cNvPr id="44" name="组合 43"/>
            <p:cNvGrpSpPr/>
            <p:nvPr/>
          </p:nvGrpSpPr>
          <p:grpSpPr>
            <a:xfrm>
              <a:off x="6592888" y="2159001"/>
              <a:ext cx="847724" cy="282575"/>
              <a:chOff x="6592888" y="2159001"/>
              <a:chExt cx="847724" cy="282575"/>
            </a:xfrm>
            <a:grpFill/>
          </p:grpSpPr>
          <p:sp>
            <p:nvSpPr>
              <p:cNvPr id="46" name="Freeform 9"/>
              <p:cNvSpPr>
                <a:spLocks/>
              </p:cNvSpPr>
              <p:nvPr/>
            </p:nvSpPr>
            <p:spPr bwMode="auto">
              <a:xfrm>
                <a:off x="6661150" y="2159001"/>
                <a:ext cx="779462" cy="282575"/>
              </a:xfrm>
              <a:custGeom>
                <a:avLst/>
                <a:gdLst>
                  <a:gd name="T0" fmla="*/ 0 w 330"/>
                  <a:gd name="T1" fmla="*/ 75 h 119"/>
                  <a:gd name="T2" fmla="*/ 45 w 330"/>
                  <a:gd name="T3" fmla="*/ 119 h 119"/>
                  <a:gd name="T4" fmla="*/ 285 w 330"/>
                  <a:gd name="T5" fmla="*/ 119 h 119"/>
                  <a:gd name="T6" fmla="*/ 330 w 330"/>
                  <a:gd name="T7" fmla="*/ 75 h 119"/>
                  <a:gd name="T8" fmla="*/ 330 w 330"/>
                  <a:gd name="T9" fmla="*/ 45 h 119"/>
                  <a:gd name="T10" fmla="*/ 285 w 330"/>
                  <a:gd name="T11" fmla="*/ 0 h 119"/>
                  <a:gd name="T12" fmla="*/ 45 w 330"/>
                  <a:gd name="T13" fmla="*/ 0 h 119"/>
                  <a:gd name="T14" fmla="*/ 0 w 330"/>
                  <a:gd name="T15" fmla="*/ 45 h 119"/>
                  <a:gd name="T16" fmla="*/ 0 w 330"/>
                  <a:gd name="T17" fmla="*/ 7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0" h="119">
                    <a:moveTo>
                      <a:pt x="0" y="75"/>
                    </a:moveTo>
                    <a:cubicBezTo>
                      <a:pt x="0" y="99"/>
                      <a:pt x="20" y="119"/>
                      <a:pt x="45" y="119"/>
                    </a:cubicBezTo>
                    <a:cubicBezTo>
                      <a:pt x="285" y="119"/>
                      <a:pt x="285" y="119"/>
                      <a:pt x="285" y="119"/>
                    </a:cubicBezTo>
                    <a:cubicBezTo>
                      <a:pt x="310" y="119"/>
                      <a:pt x="330" y="99"/>
                      <a:pt x="330" y="75"/>
                    </a:cubicBezTo>
                    <a:cubicBezTo>
                      <a:pt x="330" y="45"/>
                      <a:pt x="330" y="45"/>
                      <a:pt x="330" y="45"/>
                    </a:cubicBezTo>
                    <a:cubicBezTo>
                      <a:pt x="330" y="20"/>
                      <a:pt x="310" y="0"/>
                      <a:pt x="285" y="0"/>
                    </a:cubicBezTo>
                    <a:cubicBezTo>
                      <a:pt x="45" y="0"/>
                      <a:pt x="45" y="0"/>
                      <a:pt x="45" y="0"/>
                    </a:cubicBezTo>
                    <a:cubicBezTo>
                      <a:pt x="20" y="0"/>
                      <a:pt x="0" y="20"/>
                      <a:pt x="0" y="45"/>
                    </a:cubicBezTo>
                    <a:lnTo>
                      <a:pt x="0" y="75"/>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47" name="Freeform 10"/>
              <p:cNvSpPr>
                <a:spLocks/>
              </p:cNvSpPr>
              <p:nvPr/>
            </p:nvSpPr>
            <p:spPr bwMode="auto">
              <a:xfrm>
                <a:off x="6592888" y="2206626"/>
                <a:ext cx="188912" cy="188913"/>
              </a:xfrm>
              <a:custGeom>
                <a:avLst/>
                <a:gdLst>
                  <a:gd name="T0" fmla="*/ 119 w 119"/>
                  <a:gd name="T1" fmla="*/ 58 h 119"/>
                  <a:gd name="T2" fmla="*/ 59 w 119"/>
                  <a:gd name="T3" fmla="*/ 0 h 119"/>
                  <a:gd name="T4" fmla="*/ 0 w 119"/>
                  <a:gd name="T5" fmla="*/ 60 h 119"/>
                  <a:gd name="T6" fmla="*/ 58 w 119"/>
                  <a:gd name="T7" fmla="*/ 119 h 119"/>
                  <a:gd name="T8" fmla="*/ 119 w 119"/>
                  <a:gd name="T9" fmla="*/ 58 h 119"/>
                </a:gdLst>
                <a:ahLst/>
                <a:cxnLst>
                  <a:cxn ang="0">
                    <a:pos x="T0" y="T1"/>
                  </a:cxn>
                  <a:cxn ang="0">
                    <a:pos x="T2" y="T3"/>
                  </a:cxn>
                  <a:cxn ang="0">
                    <a:pos x="T4" y="T5"/>
                  </a:cxn>
                  <a:cxn ang="0">
                    <a:pos x="T6" y="T7"/>
                  </a:cxn>
                  <a:cxn ang="0">
                    <a:pos x="T8" y="T9"/>
                  </a:cxn>
                </a:cxnLst>
                <a:rect l="0" t="0" r="r" b="b"/>
                <a:pathLst>
                  <a:path w="119" h="119">
                    <a:moveTo>
                      <a:pt x="119" y="58"/>
                    </a:moveTo>
                    <a:lnTo>
                      <a:pt x="59" y="0"/>
                    </a:lnTo>
                    <a:lnTo>
                      <a:pt x="0" y="60"/>
                    </a:lnTo>
                    <a:lnTo>
                      <a:pt x="58" y="119"/>
                    </a:lnTo>
                    <a:lnTo>
                      <a:pt x="119" y="5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grpSp>
        <p:sp>
          <p:nvSpPr>
            <p:cNvPr id="45" name="矩形 44"/>
            <p:cNvSpPr/>
            <p:nvPr/>
          </p:nvSpPr>
          <p:spPr>
            <a:xfrm>
              <a:off x="6821328" y="2146399"/>
              <a:ext cx="573595" cy="307777"/>
            </a:xfrm>
            <a:prstGeom prst="rect">
              <a:avLst/>
            </a:prstGeom>
            <a:noFill/>
          </p:spPr>
          <p:txBody>
            <a:bodyPr wrap="square">
              <a:spAutoFit/>
            </a:bodyPr>
            <a:lstStyle/>
            <a:p>
              <a:pPr defTabSz="914378" eaLnBrk="0" fontAlgn="base" hangingPunct="0">
                <a:spcBef>
                  <a:spcPct val="0"/>
                </a:spcBef>
                <a:spcAft>
                  <a:spcPct val="0"/>
                </a:spcAft>
              </a:pPr>
              <a:r>
                <a:rPr lang="en-US" altLang="zh-CN" sz="14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r>
                <a:rPr lang="en-US" altLang="zh-CN" sz="1400" dirty="0">
                  <a:solidFill>
                    <a:prstClr val="white"/>
                  </a:solidFill>
                  <a:latin typeface="Arial" panose="020B0604020202020204" pitchFamily="34" charset="0"/>
                  <a:ea typeface="微软雅黑" panose="020B0503020204020204" pitchFamily="34" charset="-122"/>
                  <a:cs typeface="Arial" panose="020B0604020202020204" pitchFamily="34" charset="0"/>
                </a:rPr>
                <a:t> </a:t>
              </a:r>
              <a:endParaRPr lang="zh-CN" altLang="en-US" sz="1400" dirty="0">
                <a:solidFill>
                  <a:prstClr val="black"/>
                </a:solidFill>
              </a:endParaRPr>
            </a:p>
          </p:txBody>
        </p:sp>
      </p:grpSp>
      <p:grpSp>
        <p:nvGrpSpPr>
          <p:cNvPr id="48" name="组合 47"/>
          <p:cNvGrpSpPr/>
          <p:nvPr/>
        </p:nvGrpSpPr>
        <p:grpSpPr>
          <a:xfrm>
            <a:off x="7179250" y="3767939"/>
            <a:ext cx="850899" cy="307777"/>
            <a:chOff x="6589713" y="3758684"/>
            <a:chExt cx="850899" cy="307777"/>
          </a:xfrm>
          <a:solidFill>
            <a:schemeClr val="bg1">
              <a:lumMod val="65000"/>
            </a:schemeClr>
          </a:solidFill>
          <a:effectLst>
            <a:outerShdw blurRad="241300" dist="127000" dir="5400000" algn="ctr" rotWithShape="0">
              <a:srgbClr val="000000">
                <a:alpha val="88000"/>
              </a:srgbClr>
            </a:outerShdw>
          </a:effectLst>
        </p:grpSpPr>
        <p:grpSp>
          <p:nvGrpSpPr>
            <p:cNvPr id="49" name="组合 48"/>
            <p:cNvGrpSpPr/>
            <p:nvPr/>
          </p:nvGrpSpPr>
          <p:grpSpPr>
            <a:xfrm>
              <a:off x="6589713" y="3760788"/>
              <a:ext cx="850899" cy="282575"/>
              <a:chOff x="6589713" y="3760788"/>
              <a:chExt cx="850899" cy="282575"/>
            </a:xfrm>
            <a:grpFill/>
          </p:grpSpPr>
          <p:sp>
            <p:nvSpPr>
              <p:cNvPr id="51" name="Freeform 11"/>
              <p:cNvSpPr>
                <a:spLocks/>
              </p:cNvSpPr>
              <p:nvPr/>
            </p:nvSpPr>
            <p:spPr bwMode="auto">
              <a:xfrm>
                <a:off x="6661150" y="3760788"/>
                <a:ext cx="779462" cy="282575"/>
              </a:xfrm>
              <a:custGeom>
                <a:avLst/>
                <a:gdLst>
                  <a:gd name="T0" fmla="*/ 0 w 330"/>
                  <a:gd name="T1" fmla="*/ 74 h 119"/>
                  <a:gd name="T2" fmla="*/ 45 w 330"/>
                  <a:gd name="T3" fmla="*/ 119 h 119"/>
                  <a:gd name="T4" fmla="*/ 285 w 330"/>
                  <a:gd name="T5" fmla="*/ 119 h 119"/>
                  <a:gd name="T6" fmla="*/ 330 w 330"/>
                  <a:gd name="T7" fmla="*/ 74 h 119"/>
                  <a:gd name="T8" fmla="*/ 330 w 330"/>
                  <a:gd name="T9" fmla="*/ 45 h 119"/>
                  <a:gd name="T10" fmla="*/ 285 w 330"/>
                  <a:gd name="T11" fmla="*/ 0 h 119"/>
                  <a:gd name="T12" fmla="*/ 45 w 330"/>
                  <a:gd name="T13" fmla="*/ 0 h 119"/>
                  <a:gd name="T14" fmla="*/ 0 w 330"/>
                  <a:gd name="T15" fmla="*/ 45 h 119"/>
                  <a:gd name="T16" fmla="*/ 0 w 330"/>
                  <a:gd name="T17" fmla="*/ 7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0" h="119">
                    <a:moveTo>
                      <a:pt x="0" y="74"/>
                    </a:moveTo>
                    <a:cubicBezTo>
                      <a:pt x="0" y="99"/>
                      <a:pt x="20" y="119"/>
                      <a:pt x="45" y="119"/>
                    </a:cubicBezTo>
                    <a:cubicBezTo>
                      <a:pt x="285" y="119"/>
                      <a:pt x="285" y="119"/>
                      <a:pt x="285" y="119"/>
                    </a:cubicBezTo>
                    <a:cubicBezTo>
                      <a:pt x="310" y="119"/>
                      <a:pt x="330" y="99"/>
                      <a:pt x="330" y="74"/>
                    </a:cubicBezTo>
                    <a:cubicBezTo>
                      <a:pt x="330" y="45"/>
                      <a:pt x="330" y="45"/>
                      <a:pt x="330" y="45"/>
                    </a:cubicBezTo>
                    <a:cubicBezTo>
                      <a:pt x="330" y="20"/>
                      <a:pt x="310" y="0"/>
                      <a:pt x="285" y="0"/>
                    </a:cubicBezTo>
                    <a:cubicBezTo>
                      <a:pt x="45" y="0"/>
                      <a:pt x="45" y="0"/>
                      <a:pt x="45" y="0"/>
                    </a:cubicBezTo>
                    <a:cubicBezTo>
                      <a:pt x="20" y="0"/>
                      <a:pt x="0" y="20"/>
                      <a:pt x="0" y="45"/>
                    </a:cubicBezTo>
                    <a:lnTo>
                      <a:pt x="0" y="74"/>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52" name="Freeform 12"/>
              <p:cNvSpPr>
                <a:spLocks/>
              </p:cNvSpPr>
              <p:nvPr/>
            </p:nvSpPr>
            <p:spPr bwMode="auto">
              <a:xfrm>
                <a:off x="6589713" y="3806826"/>
                <a:ext cx="188912" cy="188913"/>
              </a:xfrm>
              <a:custGeom>
                <a:avLst/>
                <a:gdLst>
                  <a:gd name="T0" fmla="*/ 119 w 119"/>
                  <a:gd name="T1" fmla="*/ 59 h 119"/>
                  <a:gd name="T2" fmla="*/ 59 w 119"/>
                  <a:gd name="T3" fmla="*/ 0 h 119"/>
                  <a:gd name="T4" fmla="*/ 0 w 119"/>
                  <a:gd name="T5" fmla="*/ 61 h 119"/>
                  <a:gd name="T6" fmla="*/ 58 w 119"/>
                  <a:gd name="T7" fmla="*/ 119 h 119"/>
                  <a:gd name="T8" fmla="*/ 119 w 119"/>
                  <a:gd name="T9" fmla="*/ 59 h 119"/>
                </a:gdLst>
                <a:ahLst/>
                <a:cxnLst>
                  <a:cxn ang="0">
                    <a:pos x="T0" y="T1"/>
                  </a:cxn>
                  <a:cxn ang="0">
                    <a:pos x="T2" y="T3"/>
                  </a:cxn>
                  <a:cxn ang="0">
                    <a:pos x="T4" y="T5"/>
                  </a:cxn>
                  <a:cxn ang="0">
                    <a:pos x="T6" y="T7"/>
                  </a:cxn>
                  <a:cxn ang="0">
                    <a:pos x="T8" y="T9"/>
                  </a:cxn>
                </a:cxnLst>
                <a:rect l="0" t="0" r="r" b="b"/>
                <a:pathLst>
                  <a:path w="119" h="119">
                    <a:moveTo>
                      <a:pt x="119" y="59"/>
                    </a:moveTo>
                    <a:lnTo>
                      <a:pt x="59" y="0"/>
                    </a:lnTo>
                    <a:lnTo>
                      <a:pt x="0" y="61"/>
                    </a:lnTo>
                    <a:lnTo>
                      <a:pt x="58" y="119"/>
                    </a:lnTo>
                    <a:lnTo>
                      <a:pt x="119" y="59"/>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grpSp>
        <p:sp>
          <p:nvSpPr>
            <p:cNvPr id="50" name="矩形 49"/>
            <p:cNvSpPr/>
            <p:nvPr/>
          </p:nvSpPr>
          <p:spPr>
            <a:xfrm>
              <a:off x="6774113" y="3758684"/>
              <a:ext cx="562333" cy="307777"/>
            </a:xfrm>
            <a:prstGeom prst="rect">
              <a:avLst/>
            </a:prstGeom>
            <a:noFill/>
          </p:spPr>
          <p:txBody>
            <a:bodyPr wrap="none">
              <a:spAutoFit/>
            </a:bodyPr>
            <a:lstStyle/>
            <a:p>
              <a:pPr defTabSz="914378" eaLnBrk="0" fontAlgn="base" hangingPunct="0">
                <a:spcBef>
                  <a:spcPct val="0"/>
                </a:spcBef>
                <a:spcAft>
                  <a:spcPct val="0"/>
                </a:spcAft>
              </a:pPr>
              <a:r>
                <a:rPr lang="en-US" altLang="zh-CN" sz="14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r>
                <a:rPr lang="en-US" altLang="zh-CN" sz="1400" dirty="0">
                  <a:solidFill>
                    <a:prstClr val="white"/>
                  </a:solidFill>
                  <a:latin typeface="Arial" panose="020B0604020202020204" pitchFamily="34" charset="0"/>
                  <a:ea typeface="微软雅黑" panose="020B0503020204020204" pitchFamily="34" charset="-122"/>
                  <a:cs typeface="Arial" panose="020B0604020202020204" pitchFamily="34" charset="0"/>
                </a:rPr>
                <a:t> </a:t>
              </a:r>
              <a:endParaRPr lang="zh-CN" altLang="en-US" sz="1400" dirty="0">
                <a:solidFill>
                  <a:prstClr val="black"/>
                </a:solidFill>
              </a:endParaRPr>
            </a:p>
          </p:txBody>
        </p:sp>
      </p:grpSp>
      <p:grpSp>
        <p:nvGrpSpPr>
          <p:cNvPr id="53" name="组合 52"/>
          <p:cNvGrpSpPr/>
          <p:nvPr/>
        </p:nvGrpSpPr>
        <p:grpSpPr>
          <a:xfrm>
            <a:off x="1241681" y="1903688"/>
            <a:ext cx="1552570" cy="1819373"/>
            <a:chOff x="690246" y="2380208"/>
            <a:chExt cx="1552570" cy="1819373"/>
          </a:xfrm>
          <a:effectLst>
            <a:outerShdw blurRad="241300" dist="127000" dir="5400000" algn="ctr" rotWithShape="0">
              <a:srgbClr val="000000">
                <a:alpha val="88000"/>
              </a:srgbClr>
            </a:outerShdw>
          </a:effectLst>
        </p:grpSpPr>
        <p:sp>
          <p:nvSpPr>
            <p:cNvPr id="55" name="矩形 54"/>
            <p:cNvSpPr/>
            <p:nvPr/>
          </p:nvSpPr>
          <p:spPr>
            <a:xfrm>
              <a:off x="698504" y="2380208"/>
              <a:ext cx="1107996" cy="369332"/>
            </a:xfrm>
            <a:prstGeom prst="rect">
              <a:avLst/>
            </a:prstGeom>
          </p:spPr>
          <p:txBody>
            <a:bodyPr wrap="none">
              <a:spAutoFit/>
            </a:bodyPr>
            <a:lstStyle/>
            <a:p>
              <a:pPr defTabSz="914378" eaLnBrk="0" fontAlgn="base" hangingPunct="0">
                <a:spcBef>
                  <a:spcPct val="0"/>
                </a:spcBef>
                <a:spcAft>
                  <a:spcPct val="0"/>
                </a:spcAft>
              </a:pPr>
              <a:r>
                <a:rPr lang="zh-CN" altLang="en-US" sz="1800" dirty="0">
                  <a:solidFill>
                    <a:schemeClr val="bg1"/>
                  </a:solidFill>
                </a:rPr>
                <a:t>添加标题</a:t>
              </a:r>
            </a:p>
          </p:txBody>
        </p:sp>
        <p:sp>
          <p:nvSpPr>
            <p:cNvPr id="56" name="文本框 66"/>
            <p:cNvSpPr txBox="1">
              <a:spLocks noChangeArrowheads="1"/>
            </p:cNvSpPr>
            <p:nvPr/>
          </p:nvSpPr>
          <p:spPr bwMode="auto">
            <a:xfrm>
              <a:off x="690246" y="2717487"/>
              <a:ext cx="1552570" cy="838115"/>
            </a:xfrm>
            <a:prstGeom prst="rect">
              <a:avLst/>
            </a:prstGeom>
            <a:extLst/>
          </p:spPr>
          <p:txBody>
            <a:bodyPr wrap="square">
              <a:spAutoFit/>
            </a:bodyPr>
            <a:lstStyle>
              <a:defPPr>
                <a:defRPr lang="zh-CN"/>
              </a:defPPr>
              <a:lvl1pPr>
                <a:lnSpc>
                  <a:spcPts val="900"/>
                </a:lnSpc>
                <a:defRPr sz="600">
                  <a:solidFill>
                    <a:schemeClr val="tx1">
                      <a:lumMod val="90000"/>
                      <a:lumOff val="10000"/>
                    </a:schemeClr>
                  </a:solidFill>
                  <a:latin typeface="Arial" panose="020B0604020202020204" pitchFamily="34" charset="0"/>
                  <a:ea typeface="微软雅黑" panose="020B0503020204020204" pitchFamily="34" charset="-122"/>
                  <a:cs typeface="Arial" panose="020B0604020202020204" pitchFamily="34" charset="0"/>
                </a:defRPr>
              </a:lvl1pPr>
            </a:lstStyle>
            <a:p>
              <a:pPr>
                <a:lnSpc>
                  <a:spcPts val="1485"/>
                </a:lnSpc>
              </a:pPr>
              <a:r>
                <a:rPr lang="zh-CN" altLang="en-US" sz="800" dirty="0">
                  <a:solidFill>
                    <a:schemeClr val="bg1"/>
                  </a:solidFill>
                  <a:latin typeface="微软雅黑" pitchFamily="34" charset="-122"/>
                </a:rPr>
                <a:t>您的内容打在这里，或者通过复制您的文本后粘贴您的内容打在这里，或者通过复制您的文本后粘贴</a:t>
              </a:r>
              <a:endParaRPr lang="en-US" altLang="zh-CN" sz="800" dirty="0">
                <a:solidFill>
                  <a:schemeClr val="bg1"/>
                </a:solidFill>
                <a:latin typeface="微软雅黑" pitchFamily="34" charset="-122"/>
              </a:endParaRPr>
            </a:p>
          </p:txBody>
        </p:sp>
        <p:sp>
          <p:nvSpPr>
            <p:cNvPr id="57" name="文本框 66"/>
            <p:cNvSpPr txBox="1">
              <a:spLocks noChangeArrowheads="1"/>
            </p:cNvSpPr>
            <p:nvPr/>
          </p:nvSpPr>
          <p:spPr bwMode="auto">
            <a:xfrm>
              <a:off x="690246" y="3746187"/>
              <a:ext cx="1314990" cy="453394"/>
            </a:xfrm>
            <a:prstGeom prst="rect">
              <a:avLst/>
            </a:prstGeom>
            <a:extLst/>
          </p:spPr>
          <p:txBody>
            <a:bodyPr wrap="square">
              <a:spAutoFit/>
            </a:bodyPr>
            <a:lstStyle>
              <a:defPPr>
                <a:defRPr lang="zh-CN"/>
              </a:defPPr>
              <a:lvl1pPr>
                <a:lnSpc>
                  <a:spcPts val="900"/>
                </a:lnSpc>
                <a:defRPr sz="600">
                  <a:solidFill>
                    <a:schemeClr val="tx1">
                      <a:lumMod val="90000"/>
                      <a:lumOff val="10000"/>
                    </a:schemeClr>
                  </a:solidFill>
                  <a:latin typeface="Arial" panose="020B0604020202020204" pitchFamily="34" charset="0"/>
                  <a:ea typeface="微软雅黑" panose="020B0503020204020204" pitchFamily="34" charset="-122"/>
                  <a:cs typeface="Arial" panose="020B0604020202020204" pitchFamily="34" charset="0"/>
                </a:defRPr>
              </a:lvl1pPr>
            </a:lstStyle>
            <a:p>
              <a:pPr>
                <a:lnSpc>
                  <a:spcPts val="1485"/>
                </a:lnSpc>
              </a:pPr>
              <a:r>
                <a:rPr lang="zh-CN" altLang="en-US" sz="800" dirty="0">
                  <a:solidFill>
                    <a:schemeClr val="bg1"/>
                  </a:solidFill>
                  <a:latin typeface="微软雅黑" pitchFamily="34" charset="-122"/>
                </a:rPr>
                <a:t>您的内容打在这里，或者通过复制您的文本后粘贴</a:t>
              </a:r>
              <a:endParaRPr lang="en-US" altLang="zh-CN" sz="800" dirty="0">
                <a:solidFill>
                  <a:schemeClr val="bg1"/>
                </a:solidFill>
                <a:latin typeface="微软雅黑" pitchFamily="34" charset="-122"/>
              </a:endParaRPr>
            </a:p>
          </p:txBody>
        </p:sp>
      </p:grpSp>
    </p:spTree>
    <p:extLst>
      <p:ext uri="{BB962C8B-B14F-4D97-AF65-F5344CB8AC3E}">
        <p14:creationId xmlns:p14="http://schemas.microsoft.com/office/powerpoint/2010/main" val="298290998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3"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1+#ppt_w/2"/>
                                          </p:val>
                                        </p:tav>
                                        <p:tav tm="100000">
                                          <p:val>
                                            <p:strVal val="#ppt_x"/>
                                          </p:val>
                                        </p:tav>
                                      </p:tavLst>
                                    </p:anim>
                                    <p:anim calcmode="lin" valueType="num">
                                      <p:cBhvr additive="base">
                                        <p:cTn id="25" dur="500" fill="hold"/>
                                        <p:tgtEl>
                                          <p:spTgt spid="14"/>
                                        </p:tgtEl>
                                        <p:attrNameLst>
                                          <p:attrName>ppt_y</p:attrName>
                                        </p:attrNameLst>
                                      </p:cBhvr>
                                      <p:tavLst>
                                        <p:tav tm="0">
                                          <p:val>
                                            <p:strVal val="0-#ppt_h/2"/>
                                          </p:val>
                                        </p:tav>
                                        <p:tav tm="100000">
                                          <p:val>
                                            <p:strVal val="#ppt_y"/>
                                          </p:val>
                                        </p:tav>
                                      </p:tavLst>
                                    </p:anim>
                                  </p:childTnLst>
                                </p:cTn>
                              </p:par>
                              <p:par>
                                <p:cTn id="26" presetID="2" presetClass="entr" presetSubtype="12"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0-#ppt_w/2"/>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9"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0-#ppt_w/2"/>
                                          </p:val>
                                        </p:tav>
                                        <p:tav tm="100000">
                                          <p:val>
                                            <p:strVal val="#ppt_x"/>
                                          </p:val>
                                        </p:tav>
                                      </p:tavLst>
                                    </p:anim>
                                    <p:anim calcmode="lin" valueType="num">
                                      <p:cBhvr additive="base">
                                        <p:cTn id="35" dur="500" fill="hold"/>
                                        <p:tgtEl>
                                          <p:spTgt spid="13"/>
                                        </p:tgtEl>
                                        <p:attrNameLst>
                                          <p:attrName>ppt_y</p:attrName>
                                        </p:attrNameLst>
                                      </p:cBhvr>
                                      <p:tavLst>
                                        <p:tav tm="0">
                                          <p:val>
                                            <p:strVal val="0-#ppt_h/2"/>
                                          </p:val>
                                        </p:tav>
                                        <p:tav tm="100000">
                                          <p:val>
                                            <p:strVal val="#ppt_y"/>
                                          </p:val>
                                        </p:tav>
                                      </p:tavLst>
                                    </p:anim>
                                  </p:childTnLst>
                                </p:cTn>
                              </p:par>
                              <p:par>
                                <p:cTn id="36" presetID="2" presetClass="entr" presetSubtype="6"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1+#ppt_w/2"/>
                                          </p:val>
                                        </p:tav>
                                        <p:tav tm="100000">
                                          <p:val>
                                            <p:strVal val="#ppt_x"/>
                                          </p:val>
                                        </p:tav>
                                      </p:tavLst>
                                    </p:anim>
                                    <p:anim calcmode="lin" valueType="num">
                                      <p:cBhvr additive="base">
                                        <p:cTn id="3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par>
                                <p:cTn id="45" presetID="10" presetClass="entr" presetSubtype="0" fill="hold"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nodeType="with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fade">
                                      <p:cBhvr>
                                        <p:cTn id="55" dur="500"/>
                                        <p:tgtEl>
                                          <p:spTgt spid="48"/>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8" fill="hold" nodeType="clickEffect">
                                  <p:stCondLst>
                                    <p:cond delay="0"/>
                                  </p:stCondLst>
                                  <p:childTnLst>
                                    <p:set>
                                      <p:cBhvr>
                                        <p:cTn id="59" dur="1" fill="hold">
                                          <p:stCondLst>
                                            <p:cond delay="0"/>
                                          </p:stCondLst>
                                        </p:cTn>
                                        <p:tgtEl>
                                          <p:spTgt spid="53"/>
                                        </p:tgtEl>
                                        <p:attrNameLst>
                                          <p:attrName>style.visibility</p:attrName>
                                        </p:attrNameLst>
                                      </p:cBhvr>
                                      <p:to>
                                        <p:strVal val="visible"/>
                                      </p:to>
                                    </p:set>
                                    <p:anim calcmode="lin" valueType="num">
                                      <p:cBhvr additive="base">
                                        <p:cTn id="60" dur="500"/>
                                        <p:tgtEl>
                                          <p:spTgt spid="53"/>
                                        </p:tgtEl>
                                        <p:attrNameLst>
                                          <p:attrName>ppt_x</p:attrName>
                                        </p:attrNameLst>
                                      </p:cBhvr>
                                      <p:tavLst>
                                        <p:tav tm="0">
                                          <p:val>
                                            <p:strVal val="#ppt_x-#ppt_w*1.125000"/>
                                          </p:val>
                                        </p:tav>
                                        <p:tav tm="100000">
                                          <p:val>
                                            <p:strVal val="#ppt_x"/>
                                          </p:val>
                                        </p:tav>
                                      </p:tavLst>
                                    </p:anim>
                                    <p:animEffect transition="in" filter="wipe(right)">
                                      <p:cBhvr>
                                        <p:cTn id="6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animBg="1"/>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9023" y="193097"/>
            <a:ext cx="2646878" cy="461665"/>
          </a:xfrm>
          <a:prstGeom prst="rect">
            <a:avLst/>
          </a:prstGeom>
          <a:noFill/>
        </p:spPr>
        <p:txBody>
          <a:bodyPr wrap="none" rtlCol="0">
            <a:spAutoFit/>
          </a:bodyPr>
          <a:lstStyle/>
          <a:p>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grpSp>
        <p:nvGrpSpPr>
          <p:cNvPr id="5" name="组合 4"/>
          <p:cNvGrpSpPr/>
          <p:nvPr/>
        </p:nvGrpSpPr>
        <p:grpSpPr>
          <a:xfrm>
            <a:off x="286282" y="111197"/>
            <a:ext cx="336320" cy="603755"/>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13" name="任意多边形 35"/>
          <p:cNvSpPr>
            <a:spLocks noChangeArrowheads="1"/>
          </p:cNvSpPr>
          <p:nvPr/>
        </p:nvSpPr>
        <p:spPr bwMode="auto">
          <a:xfrm>
            <a:off x="1796653" y="2509837"/>
            <a:ext cx="1014413" cy="1309688"/>
          </a:xfrm>
          <a:custGeom>
            <a:avLst/>
            <a:gdLst>
              <a:gd name="T0" fmla="*/ 901473 w 1352638"/>
              <a:gd name="T1" fmla="*/ 16 h 1747217"/>
              <a:gd name="T2" fmla="*/ 974192 w 1352638"/>
              <a:gd name="T3" fmla="*/ 31619 h 1747217"/>
              <a:gd name="T4" fmla="*/ 1352550 w 1352638"/>
              <a:gd name="T5" fmla="*/ 423231 h 1747217"/>
              <a:gd name="T6" fmla="*/ 948292 w 1352638"/>
              <a:gd name="T7" fmla="*/ 813428 h 1747217"/>
              <a:gd name="T8" fmla="*/ 945734 w 1352638"/>
              <a:gd name="T9" fmla="*/ 959852 h 1747217"/>
              <a:gd name="T10" fmla="*/ 1312064 w 1352638"/>
              <a:gd name="T11" fmla="*/ 1339012 h 1747217"/>
              <a:gd name="T12" fmla="*/ 920260 w 1352638"/>
              <a:gd name="T13" fmla="*/ 1717186 h 1747217"/>
              <a:gd name="T14" fmla="*/ 773764 w 1352638"/>
              <a:gd name="T15" fmla="*/ 1714631 h 1747217"/>
              <a:gd name="T16" fmla="*/ 29077 w 1352638"/>
              <a:gd name="T17" fmla="*/ 943861 h 1747217"/>
              <a:gd name="T18" fmla="*/ 15 w 1352638"/>
              <a:gd name="T19" fmla="*/ 870119 h 1747217"/>
              <a:gd name="T20" fmla="*/ 31634 w 1352638"/>
              <a:gd name="T21" fmla="*/ 797436 h 1747217"/>
              <a:gd name="T22" fmla="*/ 827695 w 1352638"/>
              <a:gd name="T23" fmla="*/ 29064 h 1747217"/>
              <a:gd name="T24" fmla="*/ 901473 w 1352638"/>
              <a:gd name="T25" fmla="*/ 16 h 17472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7"/>
              <a:gd name="T41" fmla="*/ 1352638 w 1352638"/>
              <a:gd name="T42" fmla="*/ 1747217 h 17472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7">
                <a:moveTo>
                  <a:pt x="901532" y="16"/>
                </a:moveTo>
                <a:cubicBezTo>
                  <a:pt x="928044" y="479"/>
                  <a:pt x="954380" y="11056"/>
                  <a:pt x="974255" y="31637"/>
                </a:cubicBezTo>
                <a:lnTo>
                  <a:pt x="1352638" y="423465"/>
                </a:lnTo>
                <a:lnTo>
                  <a:pt x="948354" y="813878"/>
                </a:lnTo>
                <a:cubicBezTo>
                  <a:pt x="907190" y="853629"/>
                  <a:pt x="906046" y="919221"/>
                  <a:pt x="945796" y="960384"/>
                </a:cubicBezTo>
                <a:lnTo>
                  <a:pt x="1312149" y="1339753"/>
                </a:lnTo>
                <a:lnTo>
                  <a:pt x="920320" y="1718137"/>
                </a:lnTo>
                <a:cubicBezTo>
                  <a:pt x="879157" y="1757888"/>
                  <a:pt x="813565" y="1756743"/>
                  <a:pt x="773814" y="1715580"/>
                </a:cubicBezTo>
                <a:lnTo>
                  <a:pt x="29079" y="944384"/>
                </a:lnTo>
                <a:cubicBezTo>
                  <a:pt x="9203" y="923802"/>
                  <a:pt x="-448" y="897114"/>
                  <a:pt x="15" y="870601"/>
                </a:cubicBezTo>
                <a:cubicBezTo>
                  <a:pt x="478" y="844089"/>
                  <a:pt x="11055" y="817753"/>
                  <a:pt x="31636" y="797878"/>
                </a:cubicBezTo>
                <a:lnTo>
                  <a:pt x="827749" y="29080"/>
                </a:lnTo>
                <a:cubicBezTo>
                  <a:pt x="848331" y="9205"/>
                  <a:pt x="875020" y="-446"/>
                  <a:pt x="901532" y="16"/>
                </a:cubicBezTo>
                <a:close/>
              </a:path>
            </a:pathLst>
          </a:custGeom>
          <a:solidFill>
            <a:srgbClr val="FFC000"/>
          </a:solidFill>
          <a:ln>
            <a:noFill/>
          </a:ln>
        </p:spPr>
        <p:txBody>
          <a:bodyPr lIns="162000" tIns="0" rIns="0" bIns="0" anchor="ctr"/>
          <a:lstStyle/>
          <a:p>
            <a:pPr>
              <a:defRPr/>
            </a:pPr>
            <a:r>
              <a:rPr lang="zh-CN" altLang="en-US" sz="1500" b="1" kern="0">
                <a:solidFill>
                  <a:schemeClr val="bg1"/>
                </a:solidFill>
                <a:latin typeface="微软雅黑" pitchFamily="34" charset="-122"/>
                <a:ea typeface="微软雅黑" pitchFamily="34" charset="-122"/>
              </a:rPr>
              <a:t>标题</a:t>
            </a:r>
          </a:p>
        </p:txBody>
      </p:sp>
      <p:sp>
        <p:nvSpPr>
          <p:cNvPr id="14" name="任意多边形 36"/>
          <p:cNvSpPr>
            <a:spLocks noChangeArrowheads="1"/>
          </p:cNvSpPr>
          <p:nvPr/>
        </p:nvSpPr>
        <p:spPr bwMode="auto">
          <a:xfrm>
            <a:off x="1820466" y="1789510"/>
            <a:ext cx="1312069" cy="1008459"/>
          </a:xfrm>
          <a:custGeom>
            <a:avLst/>
            <a:gdLst>
              <a:gd name="T0" fmla="*/ 861672 w 1747878"/>
              <a:gd name="T1" fmla="*/ 0 h 1344614"/>
              <a:gd name="T2" fmla="*/ 934935 w 1747878"/>
              <a:gd name="T3" fmla="*/ 30347 h 1344614"/>
              <a:gd name="T4" fmla="*/ 1717492 w 1747878"/>
              <a:gd name="T5" fmla="*/ 812921 h 1344614"/>
              <a:gd name="T6" fmla="*/ 1717492 w 1747878"/>
              <a:gd name="T7" fmla="*/ 959449 h 1344614"/>
              <a:gd name="T8" fmla="*/ 1332337 w 1747878"/>
              <a:gd name="T9" fmla="*/ 1344613 h 1344614"/>
              <a:gd name="T10" fmla="*/ 934936 w 1747878"/>
              <a:gd name="T11" fmla="*/ 947204 h 1344614"/>
              <a:gd name="T12" fmla="*/ 788411 w 1747878"/>
              <a:gd name="T13" fmla="*/ 947204 h 1344614"/>
              <a:gd name="T14" fmla="*/ 415502 w 1747878"/>
              <a:gd name="T15" fmla="*/ 1320121 h 1344614"/>
              <a:gd name="T16" fmla="*/ 30346 w 1747878"/>
              <a:gd name="T17" fmla="*/ 934956 h 1344614"/>
              <a:gd name="T18" fmla="*/ 30346 w 1747878"/>
              <a:gd name="T19" fmla="*/ 788428 h 1344614"/>
              <a:gd name="T20" fmla="*/ 788410 w 1747878"/>
              <a:gd name="T21" fmla="*/ 30347 h 1344614"/>
              <a:gd name="T22" fmla="*/ 861672 w 1747878"/>
              <a:gd name="T23" fmla="*/ 0 h 13446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7878"/>
              <a:gd name="T37" fmla="*/ 0 h 1344614"/>
              <a:gd name="T38" fmla="*/ 1747878 w 1747878"/>
              <a:gd name="T39" fmla="*/ 1344614 h 13446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7878" h="1344614">
                <a:moveTo>
                  <a:pt x="861692" y="0"/>
                </a:moveTo>
                <a:cubicBezTo>
                  <a:pt x="888209" y="0"/>
                  <a:pt x="914725" y="10116"/>
                  <a:pt x="934956" y="30347"/>
                </a:cubicBezTo>
                <a:lnTo>
                  <a:pt x="1717531" y="812922"/>
                </a:lnTo>
                <a:cubicBezTo>
                  <a:pt x="1757994" y="853385"/>
                  <a:pt x="1757994" y="918988"/>
                  <a:pt x="1717531" y="959450"/>
                </a:cubicBezTo>
                <a:lnTo>
                  <a:pt x="1332367" y="1344614"/>
                </a:lnTo>
                <a:lnTo>
                  <a:pt x="934957" y="947205"/>
                </a:lnTo>
                <a:cubicBezTo>
                  <a:pt x="894494" y="906741"/>
                  <a:pt x="828892" y="906742"/>
                  <a:pt x="788429" y="947205"/>
                </a:cubicBezTo>
                <a:lnTo>
                  <a:pt x="415512" y="1320122"/>
                </a:lnTo>
                <a:lnTo>
                  <a:pt x="30347" y="934957"/>
                </a:lnTo>
                <a:cubicBezTo>
                  <a:pt x="-10116" y="894494"/>
                  <a:pt x="-10116" y="828891"/>
                  <a:pt x="30347" y="788429"/>
                </a:cubicBezTo>
                <a:lnTo>
                  <a:pt x="788428" y="30347"/>
                </a:lnTo>
                <a:cubicBezTo>
                  <a:pt x="808660" y="10115"/>
                  <a:pt x="835176" y="0"/>
                  <a:pt x="861692" y="0"/>
                </a:cubicBezTo>
                <a:close/>
              </a:path>
            </a:pathLst>
          </a:custGeom>
          <a:solidFill>
            <a:srgbClr val="FFC000"/>
          </a:solidFill>
          <a:ln>
            <a:noFill/>
          </a:ln>
          <a:extLst/>
        </p:spPr>
        <p:txBody>
          <a:bodyPr lIns="0" tIns="0" rIns="0" bIns="162000" anchor="ctr"/>
          <a:lstStyle/>
          <a:p>
            <a:pPr algn="ctr">
              <a:defRPr/>
            </a:pPr>
            <a:r>
              <a:rPr lang="zh-CN" altLang="en-US" sz="1500" b="1" kern="0" dirty="0">
                <a:solidFill>
                  <a:schemeClr val="bg1"/>
                </a:solidFill>
                <a:latin typeface="微软雅黑" pitchFamily="34" charset="-122"/>
                <a:ea typeface="微软雅黑" pitchFamily="34" charset="-122"/>
              </a:rPr>
              <a:t>标题</a:t>
            </a:r>
          </a:p>
        </p:txBody>
      </p:sp>
      <p:sp>
        <p:nvSpPr>
          <p:cNvPr id="15" name="任意多边形 37"/>
          <p:cNvSpPr>
            <a:spLocks noChangeArrowheads="1"/>
          </p:cNvSpPr>
          <p:nvPr/>
        </p:nvSpPr>
        <p:spPr bwMode="auto">
          <a:xfrm>
            <a:off x="2844403" y="1813323"/>
            <a:ext cx="1014413" cy="1310878"/>
          </a:xfrm>
          <a:custGeom>
            <a:avLst/>
            <a:gdLst>
              <a:gd name="T0" fmla="*/ 506068 w 1352638"/>
              <a:gd name="T1" fmla="*/ 15 h 1747216"/>
              <a:gd name="T2" fmla="*/ 578786 w 1352638"/>
              <a:gd name="T3" fmla="*/ 31647 h 1747216"/>
              <a:gd name="T4" fmla="*/ 1323474 w 1352638"/>
              <a:gd name="T5" fmla="*/ 803119 h 1747216"/>
              <a:gd name="T6" fmla="*/ 1352535 w 1352638"/>
              <a:gd name="T7" fmla="*/ 876927 h 1747216"/>
              <a:gd name="T8" fmla="*/ 1320917 w 1352638"/>
              <a:gd name="T9" fmla="*/ 949676 h 1747216"/>
              <a:gd name="T10" fmla="*/ 524855 w 1352638"/>
              <a:gd name="T11" fmla="*/ 1718748 h 1747216"/>
              <a:gd name="T12" fmla="*/ 378358 w 1352638"/>
              <a:gd name="T13" fmla="*/ 1716190 h 1747216"/>
              <a:gd name="T14" fmla="*/ 0 w 1352638"/>
              <a:gd name="T15" fmla="*/ 1324223 h 1747216"/>
              <a:gd name="T16" fmla="*/ 404259 w 1352638"/>
              <a:gd name="T17" fmla="*/ 933670 h 1747216"/>
              <a:gd name="T18" fmla="*/ 406816 w 1352638"/>
              <a:gd name="T19" fmla="*/ 787113 h 1747216"/>
              <a:gd name="T20" fmla="*/ 40487 w 1352638"/>
              <a:gd name="T21" fmla="*/ 407608 h 1747216"/>
              <a:gd name="T22" fmla="*/ 432290 w 1352638"/>
              <a:gd name="T23" fmla="*/ 29089 h 1747216"/>
              <a:gd name="T24" fmla="*/ 506068 w 1352638"/>
              <a:gd name="T25" fmla="*/ 15 h 17472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6"/>
              <a:gd name="T41" fmla="*/ 1352638 w 1352638"/>
              <a:gd name="T42" fmla="*/ 1747216 h 17472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6">
                <a:moveTo>
                  <a:pt x="506101" y="15"/>
                </a:moveTo>
                <a:cubicBezTo>
                  <a:pt x="532613" y="478"/>
                  <a:pt x="558949" y="11055"/>
                  <a:pt x="578824" y="31636"/>
                </a:cubicBezTo>
                <a:lnTo>
                  <a:pt x="1323560" y="802833"/>
                </a:lnTo>
                <a:cubicBezTo>
                  <a:pt x="1343435" y="823414"/>
                  <a:pt x="1353086" y="850103"/>
                  <a:pt x="1352623" y="876615"/>
                </a:cubicBezTo>
                <a:cubicBezTo>
                  <a:pt x="1352161" y="903128"/>
                  <a:pt x="1341584" y="929463"/>
                  <a:pt x="1321003" y="949338"/>
                </a:cubicBezTo>
                <a:lnTo>
                  <a:pt x="524889" y="1718136"/>
                </a:lnTo>
                <a:cubicBezTo>
                  <a:pt x="483726" y="1757887"/>
                  <a:pt x="418134" y="1756742"/>
                  <a:pt x="378383" y="1715579"/>
                </a:cubicBezTo>
                <a:lnTo>
                  <a:pt x="0" y="1323752"/>
                </a:lnTo>
                <a:lnTo>
                  <a:pt x="404285" y="933338"/>
                </a:lnTo>
                <a:cubicBezTo>
                  <a:pt x="445448" y="893587"/>
                  <a:pt x="446593" y="827995"/>
                  <a:pt x="406842" y="786833"/>
                </a:cubicBezTo>
                <a:lnTo>
                  <a:pt x="40490" y="407463"/>
                </a:lnTo>
                <a:lnTo>
                  <a:pt x="432318" y="29079"/>
                </a:lnTo>
                <a:cubicBezTo>
                  <a:pt x="452900" y="9204"/>
                  <a:pt x="479589" y="-448"/>
                  <a:pt x="506101" y="15"/>
                </a:cubicBezTo>
                <a:close/>
              </a:path>
            </a:pathLst>
          </a:custGeom>
          <a:solidFill>
            <a:srgbClr val="FFC000"/>
          </a:solidFill>
          <a:ln>
            <a:noFill/>
          </a:ln>
        </p:spPr>
        <p:txBody>
          <a:bodyPr lIns="0" tIns="0" rIns="162000" bIns="0" anchor="ctr"/>
          <a:lstStyle/>
          <a:p>
            <a:pPr algn="r">
              <a:defRPr/>
            </a:pPr>
            <a:r>
              <a:rPr lang="zh-CN" altLang="en-US" sz="1500" b="1" kern="0">
                <a:solidFill>
                  <a:schemeClr val="bg1"/>
                </a:solidFill>
                <a:latin typeface="微软雅黑" pitchFamily="34" charset="-122"/>
                <a:ea typeface="微软雅黑" pitchFamily="34" charset="-122"/>
              </a:rPr>
              <a:t>标题</a:t>
            </a:r>
          </a:p>
        </p:txBody>
      </p:sp>
      <p:sp>
        <p:nvSpPr>
          <p:cNvPr id="16" name="任意多边形 38"/>
          <p:cNvSpPr>
            <a:spLocks noChangeArrowheads="1"/>
          </p:cNvSpPr>
          <p:nvPr/>
        </p:nvSpPr>
        <p:spPr bwMode="auto">
          <a:xfrm>
            <a:off x="2518173" y="2838450"/>
            <a:ext cx="1312069" cy="1014413"/>
          </a:xfrm>
          <a:custGeom>
            <a:avLst/>
            <a:gdLst>
              <a:gd name="T0" fmla="*/ 423615 w 1747216"/>
              <a:gd name="T1" fmla="*/ 0 h 1352638"/>
              <a:gd name="T2" fmla="*/ 814167 w 1747216"/>
              <a:gd name="T3" fmla="*/ 404259 h 1352638"/>
              <a:gd name="T4" fmla="*/ 960725 w 1747216"/>
              <a:gd name="T5" fmla="*/ 406816 h 1352638"/>
              <a:gd name="T6" fmla="*/ 1340229 w 1747216"/>
              <a:gd name="T7" fmla="*/ 40487 h 1352638"/>
              <a:gd name="T8" fmla="*/ 1718748 w 1747216"/>
              <a:gd name="T9" fmla="*/ 432290 h 1352638"/>
              <a:gd name="T10" fmla="*/ 1716190 w 1747216"/>
              <a:gd name="T11" fmla="*/ 578786 h 1352638"/>
              <a:gd name="T12" fmla="*/ 944719 w 1747216"/>
              <a:gd name="T13" fmla="*/ 1323474 h 1352638"/>
              <a:gd name="T14" fmla="*/ 870910 w 1747216"/>
              <a:gd name="T15" fmla="*/ 1352535 h 1352638"/>
              <a:gd name="T16" fmla="*/ 798161 w 1747216"/>
              <a:gd name="T17" fmla="*/ 1320917 h 1352638"/>
              <a:gd name="T18" fmla="*/ 29089 w 1747216"/>
              <a:gd name="T19" fmla="*/ 524855 h 1352638"/>
              <a:gd name="T20" fmla="*/ 31647 w 1747216"/>
              <a:gd name="T21" fmla="*/ 378358 h 1352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47216"/>
              <a:gd name="T34" fmla="*/ 0 h 1352638"/>
              <a:gd name="T35" fmla="*/ 1747216 w 1747216"/>
              <a:gd name="T36" fmla="*/ 1352638 h 1352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47216" h="1352638">
                <a:moveTo>
                  <a:pt x="423464" y="0"/>
                </a:moveTo>
                <a:lnTo>
                  <a:pt x="813877" y="404285"/>
                </a:lnTo>
                <a:cubicBezTo>
                  <a:pt x="853628" y="445448"/>
                  <a:pt x="919220" y="446592"/>
                  <a:pt x="960383" y="406842"/>
                </a:cubicBezTo>
                <a:lnTo>
                  <a:pt x="1339752" y="40490"/>
                </a:lnTo>
                <a:lnTo>
                  <a:pt x="1718136" y="432318"/>
                </a:lnTo>
                <a:cubicBezTo>
                  <a:pt x="1757887" y="473481"/>
                  <a:pt x="1756742" y="539074"/>
                  <a:pt x="1715579" y="578824"/>
                </a:cubicBezTo>
                <a:lnTo>
                  <a:pt x="944383" y="1323560"/>
                </a:lnTo>
                <a:cubicBezTo>
                  <a:pt x="923801" y="1343435"/>
                  <a:pt x="897113" y="1353086"/>
                  <a:pt x="870600" y="1352623"/>
                </a:cubicBezTo>
                <a:cubicBezTo>
                  <a:pt x="844088" y="1352161"/>
                  <a:pt x="817752" y="1341584"/>
                  <a:pt x="797877" y="1321003"/>
                </a:cubicBezTo>
                <a:lnTo>
                  <a:pt x="29079" y="524889"/>
                </a:lnTo>
                <a:cubicBezTo>
                  <a:pt x="-10671" y="483726"/>
                  <a:pt x="-9526" y="418134"/>
                  <a:pt x="31636" y="378383"/>
                </a:cubicBezTo>
                <a:lnTo>
                  <a:pt x="423464" y="0"/>
                </a:lnTo>
                <a:close/>
              </a:path>
            </a:pathLst>
          </a:custGeom>
          <a:solidFill>
            <a:srgbClr val="FFC000"/>
          </a:solidFill>
          <a:ln>
            <a:noFill/>
          </a:ln>
          <a:extLst/>
        </p:spPr>
        <p:txBody>
          <a:bodyPr lIns="0" tIns="162000" rIns="0" bIns="0" anchor="ctr"/>
          <a:lstStyle/>
          <a:p>
            <a:pPr algn="ctr">
              <a:defRPr/>
            </a:pPr>
            <a:r>
              <a:rPr lang="zh-CN" altLang="en-US" sz="1500" b="1" kern="0">
                <a:solidFill>
                  <a:schemeClr val="bg1"/>
                </a:solidFill>
                <a:latin typeface="微软雅黑" pitchFamily="34" charset="-122"/>
                <a:ea typeface="微软雅黑" pitchFamily="34" charset="-122"/>
              </a:rPr>
              <a:t>标题</a:t>
            </a:r>
          </a:p>
        </p:txBody>
      </p:sp>
      <p:sp>
        <p:nvSpPr>
          <p:cNvPr id="17" name="矩形 39"/>
          <p:cNvSpPr>
            <a:spLocks noChangeArrowheads="1"/>
          </p:cNvSpPr>
          <p:nvPr/>
        </p:nvSpPr>
        <p:spPr bwMode="auto">
          <a:xfrm>
            <a:off x="3889772" y="2241948"/>
            <a:ext cx="1357313" cy="45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nSpc>
                <a:spcPct val="120000"/>
              </a:lnSpc>
              <a:defRPr/>
            </a:pPr>
            <a:r>
              <a:rPr lang="zh-CN" altLang="en-US" sz="1200" kern="0" dirty="0">
                <a:solidFill>
                  <a:schemeClr val="bg1"/>
                </a:solidFill>
                <a:latin typeface="微软雅黑" pitchFamily="34" charset="-122"/>
                <a:ea typeface="微软雅黑" pitchFamily="34" charset="-122"/>
              </a:rPr>
              <a:t>此处输入文本</a:t>
            </a:r>
            <a:endParaRPr lang="en-US" sz="1200" kern="0" dirty="0">
              <a:solidFill>
                <a:schemeClr val="bg1"/>
              </a:solidFill>
              <a:latin typeface="微软雅黑" pitchFamily="34" charset="-122"/>
              <a:ea typeface="微软雅黑" pitchFamily="34" charset="-122"/>
            </a:endParaRPr>
          </a:p>
          <a:p>
            <a:pPr>
              <a:lnSpc>
                <a:spcPct val="120000"/>
              </a:lnSpc>
              <a:defRPr/>
            </a:pPr>
            <a:r>
              <a:rPr lang="zh-CN" altLang="en-US" sz="1200" kern="0" dirty="0">
                <a:solidFill>
                  <a:schemeClr val="bg1"/>
                </a:solidFill>
                <a:latin typeface="微软雅黑" pitchFamily="34" charset="-122"/>
                <a:ea typeface="微软雅黑" pitchFamily="34" charset="-122"/>
              </a:rPr>
              <a:t>此处输入文本</a:t>
            </a:r>
            <a:endParaRPr lang="en-US" sz="1200" kern="0" dirty="0">
              <a:solidFill>
                <a:schemeClr val="bg1"/>
              </a:solidFill>
              <a:latin typeface="微软雅黑" pitchFamily="34" charset="-122"/>
              <a:ea typeface="微软雅黑" pitchFamily="34" charset="-122"/>
            </a:endParaRPr>
          </a:p>
        </p:txBody>
      </p:sp>
      <p:sp>
        <p:nvSpPr>
          <p:cNvPr id="18" name="矩形 40"/>
          <p:cNvSpPr>
            <a:spLocks noChangeArrowheads="1"/>
          </p:cNvSpPr>
          <p:nvPr/>
        </p:nvSpPr>
        <p:spPr bwMode="auto">
          <a:xfrm>
            <a:off x="2489597" y="3921919"/>
            <a:ext cx="1357313" cy="453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bg1"/>
                </a:solidFill>
                <a:latin typeface="微软雅黑" pitchFamily="34" charset="-122"/>
                <a:ea typeface="微软雅黑" pitchFamily="34" charset="-122"/>
              </a:rPr>
              <a:t>此处输入文本</a:t>
            </a:r>
            <a:endParaRPr lang="en-US" sz="1200" kern="0" dirty="0">
              <a:solidFill>
                <a:schemeClr val="bg1"/>
              </a:solidFill>
              <a:latin typeface="微软雅黑" pitchFamily="34" charset="-122"/>
              <a:ea typeface="微软雅黑" pitchFamily="34" charset="-122"/>
            </a:endParaRPr>
          </a:p>
          <a:p>
            <a:pPr algn="ctr">
              <a:lnSpc>
                <a:spcPct val="120000"/>
              </a:lnSpc>
              <a:defRPr/>
            </a:pPr>
            <a:r>
              <a:rPr lang="zh-CN" altLang="en-US" sz="1200" kern="0" dirty="0">
                <a:solidFill>
                  <a:schemeClr val="bg1"/>
                </a:solidFill>
                <a:latin typeface="微软雅黑" pitchFamily="34" charset="-122"/>
                <a:ea typeface="微软雅黑" pitchFamily="34" charset="-122"/>
              </a:rPr>
              <a:t>此处输入文本</a:t>
            </a:r>
            <a:endParaRPr lang="en-US" sz="1200" kern="0" dirty="0">
              <a:solidFill>
                <a:schemeClr val="bg1"/>
              </a:solidFill>
              <a:latin typeface="微软雅黑" pitchFamily="34" charset="-122"/>
              <a:ea typeface="微软雅黑" pitchFamily="34" charset="-122"/>
            </a:endParaRPr>
          </a:p>
        </p:txBody>
      </p:sp>
      <p:sp>
        <p:nvSpPr>
          <p:cNvPr id="19" name="矩形 41"/>
          <p:cNvSpPr>
            <a:spLocks noChangeArrowheads="1"/>
          </p:cNvSpPr>
          <p:nvPr/>
        </p:nvSpPr>
        <p:spPr bwMode="auto">
          <a:xfrm>
            <a:off x="1784747" y="1291829"/>
            <a:ext cx="1357313" cy="45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bg1"/>
                </a:solidFill>
                <a:latin typeface="微软雅黑" pitchFamily="34" charset="-122"/>
                <a:ea typeface="微软雅黑" pitchFamily="34" charset="-122"/>
              </a:rPr>
              <a:t>此处输入文本</a:t>
            </a:r>
            <a:endParaRPr lang="en-US" sz="1200" kern="0" dirty="0">
              <a:solidFill>
                <a:schemeClr val="bg1"/>
              </a:solidFill>
              <a:latin typeface="微软雅黑" pitchFamily="34" charset="-122"/>
              <a:ea typeface="微软雅黑" pitchFamily="34" charset="-122"/>
            </a:endParaRPr>
          </a:p>
          <a:p>
            <a:pPr algn="ctr">
              <a:lnSpc>
                <a:spcPct val="120000"/>
              </a:lnSpc>
              <a:defRPr/>
            </a:pPr>
            <a:r>
              <a:rPr lang="zh-CN" altLang="en-US" sz="1200" kern="0" dirty="0">
                <a:solidFill>
                  <a:schemeClr val="bg1"/>
                </a:solidFill>
                <a:latin typeface="微软雅黑" pitchFamily="34" charset="-122"/>
                <a:ea typeface="微软雅黑" pitchFamily="34" charset="-122"/>
              </a:rPr>
              <a:t>此处输入文本</a:t>
            </a:r>
            <a:endParaRPr lang="en-US" sz="1200" kern="0" dirty="0">
              <a:solidFill>
                <a:schemeClr val="bg1"/>
              </a:solidFill>
              <a:latin typeface="微软雅黑" pitchFamily="34" charset="-122"/>
              <a:ea typeface="微软雅黑" pitchFamily="34" charset="-122"/>
            </a:endParaRPr>
          </a:p>
        </p:txBody>
      </p:sp>
      <p:sp>
        <p:nvSpPr>
          <p:cNvPr id="20" name="矩形 42"/>
          <p:cNvSpPr>
            <a:spLocks noChangeArrowheads="1"/>
          </p:cNvSpPr>
          <p:nvPr/>
        </p:nvSpPr>
        <p:spPr bwMode="auto">
          <a:xfrm>
            <a:off x="394098" y="2934891"/>
            <a:ext cx="1354931" cy="454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r">
              <a:lnSpc>
                <a:spcPct val="120000"/>
              </a:lnSpc>
              <a:defRPr/>
            </a:pPr>
            <a:r>
              <a:rPr lang="zh-CN" altLang="en-US" sz="1200" kern="0" dirty="0">
                <a:solidFill>
                  <a:schemeClr val="bg1"/>
                </a:solidFill>
                <a:latin typeface="微软雅黑" pitchFamily="34" charset="-122"/>
                <a:ea typeface="微软雅黑" pitchFamily="34" charset="-122"/>
              </a:rPr>
              <a:t>此处输入文本</a:t>
            </a:r>
            <a:endParaRPr lang="en-US" sz="1200" kern="0" dirty="0">
              <a:solidFill>
                <a:schemeClr val="bg1"/>
              </a:solidFill>
              <a:latin typeface="微软雅黑" pitchFamily="34" charset="-122"/>
              <a:ea typeface="微软雅黑" pitchFamily="34" charset="-122"/>
            </a:endParaRPr>
          </a:p>
          <a:p>
            <a:pPr algn="r">
              <a:lnSpc>
                <a:spcPct val="120000"/>
              </a:lnSpc>
              <a:defRPr/>
            </a:pPr>
            <a:r>
              <a:rPr lang="zh-CN" altLang="en-US" sz="1200" kern="0" dirty="0">
                <a:solidFill>
                  <a:schemeClr val="bg1"/>
                </a:solidFill>
                <a:latin typeface="微软雅黑" pitchFamily="34" charset="-122"/>
                <a:ea typeface="微软雅黑" pitchFamily="34" charset="-122"/>
              </a:rPr>
              <a:t>此处输入文本</a:t>
            </a:r>
            <a:endParaRPr lang="en-US" sz="1200" kern="0" dirty="0">
              <a:solidFill>
                <a:schemeClr val="bg1"/>
              </a:solidFill>
              <a:latin typeface="微软雅黑" pitchFamily="34" charset="-122"/>
              <a:ea typeface="微软雅黑" pitchFamily="34" charset="-122"/>
            </a:endParaRPr>
          </a:p>
        </p:txBody>
      </p:sp>
      <p:grpSp>
        <p:nvGrpSpPr>
          <p:cNvPr id="21" name="Group 18"/>
          <p:cNvGrpSpPr>
            <a:grpSpLocks/>
          </p:cNvGrpSpPr>
          <p:nvPr/>
        </p:nvGrpSpPr>
        <p:grpSpPr bwMode="auto">
          <a:xfrm>
            <a:off x="5522119" y="1394223"/>
            <a:ext cx="2887266" cy="695406"/>
            <a:chOff x="0" y="0"/>
            <a:chExt cx="3850501" cy="928543"/>
          </a:xfrm>
        </p:grpSpPr>
        <p:sp>
          <p:nvSpPr>
            <p:cNvPr id="22" name="文本框 44"/>
            <p:cNvSpPr txBox="1">
              <a:spLocks noChangeArrowheads="1"/>
            </p:cNvSpPr>
            <p:nvPr/>
          </p:nvSpPr>
          <p:spPr bwMode="auto">
            <a:xfrm>
              <a:off x="0" y="0"/>
              <a:ext cx="2674843" cy="34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solidFill>
                    <a:schemeClr val="bg1"/>
                  </a:solidFill>
                  <a:latin typeface="微软雅黑" pitchFamily="34" charset="-122"/>
                  <a:ea typeface="微软雅黑" pitchFamily="34" charset="-122"/>
                </a:rPr>
                <a:t>添加标题</a:t>
              </a:r>
            </a:p>
          </p:txBody>
        </p:sp>
        <p:sp>
          <p:nvSpPr>
            <p:cNvPr id="23" name="文本框 22"/>
            <p:cNvSpPr txBox="1">
              <a:spLocks noChangeArrowheads="1"/>
            </p:cNvSpPr>
            <p:nvPr/>
          </p:nvSpPr>
          <p:spPr bwMode="auto">
            <a:xfrm>
              <a:off x="0" y="353200"/>
              <a:ext cx="3850501" cy="575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grpSp>
        <p:nvGrpSpPr>
          <p:cNvPr id="24" name="Group 21"/>
          <p:cNvGrpSpPr>
            <a:grpSpLocks/>
          </p:cNvGrpSpPr>
          <p:nvPr/>
        </p:nvGrpSpPr>
        <p:grpSpPr bwMode="auto">
          <a:xfrm>
            <a:off x="5522119" y="2464594"/>
            <a:ext cx="2887266" cy="695854"/>
            <a:chOff x="0" y="0"/>
            <a:chExt cx="3850501" cy="927568"/>
          </a:xfrm>
        </p:grpSpPr>
        <p:sp>
          <p:nvSpPr>
            <p:cNvPr id="25" name="文本框 47"/>
            <p:cNvSpPr txBox="1">
              <a:spLocks noChangeArrowheads="1"/>
            </p:cNvSpPr>
            <p:nvPr/>
          </p:nvSpPr>
          <p:spPr bwMode="auto">
            <a:xfrm>
              <a:off x="0" y="0"/>
              <a:ext cx="2674843" cy="34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solidFill>
                    <a:schemeClr val="bg1"/>
                  </a:solidFill>
                  <a:latin typeface="微软雅黑" pitchFamily="34" charset="-122"/>
                  <a:ea typeface="微软雅黑" pitchFamily="34" charset="-122"/>
                </a:rPr>
                <a:t>添加标题</a:t>
              </a:r>
            </a:p>
          </p:txBody>
        </p:sp>
        <p:sp>
          <p:nvSpPr>
            <p:cNvPr id="26" name="文本框 14"/>
            <p:cNvSpPr txBox="1">
              <a:spLocks noChangeArrowheads="1"/>
            </p:cNvSpPr>
            <p:nvPr/>
          </p:nvSpPr>
          <p:spPr bwMode="auto">
            <a:xfrm>
              <a:off x="0" y="353199"/>
              <a:ext cx="3850501" cy="574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grpSp>
        <p:nvGrpSpPr>
          <p:cNvPr id="27" name="Group 24"/>
          <p:cNvGrpSpPr>
            <a:grpSpLocks/>
          </p:cNvGrpSpPr>
          <p:nvPr/>
        </p:nvGrpSpPr>
        <p:grpSpPr bwMode="auto">
          <a:xfrm>
            <a:off x="5522119" y="3536157"/>
            <a:ext cx="2887266" cy="695854"/>
            <a:chOff x="0" y="0"/>
            <a:chExt cx="3850501" cy="927568"/>
          </a:xfrm>
        </p:grpSpPr>
        <p:sp>
          <p:nvSpPr>
            <p:cNvPr id="28" name="文本框 50"/>
            <p:cNvSpPr txBox="1">
              <a:spLocks noChangeArrowheads="1"/>
            </p:cNvSpPr>
            <p:nvPr/>
          </p:nvSpPr>
          <p:spPr bwMode="auto">
            <a:xfrm>
              <a:off x="0" y="0"/>
              <a:ext cx="2674843" cy="34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solidFill>
                    <a:schemeClr val="bg1"/>
                  </a:solidFill>
                  <a:latin typeface="微软雅黑" pitchFamily="34" charset="-122"/>
                  <a:ea typeface="微软雅黑" pitchFamily="34" charset="-122"/>
                </a:rPr>
                <a:t>添加标题</a:t>
              </a:r>
            </a:p>
          </p:txBody>
        </p:sp>
        <p:sp>
          <p:nvSpPr>
            <p:cNvPr id="29" name="文本框 14"/>
            <p:cNvSpPr txBox="1">
              <a:spLocks noChangeArrowheads="1"/>
            </p:cNvSpPr>
            <p:nvPr/>
          </p:nvSpPr>
          <p:spPr bwMode="auto">
            <a:xfrm>
              <a:off x="0" y="353199"/>
              <a:ext cx="3850501" cy="574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spTree>
    <p:extLst>
      <p:ext uri="{BB962C8B-B14F-4D97-AF65-F5344CB8AC3E}">
        <p14:creationId xmlns:p14="http://schemas.microsoft.com/office/powerpoint/2010/main" val="308324041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850"/>
                            </p:stCondLst>
                            <p:childTnLst>
                              <p:par>
                                <p:cTn id="21" presetID="53" presetClass="entr" presetSubtype="16"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Effect transition="in" filter="fade">
                                      <p:cBhvr>
                                        <p:cTn id="40" dur="500"/>
                                        <p:tgtEl>
                                          <p:spTgt spid="16"/>
                                        </p:tgtEl>
                                      </p:cBhvr>
                                    </p:animEffect>
                                  </p:childTnLst>
                                </p:cTn>
                              </p:par>
                            </p:childTnLst>
                          </p:cTn>
                        </p:par>
                        <p:par>
                          <p:cTn id="41" fill="hold">
                            <p:stCondLst>
                              <p:cond delay="1350"/>
                            </p:stCondLst>
                            <p:childTnLst>
                              <p:par>
                                <p:cTn id="42" presetID="12" presetClass="entr" presetSubtype="4"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p:tgtEl>
                                          <p:spTgt spid="19"/>
                                        </p:tgtEl>
                                        <p:attrNameLst>
                                          <p:attrName>ppt_y</p:attrName>
                                        </p:attrNameLst>
                                      </p:cBhvr>
                                      <p:tavLst>
                                        <p:tav tm="0">
                                          <p:val>
                                            <p:strVal val="#ppt_y+#ppt_h*1.125000"/>
                                          </p:val>
                                        </p:tav>
                                        <p:tav tm="100000">
                                          <p:val>
                                            <p:strVal val="#ppt_y"/>
                                          </p:val>
                                        </p:tav>
                                      </p:tavLst>
                                    </p:anim>
                                    <p:animEffect transition="in" filter="wipe(up)">
                                      <p:cBhvr>
                                        <p:cTn id="45" dur="500"/>
                                        <p:tgtEl>
                                          <p:spTgt spid="19"/>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p:tgtEl>
                                          <p:spTgt spid="20"/>
                                        </p:tgtEl>
                                        <p:attrNameLst>
                                          <p:attrName>ppt_x</p:attrName>
                                        </p:attrNameLst>
                                      </p:cBhvr>
                                      <p:tavLst>
                                        <p:tav tm="0">
                                          <p:val>
                                            <p:strVal val="#ppt_x+#ppt_w*1.125000"/>
                                          </p:val>
                                        </p:tav>
                                        <p:tav tm="100000">
                                          <p:val>
                                            <p:strVal val="#ppt_x"/>
                                          </p:val>
                                        </p:tav>
                                      </p:tavLst>
                                    </p:anim>
                                    <p:animEffect transition="in" filter="wipe(left)">
                                      <p:cBhvr>
                                        <p:cTn id="49" dur="500"/>
                                        <p:tgtEl>
                                          <p:spTgt spid="20"/>
                                        </p:tgtEl>
                                      </p:cBhvr>
                                    </p:animEffect>
                                  </p:childTnLst>
                                </p:cTn>
                              </p:par>
                              <p:par>
                                <p:cTn id="50" presetID="12" presetClass="entr" presetSubtype="1"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p:tgtEl>
                                          <p:spTgt spid="18"/>
                                        </p:tgtEl>
                                        <p:attrNameLst>
                                          <p:attrName>ppt_y</p:attrName>
                                        </p:attrNameLst>
                                      </p:cBhvr>
                                      <p:tavLst>
                                        <p:tav tm="0">
                                          <p:val>
                                            <p:strVal val="#ppt_y-#ppt_h*1.125000"/>
                                          </p:val>
                                        </p:tav>
                                        <p:tav tm="100000">
                                          <p:val>
                                            <p:strVal val="#ppt_y"/>
                                          </p:val>
                                        </p:tav>
                                      </p:tavLst>
                                    </p:anim>
                                    <p:animEffect transition="in" filter="wipe(down)">
                                      <p:cBhvr>
                                        <p:cTn id="53" dur="500"/>
                                        <p:tgtEl>
                                          <p:spTgt spid="18"/>
                                        </p:tgtEl>
                                      </p:cBhvr>
                                    </p:animEffect>
                                  </p:childTnLst>
                                </p:cTn>
                              </p:par>
                              <p:par>
                                <p:cTn id="54" presetID="12" presetClass="entr" presetSubtype="8"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p:tgtEl>
                                          <p:spTgt spid="17"/>
                                        </p:tgtEl>
                                        <p:attrNameLst>
                                          <p:attrName>ppt_x</p:attrName>
                                        </p:attrNameLst>
                                      </p:cBhvr>
                                      <p:tavLst>
                                        <p:tav tm="0">
                                          <p:val>
                                            <p:strVal val="#ppt_x-#ppt_w*1.125000"/>
                                          </p:val>
                                        </p:tav>
                                        <p:tav tm="100000">
                                          <p:val>
                                            <p:strVal val="#ppt_x"/>
                                          </p:val>
                                        </p:tav>
                                      </p:tavLst>
                                    </p:anim>
                                    <p:animEffect transition="in" filter="wipe(right)">
                                      <p:cBhvr>
                                        <p:cTn id="57" dur="500"/>
                                        <p:tgtEl>
                                          <p:spTgt spid="17"/>
                                        </p:tgtEl>
                                      </p:cBhvr>
                                    </p:animEffect>
                                  </p:childTnLst>
                                </p:cTn>
                              </p:par>
                            </p:childTnLst>
                          </p:cTn>
                        </p:par>
                        <p:par>
                          <p:cTn id="58" fill="hold">
                            <p:stCondLst>
                              <p:cond delay="1850"/>
                            </p:stCondLst>
                            <p:childTnLst>
                              <p:par>
                                <p:cTn id="59" presetID="22" presetClass="entr" presetSubtype="8" fill="hold"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left)">
                                      <p:cBhvr>
                                        <p:cTn id="61" dur="500"/>
                                        <p:tgtEl>
                                          <p:spTgt spid="21"/>
                                        </p:tgtEl>
                                      </p:cBhvr>
                                    </p:animEffect>
                                  </p:childTnLst>
                                </p:cTn>
                              </p:par>
                            </p:childTnLst>
                          </p:cTn>
                        </p:par>
                        <p:par>
                          <p:cTn id="62" fill="hold">
                            <p:stCondLst>
                              <p:cond delay="2350"/>
                            </p:stCondLst>
                            <p:childTnLst>
                              <p:par>
                                <p:cTn id="63" presetID="22" presetClass="entr" presetSubtype="8" fill="hold"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wipe(left)">
                                      <p:cBhvr>
                                        <p:cTn id="65" dur="500"/>
                                        <p:tgtEl>
                                          <p:spTgt spid="24"/>
                                        </p:tgtEl>
                                      </p:cBhvr>
                                    </p:animEffect>
                                  </p:childTnLst>
                                </p:cTn>
                              </p:par>
                            </p:childTnLst>
                          </p:cTn>
                        </p:par>
                        <p:par>
                          <p:cTn id="66" fill="hold">
                            <p:stCondLst>
                              <p:cond delay="2850"/>
                            </p:stCondLst>
                            <p:childTnLst>
                              <p:par>
                                <p:cTn id="67" presetID="22" presetClass="entr" presetSubtype="8" fill="hold"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left)">
                                      <p:cBhvr>
                                        <p:cTn id="6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animBg="1"/>
      <p:bldP spid="14" grpId="0" animBg="1"/>
      <p:bldP spid="15" grpId="0" animBg="1"/>
      <p:bldP spid="16" grpId="0" animBg="1"/>
      <p:bldP spid="17"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9023" y="193097"/>
            <a:ext cx="2646878" cy="461665"/>
          </a:xfrm>
          <a:prstGeom prst="rect">
            <a:avLst/>
          </a:prstGeom>
          <a:noFill/>
        </p:spPr>
        <p:txBody>
          <a:bodyPr wrap="none" rtlCol="0">
            <a:spAutoFit/>
          </a:bodyPr>
          <a:lstStyle/>
          <a:p>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grpSp>
        <p:nvGrpSpPr>
          <p:cNvPr id="5" name="组合 4"/>
          <p:cNvGrpSpPr/>
          <p:nvPr/>
        </p:nvGrpSpPr>
        <p:grpSpPr>
          <a:xfrm>
            <a:off x="286282" y="111197"/>
            <a:ext cx="336320" cy="603755"/>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3" name="组合 12"/>
          <p:cNvGrpSpPr/>
          <p:nvPr/>
        </p:nvGrpSpPr>
        <p:grpSpPr>
          <a:xfrm>
            <a:off x="3996596" y="2777843"/>
            <a:ext cx="1149617" cy="1149617"/>
            <a:chOff x="5184292" y="3158835"/>
            <a:chExt cx="1823416" cy="1823416"/>
          </a:xfrm>
        </p:grpSpPr>
        <p:grpSp>
          <p:nvGrpSpPr>
            <p:cNvPr id="14" name="组合 13"/>
            <p:cNvGrpSpPr/>
            <p:nvPr/>
          </p:nvGrpSpPr>
          <p:grpSpPr>
            <a:xfrm>
              <a:off x="5184292" y="3158835"/>
              <a:ext cx="1823416" cy="1823416"/>
              <a:chOff x="4489450" y="2618448"/>
              <a:chExt cx="2209800" cy="2209800"/>
            </a:xfrm>
          </p:grpSpPr>
          <p:sp>
            <p:nvSpPr>
              <p:cNvPr id="16" name="椭圆 15"/>
              <p:cNvSpPr/>
              <p:nvPr/>
            </p:nvSpPr>
            <p:spPr>
              <a:xfrm>
                <a:off x="4489450" y="2618448"/>
                <a:ext cx="2209800" cy="2209800"/>
              </a:xfrm>
              <a:prstGeom prst="ellipse">
                <a:avLst/>
              </a:prstGeom>
              <a:solidFill>
                <a:schemeClr val="bg2">
                  <a:lumMod val="75000"/>
                </a:schemeClr>
              </a:solidFill>
              <a:ln w="15875" cap="rnd" cmpd="sng" algn="ctr">
                <a:noFill/>
                <a:prstDash val="sysDot"/>
                <a:miter lim="800000"/>
              </a:ln>
              <a:effectLst/>
            </p:spPr>
            <p:txBody>
              <a:bodyPr rtlCol="0" anchor="ctr"/>
              <a:lstStyle/>
              <a:p>
                <a:pPr algn="ctr" defTabSz="685709">
                  <a:defRPr/>
                </a:pPr>
                <a:endParaRPr lang="zh-CN" altLang="en-US" sz="2100" kern="0">
                  <a:solidFill>
                    <a:schemeClr val="bg1"/>
                  </a:solidFill>
                  <a:latin typeface="Calibri"/>
                </a:endParaRPr>
              </a:p>
            </p:txBody>
          </p:sp>
          <p:sp>
            <p:nvSpPr>
              <p:cNvPr id="17" name="椭圆 16"/>
              <p:cNvSpPr/>
              <p:nvPr/>
            </p:nvSpPr>
            <p:spPr>
              <a:xfrm>
                <a:off x="4701442" y="2830442"/>
                <a:ext cx="1785819" cy="1785816"/>
              </a:xfrm>
              <a:prstGeom prst="ellipse">
                <a:avLst/>
              </a:prstGeom>
              <a:solidFill>
                <a:srgbClr val="FFC000"/>
              </a:solidFill>
              <a:ln w="44450" cap="flat" cmpd="sng" algn="ctr">
                <a:solidFill>
                  <a:schemeClr val="bg1">
                    <a:lumMod val="95000"/>
                    <a:alpha val="81000"/>
                  </a:schemeClr>
                </a:solidFill>
                <a:prstDash val="solid"/>
                <a:miter lim="800000"/>
              </a:ln>
              <a:effectLst/>
            </p:spPr>
            <p:txBody>
              <a:bodyPr rtlCol="0" anchor="ctr"/>
              <a:lstStyle/>
              <a:p>
                <a:pPr algn="ctr" defTabSz="685709">
                  <a:defRPr/>
                </a:pPr>
                <a:endParaRPr lang="zh-CN" altLang="en-US" sz="2100" kern="0">
                  <a:solidFill>
                    <a:schemeClr val="bg1"/>
                  </a:solidFill>
                  <a:latin typeface="Calibri"/>
                </a:endParaRPr>
              </a:p>
            </p:txBody>
          </p:sp>
        </p:grpSp>
        <p:sp>
          <p:nvSpPr>
            <p:cNvPr id="15" name="Freeform 61"/>
            <p:cNvSpPr>
              <a:spLocks noEditPoints="1"/>
            </p:cNvSpPr>
            <p:nvPr/>
          </p:nvSpPr>
          <p:spPr bwMode="auto">
            <a:xfrm>
              <a:off x="5934869" y="3909412"/>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ysClr val="window" lastClr="FFFFFF"/>
            </a:solidFill>
            <a:ln>
              <a:noFill/>
            </a:ln>
          </p:spPr>
          <p:txBody>
            <a:bodyPr vert="horz" wrap="square" lIns="68571" tIns="34286" rIns="68571" bIns="34286" numCol="1" anchor="t" anchorCtr="0" compatLnSpc="1">
              <a:prstTxWarp prst="textNoShape">
                <a:avLst/>
              </a:prstTxWarp>
            </a:bodyPr>
            <a:lstStyle/>
            <a:p>
              <a:pPr defTabSz="685709">
                <a:defRPr/>
              </a:pPr>
              <a:endParaRPr lang="zh-CN" altLang="en-US" sz="2100" kern="0">
                <a:solidFill>
                  <a:schemeClr val="bg1"/>
                </a:solidFill>
                <a:latin typeface="Calibri"/>
              </a:endParaRPr>
            </a:p>
          </p:txBody>
        </p:sp>
      </p:grpSp>
      <p:grpSp>
        <p:nvGrpSpPr>
          <p:cNvPr id="18" name="组合 17"/>
          <p:cNvGrpSpPr/>
          <p:nvPr/>
        </p:nvGrpSpPr>
        <p:grpSpPr>
          <a:xfrm>
            <a:off x="4268349" y="1831501"/>
            <a:ext cx="607817" cy="875737"/>
            <a:chOff x="6062786" y="3264486"/>
            <a:chExt cx="367323" cy="529237"/>
          </a:xfrm>
          <a:solidFill>
            <a:srgbClr val="959596">
              <a:lumMod val="20000"/>
              <a:lumOff val="80000"/>
              <a:alpha val="13000"/>
            </a:srgbClr>
          </a:solidFill>
        </p:grpSpPr>
        <p:sp>
          <p:nvSpPr>
            <p:cNvPr id="19" name="矩形 18"/>
            <p:cNvSpPr/>
            <p:nvPr/>
          </p:nvSpPr>
          <p:spPr>
            <a:xfrm rot="16200000" flipH="1">
              <a:off x="6074595" y="3301445"/>
              <a:ext cx="341610" cy="267692"/>
            </a:xfrm>
            <a:prstGeom prst="rect">
              <a:avLst/>
            </a:prstGeom>
            <a:grpFill/>
            <a:ln w="12700" cap="flat" cmpd="sng" algn="ctr">
              <a:noFill/>
              <a:prstDash val="solid"/>
              <a:miter lim="800000"/>
            </a:ln>
            <a:effectLst/>
          </p:spPr>
          <p:txBody>
            <a:bodyPr rtlCol="0" anchor="ctr"/>
            <a:lstStyle/>
            <a:p>
              <a:pPr algn="ctr" defTabSz="685709">
                <a:defRPr/>
              </a:pPr>
              <a:endParaRPr lang="zh-CN" altLang="en-US" sz="2100" kern="0">
                <a:solidFill>
                  <a:schemeClr val="bg1"/>
                </a:solidFill>
                <a:latin typeface="Calibri"/>
              </a:endParaRPr>
            </a:p>
          </p:txBody>
        </p:sp>
        <p:sp>
          <p:nvSpPr>
            <p:cNvPr id="20" name="直角三角形 19"/>
            <p:cNvSpPr/>
            <p:nvPr/>
          </p:nvSpPr>
          <p:spPr>
            <a:xfrm rot="2700000" flipH="1">
              <a:off x="6062786" y="3426400"/>
              <a:ext cx="367323" cy="367323"/>
            </a:xfrm>
            <a:prstGeom prst="rtTriangle">
              <a:avLst/>
            </a:prstGeom>
            <a:grpFill/>
            <a:ln w="12700" cap="flat" cmpd="sng" algn="ctr">
              <a:noFill/>
              <a:prstDash val="solid"/>
              <a:miter lim="800000"/>
            </a:ln>
            <a:effectLst/>
          </p:spPr>
          <p:txBody>
            <a:bodyPr rtlCol="0" anchor="ctr"/>
            <a:lstStyle/>
            <a:p>
              <a:pPr algn="ctr" defTabSz="685709">
                <a:defRPr/>
              </a:pPr>
              <a:endParaRPr lang="zh-CN" altLang="en-US" sz="2100" kern="0">
                <a:solidFill>
                  <a:schemeClr val="bg1"/>
                </a:solidFill>
                <a:latin typeface="Calibri"/>
              </a:endParaRPr>
            </a:p>
          </p:txBody>
        </p:sp>
      </p:grpSp>
      <p:grpSp>
        <p:nvGrpSpPr>
          <p:cNvPr id="21" name="组合 20"/>
          <p:cNvGrpSpPr/>
          <p:nvPr/>
        </p:nvGrpSpPr>
        <p:grpSpPr>
          <a:xfrm>
            <a:off x="2263029" y="1824572"/>
            <a:ext cx="2444640" cy="749449"/>
            <a:chOff x="3017765" y="1930637"/>
            <a:chExt cx="3259944" cy="999396"/>
          </a:xfrm>
          <a:solidFill>
            <a:srgbClr val="FFC000"/>
          </a:solidFill>
        </p:grpSpPr>
        <p:grpSp>
          <p:nvGrpSpPr>
            <p:cNvPr id="22" name="组合 21"/>
            <p:cNvGrpSpPr/>
            <p:nvPr/>
          </p:nvGrpSpPr>
          <p:grpSpPr>
            <a:xfrm flipH="1">
              <a:off x="3017765" y="1930637"/>
              <a:ext cx="3216812" cy="999396"/>
              <a:chOff x="7693025" y="1655367"/>
              <a:chExt cx="2943231" cy="914401"/>
            </a:xfrm>
            <a:grpFill/>
          </p:grpSpPr>
          <p:sp>
            <p:nvSpPr>
              <p:cNvPr id="24" name="空心弧 23"/>
              <p:cNvSpPr/>
              <p:nvPr/>
            </p:nvSpPr>
            <p:spPr>
              <a:xfrm>
                <a:off x="7693025" y="1655368"/>
                <a:ext cx="914400" cy="914400"/>
              </a:xfrm>
              <a:prstGeom prst="blockArc">
                <a:avLst>
                  <a:gd name="adj1" fmla="val 10800000"/>
                  <a:gd name="adj2" fmla="val 16215187"/>
                  <a:gd name="adj3" fmla="val 27530"/>
                </a:avLst>
              </a:prstGeom>
              <a:grpFill/>
              <a:ln w="12700" cap="flat" cmpd="sng" algn="ctr">
                <a:noFill/>
                <a:prstDash val="solid"/>
                <a:miter lim="800000"/>
              </a:ln>
              <a:effectLst/>
            </p:spPr>
            <p:txBody>
              <a:bodyPr rtlCol="0" anchor="ctr"/>
              <a:lstStyle/>
              <a:p>
                <a:pPr algn="ctr" defTabSz="685709">
                  <a:defRPr/>
                </a:pPr>
                <a:endParaRPr lang="zh-CN" altLang="en-US" sz="2100" kern="0">
                  <a:solidFill>
                    <a:schemeClr val="bg1"/>
                  </a:solidFill>
                  <a:latin typeface="Calibri"/>
                </a:endParaRPr>
              </a:p>
            </p:txBody>
          </p:sp>
          <p:sp>
            <p:nvSpPr>
              <p:cNvPr id="25" name="矩形 24"/>
              <p:cNvSpPr/>
              <p:nvPr/>
            </p:nvSpPr>
            <p:spPr>
              <a:xfrm>
                <a:off x="8140272" y="1655367"/>
                <a:ext cx="2495984" cy="252000"/>
              </a:xfrm>
              <a:prstGeom prst="rect">
                <a:avLst/>
              </a:prstGeom>
              <a:grpFill/>
              <a:ln w="12700" cap="flat" cmpd="sng" algn="ctr">
                <a:noFill/>
                <a:prstDash val="solid"/>
                <a:miter lim="800000"/>
              </a:ln>
              <a:effectLst/>
            </p:spPr>
            <p:txBody>
              <a:bodyPr rtlCol="0" anchor="ctr"/>
              <a:lstStyle/>
              <a:p>
                <a:pPr algn="ctr" defTabSz="685709">
                  <a:defRPr/>
                </a:pPr>
                <a:endParaRPr lang="zh-CN" altLang="en-US" sz="2100" kern="0">
                  <a:solidFill>
                    <a:schemeClr val="bg1"/>
                  </a:solidFill>
                  <a:latin typeface="Calibri"/>
                </a:endParaRPr>
              </a:p>
            </p:txBody>
          </p:sp>
          <p:sp>
            <p:nvSpPr>
              <p:cNvPr id="26" name="矩形 25"/>
              <p:cNvSpPr/>
              <p:nvPr/>
            </p:nvSpPr>
            <p:spPr>
              <a:xfrm rot="5400000">
                <a:off x="7662747" y="2140082"/>
                <a:ext cx="312557" cy="252000"/>
              </a:xfrm>
              <a:prstGeom prst="rect">
                <a:avLst/>
              </a:prstGeom>
              <a:grpFill/>
              <a:ln w="12700" cap="flat" cmpd="sng" algn="ctr">
                <a:noFill/>
                <a:prstDash val="solid"/>
                <a:miter lim="800000"/>
              </a:ln>
              <a:effectLst/>
            </p:spPr>
            <p:txBody>
              <a:bodyPr rtlCol="0" anchor="ctr"/>
              <a:lstStyle/>
              <a:p>
                <a:pPr algn="ctr" defTabSz="685709">
                  <a:defRPr/>
                </a:pPr>
                <a:endParaRPr lang="zh-CN" altLang="en-US" sz="2100" kern="0">
                  <a:solidFill>
                    <a:schemeClr val="bg1"/>
                  </a:solidFill>
                  <a:latin typeface="Calibri"/>
                </a:endParaRPr>
              </a:p>
            </p:txBody>
          </p:sp>
        </p:grpSp>
        <p:sp>
          <p:nvSpPr>
            <p:cNvPr id="23" name="直角三角形 22"/>
            <p:cNvSpPr/>
            <p:nvPr/>
          </p:nvSpPr>
          <p:spPr>
            <a:xfrm rot="2700000" flipH="1">
              <a:off x="5910386" y="2521845"/>
              <a:ext cx="367323" cy="367323"/>
            </a:xfrm>
            <a:prstGeom prst="rtTriangle">
              <a:avLst/>
            </a:prstGeom>
            <a:grpFill/>
            <a:ln w="12700" cap="flat" cmpd="sng" algn="ctr">
              <a:noFill/>
              <a:prstDash val="solid"/>
              <a:miter lim="800000"/>
            </a:ln>
            <a:effectLst/>
          </p:spPr>
          <p:txBody>
            <a:bodyPr rtlCol="0" anchor="ctr"/>
            <a:lstStyle/>
            <a:p>
              <a:pPr algn="ctr" defTabSz="685709">
                <a:defRPr/>
              </a:pPr>
              <a:endParaRPr lang="zh-CN" altLang="en-US" sz="2100" kern="0">
                <a:solidFill>
                  <a:schemeClr val="bg1"/>
                </a:solidFill>
                <a:latin typeface="Calibri"/>
              </a:endParaRPr>
            </a:p>
          </p:txBody>
        </p:sp>
      </p:grpSp>
      <p:sp>
        <p:nvSpPr>
          <p:cNvPr id="27" name="矩形 26"/>
          <p:cNvSpPr/>
          <p:nvPr/>
        </p:nvSpPr>
        <p:spPr>
          <a:xfrm>
            <a:off x="1418410" y="2405648"/>
            <a:ext cx="1695859" cy="477054"/>
          </a:xfrm>
          <a:prstGeom prst="rect">
            <a:avLst/>
          </a:prstGeom>
        </p:spPr>
        <p:txBody>
          <a:bodyPr wrap="square">
            <a:spAutoFit/>
          </a:bodyPr>
          <a:lstStyle/>
          <a:p>
            <a:pPr>
              <a:lnSpc>
                <a:spcPts val="1485"/>
              </a:lnSpc>
            </a:pPr>
            <a:r>
              <a:rPr lang="zh-CN" altLang="en-US" sz="1050" dirty="0">
                <a:solidFill>
                  <a:schemeClr val="bg1"/>
                </a:solidFill>
                <a:latin typeface="微软雅黑" pitchFamily="34" charset="-122"/>
              </a:rPr>
              <a:t>您的内容打在这里，或者通过复制您的文本后粘贴</a:t>
            </a:r>
            <a:endParaRPr lang="en-US" altLang="zh-CN" sz="1050" dirty="0">
              <a:solidFill>
                <a:schemeClr val="bg1"/>
              </a:solidFill>
              <a:latin typeface="微软雅黑" pitchFamily="34" charset="-122"/>
              <a:ea typeface="微软雅黑" pitchFamily="34" charset="-122"/>
            </a:endParaRPr>
          </a:p>
        </p:txBody>
      </p:sp>
      <p:sp>
        <p:nvSpPr>
          <p:cNvPr id="28" name="矩形 27"/>
          <p:cNvSpPr/>
          <p:nvPr/>
        </p:nvSpPr>
        <p:spPr>
          <a:xfrm>
            <a:off x="6028540" y="2405648"/>
            <a:ext cx="1695859" cy="477054"/>
          </a:xfrm>
          <a:prstGeom prst="rect">
            <a:avLst/>
          </a:prstGeom>
        </p:spPr>
        <p:txBody>
          <a:bodyPr wrap="square">
            <a:spAutoFit/>
          </a:bodyPr>
          <a:lstStyle/>
          <a:p>
            <a:pPr>
              <a:lnSpc>
                <a:spcPts val="1485"/>
              </a:lnSpc>
            </a:pPr>
            <a:r>
              <a:rPr lang="zh-CN" altLang="en-US" sz="1050" dirty="0">
                <a:solidFill>
                  <a:schemeClr val="bg1"/>
                </a:solidFill>
                <a:latin typeface="微软雅黑" pitchFamily="34" charset="-122"/>
              </a:rPr>
              <a:t>您的内容打在这里，或者通过复制您的文本后粘贴</a:t>
            </a:r>
            <a:endParaRPr lang="en-US" altLang="zh-CN" sz="1050" dirty="0">
              <a:solidFill>
                <a:schemeClr val="bg1"/>
              </a:solidFill>
              <a:latin typeface="微软雅黑" pitchFamily="34" charset="-122"/>
              <a:ea typeface="微软雅黑" pitchFamily="34" charset="-122"/>
            </a:endParaRPr>
          </a:p>
        </p:txBody>
      </p:sp>
      <p:sp>
        <p:nvSpPr>
          <p:cNvPr id="29" name="矩形 28"/>
          <p:cNvSpPr/>
          <p:nvPr/>
        </p:nvSpPr>
        <p:spPr>
          <a:xfrm>
            <a:off x="3339012" y="4010358"/>
            <a:ext cx="2475815" cy="611706"/>
          </a:xfrm>
          <a:prstGeom prst="rect">
            <a:avLst/>
          </a:prstGeom>
        </p:spPr>
        <p:txBody>
          <a:bodyPr wrap="square">
            <a:spAutoFit/>
          </a:bodyPr>
          <a:lstStyle/>
          <a:p>
            <a:pPr algn="ctr">
              <a:lnSpc>
                <a:spcPct val="150000"/>
              </a:lnSpc>
            </a:pPr>
            <a:r>
              <a:rPr lang="zh-CN" altLang="en-US" sz="1200" dirty="0">
                <a:solidFill>
                  <a:schemeClr val="bg1"/>
                </a:solidFill>
                <a:latin typeface="微软雅黑" pitchFamily="34" charset="-122"/>
              </a:rPr>
              <a:t>您的内容打在这里，或者通过复制您的文本后粘贴</a:t>
            </a:r>
            <a:endParaRPr lang="en-US" altLang="zh-CN" sz="1200" dirty="0">
              <a:solidFill>
                <a:schemeClr val="bg1"/>
              </a:solidFill>
              <a:latin typeface="微软雅黑" pitchFamily="34" charset="-122"/>
              <a:ea typeface="微软雅黑" pitchFamily="34" charset="-122"/>
            </a:endParaRPr>
          </a:p>
        </p:txBody>
      </p:sp>
      <p:grpSp>
        <p:nvGrpSpPr>
          <p:cNvPr id="30" name="组合 29"/>
          <p:cNvGrpSpPr/>
          <p:nvPr/>
        </p:nvGrpSpPr>
        <p:grpSpPr>
          <a:xfrm>
            <a:off x="1838847" y="1500350"/>
            <a:ext cx="854985" cy="854985"/>
            <a:chOff x="4489450" y="2618448"/>
            <a:chExt cx="2209800" cy="2209800"/>
          </a:xfrm>
        </p:grpSpPr>
        <p:sp>
          <p:nvSpPr>
            <p:cNvPr id="31" name="椭圆 30"/>
            <p:cNvSpPr/>
            <p:nvPr/>
          </p:nvSpPr>
          <p:spPr>
            <a:xfrm>
              <a:off x="4489450" y="2618448"/>
              <a:ext cx="2209800" cy="2209800"/>
            </a:xfrm>
            <a:prstGeom prst="ellipse">
              <a:avLst/>
            </a:prstGeom>
            <a:solidFill>
              <a:schemeClr val="bg2"/>
            </a:solidFill>
            <a:ln w="15875" cap="rnd" cmpd="sng" algn="ctr">
              <a:noFill/>
              <a:prstDash val="sysDot"/>
              <a:miter lim="800000"/>
            </a:ln>
            <a:effectLst/>
          </p:spPr>
          <p:txBody>
            <a:bodyPr rtlCol="0" anchor="ctr"/>
            <a:lstStyle/>
            <a:p>
              <a:pPr algn="ctr" defTabSz="685709">
                <a:defRPr/>
              </a:pPr>
              <a:endParaRPr lang="zh-CN" altLang="en-US" sz="2100" kern="0">
                <a:solidFill>
                  <a:schemeClr val="bg1"/>
                </a:solidFill>
                <a:latin typeface="Calibri"/>
              </a:endParaRPr>
            </a:p>
          </p:txBody>
        </p:sp>
        <p:sp>
          <p:nvSpPr>
            <p:cNvPr id="32" name="椭圆 31"/>
            <p:cNvSpPr/>
            <p:nvPr/>
          </p:nvSpPr>
          <p:spPr>
            <a:xfrm>
              <a:off x="4701442" y="2830441"/>
              <a:ext cx="1785818" cy="1785816"/>
            </a:xfrm>
            <a:prstGeom prst="ellipse">
              <a:avLst/>
            </a:prstGeom>
            <a:solidFill>
              <a:srgbClr val="FFC000"/>
            </a:solidFill>
            <a:ln w="44450" cap="flat" cmpd="sng" algn="ctr">
              <a:solidFill>
                <a:schemeClr val="bg1">
                  <a:lumMod val="95000"/>
                  <a:alpha val="40000"/>
                </a:schemeClr>
              </a:solidFill>
              <a:prstDash val="solid"/>
              <a:miter lim="800000"/>
            </a:ln>
            <a:effectLst/>
          </p:spPr>
          <p:txBody>
            <a:bodyPr rtlCol="0" anchor="ctr"/>
            <a:lstStyle/>
            <a:p>
              <a:pPr algn="ctr" defTabSz="685709">
                <a:defRPr/>
              </a:pPr>
              <a:endParaRPr lang="zh-CN" altLang="en-US" sz="2100" kern="0">
                <a:solidFill>
                  <a:schemeClr val="bg1"/>
                </a:solidFill>
                <a:latin typeface="Calibri"/>
              </a:endParaRPr>
            </a:p>
          </p:txBody>
        </p:sp>
      </p:grpSp>
      <p:grpSp>
        <p:nvGrpSpPr>
          <p:cNvPr id="33" name="组合 32"/>
          <p:cNvGrpSpPr/>
          <p:nvPr/>
        </p:nvGrpSpPr>
        <p:grpSpPr>
          <a:xfrm>
            <a:off x="4464589" y="1839638"/>
            <a:ext cx="2447569" cy="749449"/>
            <a:chOff x="5910386" y="2682792"/>
            <a:chExt cx="3263850" cy="999396"/>
          </a:xfrm>
          <a:solidFill>
            <a:srgbClr val="FFC000"/>
          </a:solidFill>
        </p:grpSpPr>
        <p:grpSp>
          <p:nvGrpSpPr>
            <p:cNvPr id="34" name="组合 33"/>
            <p:cNvGrpSpPr/>
            <p:nvPr/>
          </p:nvGrpSpPr>
          <p:grpSpPr>
            <a:xfrm>
              <a:off x="5957424" y="2682792"/>
              <a:ext cx="3216812" cy="999396"/>
              <a:chOff x="7693025" y="1655367"/>
              <a:chExt cx="2943231" cy="914401"/>
            </a:xfrm>
            <a:grpFill/>
          </p:grpSpPr>
          <p:sp>
            <p:nvSpPr>
              <p:cNvPr id="36" name="空心弧 35"/>
              <p:cNvSpPr/>
              <p:nvPr/>
            </p:nvSpPr>
            <p:spPr>
              <a:xfrm>
                <a:off x="7693025" y="1655368"/>
                <a:ext cx="914400" cy="914400"/>
              </a:xfrm>
              <a:prstGeom prst="blockArc">
                <a:avLst>
                  <a:gd name="adj1" fmla="val 10800000"/>
                  <a:gd name="adj2" fmla="val 16215187"/>
                  <a:gd name="adj3" fmla="val 27530"/>
                </a:avLst>
              </a:prstGeom>
              <a:grpFill/>
              <a:ln w="12700" cap="flat" cmpd="sng" algn="ctr">
                <a:noFill/>
                <a:prstDash val="solid"/>
                <a:miter lim="800000"/>
              </a:ln>
              <a:effectLst/>
            </p:spPr>
            <p:txBody>
              <a:bodyPr rtlCol="0" anchor="ctr"/>
              <a:lstStyle/>
              <a:p>
                <a:pPr algn="ctr" defTabSz="685709">
                  <a:defRPr/>
                </a:pPr>
                <a:endParaRPr lang="zh-CN" altLang="en-US" sz="2100" kern="0">
                  <a:solidFill>
                    <a:schemeClr val="bg1"/>
                  </a:solidFill>
                  <a:latin typeface="Calibri"/>
                </a:endParaRPr>
              </a:p>
            </p:txBody>
          </p:sp>
          <p:sp>
            <p:nvSpPr>
              <p:cNvPr id="37" name="矩形 36"/>
              <p:cNvSpPr/>
              <p:nvPr/>
            </p:nvSpPr>
            <p:spPr>
              <a:xfrm>
                <a:off x="8140272" y="1655367"/>
                <a:ext cx="2495984" cy="252000"/>
              </a:xfrm>
              <a:prstGeom prst="rect">
                <a:avLst/>
              </a:prstGeom>
              <a:grpFill/>
              <a:ln w="12700" cap="flat" cmpd="sng" algn="ctr">
                <a:noFill/>
                <a:prstDash val="solid"/>
                <a:miter lim="800000"/>
              </a:ln>
              <a:effectLst/>
            </p:spPr>
            <p:txBody>
              <a:bodyPr rtlCol="0" anchor="ctr"/>
              <a:lstStyle/>
              <a:p>
                <a:pPr algn="ctr" defTabSz="685709">
                  <a:defRPr/>
                </a:pPr>
                <a:endParaRPr lang="zh-CN" altLang="en-US" sz="2100" kern="0">
                  <a:solidFill>
                    <a:schemeClr val="bg1"/>
                  </a:solidFill>
                  <a:latin typeface="Calibri"/>
                </a:endParaRPr>
              </a:p>
            </p:txBody>
          </p:sp>
          <p:sp>
            <p:nvSpPr>
              <p:cNvPr id="38" name="矩形 37"/>
              <p:cNvSpPr/>
              <p:nvPr/>
            </p:nvSpPr>
            <p:spPr>
              <a:xfrm rot="5400000">
                <a:off x="7662747" y="2140082"/>
                <a:ext cx="312557" cy="252000"/>
              </a:xfrm>
              <a:prstGeom prst="rect">
                <a:avLst/>
              </a:prstGeom>
              <a:grpFill/>
              <a:ln w="12700" cap="flat" cmpd="sng" algn="ctr">
                <a:noFill/>
                <a:prstDash val="solid"/>
                <a:miter lim="800000"/>
              </a:ln>
              <a:effectLst/>
            </p:spPr>
            <p:txBody>
              <a:bodyPr rtlCol="0" anchor="ctr"/>
              <a:lstStyle/>
              <a:p>
                <a:pPr algn="ctr" defTabSz="685709">
                  <a:defRPr/>
                </a:pPr>
                <a:endParaRPr lang="zh-CN" altLang="en-US" sz="2100" kern="0">
                  <a:solidFill>
                    <a:schemeClr val="bg1"/>
                  </a:solidFill>
                  <a:latin typeface="Calibri"/>
                </a:endParaRPr>
              </a:p>
            </p:txBody>
          </p:sp>
        </p:grpSp>
        <p:sp>
          <p:nvSpPr>
            <p:cNvPr id="35" name="直角三角形 34"/>
            <p:cNvSpPr/>
            <p:nvPr/>
          </p:nvSpPr>
          <p:spPr>
            <a:xfrm rot="2700000" flipH="1">
              <a:off x="5910386" y="3274000"/>
              <a:ext cx="367323" cy="367323"/>
            </a:xfrm>
            <a:prstGeom prst="rtTriangle">
              <a:avLst/>
            </a:prstGeom>
            <a:grpFill/>
            <a:ln w="12700" cap="flat" cmpd="sng" algn="ctr">
              <a:noFill/>
              <a:prstDash val="solid"/>
              <a:miter lim="800000"/>
            </a:ln>
            <a:effectLst/>
          </p:spPr>
          <p:txBody>
            <a:bodyPr rtlCol="0" anchor="ctr"/>
            <a:lstStyle/>
            <a:p>
              <a:pPr algn="ctr" defTabSz="685709">
                <a:defRPr/>
              </a:pPr>
              <a:endParaRPr lang="zh-CN" altLang="en-US" sz="2100" kern="0">
                <a:solidFill>
                  <a:schemeClr val="bg1"/>
                </a:solidFill>
                <a:latin typeface="Calibri"/>
              </a:endParaRPr>
            </a:p>
          </p:txBody>
        </p:sp>
      </p:grpSp>
      <p:grpSp>
        <p:nvGrpSpPr>
          <p:cNvPr id="39" name="组合 38"/>
          <p:cNvGrpSpPr/>
          <p:nvPr/>
        </p:nvGrpSpPr>
        <p:grpSpPr>
          <a:xfrm>
            <a:off x="6448977" y="1500350"/>
            <a:ext cx="854985" cy="854985"/>
            <a:chOff x="4489450" y="2618448"/>
            <a:chExt cx="2209800" cy="2209800"/>
          </a:xfrm>
        </p:grpSpPr>
        <p:sp>
          <p:nvSpPr>
            <p:cNvPr id="40" name="椭圆 39"/>
            <p:cNvSpPr/>
            <p:nvPr/>
          </p:nvSpPr>
          <p:spPr>
            <a:xfrm>
              <a:off x="4489450" y="2618448"/>
              <a:ext cx="2209800" cy="2209800"/>
            </a:xfrm>
            <a:prstGeom prst="ellipse">
              <a:avLst/>
            </a:prstGeom>
            <a:solidFill>
              <a:schemeClr val="bg2">
                <a:lumMod val="90000"/>
              </a:schemeClr>
            </a:solidFill>
            <a:ln w="15875" cap="rnd" cmpd="sng" algn="ctr">
              <a:noFill/>
              <a:prstDash val="sysDot"/>
              <a:miter lim="800000"/>
            </a:ln>
            <a:effectLst/>
          </p:spPr>
          <p:txBody>
            <a:bodyPr rtlCol="0" anchor="ctr"/>
            <a:lstStyle/>
            <a:p>
              <a:pPr algn="ctr" defTabSz="685709">
                <a:defRPr/>
              </a:pPr>
              <a:endParaRPr lang="zh-CN" altLang="en-US" sz="2100" kern="0">
                <a:solidFill>
                  <a:schemeClr val="bg1"/>
                </a:solidFill>
                <a:latin typeface="Calibri"/>
              </a:endParaRPr>
            </a:p>
          </p:txBody>
        </p:sp>
        <p:sp>
          <p:nvSpPr>
            <p:cNvPr id="41" name="椭圆 40"/>
            <p:cNvSpPr/>
            <p:nvPr/>
          </p:nvSpPr>
          <p:spPr>
            <a:xfrm>
              <a:off x="4701442" y="2830441"/>
              <a:ext cx="1785818" cy="1785816"/>
            </a:xfrm>
            <a:prstGeom prst="ellipse">
              <a:avLst/>
            </a:prstGeom>
            <a:solidFill>
              <a:srgbClr val="FFC000"/>
            </a:solidFill>
            <a:ln w="44450" cap="flat" cmpd="sng" algn="ctr">
              <a:solidFill>
                <a:schemeClr val="bg2">
                  <a:lumMod val="75000"/>
                </a:schemeClr>
              </a:solidFill>
              <a:prstDash val="solid"/>
              <a:miter lim="800000"/>
            </a:ln>
            <a:effectLst/>
          </p:spPr>
          <p:txBody>
            <a:bodyPr rtlCol="0" anchor="ctr"/>
            <a:lstStyle/>
            <a:p>
              <a:pPr algn="ctr" defTabSz="685709">
                <a:defRPr/>
              </a:pPr>
              <a:endParaRPr lang="zh-CN" altLang="en-US" sz="2100" kern="0">
                <a:solidFill>
                  <a:schemeClr val="bg1"/>
                </a:solidFill>
                <a:latin typeface="Calibri"/>
              </a:endParaRPr>
            </a:p>
          </p:txBody>
        </p:sp>
      </p:grpSp>
      <p:sp>
        <p:nvSpPr>
          <p:cNvPr id="42" name="Freeform 84"/>
          <p:cNvSpPr>
            <a:spLocks noEditPoints="1"/>
          </p:cNvSpPr>
          <p:nvPr/>
        </p:nvSpPr>
        <p:spPr bwMode="auto">
          <a:xfrm>
            <a:off x="2148066" y="1807010"/>
            <a:ext cx="241666" cy="241666"/>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ysClr val="window" lastClr="FFFFFF"/>
          </a:solidFill>
          <a:ln>
            <a:noFill/>
          </a:ln>
        </p:spPr>
        <p:txBody>
          <a:bodyPr vert="horz" wrap="square" lIns="68571" tIns="34286" rIns="68571" bIns="34286" numCol="1" anchor="t" anchorCtr="0" compatLnSpc="1">
            <a:prstTxWarp prst="textNoShape">
              <a:avLst/>
            </a:prstTxWarp>
          </a:bodyPr>
          <a:lstStyle/>
          <a:p>
            <a:pPr defTabSz="685709">
              <a:defRPr/>
            </a:pPr>
            <a:endParaRPr lang="zh-CN" altLang="en-US" sz="2100" kern="0">
              <a:solidFill>
                <a:schemeClr val="bg1"/>
              </a:solidFill>
              <a:latin typeface="Calibri"/>
            </a:endParaRPr>
          </a:p>
        </p:txBody>
      </p:sp>
      <p:sp>
        <p:nvSpPr>
          <p:cNvPr id="43" name="Freeform 96"/>
          <p:cNvSpPr>
            <a:spLocks noEditPoints="1"/>
          </p:cNvSpPr>
          <p:nvPr/>
        </p:nvSpPr>
        <p:spPr bwMode="auto">
          <a:xfrm>
            <a:off x="6775702" y="1807010"/>
            <a:ext cx="241666" cy="241666"/>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ysClr val="window" lastClr="FFFFFF"/>
          </a:solidFill>
          <a:ln>
            <a:noFill/>
          </a:ln>
        </p:spPr>
        <p:txBody>
          <a:bodyPr vert="horz" wrap="square" lIns="68571" tIns="34286" rIns="68571" bIns="34286" numCol="1" anchor="t" anchorCtr="0" compatLnSpc="1">
            <a:prstTxWarp prst="textNoShape">
              <a:avLst/>
            </a:prstTxWarp>
          </a:bodyPr>
          <a:lstStyle/>
          <a:p>
            <a:pPr defTabSz="685709">
              <a:defRPr/>
            </a:pPr>
            <a:endParaRPr lang="zh-CN" altLang="en-US" sz="2100" kern="0">
              <a:solidFill>
                <a:schemeClr val="bg1"/>
              </a:solidFill>
              <a:latin typeface="Calibri"/>
            </a:endParaRPr>
          </a:p>
        </p:txBody>
      </p:sp>
    </p:spTree>
    <p:extLst>
      <p:ext uri="{BB962C8B-B14F-4D97-AF65-F5344CB8AC3E}">
        <p14:creationId xmlns:p14="http://schemas.microsoft.com/office/powerpoint/2010/main" val="390452376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850"/>
                            </p:stCondLst>
                            <p:childTnLst>
                              <p:par>
                                <p:cTn id="21" presetID="53" presetClass="entr" presetSubtype="16"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500" fill="hold"/>
                                        <p:tgtEl>
                                          <p:spTgt spid="42"/>
                                        </p:tgtEl>
                                        <p:attrNameLst>
                                          <p:attrName>ppt_w</p:attrName>
                                        </p:attrNameLst>
                                      </p:cBhvr>
                                      <p:tavLst>
                                        <p:tav tm="0">
                                          <p:val>
                                            <p:fltVal val="0"/>
                                          </p:val>
                                        </p:tav>
                                        <p:tav tm="100000">
                                          <p:val>
                                            <p:strVal val="#ppt_w"/>
                                          </p:val>
                                        </p:tav>
                                      </p:tavLst>
                                    </p:anim>
                                    <p:anim calcmode="lin" valueType="num">
                                      <p:cBhvr>
                                        <p:cTn id="29" dur="500" fill="hold"/>
                                        <p:tgtEl>
                                          <p:spTgt spid="42"/>
                                        </p:tgtEl>
                                        <p:attrNameLst>
                                          <p:attrName>ppt_h</p:attrName>
                                        </p:attrNameLst>
                                      </p:cBhvr>
                                      <p:tavLst>
                                        <p:tav tm="0">
                                          <p:val>
                                            <p:fltVal val="0"/>
                                          </p:val>
                                        </p:tav>
                                        <p:tav tm="100000">
                                          <p:val>
                                            <p:strVal val="#ppt_h"/>
                                          </p:val>
                                        </p:tav>
                                      </p:tavLst>
                                    </p:anim>
                                    <p:animEffect transition="in" filter="fade">
                                      <p:cBhvr>
                                        <p:cTn id="30" dur="500"/>
                                        <p:tgtEl>
                                          <p:spTgt spid="42"/>
                                        </p:tgtEl>
                                      </p:cBhvr>
                                    </p:animEffect>
                                  </p:childTnLst>
                                </p:cTn>
                              </p:par>
                              <p:par>
                                <p:cTn id="31" presetID="53" presetClass="entr" presetSubtype="16" fill="hold" nodeType="with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Effect transition="in" filter="fade">
                                      <p:cBhvr>
                                        <p:cTn id="35" dur="500"/>
                                        <p:tgtEl>
                                          <p:spTgt spid="3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childTnLst>
                                </p:cTn>
                              </p:par>
                            </p:childTnLst>
                          </p:cTn>
                        </p:par>
                        <p:par>
                          <p:cTn id="41" fill="hold">
                            <p:stCondLst>
                              <p:cond delay="1350"/>
                            </p:stCondLst>
                            <p:childTnLst>
                              <p:par>
                                <p:cTn id="42" presetID="42"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750"/>
                                        <p:tgtEl>
                                          <p:spTgt spid="27"/>
                                        </p:tgtEl>
                                      </p:cBhvr>
                                    </p:animEffect>
                                    <p:anim calcmode="lin" valueType="num">
                                      <p:cBhvr>
                                        <p:cTn id="45" dur="750" fill="hold"/>
                                        <p:tgtEl>
                                          <p:spTgt spid="27"/>
                                        </p:tgtEl>
                                        <p:attrNameLst>
                                          <p:attrName>ppt_x</p:attrName>
                                        </p:attrNameLst>
                                      </p:cBhvr>
                                      <p:tavLst>
                                        <p:tav tm="0">
                                          <p:val>
                                            <p:strVal val="#ppt_x"/>
                                          </p:val>
                                        </p:tav>
                                        <p:tav tm="100000">
                                          <p:val>
                                            <p:strVal val="#ppt_x"/>
                                          </p:val>
                                        </p:tav>
                                      </p:tavLst>
                                    </p:anim>
                                    <p:anim calcmode="lin" valueType="num">
                                      <p:cBhvr>
                                        <p:cTn id="46" dur="750" fill="hold"/>
                                        <p:tgtEl>
                                          <p:spTgt spid="27"/>
                                        </p:tgtEl>
                                        <p:attrNameLst>
                                          <p:attrName>ppt_y</p:attrName>
                                        </p:attrNameLst>
                                      </p:cBhvr>
                                      <p:tavLst>
                                        <p:tav tm="0">
                                          <p:val>
                                            <p:strVal val="#ppt_y+.1"/>
                                          </p:val>
                                        </p:tav>
                                        <p:tav tm="100000">
                                          <p:val>
                                            <p:strVal val="#ppt_y"/>
                                          </p:val>
                                        </p:tav>
                                      </p:tavLst>
                                    </p:anim>
                                  </p:childTnLst>
                                </p:cTn>
                              </p:par>
                              <p:par>
                                <p:cTn id="47" presetID="10" presetClass="entr" presetSubtype="0"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750"/>
                                        <p:tgtEl>
                                          <p:spTgt spid="21"/>
                                        </p:tgtEl>
                                      </p:cBhvr>
                                    </p:animEffect>
                                  </p:childTnLst>
                                </p:cTn>
                              </p:par>
                              <p:par>
                                <p:cTn id="50" presetID="42" presetClass="entr" presetSubtype="0"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750"/>
                                        <p:tgtEl>
                                          <p:spTgt spid="28"/>
                                        </p:tgtEl>
                                      </p:cBhvr>
                                    </p:animEffect>
                                    <p:anim calcmode="lin" valueType="num">
                                      <p:cBhvr>
                                        <p:cTn id="53" dur="750" fill="hold"/>
                                        <p:tgtEl>
                                          <p:spTgt spid="28"/>
                                        </p:tgtEl>
                                        <p:attrNameLst>
                                          <p:attrName>ppt_x</p:attrName>
                                        </p:attrNameLst>
                                      </p:cBhvr>
                                      <p:tavLst>
                                        <p:tav tm="0">
                                          <p:val>
                                            <p:strVal val="#ppt_x"/>
                                          </p:val>
                                        </p:tav>
                                        <p:tav tm="100000">
                                          <p:val>
                                            <p:strVal val="#ppt_x"/>
                                          </p:val>
                                        </p:tav>
                                      </p:tavLst>
                                    </p:anim>
                                    <p:anim calcmode="lin" valueType="num">
                                      <p:cBhvr>
                                        <p:cTn id="54" dur="750" fill="hold"/>
                                        <p:tgtEl>
                                          <p:spTgt spid="28"/>
                                        </p:tgtEl>
                                        <p:attrNameLst>
                                          <p:attrName>ppt_y</p:attrName>
                                        </p:attrNameLst>
                                      </p:cBhvr>
                                      <p:tavLst>
                                        <p:tav tm="0">
                                          <p:val>
                                            <p:strVal val="#ppt_y+.1"/>
                                          </p:val>
                                        </p:tav>
                                        <p:tav tm="100000">
                                          <p:val>
                                            <p:strVal val="#ppt_y"/>
                                          </p:val>
                                        </p:tav>
                                      </p:tavLst>
                                    </p:anim>
                                  </p:childTnLst>
                                </p:cTn>
                              </p:par>
                              <p:par>
                                <p:cTn id="55" presetID="10" presetClass="entr" presetSubtype="0" fill="hold"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750"/>
                                        <p:tgtEl>
                                          <p:spTgt spid="33"/>
                                        </p:tgtEl>
                                      </p:cBhvr>
                                    </p:animEffect>
                                  </p:childTnLst>
                                </p:cTn>
                              </p:par>
                            </p:childTnLst>
                          </p:cTn>
                        </p:par>
                        <p:par>
                          <p:cTn id="58" fill="hold">
                            <p:stCondLst>
                              <p:cond delay="2100"/>
                            </p:stCondLst>
                            <p:childTnLst>
                              <p:par>
                                <p:cTn id="59" presetID="12" presetClass="entr" presetSubtype="1"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p:tgtEl>
                                          <p:spTgt spid="18"/>
                                        </p:tgtEl>
                                        <p:attrNameLst>
                                          <p:attrName>ppt_y</p:attrName>
                                        </p:attrNameLst>
                                      </p:cBhvr>
                                      <p:tavLst>
                                        <p:tav tm="0">
                                          <p:val>
                                            <p:strVal val="#ppt_y-#ppt_h*1.125000"/>
                                          </p:val>
                                        </p:tav>
                                        <p:tav tm="100000">
                                          <p:val>
                                            <p:strVal val="#ppt_y"/>
                                          </p:val>
                                        </p:tav>
                                      </p:tavLst>
                                    </p:anim>
                                    <p:animEffect transition="in" filter="wipe(down)">
                                      <p:cBhvr>
                                        <p:cTn id="62" dur="500"/>
                                        <p:tgtEl>
                                          <p:spTgt spid="18"/>
                                        </p:tgtEl>
                                      </p:cBhvr>
                                    </p:animEffect>
                                  </p:childTnLst>
                                </p:cTn>
                              </p:par>
                              <p:par>
                                <p:cTn id="63" presetID="37" presetClass="entr" presetSubtype="0" fill="hold" nodeType="with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1000"/>
                                        <p:tgtEl>
                                          <p:spTgt spid="13"/>
                                        </p:tgtEl>
                                      </p:cBhvr>
                                    </p:animEffect>
                                    <p:anim calcmode="lin" valueType="num">
                                      <p:cBhvr>
                                        <p:cTn id="66" dur="1000" fill="hold"/>
                                        <p:tgtEl>
                                          <p:spTgt spid="13"/>
                                        </p:tgtEl>
                                        <p:attrNameLst>
                                          <p:attrName>ppt_x</p:attrName>
                                        </p:attrNameLst>
                                      </p:cBhvr>
                                      <p:tavLst>
                                        <p:tav tm="0">
                                          <p:val>
                                            <p:strVal val="#ppt_x"/>
                                          </p:val>
                                        </p:tav>
                                        <p:tav tm="100000">
                                          <p:val>
                                            <p:strVal val="#ppt_x"/>
                                          </p:val>
                                        </p:tav>
                                      </p:tavLst>
                                    </p:anim>
                                    <p:anim calcmode="lin" valueType="num">
                                      <p:cBhvr>
                                        <p:cTn id="67" dur="900" decel="100000" fill="hold"/>
                                        <p:tgtEl>
                                          <p:spTgt spid="13"/>
                                        </p:tgtEl>
                                        <p:attrNameLst>
                                          <p:attrName>ppt_y</p:attrName>
                                        </p:attrNameLst>
                                      </p:cBhvr>
                                      <p:tavLst>
                                        <p:tav tm="0">
                                          <p:val>
                                            <p:strVal val="#ppt_y+1"/>
                                          </p:val>
                                        </p:tav>
                                        <p:tav tm="100000">
                                          <p:val>
                                            <p:strVal val="#ppt_y-.03"/>
                                          </p:val>
                                        </p:tav>
                                      </p:tavLst>
                                    </p:anim>
                                    <p:anim calcmode="lin" valueType="num">
                                      <p:cBhvr>
                                        <p:cTn id="68"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69" fill="hold">
                            <p:stCondLst>
                              <p:cond delay="3100"/>
                            </p:stCondLst>
                            <p:childTnLst>
                              <p:par>
                                <p:cTn id="70" presetID="42" presetClass="entr" presetSubtype="0" fill="hold" grpId="0" nodeType="after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750"/>
                                        <p:tgtEl>
                                          <p:spTgt spid="29"/>
                                        </p:tgtEl>
                                      </p:cBhvr>
                                    </p:animEffect>
                                    <p:anim calcmode="lin" valueType="num">
                                      <p:cBhvr>
                                        <p:cTn id="73" dur="750" fill="hold"/>
                                        <p:tgtEl>
                                          <p:spTgt spid="29"/>
                                        </p:tgtEl>
                                        <p:attrNameLst>
                                          <p:attrName>ppt_x</p:attrName>
                                        </p:attrNameLst>
                                      </p:cBhvr>
                                      <p:tavLst>
                                        <p:tav tm="0">
                                          <p:val>
                                            <p:strVal val="#ppt_x"/>
                                          </p:val>
                                        </p:tav>
                                        <p:tav tm="100000">
                                          <p:val>
                                            <p:strVal val="#ppt_x"/>
                                          </p:val>
                                        </p:tav>
                                      </p:tavLst>
                                    </p:anim>
                                    <p:anim calcmode="lin" valueType="num">
                                      <p:cBhvr>
                                        <p:cTn id="74"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7" grpId="0"/>
      <p:bldP spid="28" grpId="0"/>
      <p:bldP spid="29" grpId="0"/>
      <p:bldP spid="42" grpId="0" animBg="1"/>
      <p:bldP spid="4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9023" y="193097"/>
            <a:ext cx="2646878" cy="461665"/>
          </a:xfrm>
          <a:prstGeom prst="rect">
            <a:avLst/>
          </a:prstGeom>
          <a:noFill/>
        </p:spPr>
        <p:txBody>
          <a:bodyPr wrap="none" rtlCol="0">
            <a:spAutoFit/>
          </a:bodyPr>
          <a:lstStyle/>
          <a:p>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grpSp>
        <p:nvGrpSpPr>
          <p:cNvPr id="5" name="组合 4"/>
          <p:cNvGrpSpPr/>
          <p:nvPr/>
        </p:nvGrpSpPr>
        <p:grpSpPr>
          <a:xfrm>
            <a:off x="286282" y="111197"/>
            <a:ext cx="336320" cy="603755"/>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13" name="TextBox 5"/>
          <p:cNvSpPr txBox="1"/>
          <p:nvPr/>
        </p:nvSpPr>
        <p:spPr>
          <a:xfrm>
            <a:off x="1652867" y="1186208"/>
            <a:ext cx="3013528" cy="477054"/>
          </a:xfrm>
          <a:prstGeom prst="rect">
            <a:avLst/>
          </a:prstGeom>
          <a:noFill/>
        </p:spPr>
        <p:txBody>
          <a:bodyPr wrap="square" rtlCol="0">
            <a:spAutoFit/>
          </a:bodyPr>
          <a:lstStyle/>
          <a:p>
            <a:pPr>
              <a:lnSpc>
                <a:spcPts val="1485"/>
              </a:lnSpc>
            </a:pPr>
            <a:r>
              <a:rPr lang="zh-CN" altLang="en-US" sz="1050" dirty="0">
                <a:solidFill>
                  <a:schemeClr val="bg1"/>
                </a:solidFill>
                <a:latin typeface="微软雅黑" pitchFamily="34" charset="-122"/>
              </a:rPr>
              <a:t>您的内容打在这里，或者通过复制您的文本后粘贴</a:t>
            </a:r>
            <a:endParaRPr lang="en-US" altLang="zh-CN" sz="1050" dirty="0">
              <a:solidFill>
                <a:schemeClr val="bg1"/>
              </a:solidFill>
              <a:latin typeface="微软雅黑" pitchFamily="34" charset="-122"/>
              <a:ea typeface="微软雅黑" pitchFamily="34" charset="-122"/>
            </a:endParaRPr>
          </a:p>
        </p:txBody>
      </p:sp>
      <p:grpSp>
        <p:nvGrpSpPr>
          <p:cNvPr id="14" name="组合 13"/>
          <p:cNvGrpSpPr/>
          <p:nvPr/>
        </p:nvGrpSpPr>
        <p:grpSpPr>
          <a:xfrm>
            <a:off x="1175504" y="1244803"/>
            <a:ext cx="334218" cy="334218"/>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微软雅黑" pitchFamily="34" charset="-122"/>
                <a:ea typeface="微软雅黑" pitchFamily="34" charset="-122"/>
              </a:endParaRPr>
            </a:p>
          </p:txBody>
        </p:sp>
        <p:sp>
          <p:nvSpPr>
            <p:cNvPr id="16" name="椭圆 15"/>
            <p:cNvSpPr/>
            <p:nvPr/>
          </p:nvSpPr>
          <p:spPr>
            <a:xfrm>
              <a:off x="392112" y="760412"/>
              <a:ext cx="3825874" cy="382587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latin typeface="微软雅黑" pitchFamily="34" charset="-122"/>
                  <a:ea typeface="微软雅黑" pitchFamily="34" charset="-122"/>
                </a:rPr>
                <a:t>1</a:t>
              </a:r>
              <a:endParaRPr lang="zh-CN" altLang="en-US" sz="1350" dirty="0">
                <a:solidFill>
                  <a:schemeClr val="bg1"/>
                </a:solidFill>
                <a:latin typeface="微软雅黑" pitchFamily="34" charset="-122"/>
                <a:ea typeface="微软雅黑" pitchFamily="34" charset="-122"/>
              </a:endParaRPr>
            </a:p>
          </p:txBody>
        </p:sp>
      </p:grpSp>
      <p:grpSp>
        <p:nvGrpSpPr>
          <p:cNvPr id="17" name="组合 16"/>
          <p:cNvGrpSpPr/>
          <p:nvPr/>
        </p:nvGrpSpPr>
        <p:grpSpPr>
          <a:xfrm>
            <a:off x="1184621" y="1787549"/>
            <a:ext cx="334218" cy="334218"/>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微软雅黑" pitchFamily="34" charset="-122"/>
                <a:ea typeface="微软雅黑" pitchFamily="34" charset="-122"/>
              </a:endParaRPr>
            </a:p>
          </p:txBody>
        </p:sp>
        <p:sp>
          <p:nvSpPr>
            <p:cNvPr id="19" name="椭圆 18"/>
            <p:cNvSpPr/>
            <p:nvPr/>
          </p:nvSpPr>
          <p:spPr>
            <a:xfrm>
              <a:off x="392112" y="760412"/>
              <a:ext cx="3825874" cy="382587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latin typeface="微软雅黑" pitchFamily="34" charset="-122"/>
                  <a:ea typeface="微软雅黑" pitchFamily="34" charset="-122"/>
                </a:rPr>
                <a:t>2</a:t>
              </a:r>
              <a:endParaRPr lang="zh-CN" altLang="en-US" sz="1350" dirty="0">
                <a:solidFill>
                  <a:schemeClr val="bg1"/>
                </a:solidFill>
                <a:latin typeface="微软雅黑" pitchFamily="34" charset="-122"/>
                <a:ea typeface="微软雅黑" pitchFamily="34" charset="-122"/>
              </a:endParaRPr>
            </a:p>
          </p:txBody>
        </p:sp>
      </p:grpSp>
      <p:sp>
        <p:nvSpPr>
          <p:cNvPr id="20" name="TextBox 5"/>
          <p:cNvSpPr txBox="1"/>
          <p:nvPr/>
        </p:nvSpPr>
        <p:spPr>
          <a:xfrm>
            <a:off x="1652867" y="1753754"/>
            <a:ext cx="2655347" cy="477054"/>
          </a:xfrm>
          <a:prstGeom prst="rect">
            <a:avLst/>
          </a:prstGeom>
          <a:noFill/>
        </p:spPr>
        <p:txBody>
          <a:bodyPr wrap="square" rtlCol="0">
            <a:spAutoFit/>
          </a:bodyPr>
          <a:lstStyle/>
          <a:p>
            <a:pPr>
              <a:lnSpc>
                <a:spcPts val="1485"/>
              </a:lnSpc>
            </a:pPr>
            <a:r>
              <a:rPr lang="zh-CN" altLang="en-US" sz="1050" dirty="0">
                <a:solidFill>
                  <a:schemeClr val="bg1"/>
                </a:solidFill>
                <a:latin typeface="微软雅黑" pitchFamily="34" charset="-122"/>
              </a:rPr>
              <a:t>您的内容打在这里，或者通过复制您的文本后粘贴</a:t>
            </a:r>
            <a:endParaRPr lang="en-US" altLang="zh-CN" sz="1050" dirty="0">
              <a:solidFill>
                <a:schemeClr val="bg1"/>
              </a:solidFill>
              <a:latin typeface="微软雅黑" pitchFamily="34" charset="-122"/>
              <a:ea typeface="微软雅黑" pitchFamily="34" charset="-122"/>
            </a:endParaRPr>
          </a:p>
        </p:txBody>
      </p:sp>
      <p:grpSp>
        <p:nvGrpSpPr>
          <p:cNvPr id="21" name="组合 20"/>
          <p:cNvGrpSpPr/>
          <p:nvPr/>
        </p:nvGrpSpPr>
        <p:grpSpPr>
          <a:xfrm>
            <a:off x="1184621" y="2838965"/>
            <a:ext cx="334218" cy="334218"/>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微软雅黑" pitchFamily="34" charset="-122"/>
                <a:ea typeface="微软雅黑" pitchFamily="34" charset="-122"/>
              </a:endParaRPr>
            </a:p>
          </p:txBody>
        </p:sp>
        <p:sp>
          <p:nvSpPr>
            <p:cNvPr id="23" name="椭圆 22"/>
            <p:cNvSpPr/>
            <p:nvPr/>
          </p:nvSpPr>
          <p:spPr>
            <a:xfrm>
              <a:off x="392112" y="760412"/>
              <a:ext cx="3825874" cy="382587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latin typeface="微软雅黑" pitchFamily="34" charset="-122"/>
                  <a:ea typeface="微软雅黑" pitchFamily="34" charset="-122"/>
                </a:rPr>
                <a:t>3</a:t>
              </a:r>
              <a:endParaRPr lang="zh-CN" altLang="en-US" sz="1350" dirty="0">
                <a:solidFill>
                  <a:schemeClr val="bg1"/>
                </a:solidFill>
                <a:latin typeface="微软雅黑" pitchFamily="34" charset="-122"/>
                <a:ea typeface="微软雅黑" pitchFamily="34" charset="-122"/>
              </a:endParaRPr>
            </a:p>
          </p:txBody>
        </p:sp>
      </p:grpSp>
      <p:sp>
        <p:nvSpPr>
          <p:cNvPr id="24" name="TextBox 5"/>
          <p:cNvSpPr txBox="1"/>
          <p:nvPr/>
        </p:nvSpPr>
        <p:spPr>
          <a:xfrm>
            <a:off x="1652868" y="2809327"/>
            <a:ext cx="2741915" cy="477054"/>
          </a:xfrm>
          <a:prstGeom prst="rect">
            <a:avLst/>
          </a:prstGeom>
          <a:noFill/>
        </p:spPr>
        <p:txBody>
          <a:bodyPr wrap="square" rtlCol="0">
            <a:spAutoFit/>
          </a:bodyPr>
          <a:lstStyle/>
          <a:p>
            <a:pPr>
              <a:lnSpc>
                <a:spcPts val="1485"/>
              </a:lnSpc>
            </a:pPr>
            <a:r>
              <a:rPr lang="zh-CN" altLang="en-US" sz="1050" dirty="0">
                <a:solidFill>
                  <a:schemeClr val="bg1"/>
                </a:solidFill>
                <a:latin typeface="微软雅黑" pitchFamily="34" charset="-122"/>
              </a:rPr>
              <a:t>您的内容打在这里，或者通过复制您的文本后粘贴</a:t>
            </a:r>
            <a:endParaRPr lang="en-US" altLang="zh-CN" sz="1050" dirty="0">
              <a:solidFill>
                <a:schemeClr val="bg1"/>
              </a:solidFill>
              <a:latin typeface="微软雅黑" pitchFamily="34" charset="-122"/>
              <a:ea typeface="微软雅黑" pitchFamily="34" charset="-122"/>
            </a:endParaRPr>
          </a:p>
        </p:txBody>
      </p:sp>
      <p:sp>
        <p:nvSpPr>
          <p:cNvPr id="25" name="TextBox 5"/>
          <p:cNvSpPr txBox="1"/>
          <p:nvPr/>
        </p:nvSpPr>
        <p:spPr>
          <a:xfrm>
            <a:off x="1652868" y="3920747"/>
            <a:ext cx="2741915" cy="477054"/>
          </a:xfrm>
          <a:prstGeom prst="rect">
            <a:avLst/>
          </a:prstGeom>
          <a:noFill/>
        </p:spPr>
        <p:txBody>
          <a:bodyPr wrap="square" rtlCol="0">
            <a:spAutoFit/>
          </a:bodyPr>
          <a:lstStyle/>
          <a:p>
            <a:pPr>
              <a:lnSpc>
                <a:spcPts val="1485"/>
              </a:lnSpc>
            </a:pPr>
            <a:r>
              <a:rPr lang="zh-CN" altLang="en-US" sz="1050" dirty="0">
                <a:solidFill>
                  <a:schemeClr val="bg1"/>
                </a:solidFill>
                <a:latin typeface="微软雅黑" pitchFamily="34" charset="-122"/>
              </a:rPr>
              <a:t>您的内容打在这里，或者通过复制您的文本后粘贴</a:t>
            </a:r>
            <a:endParaRPr lang="en-US" altLang="zh-CN" sz="1050" dirty="0">
              <a:solidFill>
                <a:schemeClr val="bg1"/>
              </a:solidFill>
              <a:latin typeface="微软雅黑" pitchFamily="34" charset="-122"/>
              <a:ea typeface="微软雅黑" pitchFamily="34" charset="-122"/>
            </a:endParaRPr>
          </a:p>
        </p:txBody>
      </p:sp>
      <p:grpSp>
        <p:nvGrpSpPr>
          <p:cNvPr id="26" name="组合 25"/>
          <p:cNvGrpSpPr/>
          <p:nvPr/>
        </p:nvGrpSpPr>
        <p:grpSpPr>
          <a:xfrm>
            <a:off x="1175504" y="3954807"/>
            <a:ext cx="334218" cy="334218"/>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微软雅黑" pitchFamily="34" charset="-122"/>
                <a:ea typeface="微软雅黑" pitchFamily="34" charset="-122"/>
              </a:endParaRPr>
            </a:p>
          </p:txBody>
        </p:sp>
        <p:sp>
          <p:nvSpPr>
            <p:cNvPr id="28" name="椭圆 27"/>
            <p:cNvSpPr/>
            <p:nvPr/>
          </p:nvSpPr>
          <p:spPr>
            <a:xfrm>
              <a:off x="392112" y="760412"/>
              <a:ext cx="3825874" cy="382587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latin typeface="微软雅黑" pitchFamily="34" charset="-122"/>
                  <a:ea typeface="微软雅黑" pitchFamily="34" charset="-122"/>
                </a:rPr>
                <a:t>4</a:t>
              </a:r>
              <a:endParaRPr lang="zh-CN" altLang="en-US" sz="1350" dirty="0">
                <a:solidFill>
                  <a:schemeClr val="bg1"/>
                </a:solidFill>
                <a:latin typeface="微软雅黑" pitchFamily="34" charset="-122"/>
                <a:ea typeface="微软雅黑" pitchFamily="34" charset="-122"/>
              </a:endParaRPr>
            </a:p>
          </p:txBody>
        </p:sp>
      </p:grpSp>
      <p:grpSp>
        <p:nvGrpSpPr>
          <p:cNvPr id="29" name="组合 28"/>
          <p:cNvGrpSpPr/>
          <p:nvPr/>
        </p:nvGrpSpPr>
        <p:grpSpPr>
          <a:xfrm>
            <a:off x="4824206" y="1411912"/>
            <a:ext cx="2588241" cy="866691"/>
            <a:chOff x="6433112" y="2578567"/>
            <a:chExt cx="3451438" cy="1155738"/>
          </a:xfrm>
        </p:grpSpPr>
        <p:sp>
          <p:nvSpPr>
            <p:cNvPr id="30" name="TextBox 5"/>
            <p:cNvSpPr txBox="1"/>
            <p:nvPr/>
          </p:nvSpPr>
          <p:spPr>
            <a:xfrm>
              <a:off x="6658879" y="2620615"/>
              <a:ext cx="3225671" cy="355957"/>
            </a:xfrm>
            <a:prstGeom prst="rect">
              <a:avLst/>
            </a:prstGeom>
            <a:noFill/>
          </p:spPr>
          <p:txBody>
            <a:bodyPr wrap="square" rtlCol="0">
              <a:spAutoFit/>
            </a:bodyPr>
            <a:lstStyle/>
            <a:p>
              <a:pPr marL="214284" indent="-214284">
                <a:lnSpc>
                  <a:spcPts val="1485"/>
                </a:lnSpc>
                <a:buFont typeface="Wingdings" panose="05000000000000000000" pitchFamily="2" charset="2"/>
                <a:buChar char="l"/>
              </a:pPr>
              <a:r>
                <a:rPr lang="zh-CN" altLang="en-US" sz="1050" dirty="0">
                  <a:solidFill>
                    <a:schemeClr val="bg1"/>
                  </a:solidFill>
                  <a:latin typeface="微软雅黑" pitchFamily="34" charset="-122"/>
                </a:rPr>
                <a:t>您的内容打在这里</a:t>
              </a:r>
              <a:endParaRPr lang="en-US" altLang="zh-CN" sz="1050" dirty="0">
                <a:solidFill>
                  <a:schemeClr val="bg1"/>
                </a:solidFill>
                <a:latin typeface="微软雅黑" pitchFamily="34" charset="-122"/>
                <a:ea typeface="微软雅黑" pitchFamily="34" charset="-122"/>
              </a:endParaRPr>
            </a:p>
          </p:txBody>
        </p:sp>
        <p:sp>
          <p:nvSpPr>
            <p:cNvPr id="31" name="TextBox 5"/>
            <p:cNvSpPr txBox="1"/>
            <p:nvPr/>
          </p:nvSpPr>
          <p:spPr>
            <a:xfrm>
              <a:off x="6658879" y="2984032"/>
              <a:ext cx="3225671" cy="355957"/>
            </a:xfrm>
            <a:prstGeom prst="rect">
              <a:avLst/>
            </a:prstGeom>
            <a:noFill/>
          </p:spPr>
          <p:txBody>
            <a:bodyPr wrap="square" rtlCol="0">
              <a:spAutoFit/>
            </a:bodyPr>
            <a:lstStyle/>
            <a:p>
              <a:pPr marL="214284" indent="-214284">
                <a:lnSpc>
                  <a:spcPts val="1485"/>
                </a:lnSpc>
                <a:buFont typeface="Wingdings" panose="05000000000000000000" pitchFamily="2" charset="2"/>
                <a:buChar char="l"/>
              </a:pPr>
              <a:r>
                <a:rPr lang="zh-CN" altLang="en-US" sz="1050" dirty="0">
                  <a:solidFill>
                    <a:schemeClr val="bg1"/>
                  </a:solidFill>
                  <a:latin typeface="微软雅黑" pitchFamily="34" charset="-122"/>
                </a:rPr>
                <a:t>您的内容打在这里</a:t>
              </a:r>
              <a:endParaRPr lang="en-US" altLang="zh-CN" sz="1050" dirty="0">
                <a:solidFill>
                  <a:schemeClr val="bg1"/>
                </a:solidFill>
                <a:latin typeface="微软雅黑" pitchFamily="34" charset="-122"/>
                <a:ea typeface="微软雅黑" pitchFamily="34" charset="-122"/>
              </a:endParaRPr>
            </a:p>
          </p:txBody>
        </p:sp>
        <p:sp>
          <p:nvSpPr>
            <p:cNvPr id="32" name="TextBox 5"/>
            <p:cNvSpPr txBox="1"/>
            <p:nvPr/>
          </p:nvSpPr>
          <p:spPr>
            <a:xfrm>
              <a:off x="6658879" y="3332934"/>
              <a:ext cx="3225671" cy="355957"/>
            </a:xfrm>
            <a:prstGeom prst="rect">
              <a:avLst/>
            </a:prstGeom>
            <a:noFill/>
          </p:spPr>
          <p:txBody>
            <a:bodyPr wrap="square" rtlCol="0">
              <a:spAutoFit/>
            </a:bodyPr>
            <a:lstStyle/>
            <a:p>
              <a:pPr marL="214284" indent="-214284">
                <a:lnSpc>
                  <a:spcPts val="1485"/>
                </a:lnSpc>
                <a:buFont typeface="Wingdings" panose="05000000000000000000" pitchFamily="2" charset="2"/>
                <a:buChar char="l"/>
              </a:pPr>
              <a:r>
                <a:rPr lang="zh-CN" altLang="en-US" sz="1050" dirty="0">
                  <a:solidFill>
                    <a:schemeClr val="bg1"/>
                  </a:solidFill>
                  <a:latin typeface="微软雅黑" pitchFamily="34" charset="-122"/>
                </a:rPr>
                <a:t>您的内容打在这里</a:t>
              </a:r>
              <a:endParaRPr lang="en-US" altLang="zh-CN" sz="1050" dirty="0">
                <a:solidFill>
                  <a:schemeClr val="bg1"/>
                </a:solidFill>
                <a:latin typeface="微软雅黑" pitchFamily="34" charset="-122"/>
                <a:ea typeface="微软雅黑" pitchFamily="34" charset="-122"/>
              </a:endParaRPr>
            </a:p>
          </p:txBody>
        </p:sp>
        <p:sp>
          <p:nvSpPr>
            <p:cNvPr id="33" name="双大括号 32"/>
            <p:cNvSpPr/>
            <p:nvPr/>
          </p:nvSpPr>
          <p:spPr>
            <a:xfrm>
              <a:off x="6433112" y="2578567"/>
              <a:ext cx="3451438" cy="1155738"/>
            </a:xfrm>
            <a:prstGeom prst="bracePair">
              <a:avLst/>
            </a:prstGeom>
            <a:ln>
              <a:solidFill>
                <a:srgbClr val="FFC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sz="1350">
                <a:solidFill>
                  <a:schemeClr val="bg1"/>
                </a:solidFill>
              </a:endParaRPr>
            </a:p>
          </p:txBody>
        </p:sp>
      </p:grpSp>
      <p:grpSp>
        <p:nvGrpSpPr>
          <p:cNvPr id="34" name="组合 33"/>
          <p:cNvGrpSpPr/>
          <p:nvPr/>
        </p:nvGrpSpPr>
        <p:grpSpPr>
          <a:xfrm>
            <a:off x="4824206" y="2494805"/>
            <a:ext cx="2588241" cy="866691"/>
            <a:chOff x="6433112" y="3825476"/>
            <a:chExt cx="3451438" cy="1155738"/>
          </a:xfrm>
        </p:grpSpPr>
        <p:sp>
          <p:nvSpPr>
            <p:cNvPr id="35" name="TextBox 5"/>
            <p:cNvSpPr txBox="1"/>
            <p:nvPr/>
          </p:nvSpPr>
          <p:spPr>
            <a:xfrm>
              <a:off x="6658879" y="3914825"/>
              <a:ext cx="3225671" cy="355957"/>
            </a:xfrm>
            <a:prstGeom prst="rect">
              <a:avLst/>
            </a:prstGeom>
            <a:noFill/>
          </p:spPr>
          <p:txBody>
            <a:bodyPr wrap="square" rtlCol="0">
              <a:spAutoFit/>
            </a:bodyPr>
            <a:lstStyle/>
            <a:p>
              <a:pPr marL="214284" indent="-214284">
                <a:lnSpc>
                  <a:spcPts val="1485"/>
                </a:lnSpc>
                <a:buFont typeface="Wingdings" panose="05000000000000000000" pitchFamily="2" charset="2"/>
                <a:buChar char="l"/>
              </a:pPr>
              <a:r>
                <a:rPr lang="zh-CN" altLang="en-US" sz="1050" dirty="0">
                  <a:solidFill>
                    <a:schemeClr val="bg1"/>
                  </a:solidFill>
                  <a:latin typeface="微软雅黑" pitchFamily="34" charset="-122"/>
                </a:rPr>
                <a:t>您的内容打在这里</a:t>
              </a:r>
              <a:endParaRPr lang="en-US" altLang="zh-CN" sz="1050" dirty="0">
                <a:solidFill>
                  <a:schemeClr val="bg1"/>
                </a:solidFill>
                <a:latin typeface="微软雅黑" pitchFamily="34" charset="-122"/>
                <a:ea typeface="微软雅黑" pitchFamily="34" charset="-122"/>
              </a:endParaRPr>
            </a:p>
          </p:txBody>
        </p:sp>
        <p:sp>
          <p:nvSpPr>
            <p:cNvPr id="36" name="TextBox 5"/>
            <p:cNvSpPr txBox="1"/>
            <p:nvPr/>
          </p:nvSpPr>
          <p:spPr>
            <a:xfrm>
              <a:off x="6658879" y="4282959"/>
              <a:ext cx="3225671" cy="355957"/>
            </a:xfrm>
            <a:prstGeom prst="rect">
              <a:avLst/>
            </a:prstGeom>
            <a:noFill/>
          </p:spPr>
          <p:txBody>
            <a:bodyPr wrap="square" rtlCol="0">
              <a:spAutoFit/>
            </a:bodyPr>
            <a:lstStyle/>
            <a:p>
              <a:pPr marL="214284" indent="-214284">
                <a:lnSpc>
                  <a:spcPts val="1485"/>
                </a:lnSpc>
                <a:buFont typeface="Wingdings" panose="05000000000000000000" pitchFamily="2" charset="2"/>
                <a:buChar char="l"/>
              </a:pPr>
              <a:r>
                <a:rPr lang="zh-CN" altLang="en-US" sz="1050" dirty="0">
                  <a:solidFill>
                    <a:schemeClr val="bg1"/>
                  </a:solidFill>
                  <a:latin typeface="微软雅黑" pitchFamily="34" charset="-122"/>
                </a:rPr>
                <a:t>您的内容打在这里</a:t>
              </a:r>
              <a:endParaRPr lang="en-US" altLang="zh-CN" sz="1050" dirty="0">
                <a:solidFill>
                  <a:schemeClr val="bg1"/>
                </a:solidFill>
                <a:latin typeface="微软雅黑" pitchFamily="34" charset="-122"/>
                <a:ea typeface="微软雅黑" pitchFamily="34" charset="-122"/>
              </a:endParaRPr>
            </a:p>
          </p:txBody>
        </p:sp>
        <p:sp>
          <p:nvSpPr>
            <p:cNvPr id="37" name="双大括号 36"/>
            <p:cNvSpPr/>
            <p:nvPr/>
          </p:nvSpPr>
          <p:spPr>
            <a:xfrm>
              <a:off x="6433112" y="3825476"/>
              <a:ext cx="3451438" cy="1155738"/>
            </a:xfrm>
            <a:prstGeom prst="bracePair">
              <a:avLst/>
            </a:prstGeom>
            <a:ln>
              <a:solidFill>
                <a:srgbClr val="FFC000"/>
              </a:solidFill>
            </a:ln>
          </p:spPr>
          <p:style>
            <a:lnRef idx="2">
              <a:schemeClr val="accent1"/>
            </a:lnRef>
            <a:fillRef idx="0">
              <a:schemeClr val="accent1"/>
            </a:fillRef>
            <a:effectRef idx="1">
              <a:schemeClr val="accent1"/>
            </a:effectRef>
            <a:fontRef idx="minor">
              <a:schemeClr val="tx1"/>
            </a:fontRef>
          </p:style>
          <p:txBody>
            <a:bodyPr rtlCol="0" anchor="ctr"/>
            <a:lstStyle/>
            <a:p>
              <a:pPr marL="257141" indent="-257141" algn="ctr">
                <a:buFont typeface="Wingdings" panose="05000000000000000000" pitchFamily="2" charset="2"/>
                <a:buChar char="l"/>
              </a:pPr>
              <a:endParaRPr lang="zh-CN" altLang="en-US" sz="1350">
                <a:solidFill>
                  <a:schemeClr val="bg1"/>
                </a:solidFill>
              </a:endParaRPr>
            </a:p>
          </p:txBody>
        </p:sp>
      </p:grpSp>
      <p:grpSp>
        <p:nvGrpSpPr>
          <p:cNvPr id="38" name="组合 37"/>
          <p:cNvGrpSpPr/>
          <p:nvPr/>
        </p:nvGrpSpPr>
        <p:grpSpPr>
          <a:xfrm>
            <a:off x="4824206" y="3541000"/>
            <a:ext cx="2588241" cy="1014981"/>
            <a:chOff x="6433112" y="5053079"/>
            <a:chExt cx="3451438" cy="1353484"/>
          </a:xfrm>
        </p:grpSpPr>
        <p:sp>
          <p:nvSpPr>
            <p:cNvPr id="39" name="TextBox 5"/>
            <p:cNvSpPr txBox="1"/>
            <p:nvPr/>
          </p:nvSpPr>
          <p:spPr>
            <a:xfrm>
              <a:off x="6658879" y="5053079"/>
              <a:ext cx="3225671" cy="355957"/>
            </a:xfrm>
            <a:prstGeom prst="rect">
              <a:avLst/>
            </a:prstGeom>
            <a:noFill/>
          </p:spPr>
          <p:txBody>
            <a:bodyPr wrap="square" rtlCol="0">
              <a:spAutoFit/>
            </a:bodyPr>
            <a:lstStyle/>
            <a:p>
              <a:pPr marL="214284" indent="-214284">
                <a:lnSpc>
                  <a:spcPts val="1485"/>
                </a:lnSpc>
                <a:buFont typeface="Wingdings" panose="05000000000000000000" pitchFamily="2" charset="2"/>
                <a:buChar char="l"/>
              </a:pPr>
              <a:r>
                <a:rPr lang="zh-CN" altLang="en-US" sz="1050" dirty="0">
                  <a:solidFill>
                    <a:schemeClr val="bg1"/>
                  </a:solidFill>
                  <a:latin typeface="微软雅黑" pitchFamily="34" charset="-122"/>
                </a:rPr>
                <a:t>您的内容打在这里</a:t>
              </a:r>
              <a:endParaRPr lang="en-US" altLang="zh-CN" sz="1050" dirty="0">
                <a:solidFill>
                  <a:schemeClr val="bg1"/>
                </a:solidFill>
                <a:latin typeface="微软雅黑" pitchFamily="34" charset="-122"/>
                <a:ea typeface="微软雅黑" pitchFamily="34" charset="-122"/>
              </a:endParaRPr>
            </a:p>
          </p:txBody>
        </p:sp>
        <p:sp>
          <p:nvSpPr>
            <p:cNvPr id="40" name="TextBox 5"/>
            <p:cNvSpPr txBox="1"/>
            <p:nvPr/>
          </p:nvSpPr>
          <p:spPr>
            <a:xfrm>
              <a:off x="6658879" y="5433090"/>
              <a:ext cx="3225671" cy="355957"/>
            </a:xfrm>
            <a:prstGeom prst="rect">
              <a:avLst/>
            </a:prstGeom>
            <a:noFill/>
          </p:spPr>
          <p:txBody>
            <a:bodyPr wrap="square" rtlCol="0">
              <a:spAutoFit/>
            </a:bodyPr>
            <a:lstStyle/>
            <a:p>
              <a:pPr marL="214284" indent="-214284">
                <a:lnSpc>
                  <a:spcPts val="1485"/>
                </a:lnSpc>
                <a:buFont typeface="Wingdings" panose="05000000000000000000" pitchFamily="2" charset="2"/>
                <a:buChar char="l"/>
              </a:pPr>
              <a:r>
                <a:rPr lang="zh-CN" altLang="en-US" sz="1050" dirty="0">
                  <a:solidFill>
                    <a:schemeClr val="bg1"/>
                  </a:solidFill>
                  <a:latin typeface="微软雅黑" pitchFamily="34" charset="-122"/>
                </a:rPr>
                <a:t>您的内容打在这里</a:t>
              </a:r>
              <a:endParaRPr lang="en-US" altLang="zh-CN" sz="1050" dirty="0">
                <a:solidFill>
                  <a:schemeClr val="bg1"/>
                </a:solidFill>
                <a:latin typeface="微软雅黑" pitchFamily="34" charset="-122"/>
                <a:ea typeface="微软雅黑" pitchFamily="34" charset="-122"/>
              </a:endParaRPr>
            </a:p>
          </p:txBody>
        </p:sp>
        <p:sp>
          <p:nvSpPr>
            <p:cNvPr id="41" name="TextBox 5"/>
            <p:cNvSpPr txBox="1"/>
            <p:nvPr/>
          </p:nvSpPr>
          <p:spPr>
            <a:xfrm>
              <a:off x="6658879" y="5741849"/>
              <a:ext cx="3225671" cy="355957"/>
            </a:xfrm>
            <a:prstGeom prst="rect">
              <a:avLst/>
            </a:prstGeom>
            <a:noFill/>
          </p:spPr>
          <p:txBody>
            <a:bodyPr wrap="square" rtlCol="0">
              <a:spAutoFit/>
            </a:bodyPr>
            <a:lstStyle/>
            <a:p>
              <a:pPr marL="214284" indent="-214284">
                <a:lnSpc>
                  <a:spcPts val="1485"/>
                </a:lnSpc>
                <a:buFont typeface="Wingdings" panose="05000000000000000000" pitchFamily="2" charset="2"/>
                <a:buChar char="l"/>
              </a:pPr>
              <a:r>
                <a:rPr lang="zh-CN" altLang="en-US" sz="1050" dirty="0">
                  <a:solidFill>
                    <a:schemeClr val="bg1"/>
                  </a:solidFill>
                  <a:latin typeface="微软雅黑" pitchFamily="34" charset="-122"/>
                </a:rPr>
                <a:t>您的内容打在这里</a:t>
              </a:r>
              <a:endParaRPr lang="en-US" altLang="zh-CN" sz="1050" dirty="0">
                <a:solidFill>
                  <a:schemeClr val="bg1"/>
                </a:solidFill>
                <a:latin typeface="微软雅黑" pitchFamily="34" charset="-122"/>
                <a:ea typeface="微软雅黑" pitchFamily="34" charset="-122"/>
              </a:endParaRPr>
            </a:p>
          </p:txBody>
        </p:sp>
        <p:sp>
          <p:nvSpPr>
            <p:cNvPr id="42" name="TextBox 5"/>
            <p:cNvSpPr txBox="1"/>
            <p:nvPr/>
          </p:nvSpPr>
          <p:spPr>
            <a:xfrm>
              <a:off x="6658879" y="6050606"/>
              <a:ext cx="3225671" cy="355957"/>
            </a:xfrm>
            <a:prstGeom prst="rect">
              <a:avLst/>
            </a:prstGeom>
            <a:noFill/>
          </p:spPr>
          <p:txBody>
            <a:bodyPr wrap="square" rtlCol="0">
              <a:spAutoFit/>
            </a:bodyPr>
            <a:lstStyle/>
            <a:p>
              <a:pPr marL="214284" indent="-214284">
                <a:lnSpc>
                  <a:spcPts val="1485"/>
                </a:lnSpc>
                <a:buFont typeface="Wingdings" panose="05000000000000000000" pitchFamily="2" charset="2"/>
                <a:buChar char="l"/>
              </a:pPr>
              <a:r>
                <a:rPr lang="zh-CN" altLang="en-US" sz="1050" dirty="0">
                  <a:solidFill>
                    <a:schemeClr val="bg1"/>
                  </a:solidFill>
                  <a:latin typeface="微软雅黑" pitchFamily="34" charset="-122"/>
                </a:rPr>
                <a:t>您的内容打在这里</a:t>
              </a:r>
              <a:endParaRPr lang="en-US" altLang="zh-CN" sz="1050" dirty="0">
                <a:solidFill>
                  <a:schemeClr val="bg1"/>
                </a:solidFill>
                <a:latin typeface="微软雅黑" pitchFamily="34" charset="-122"/>
                <a:ea typeface="微软雅黑" pitchFamily="34" charset="-122"/>
              </a:endParaRPr>
            </a:p>
          </p:txBody>
        </p:sp>
        <p:sp>
          <p:nvSpPr>
            <p:cNvPr id="43" name="双大括号 42"/>
            <p:cNvSpPr/>
            <p:nvPr/>
          </p:nvSpPr>
          <p:spPr>
            <a:xfrm>
              <a:off x="6433112" y="5108011"/>
              <a:ext cx="3451438" cy="1155738"/>
            </a:xfrm>
            <a:prstGeom prst="bracePair">
              <a:avLst/>
            </a:prstGeom>
            <a:ln>
              <a:solidFill>
                <a:srgbClr val="FFC000"/>
              </a:solidFill>
            </a:ln>
          </p:spPr>
          <p:style>
            <a:lnRef idx="2">
              <a:schemeClr val="accent1"/>
            </a:lnRef>
            <a:fillRef idx="0">
              <a:schemeClr val="accent1"/>
            </a:fillRef>
            <a:effectRef idx="1">
              <a:schemeClr val="accent1"/>
            </a:effectRef>
            <a:fontRef idx="minor">
              <a:schemeClr val="tx1"/>
            </a:fontRef>
          </p:style>
          <p:txBody>
            <a:bodyPr rtlCol="0" anchor="ctr"/>
            <a:lstStyle/>
            <a:p>
              <a:pPr marL="257141" indent="-257141" algn="ctr">
                <a:buFont typeface="Wingdings" panose="05000000000000000000" pitchFamily="2" charset="2"/>
                <a:buChar char="l"/>
              </a:pPr>
              <a:endParaRPr lang="zh-CN" altLang="en-US" sz="1350">
                <a:solidFill>
                  <a:schemeClr val="bg1"/>
                </a:solidFill>
              </a:endParaRPr>
            </a:p>
          </p:txBody>
        </p:sp>
      </p:grpSp>
      <p:cxnSp>
        <p:nvCxnSpPr>
          <p:cNvPr id="44" name="直接箭头连接符 43"/>
          <p:cNvCxnSpPr/>
          <p:nvPr/>
        </p:nvCxnSpPr>
        <p:spPr>
          <a:xfrm>
            <a:off x="4394783" y="1850046"/>
            <a:ext cx="342855" cy="0"/>
          </a:xfrm>
          <a:prstGeom prst="straightConnector1">
            <a:avLst/>
          </a:prstGeom>
          <a:ln>
            <a:solidFill>
              <a:srgbClr val="FFC000"/>
            </a:solidFill>
            <a:tailEnd type="triangle"/>
          </a:ln>
        </p:spPr>
        <p:style>
          <a:lnRef idx="2">
            <a:schemeClr val="accent1"/>
          </a:lnRef>
          <a:fillRef idx="0">
            <a:schemeClr val="accent1"/>
          </a:fillRef>
          <a:effectRef idx="1">
            <a:schemeClr val="accent1"/>
          </a:effectRef>
          <a:fontRef idx="minor">
            <a:schemeClr val="tx1"/>
          </a:fontRef>
        </p:style>
      </p:cxnSp>
      <p:cxnSp>
        <p:nvCxnSpPr>
          <p:cNvPr id="45" name="直接箭头连接符 44"/>
          <p:cNvCxnSpPr/>
          <p:nvPr/>
        </p:nvCxnSpPr>
        <p:spPr>
          <a:xfrm>
            <a:off x="4394783" y="2927592"/>
            <a:ext cx="342855" cy="0"/>
          </a:xfrm>
          <a:prstGeom prst="straightConnector1">
            <a:avLst/>
          </a:prstGeom>
          <a:ln>
            <a:solidFill>
              <a:srgbClr val="FFC000"/>
            </a:solidFill>
            <a:tailEnd type="triangle"/>
          </a:ln>
        </p:spPr>
        <p:style>
          <a:lnRef idx="2">
            <a:schemeClr val="accent1"/>
          </a:lnRef>
          <a:fillRef idx="0">
            <a:schemeClr val="accent1"/>
          </a:fillRef>
          <a:effectRef idx="1">
            <a:schemeClr val="accent1"/>
          </a:effectRef>
          <a:fontRef idx="minor">
            <a:schemeClr val="tx1"/>
          </a:fontRef>
        </p:style>
      </p:cxnSp>
      <p:cxnSp>
        <p:nvCxnSpPr>
          <p:cNvPr id="46" name="直接箭头连接符 45"/>
          <p:cNvCxnSpPr/>
          <p:nvPr/>
        </p:nvCxnSpPr>
        <p:spPr>
          <a:xfrm>
            <a:off x="4394783" y="4049664"/>
            <a:ext cx="342855" cy="0"/>
          </a:xfrm>
          <a:prstGeom prst="straightConnector1">
            <a:avLst/>
          </a:prstGeom>
          <a:ln>
            <a:solidFill>
              <a:srgbClr val="FFC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6243517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850"/>
                            </p:stCondLst>
                            <p:childTnLst>
                              <p:par>
                                <p:cTn id="21" presetID="2" presetClass="entr" presetSubtype="4"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p:tgtEl>
                                          <p:spTgt spid="13"/>
                                        </p:tgtEl>
                                        <p:attrNameLst>
                                          <p:attrName>ppt_x</p:attrName>
                                        </p:attrNameLst>
                                      </p:cBhvr>
                                      <p:tavLst>
                                        <p:tav tm="0">
                                          <p:val>
                                            <p:strVal val="#ppt_x-#ppt_w*1.125000"/>
                                          </p:val>
                                        </p:tav>
                                        <p:tav tm="100000">
                                          <p:val>
                                            <p:strVal val="#ppt_x"/>
                                          </p:val>
                                        </p:tav>
                                      </p:tavLst>
                                    </p:anim>
                                    <p:animEffect transition="in" filter="wipe(right)">
                                      <p:cBhvr>
                                        <p:cTn id="29" dur="500"/>
                                        <p:tgtEl>
                                          <p:spTgt spid="13"/>
                                        </p:tgtEl>
                                      </p:cBhvr>
                                    </p:animEffect>
                                  </p:childTnLst>
                                </p:cTn>
                              </p:par>
                            </p:childTnLst>
                          </p:cTn>
                        </p:par>
                        <p:par>
                          <p:cTn id="30" fill="hold">
                            <p:stCondLst>
                              <p:cond delay="1850"/>
                            </p:stCondLst>
                            <p:childTnLst>
                              <p:par>
                                <p:cTn id="31" presetID="2" presetClass="entr" presetSubtype="4"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childTnLst>
                          </p:cTn>
                        </p:par>
                        <p:par>
                          <p:cTn id="35" fill="hold">
                            <p:stCondLst>
                              <p:cond delay="2350"/>
                            </p:stCondLst>
                            <p:childTnLst>
                              <p:par>
                                <p:cTn id="36" presetID="12" presetClass="entr" presetSubtype="8"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p:tgtEl>
                                          <p:spTgt spid="20"/>
                                        </p:tgtEl>
                                        <p:attrNameLst>
                                          <p:attrName>ppt_x</p:attrName>
                                        </p:attrNameLst>
                                      </p:cBhvr>
                                      <p:tavLst>
                                        <p:tav tm="0">
                                          <p:val>
                                            <p:strVal val="#ppt_x-#ppt_w*1.125000"/>
                                          </p:val>
                                        </p:tav>
                                        <p:tav tm="100000">
                                          <p:val>
                                            <p:strVal val="#ppt_x"/>
                                          </p:val>
                                        </p:tav>
                                      </p:tavLst>
                                    </p:anim>
                                    <p:animEffect transition="in" filter="wipe(right)">
                                      <p:cBhvr>
                                        <p:cTn id="39" dur="500"/>
                                        <p:tgtEl>
                                          <p:spTgt spid="20"/>
                                        </p:tgtEl>
                                      </p:cBhvr>
                                    </p:animEffect>
                                  </p:childTnLst>
                                </p:cTn>
                              </p:par>
                            </p:childTnLst>
                          </p:cTn>
                        </p:par>
                        <p:par>
                          <p:cTn id="40" fill="hold">
                            <p:stCondLst>
                              <p:cond delay="2850"/>
                            </p:stCondLst>
                            <p:childTnLst>
                              <p:par>
                                <p:cTn id="41" presetID="22" presetClass="entr" presetSubtype="8" fill="hold"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wipe(left)">
                                      <p:cBhvr>
                                        <p:cTn id="43" dur="500"/>
                                        <p:tgtEl>
                                          <p:spTgt spid="44"/>
                                        </p:tgtEl>
                                      </p:cBhvr>
                                    </p:animEffect>
                                  </p:childTnLst>
                                </p:cTn>
                              </p:par>
                              <p:par>
                                <p:cTn id="44" presetID="42" presetClass="entr" presetSubtype="0" fill="hold"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1000"/>
                                        <p:tgtEl>
                                          <p:spTgt spid="29"/>
                                        </p:tgtEl>
                                      </p:cBhvr>
                                    </p:animEffect>
                                    <p:anim calcmode="lin" valueType="num">
                                      <p:cBhvr>
                                        <p:cTn id="47" dur="1000" fill="hold"/>
                                        <p:tgtEl>
                                          <p:spTgt spid="29"/>
                                        </p:tgtEl>
                                        <p:attrNameLst>
                                          <p:attrName>ppt_x</p:attrName>
                                        </p:attrNameLst>
                                      </p:cBhvr>
                                      <p:tavLst>
                                        <p:tav tm="0">
                                          <p:val>
                                            <p:strVal val="#ppt_x"/>
                                          </p:val>
                                        </p:tav>
                                        <p:tav tm="100000">
                                          <p:val>
                                            <p:strVal val="#ppt_x"/>
                                          </p:val>
                                        </p:tav>
                                      </p:tavLst>
                                    </p:anim>
                                    <p:anim calcmode="lin" valueType="num">
                                      <p:cBhvr>
                                        <p:cTn id="48" dur="1000" fill="hold"/>
                                        <p:tgtEl>
                                          <p:spTgt spid="29"/>
                                        </p:tgtEl>
                                        <p:attrNameLst>
                                          <p:attrName>ppt_y</p:attrName>
                                        </p:attrNameLst>
                                      </p:cBhvr>
                                      <p:tavLst>
                                        <p:tav tm="0">
                                          <p:val>
                                            <p:strVal val="#ppt_y+.1"/>
                                          </p:val>
                                        </p:tav>
                                        <p:tav tm="100000">
                                          <p:val>
                                            <p:strVal val="#ppt_y"/>
                                          </p:val>
                                        </p:tav>
                                      </p:tavLst>
                                    </p:anim>
                                  </p:childTnLst>
                                </p:cTn>
                              </p:par>
                            </p:childTnLst>
                          </p:cTn>
                        </p:par>
                        <p:par>
                          <p:cTn id="49" fill="hold">
                            <p:stCondLst>
                              <p:cond delay="3850"/>
                            </p:stCondLst>
                            <p:childTnLst>
                              <p:par>
                                <p:cTn id="50" presetID="2" presetClass="entr" presetSubtype="4"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ppt_x"/>
                                          </p:val>
                                        </p:tav>
                                        <p:tav tm="100000">
                                          <p:val>
                                            <p:strVal val="#ppt_x"/>
                                          </p:val>
                                        </p:tav>
                                      </p:tavLst>
                                    </p:anim>
                                    <p:anim calcmode="lin" valueType="num">
                                      <p:cBhvr additive="base">
                                        <p:cTn id="53" dur="500" fill="hold"/>
                                        <p:tgtEl>
                                          <p:spTgt spid="21"/>
                                        </p:tgtEl>
                                        <p:attrNameLst>
                                          <p:attrName>ppt_y</p:attrName>
                                        </p:attrNameLst>
                                      </p:cBhvr>
                                      <p:tavLst>
                                        <p:tav tm="0">
                                          <p:val>
                                            <p:strVal val="1+#ppt_h/2"/>
                                          </p:val>
                                        </p:tav>
                                        <p:tav tm="100000">
                                          <p:val>
                                            <p:strVal val="#ppt_y"/>
                                          </p:val>
                                        </p:tav>
                                      </p:tavLst>
                                    </p:anim>
                                  </p:childTnLst>
                                </p:cTn>
                              </p:par>
                            </p:childTnLst>
                          </p:cTn>
                        </p:par>
                        <p:par>
                          <p:cTn id="54" fill="hold">
                            <p:stCondLst>
                              <p:cond delay="4350"/>
                            </p:stCondLst>
                            <p:childTnLst>
                              <p:par>
                                <p:cTn id="55" presetID="12" presetClass="entr" presetSubtype="8"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p:tgtEl>
                                          <p:spTgt spid="24"/>
                                        </p:tgtEl>
                                        <p:attrNameLst>
                                          <p:attrName>ppt_x</p:attrName>
                                        </p:attrNameLst>
                                      </p:cBhvr>
                                      <p:tavLst>
                                        <p:tav tm="0">
                                          <p:val>
                                            <p:strVal val="#ppt_x-#ppt_w*1.125000"/>
                                          </p:val>
                                        </p:tav>
                                        <p:tav tm="100000">
                                          <p:val>
                                            <p:strVal val="#ppt_x"/>
                                          </p:val>
                                        </p:tav>
                                      </p:tavLst>
                                    </p:anim>
                                    <p:animEffect transition="in" filter="wipe(right)">
                                      <p:cBhvr>
                                        <p:cTn id="58" dur="500"/>
                                        <p:tgtEl>
                                          <p:spTgt spid="24"/>
                                        </p:tgtEl>
                                      </p:cBhvr>
                                    </p:animEffect>
                                  </p:childTnLst>
                                </p:cTn>
                              </p:par>
                            </p:childTnLst>
                          </p:cTn>
                        </p:par>
                        <p:par>
                          <p:cTn id="59" fill="hold">
                            <p:stCondLst>
                              <p:cond delay="4850"/>
                            </p:stCondLst>
                            <p:childTnLst>
                              <p:par>
                                <p:cTn id="60" presetID="22" presetClass="entr" presetSubtype="8" fill="hold" nodeType="after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wipe(left)">
                                      <p:cBhvr>
                                        <p:cTn id="62" dur="500"/>
                                        <p:tgtEl>
                                          <p:spTgt spid="45"/>
                                        </p:tgtEl>
                                      </p:cBhvr>
                                    </p:animEffect>
                                  </p:childTnLst>
                                </p:cTn>
                              </p:par>
                              <p:par>
                                <p:cTn id="63" presetID="42" presetClass="entr" presetSubtype="0" fill="hold"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5850"/>
                            </p:stCondLst>
                            <p:childTnLst>
                              <p:par>
                                <p:cTn id="69" presetID="2" presetClass="entr" presetSubtype="4" fill="hold" nodeType="afterEffect">
                                  <p:stCondLst>
                                    <p:cond delay="0"/>
                                  </p:stCondLst>
                                  <p:childTnLst>
                                    <p:set>
                                      <p:cBhvr>
                                        <p:cTn id="70" dur="1" fill="hold">
                                          <p:stCondLst>
                                            <p:cond delay="0"/>
                                          </p:stCondLst>
                                        </p:cTn>
                                        <p:tgtEl>
                                          <p:spTgt spid="26"/>
                                        </p:tgtEl>
                                        <p:attrNameLst>
                                          <p:attrName>style.visibility</p:attrName>
                                        </p:attrNameLst>
                                      </p:cBhvr>
                                      <p:to>
                                        <p:strVal val="visible"/>
                                      </p:to>
                                    </p:set>
                                    <p:anim calcmode="lin" valueType="num">
                                      <p:cBhvr additive="base">
                                        <p:cTn id="71" dur="500" fill="hold"/>
                                        <p:tgtEl>
                                          <p:spTgt spid="26"/>
                                        </p:tgtEl>
                                        <p:attrNameLst>
                                          <p:attrName>ppt_x</p:attrName>
                                        </p:attrNameLst>
                                      </p:cBhvr>
                                      <p:tavLst>
                                        <p:tav tm="0">
                                          <p:val>
                                            <p:strVal val="#ppt_x"/>
                                          </p:val>
                                        </p:tav>
                                        <p:tav tm="100000">
                                          <p:val>
                                            <p:strVal val="#ppt_x"/>
                                          </p:val>
                                        </p:tav>
                                      </p:tavLst>
                                    </p:anim>
                                    <p:anim calcmode="lin" valueType="num">
                                      <p:cBhvr additive="base">
                                        <p:cTn id="72" dur="500" fill="hold"/>
                                        <p:tgtEl>
                                          <p:spTgt spid="26"/>
                                        </p:tgtEl>
                                        <p:attrNameLst>
                                          <p:attrName>ppt_y</p:attrName>
                                        </p:attrNameLst>
                                      </p:cBhvr>
                                      <p:tavLst>
                                        <p:tav tm="0">
                                          <p:val>
                                            <p:strVal val="1+#ppt_h/2"/>
                                          </p:val>
                                        </p:tav>
                                        <p:tav tm="100000">
                                          <p:val>
                                            <p:strVal val="#ppt_y"/>
                                          </p:val>
                                        </p:tav>
                                      </p:tavLst>
                                    </p:anim>
                                  </p:childTnLst>
                                </p:cTn>
                              </p:par>
                            </p:childTnLst>
                          </p:cTn>
                        </p:par>
                        <p:par>
                          <p:cTn id="73" fill="hold">
                            <p:stCondLst>
                              <p:cond delay="6350"/>
                            </p:stCondLst>
                            <p:childTnLst>
                              <p:par>
                                <p:cTn id="74" presetID="12" presetClass="entr" presetSubtype="8"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500"/>
                                        <p:tgtEl>
                                          <p:spTgt spid="25"/>
                                        </p:tgtEl>
                                        <p:attrNameLst>
                                          <p:attrName>ppt_x</p:attrName>
                                        </p:attrNameLst>
                                      </p:cBhvr>
                                      <p:tavLst>
                                        <p:tav tm="0">
                                          <p:val>
                                            <p:strVal val="#ppt_x-#ppt_w*1.125000"/>
                                          </p:val>
                                        </p:tav>
                                        <p:tav tm="100000">
                                          <p:val>
                                            <p:strVal val="#ppt_x"/>
                                          </p:val>
                                        </p:tav>
                                      </p:tavLst>
                                    </p:anim>
                                    <p:animEffect transition="in" filter="wipe(right)">
                                      <p:cBhvr>
                                        <p:cTn id="77" dur="500"/>
                                        <p:tgtEl>
                                          <p:spTgt spid="25"/>
                                        </p:tgtEl>
                                      </p:cBhvr>
                                    </p:animEffect>
                                  </p:childTnLst>
                                </p:cTn>
                              </p:par>
                            </p:childTnLst>
                          </p:cTn>
                        </p:par>
                        <p:par>
                          <p:cTn id="78" fill="hold">
                            <p:stCondLst>
                              <p:cond delay="6850"/>
                            </p:stCondLst>
                            <p:childTnLst>
                              <p:par>
                                <p:cTn id="79" presetID="22" presetClass="entr" presetSubtype="8" fill="hold" nodeType="after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wipe(left)">
                                      <p:cBhvr>
                                        <p:cTn id="81" dur="500"/>
                                        <p:tgtEl>
                                          <p:spTgt spid="46"/>
                                        </p:tgtEl>
                                      </p:cBhvr>
                                    </p:animEffect>
                                  </p:childTnLst>
                                </p:cTn>
                              </p:par>
                              <p:par>
                                <p:cTn id="82" presetID="42" presetClass="entr" presetSubtype="0" fill="hold" nodeType="with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fade">
                                      <p:cBhvr>
                                        <p:cTn id="84" dur="1000"/>
                                        <p:tgtEl>
                                          <p:spTgt spid="38"/>
                                        </p:tgtEl>
                                      </p:cBhvr>
                                    </p:animEffect>
                                    <p:anim calcmode="lin" valueType="num">
                                      <p:cBhvr>
                                        <p:cTn id="85" dur="1000" fill="hold"/>
                                        <p:tgtEl>
                                          <p:spTgt spid="38"/>
                                        </p:tgtEl>
                                        <p:attrNameLst>
                                          <p:attrName>ppt_x</p:attrName>
                                        </p:attrNameLst>
                                      </p:cBhvr>
                                      <p:tavLst>
                                        <p:tav tm="0">
                                          <p:val>
                                            <p:strVal val="#ppt_x"/>
                                          </p:val>
                                        </p:tav>
                                        <p:tav tm="100000">
                                          <p:val>
                                            <p:strVal val="#ppt_x"/>
                                          </p:val>
                                        </p:tav>
                                      </p:tavLst>
                                    </p:anim>
                                    <p:anim calcmode="lin" valueType="num">
                                      <p:cBhvr>
                                        <p:cTn id="86"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20"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五边形 2"/>
          <p:cNvSpPr/>
          <p:nvPr/>
        </p:nvSpPr>
        <p:spPr>
          <a:xfrm rot="16200000">
            <a:off x="-1664189" y="1650514"/>
            <a:ext cx="5143509" cy="1842473"/>
          </a:xfrm>
          <a:custGeom>
            <a:avLst/>
            <a:gdLst>
              <a:gd name="connsiteX0" fmla="*/ 1 w 960120"/>
              <a:gd name="connsiteY0" fmla="*/ 349269 h 914400"/>
              <a:gd name="connsiteX1" fmla="*/ 480060 w 960120"/>
              <a:gd name="connsiteY1" fmla="*/ 0 h 914400"/>
              <a:gd name="connsiteX2" fmla="*/ 960119 w 960120"/>
              <a:gd name="connsiteY2" fmla="*/ 349269 h 914400"/>
              <a:gd name="connsiteX3" fmla="*/ 776753 w 960120"/>
              <a:gd name="connsiteY3" fmla="*/ 914398 h 914400"/>
              <a:gd name="connsiteX4" fmla="*/ 183367 w 960120"/>
              <a:gd name="connsiteY4" fmla="*/ 914398 h 914400"/>
              <a:gd name="connsiteX5" fmla="*/ 1 w 960120"/>
              <a:gd name="connsiteY5" fmla="*/ 349269 h 914400"/>
              <a:gd name="connsiteX0" fmla="*/ 0 w 960118"/>
              <a:gd name="connsiteY0" fmla="*/ 349269 h 1223008"/>
              <a:gd name="connsiteX1" fmla="*/ 480059 w 960118"/>
              <a:gd name="connsiteY1" fmla="*/ 0 h 1223008"/>
              <a:gd name="connsiteX2" fmla="*/ 960118 w 960118"/>
              <a:gd name="connsiteY2" fmla="*/ 349269 h 1223008"/>
              <a:gd name="connsiteX3" fmla="*/ 250972 w 960118"/>
              <a:gd name="connsiteY3" fmla="*/ 1223008 h 1223008"/>
              <a:gd name="connsiteX4" fmla="*/ 183366 w 960118"/>
              <a:gd name="connsiteY4" fmla="*/ 914398 h 1223008"/>
              <a:gd name="connsiteX5" fmla="*/ 0 w 960118"/>
              <a:gd name="connsiteY5" fmla="*/ 349269 h 1223008"/>
              <a:gd name="connsiteX0" fmla="*/ 0 w 6332218"/>
              <a:gd name="connsiteY0" fmla="*/ 560070 h 1433809"/>
              <a:gd name="connsiteX1" fmla="*/ 480059 w 6332218"/>
              <a:gd name="connsiteY1" fmla="*/ 210801 h 1433809"/>
              <a:gd name="connsiteX2" fmla="*/ 6332218 w 6332218"/>
              <a:gd name="connsiteY2" fmla="*/ 0 h 1433809"/>
              <a:gd name="connsiteX3" fmla="*/ 250972 w 6332218"/>
              <a:gd name="connsiteY3" fmla="*/ 1433809 h 1433809"/>
              <a:gd name="connsiteX4" fmla="*/ 183366 w 6332218"/>
              <a:gd name="connsiteY4" fmla="*/ 1125199 h 1433809"/>
              <a:gd name="connsiteX5" fmla="*/ 0 w 6332218"/>
              <a:gd name="connsiteY5" fmla="*/ 560070 h 1433809"/>
              <a:gd name="connsiteX0" fmla="*/ 0 w 6332218"/>
              <a:gd name="connsiteY0" fmla="*/ 1057929 h 1931668"/>
              <a:gd name="connsiteX1" fmla="*/ 6320789 w 6332218"/>
              <a:gd name="connsiteY1" fmla="*/ 0 h 1931668"/>
              <a:gd name="connsiteX2" fmla="*/ 6332218 w 6332218"/>
              <a:gd name="connsiteY2" fmla="*/ 497859 h 1931668"/>
              <a:gd name="connsiteX3" fmla="*/ 250972 w 6332218"/>
              <a:gd name="connsiteY3" fmla="*/ 1931668 h 1931668"/>
              <a:gd name="connsiteX4" fmla="*/ 183366 w 6332218"/>
              <a:gd name="connsiteY4" fmla="*/ 1623058 h 1931668"/>
              <a:gd name="connsiteX5" fmla="*/ 0 w 6332218"/>
              <a:gd name="connsiteY5" fmla="*/ 1057929 h 1931668"/>
              <a:gd name="connsiteX0" fmla="*/ 0 w 12184378"/>
              <a:gd name="connsiteY0" fmla="*/ 6369 h 1931668"/>
              <a:gd name="connsiteX1" fmla="*/ 12172949 w 12184378"/>
              <a:gd name="connsiteY1" fmla="*/ 0 h 1931668"/>
              <a:gd name="connsiteX2" fmla="*/ 12184378 w 12184378"/>
              <a:gd name="connsiteY2" fmla="*/ 497859 h 1931668"/>
              <a:gd name="connsiteX3" fmla="*/ 6103132 w 12184378"/>
              <a:gd name="connsiteY3" fmla="*/ 1931668 h 1931668"/>
              <a:gd name="connsiteX4" fmla="*/ 6035526 w 12184378"/>
              <a:gd name="connsiteY4" fmla="*/ 1623058 h 1931668"/>
              <a:gd name="connsiteX5" fmla="*/ 0 w 12184378"/>
              <a:gd name="connsiteY5" fmla="*/ 6369 h 1931668"/>
              <a:gd name="connsiteX0" fmla="*/ 0 w 12184378"/>
              <a:gd name="connsiteY0" fmla="*/ 6369 h 1931668"/>
              <a:gd name="connsiteX1" fmla="*/ 12172949 w 12184378"/>
              <a:gd name="connsiteY1" fmla="*/ 0 h 1931668"/>
              <a:gd name="connsiteX2" fmla="*/ 12184378 w 12184378"/>
              <a:gd name="connsiteY2" fmla="*/ 497859 h 1931668"/>
              <a:gd name="connsiteX3" fmla="*/ 6103132 w 12184378"/>
              <a:gd name="connsiteY3" fmla="*/ 1931668 h 1931668"/>
              <a:gd name="connsiteX4" fmla="*/ 486 w 12184378"/>
              <a:gd name="connsiteY4" fmla="*/ 502918 h 1931668"/>
              <a:gd name="connsiteX5" fmla="*/ 0 w 12184378"/>
              <a:gd name="connsiteY5" fmla="*/ 6369 h 1931668"/>
              <a:gd name="connsiteX0" fmla="*/ 10944 w 12183892"/>
              <a:gd name="connsiteY0" fmla="*/ 6369 h 1931668"/>
              <a:gd name="connsiteX1" fmla="*/ 12172463 w 12183892"/>
              <a:gd name="connsiteY1" fmla="*/ 0 h 1931668"/>
              <a:gd name="connsiteX2" fmla="*/ 12183892 w 12183892"/>
              <a:gd name="connsiteY2" fmla="*/ 497859 h 1931668"/>
              <a:gd name="connsiteX3" fmla="*/ 6102646 w 12183892"/>
              <a:gd name="connsiteY3" fmla="*/ 1931668 h 1931668"/>
              <a:gd name="connsiteX4" fmla="*/ 0 w 12183892"/>
              <a:gd name="connsiteY4" fmla="*/ 502918 h 1931668"/>
              <a:gd name="connsiteX5" fmla="*/ 10944 w 12183892"/>
              <a:gd name="connsiteY5" fmla="*/ 6369 h 1931668"/>
              <a:gd name="connsiteX0" fmla="*/ 33804 w 12206752"/>
              <a:gd name="connsiteY0" fmla="*/ 6369 h 1931668"/>
              <a:gd name="connsiteX1" fmla="*/ 12195323 w 12206752"/>
              <a:gd name="connsiteY1" fmla="*/ 0 h 1931668"/>
              <a:gd name="connsiteX2" fmla="*/ 12206752 w 12206752"/>
              <a:gd name="connsiteY2" fmla="*/ 497859 h 1931668"/>
              <a:gd name="connsiteX3" fmla="*/ 6125506 w 12206752"/>
              <a:gd name="connsiteY3" fmla="*/ 1931668 h 1931668"/>
              <a:gd name="connsiteX4" fmla="*/ 0 w 12206752"/>
              <a:gd name="connsiteY4" fmla="*/ 502918 h 1931668"/>
              <a:gd name="connsiteX5" fmla="*/ 33804 w 12206752"/>
              <a:gd name="connsiteY5" fmla="*/ 6369 h 1931668"/>
              <a:gd name="connsiteX0" fmla="*/ 0 w 12207238"/>
              <a:gd name="connsiteY0" fmla="*/ 6369 h 1931668"/>
              <a:gd name="connsiteX1" fmla="*/ 12195809 w 12207238"/>
              <a:gd name="connsiteY1" fmla="*/ 0 h 1931668"/>
              <a:gd name="connsiteX2" fmla="*/ 12207238 w 12207238"/>
              <a:gd name="connsiteY2" fmla="*/ 497859 h 1931668"/>
              <a:gd name="connsiteX3" fmla="*/ 6125992 w 12207238"/>
              <a:gd name="connsiteY3" fmla="*/ 1931668 h 1931668"/>
              <a:gd name="connsiteX4" fmla="*/ 486 w 12207238"/>
              <a:gd name="connsiteY4" fmla="*/ 502918 h 1931668"/>
              <a:gd name="connsiteX5" fmla="*/ 0 w 12207238"/>
              <a:gd name="connsiteY5" fmla="*/ 6369 h 1931668"/>
              <a:gd name="connsiteX0" fmla="*/ 0 w 12207238"/>
              <a:gd name="connsiteY0" fmla="*/ 0 h 1948159"/>
              <a:gd name="connsiteX1" fmla="*/ 12195809 w 12207238"/>
              <a:gd name="connsiteY1" fmla="*/ 16491 h 1948159"/>
              <a:gd name="connsiteX2" fmla="*/ 12207238 w 12207238"/>
              <a:gd name="connsiteY2" fmla="*/ 514350 h 1948159"/>
              <a:gd name="connsiteX3" fmla="*/ 6125992 w 12207238"/>
              <a:gd name="connsiteY3" fmla="*/ 1948159 h 1948159"/>
              <a:gd name="connsiteX4" fmla="*/ 486 w 12207238"/>
              <a:gd name="connsiteY4" fmla="*/ 519409 h 1948159"/>
              <a:gd name="connsiteX5" fmla="*/ 0 w 12207238"/>
              <a:gd name="connsiteY5" fmla="*/ 0 h 1948159"/>
              <a:gd name="connsiteX0" fmla="*/ 0 w 12195809"/>
              <a:gd name="connsiteY0" fmla="*/ 0 h 1948159"/>
              <a:gd name="connsiteX1" fmla="*/ 12195809 w 12195809"/>
              <a:gd name="connsiteY1" fmla="*/ 16491 h 1948159"/>
              <a:gd name="connsiteX2" fmla="*/ 12184378 w 12195809"/>
              <a:gd name="connsiteY2" fmla="*/ 52578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230099"/>
              <a:gd name="connsiteY0" fmla="*/ 0 h 1948159"/>
              <a:gd name="connsiteX1" fmla="*/ 12230099 w 12230099"/>
              <a:gd name="connsiteY1" fmla="*/ 5061 h 1948159"/>
              <a:gd name="connsiteX2" fmla="*/ 12184378 w 12230099"/>
              <a:gd name="connsiteY2" fmla="*/ 525780 h 1948159"/>
              <a:gd name="connsiteX3" fmla="*/ 6125992 w 12230099"/>
              <a:gd name="connsiteY3" fmla="*/ 1948159 h 1948159"/>
              <a:gd name="connsiteX4" fmla="*/ 486 w 12230099"/>
              <a:gd name="connsiteY4" fmla="*/ 519409 h 1948159"/>
              <a:gd name="connsiteX5" fmla="*/ 0 w 12230099"/>
              <a:gd name="connsiteY5" fmla="*/ 0 h 1948159"/>
              <a:gd name="connsiteX0" fmla="*/ 0 w 12195809"/>
              <a:gd name="connsiteY0" fmla="*/ 0 h 1948159"/>
              <a:gd name="connsiteX1" fmla="*/ 12195809 w 12195809"/>
              <a:gd name="connsiteY1" fmla="*/ 5061 h 1948159"/>
              <a:gd name="connsiteX2" fmla="*/ 12184378 w 12195809"/>
              <a:gd name="connsiteY2" fmla="*/ 52578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195809"/>
              <a:gd name="connsiteY0" fmla="*/ 0 h 1948159"/>
              <a:gd name="connsiteX1" fmla="*/ 12195809 w 12195809"/>
              <a:gd name="connsiteY1" fmla="*/ 5061 h 1948159"/>
              <a:gd name="connsiteX2" fmla="*/ 12195808 w 12195809"/>
              <a:gd name="connsiteY2" fmla="*/ 51435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215168"/>
              <a:gd name="connsiteY0" fmla="*/ 0 h 1948159"/>
              <a:gd name="connsiteX1" fmla="*/ 12215168 w 12215168"/>
              <a:gd name="connsiteY1" fmla="*/ 5062 h 1948159"/>
              <a:gd name="connsiteX2" fmla="*/ 12195808 w 12215168"/>
              <a:gd name="connsiteY2" fmla="*/ 514350 h 1948159"/>
              <a:gd name="connsiteX3" fmla="*/ 6125992 w 12215168"/>
              <a:gd name="connsiteY3" fmla="*/ 1948159 h 1948159"/>
              <a:gd name="connsiteX4" fmla="*/ 486 w 12215168"/>
              <a:gd name="connsiteY4" fmla="*/ 519409 h 1948159"/>
              <a:gd name="connsiteX5" fmla="*/ 0 w 12215168"/>
              <a:gd name="connsiteY5" fmla="*/ 0 h 1948159"/>
              <a:gd name="connsiteX0" fmla="*/ 0 w 12195807"/>
              <a:gd name="connsiteY0" fmla="*/ 10486 h 1958645"/>
              <a:gd name="connsiteX1" fmla="*/ 12176452 w 12195807"/>
              <a:gd name="connsiteY1" fmla="*/ 0 h 1958645"/>
              <a:gd name="connsiteX2" fmla="*/ 12195808 w 12195807"/>
              <a:gd name="connsiteY2" fmla="*/ 524836 h 1958645"/>
              <a:gd name="connsiteX3" fmla="*/ 6125992 w 12195807"/>
              <a:gd name="connsiteY3" fmla="*/ 1958645 h 1958645"/>
              <a:gd name="connsiteX4" fmla="*/ 486 w 12195807"/>
              <a:gd name="connsiteY4" fmla="*/ 529895 h 1958645"/>
              <a:gd name="connsiteX5" fmla="*/ 0 w 12195807"/>
              <a:gd name="connsiteY5" fmla="*/ 10486 h 1958645"/>
              <a:gd name="connsiteX0" fmla="*/ 0 w 12195814"/>
              <a:gd name="connsiteY0" fmla="*/ 26033 h 1974192"/>
              <a:gd name="connsiteX1" fmla="*/ 12195815 w 12195814"/>
              <a:gd name="connsiteY1" fmla="*/ 0 h 1974192"/>
              <a:gd name="connsiteX2" fmla="*/ 12195808 w 12195814"/>
              <a:gd name="connsiteY2" fmla="*/ 540383 h 1974192"/>
              <a:gd name="connsiteX3" fmla="*/ 6125992 w 12195814"/>
              <a:gd name="connsiteY3" fmla="*/ 1974192 h 1974192"/>
              <a:gd name="connsiteX4" fmla="*/ 486 w 12195814"/>
              <a:gd name="connsiteY4" fmla="*/ 545442 h 1974192"/>
              <a:gd name="connsiteX5" fmla="*/ 0 w 12195814"/>
              <a:gd name="connsiteY5" fmla="*/ 26033 h 1974192"/>
              <a:gd name="connsiteX0" fmla="*/ 0 w 12195816"/>
              <a:gd name="connsiteY0" fmla="*/ 26033 h 1974192"/>
              <a:gd name="connsiteX1" fmla="*/ 12195815 w 12195816"/>
              <a:gd name="connsiteY1" fmla="*/ 0 h 1974192"/>
              <a:gd name="connsiteX2" fmla="*/ 12195808 w 12195816"/>
              <a:gd name="connsiteY2" fmla="*/ 540383 h 1974192"/>
              <a:gd name="connsiteX3" fmla="*/ 6125992 w 12195816"/>
              <a:gd name="connsiteY3" fmla="*/ 1974192 h 1974192"/>
              <a:gd name="connsiteX4" fmla="*/ 486 w 12195816"/>
              <a:gd name="connsiteY4" fmla="*/ 545442 h 1974192"/>
              <a:gd name="connsiteX5" fmla="*/ 0 w 12195816"/>
              <a:gd name="connsiteY5" fmla="*/ 26033 h 1974192"/>
              <a:gd name="connsiteX0" fmla="*/ 38228 w 12195329"/>
              <a:gd name="connsiteY0" fmla="*/ 17285 h 1974192"/>
              <a:gd name="connsiteX1" fmla="*/ 12195330 w 12195329"/>
              <a:gd name="connsiteY1" fmla="*/ 0 h 1974192"/>
              <a:gd name="connsiteX2" fmla="*/ 12195323 w 12195329"/>
              <a:gd name="connsiteY2" fmla="*/ 540383 h 1974192"/>
              <a:gd name="connsiteX3" fmla="*/ 6125507 w 12195329"/>
              <a:gd name="connsiteY3" fmla="*/ 1974192 h 1974192"/>
              <a:gd name="connsiteX4" fmla="*/ 1 w 12195329"/>
              <a:gd name="connsiteY4" fmla="*/ 545442 h 1974192"/>
              <a:gd name="connsiteX5" fmla="*/ 38228 w 12195329"/>
              <a:gd name="connsiteY5" fmla="*/ 17285 h 1974192"/>
              <a:gd name="connsiteX0" fmla="*/ 0 w 12195823"/>
              <a:gd name="connsiteY0" fmla="*/ 34781 h 1974192"/>
              <a:gd name="connsiteX1" fmla="*/ 12195823 w 12195823"/>
              <a:gd name="connsiteY1" fmla="*/ 0 h 1974192"/>
              <a:gd name="connsiteX2" fmla="*/ 12195816 w 12195823"/>
              <a:gd name="connsiteY2" fmla="*/ 540383 h 1974192"/>
              <a:gd name="connsiteX3" fmla="*/ 6126000 w 12195823"/>
              <a:gd name="connsiteY3" fmla="*/ 1974192 h 1974192"/>
              <a:gd name="connsiteX4" fmla="*/ 494 w 12195823"/>
              <a:gd name="connsiteY4" fmla="*/ 545442 h 1974192"/>
              <a:gd name="connsiteX5" fmla="*/ 0 w 12195823"/>
              <a:gd name="connsiteY5" fmla="*/ 34781 h 1974192"/>
              <a:gd name="connsiteX0" fmla="*/ 0 w 12195827"/>
              <a:gd name="connsiteY0" fmla="*/ 17286 h 1974192"/>
              <a:gd name="connsiteX1" fmla="*/ 12195827 w 12195827"/>
              <a:gd name="connsiteY1" fmla="*/ 0 h 1974192"/>
              <a:gd name="connsiteX2" fmla="*/ 12195820 w 12195827"/>
              <a:gd name="connsiteY2" fmla="*/ 540383 h 1974192"/>
              <a:gd name="connsiteX3" fmla="*/ 6126004 w 12195827"/>
              <a:gd name="connsiteY3" fmla="*/ 1974192 h 1974192"/>
              <a:gd name="connsiteX4" fmla="*/ 498 w 12195827"/>
              <a:gd name="connsiteY4" fmla="*/ 545442 h 1974192"/>
              <a:gd name="connsiteX5" fmla="*/ 0 w 12195827"/>
              <a:gd name="connsiteY5" fmla="*/ 17286 h 197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827" h="1974192">
                <a:moveTo>
                  <a:pt x="0" y="17286"/>
                </a:moveTo>
                <a:lnTo>
                  <a:pt x="12195827" y="0"/>
                </a:lnTo>
                <a:cubicBezTo>
                  <a:pt x="12195827" y="169763"/>
                  <a:pt x="12195820" y="370620"/>
                  <a:pt x="12195820" y="540383"/>
                </a:cubicBezTo>
                <a:lnTo>
                  <a:pt x="6126004" y="1974192"/>
                </a:lnTo>
                <a:lnTo>
                  <a:pt x="498" y="545442"/>
                </a:lnTo>
                <a:cubicBezTo>
                  <a:pt x="333" y="375222"/>
                  <a:pt x="165" y="187506"/>
                  <a:pt x="0" y="17286"/>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5" name="组合 4"/>
          <p:cNvGrpSpPr/>
          <p:nvPr/>
        </p:nvGrpSpPr>
        <p:grpSpPr>
          <a:xfrm>
            <a:off x="962549" y="1302843"/>
            <a:ext cx="2405414" cy="2423741"/>
            <a:chOff x="7959894" y="1541562"/>
            <a:chExt cx="3207216" cy="3231652"/>
          </a:xfrm>
        </p:grpSpPr>
        <p:grpSp>
          <p:nvGrpSpPr>
            <p:cNvPr id="6" name="组合 5"/>
            <p:cNvGrpSpPr/>
            <p:nvPr/>
          </p:nvGrpSpPr>
          <p:grpSpPr>
            <a:xfrm>
              <a:off x="7959894" y="1541562"/>
              <a:ext cx="3025315" cy="3231652"/>
              <a:chOff x="8021421" y="1360587"/>
              <a:chExt cx="3025315" cy="3231652"/>
            </a:xfrm>
          </p:grpSpPr>
          <p:sp>
            <p:nvSpPr>
              <p:cNvPr id="8" name="TextBox 5(向天歌演示原创免费作品：www.TopPPT.cn)"/>
              <p:cNvSpPr txBox="1"/>
              <p:nvPr/>
            </p:nvSpPr>
            <p:spPr>
              <a:xfrm>
                <a:off x="8021421" y="1360587"/>
                <a:ext cx="1665412" cy="2677654"/>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1245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rPr>
                  <a:t>3</a:t>
                </a:r>
                <a:endParaRPr lang="zh-CN" altLang="en-US" sz="1245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endParaRPr>
              </a:p>
            </p:txBody>
          </p:sp>
          <p:sp>
            <p:nvSpPr>
              <p:cNvPr id="9" name="TextBox 6(向天歌演示原创免费作品：www.TopPPT.cn)"/>
              <p:cNvSpPr txBox="1"/>
              <p:nvPr/>
            </p:nvSpPr>
            <p:spPr>
              <a:xfrm>
                <a:off x="9714162" y="1618972"/>
                <a:ext cx="1272142" cy="1354216"/>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zh-CN" altLang="en-US" sz="60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第</a:t>
                </a:r>
              </a:p>
            </p:txBody>
          </p:sp>
          <p:sp>
            <p:nvSpPr>
              <p:cNvPr id="10" name="TextBox 7(向天歌演示原创免费作品：www.TopPPT.cn)"/>
              <p:cNvSpPr txBox="1"/>
              <p:nvPr/>
            </p:nvSpPr>
            <p:spPr>
              <a:xfrm>
                <a:off x="9462369" y="2845108"/>
                <a:ext cx="1554271" cy="615553"/>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zh-CN" altLang="en-US" sz="24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  部  分</a:t>
                </a:r>
              </a:p>
            </p:txBody>
          </p:sp>
          <p:sp>
            <p:nvSpPr>
              <p:cNvPr id="11" name="TextBox 8(向天歌演示原创免费作品：www.TopPPT.cn)"/>
              <p:cNvSpPr txBox="1"/>
              <p:nvPr/>
            </p:nvSpPr>
            <p:spPr>
              <a:xfrm>
                <a:off x="8560246" y="3453467"/>
                <a:ext cx="2486490" cy="1138772"/>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495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PART</a:t>
                </a:r>
                <a:endParaRPr lang="zh-CN" altLang="en-US" sz="495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endParaRPr>
              </a:p>
            </p:txBody>
          </p:sp>
        </p:grpSp>
        <p:sp>
          <p:nvSpPr>
            <p:cNvPr id="7" name="矩形 6"/>
            <p:cNvSpPr/>
            <p:nvPr/>
          </p:nvSpPr>
          <p:spPr>
            <a:xfrm>
              <a:off x="8138160" y="1738184"/>
              <a:ext cx="3028950" cy="3004254"/>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2" name="矩形 11"/>
          <p:cNvSpPr/>
          <p:nvPr/>
        </p:nvSpPr>
        <p:spPr>
          <a:xfrm>
            <a:off x="4654452" y="1531806"/>
            <a:ext cx="2646878" cy="461665"/>
          </a:xfrm>
          <a:prstGeom prst="rect">
            <a:avLst/>
          </a:prstGeom>
        </p:spPr>
        <p:txBody>
          <a:bodyPr wrap="none">
            <a:spAutoFit/>
          </a:bodyPr>
          <a:lstStyle/>
          <a:p>
            <a:pPr algn="ctr"/>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cxnSp>
        <p:nvCxnSpPr>
          <p:cNvPr id="13" name="直接连接符 12"/>
          <p:cNvCxnSpPr/>
          <p:nvPr/>
        </p:nvCxnSpPr>
        <p:spPr>
          <a:xfrm>
            <a:off x="3934778" y="2083118"/>
            <a:ext cx="4011930" cy="0"/>
          </a:xfrm>
          <a:prstGeom prst="line">
            <a:avLst/>
          </a:prstGeom>
          <a:ln>
            <a:gradFill>
              <a:gsLst>
                <a:gs pos="10000">
                  <a:schemeClr val="accent1">
                    <a:lumMod val="5000"/>
                    <a:lumOff val="95000"/>
                    <a:alpha val="7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ysDot"/>
            <a:tailEnd w="med" len="sm"/>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948163" y="2174822"/>
            <a:ext cx="2262158" cy="1338828"/>
          </a:xfrm>
          <a:prstGeom prst="rect">
            <a:avLst/>
          </a:prstGeom>
          <a:noFill/>
        </p:spPr>
        <p:txBody>
          <a:bodyPr wrap="none" rtlCol="0">
            <a:spAutoFit/>
          </a:bodyPr>
          <a:lstStyle/>
          <a:p>
            <a:pPr>
              <a:lnSpc>
                <a:spcPct val="150000"/>
              </a:lnSpc>
            </a:pPr>
            <a:r>
              <a:rPr lang="zh-CN" altLang="en-US" sz="1800" dirty="0">
                <a:solidFill>
                  <a:schemeClr val="bg1"/>
                </a:solidFill>
                <a:latin typeface="微软雅黑" panose="020B0503020204020204" pitchFamily="34" charset="-122"/>
                <a:ea typeface="微软雅黑" panose="020B0503020204020204" pitchFamily="34" charset="-122"/>
              </a:rPr>
              <a:t>请点击输入描述文本</a:t>
            </a:r>
            <a:endParaRPr lang="en-US" altLang="zh-CN" sz="1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800" dirty="0">
                <a:solidFill>
                  <a:schemeClr val="bg1"/>
                </a:solidFill>
                <a:latin typeface="微软雅黑" panose="020B0503020204020204" pitchFamily="34" charset="-122"/>
                <a:ea typeface="微软雅黑" panose="020B0503020204020204" pitchFamily="34" charset="-122"/>
              </a:rPr>
              <a:t>请点击输入描述文本</a:t>
            </a:r>
            <a:endParaRPr lang="en-US" altLang="zh-CN" sz="1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800" dirty="0">
                <a:solidFill>
                  <a:schemeClr val="bg1"/>
                </a:solidFill>
                <a:latin typeface="微软雅黑" panose="020B0503020204020204" pitchFamily="34" charset="-122"/>
                <a:ea typeface="微软雅黑" panose="020B0503020204020204" pitchFamily="34" charset="-122"/>
              </a:rPr>
              <a:t>请点击输入描述文本</a:t>
            </a:r>
          </a:p>
        </p:txBody>
      </p:sp>
    </p:spTree>
    <p:extLst>
      <p:ext uri="{BB962C8B-B14F-4D97-AF65-F5344CB8AC3E}">
        <p14:creationId xmlns:p14="http://schemas.microsoft.com/office/powerpoint/2010/main" val="751844946"/>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by="(-#ppt_w*2)" calcmode="lin" valueType="num">
                                      <p:cBhvr rctx="PPT">
                                        <p:cTn id="20" dur="500" autoRev="1" fill="hold">
                                          <p:stCondLst>
                                            <p:cond delay="0"/>
                                          </p:stCondLst>
                                        </p:cTn>
                                        <p:tgtEl>
                                          <p:spTgt spid="12"/>
                                        </p:tgtEl>
                                        <p:attrNameLst>
                                          <p:attrName>ppt_w</p:attrName>
                                        </p:attrNameLst>
                                      </p:cBhvr>
                                    </p:anim>
                                    <p:anim by="(#ppt_w*0.50)" calcmode="lin" valueType="num">
                                      <p:cBhvr>
                                        <p:cTn id="21" dur="500" decel="50000" autoRev="1" fill="hold">
                                          <p:stCondLst>
                                            <p:cond delay="0"/>
                                          </p:stCondLst>
                                        </p:cTn>
                                        <p:tgtEl>
                                          <p:spTgt spid="12"/>
                                        </p:tgtEl>
                                        <p:attrNameLst>
                                          <p:attrName>ppt_x</p:attrName>
                                        </p:attrNameLst>
                                      </p:cBhvr>
                                    </p:anim>
                                    <p:anim from="(-#ppt_h/2)" to="(#ppt_y)" calcmode="lin" valueType="num">
                                      <p:cBhvr>
                                        <p:cTn id="22" dur="1000" fill="hold">
                                          <p:stCondLst>
                                            <p:cond delay="0"/>
                                          </p:stCondLst>
                                        </p:cTn>
                                        <p:tgtEl>
                                          <p:spTgt spid="12"/>
                                        </p:tgtEl>
                                        <p:attrNameLst>
                                          <p:attrName>ppt_y</p:attrName>
                                        </p:attrNameLst>
                                      </p:cBhvr>
                                    </p:anim>
                                    <p:animRot by="21600000">
                                      <p:cBhvr>
                                        <p:cTn id="23" dur="1000" fill="hold">
                                          <p:stCondLst>
                                            <p:cond delay="0"/>
                                          </p:stCondLst>
                                        </p:cTn>
                                        <p:tgtEl>
                                          <p:spTgt spid="12"/>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9023" y="193097"/>
            <a:ext cx="2646878" cy="461665"/>
          </a:xfrm>
          <a:prstGeom prst="rect">
            <a:avLst/>
          </a:prstGeom>
          <a:noFill/>
        </p:spPr>
        <p:txBody>
          <a:bodyPr wrap="none" rtlCol="0">
            <a:spAutoFit/>
          </a:bodyPr>
          <a:lstStyle/>
          <a:p>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grpSp>
        <p:nvGrpSpPr>
          <p:cNvPr id="5" name="组合 4"/>
          <p:cNvGrpSpPr/>
          <p:nvPr/>
        </p:nvGrpSpPr>
        <p:grpSpPr>
          <a:xfrm>
            <a:off x="286282" y="111197"/>
            <a:ext cx="336320" cy="603755"/>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3" name="组合 12"/>
          <p:cNvGrpSpPr/>
          <p:nvPr/>
        </p:nvGrpSpPr>
        <p:grpSpPr>
          <a:xfrm>
            <a:off x="1990134" y="1839676"/>
            <a:ext cx="1188077" cy="1188077"/>
            <a:chOff x="2537398" y="2518519"/>
            <a:chExt cx="1584102" cy="1584102"/>
          </a:xfrm>
        </p:grpSpPr>
        <p:sp>
          <p:nvSpPr>
            <p:cNvPr id="14" name="椭圆 13"/>
            <p:cNvSpPr/>
            <p:nvPr/>
          </p:nvSpPr>
          <p:spPr>
            <a:xfrm>
              <a:off x="2537398" y="2518519"/>
              <a:ext cx="1584102" cy="1584102"/>
            </a:xfrm>
            <a:prstGeom prst="ellipse">
              <a:avLst/>
            </a:prstGeom>
            <a:solidFill>
              <a:srgbClr val="FFC000"/>
            </a:solidFill>
            <a:ln>
              <a:noFill/>
            </a:ln>
            <a:effectLst>
              <a:outerShdw blurRad="381000" dist="673100" dir="7920000" algn="ctr" rotWithShape="0">
                <a:srgbClr val="000000">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Freeform 15"/>
            <p:cNvSpPr>
              <a:spLocks noEditPoints="1"/>
            </p:cNvSpPr>
            <p:nvPr/>
          </p:nvSpPr>
          <p:spPr bwMode="auto">
            <a:xfrm>
              <a:off x="3009215" y="2659755"/>
              <a:ext cx="571112" cy="538731"/>
            </a:xfrm>
            <a:custGeom>
              <a:avLst/>
              <a:gdLst>
                <a:gd name="T0" fmla="*/ 176 w 194"/>
                <a:gd name="T1" fmla="*/ 175 h 183"/>
                <a:gd name="T2" fmla="*/ 100 w 194"/>
                <a:gd name="T3" fmla="*/ 23 h 183"/>
                <a:gd name="T4" fmla="*/ 111 w 194"/>
                <a:gd name="T5" fmla="*/ 0 h 183"/>
                <a:gd name="T6" fmla="*/ 107 w 194"/>
                <a:gd name="T7" fmla="*/ 0 h 183"/>
                <a:gd name="T8" fmla="*/ 99 w 194"/>
                <a:gd name="T9" fmla="*/ 18 h 183"/>
                <a:gd name="T10" fmla="*/ 97 w 194"/>
                <a:gd name="T11" fmla="*/ 20 h 183"/>
                <a:gd name="T12" fmla="*/ 95 w 194"/>
                <a:gd name="T13" fmla="*/ 18 h 183"/>
                <a:gd name="T14" fmla="*/ 94 w 194"/>
                <a:gd name="T15" fmla="*/ 15 h 183"/>
                <a:gd name="T16" fmla="*/ 87 w 194"/>
                <a:gd name="T17" fmla="*/ 0 h 183"/>
                <a:gd name="T18" fmla="*/ 82 w 194"/>
                <a:gd name="T19" fmla="*/ 0 h 183"/>
                <a:gd name="T20" fmla="*/ 94 w 194"/>
                <a:gd name="T21" fmla="*/ 23 h 183"/>
                <a:gd name="T22" fmla="*/ 18 w 194"/>
                <a:gd name="T23" fmla="*/ 175 h 183"/>
                <a:gd name="T24" fmla="*/ 0 w 194"/>
                <a:gd name="T25" fmla="*/ 175 h 183"/>
                <a:gd name="T26" fmla="*/ 0 w 194"/>
                <a:gd name="T27" fmla="*/ 183 h 183"/>
                <a:gd name="T28" fmla="*/ 194 w 194"/>
                <a:gd name="T29" fmla="*/ 183 h 183"/>
                <a:gd name="T30" fmla="*/ 194 w 194"/>
                <a:gd name="T31" fmla="*/ 175 h 183"/>
                <a:gd name="T32" fmla="*/ 176 w 194"/>
                <a:gd name="T33" fmla="*/ 175 h 183"/>
                <a:gd name="T34" fmla="*/ 73 w 194"/>
                <a:gd name="T35" fmla="*/ 175 h 183"/>
                <a:gd name="T36" fmla="*/ 94 w 194"/>
                <a:gd name="T37" fmla="*/ 130 h 183"/>
                <a:gd name="T38" fmla="*/ 97 w 194"/>
                <a:gd name="T39" fmla="*/ 125 h 183"/>
                <a:gd name="T40" fmla="*/ 123 w 194"/>
                <a:gd name="T41" fmla="*/ 175 h 183"/>
                <a:gd name="T42" fmla="*/ 73 w 194"/>
                <a:gd name="T43" fmla="*/ 17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4" h="183">
                  <a:moveTo>
                    <a:pt x="176" y="175"/>
                  </a:moveTo>
                  <a:lnTo>
                    <a:pt x="100" y="23"/>
                  </a:lnTo>
                  <a:lnTo>
                    <a:pt x="111" y="0"/>
                  </a:lnTo>
                  <a:lnTo>
                    <a:pt x="107" y="0"/>
                  </a:lnTo>
                  <a:lnTo>
                    <a:pt x="99" y="18"/>
                  </a:lnTo>
                  <a:lnTo>
                    <a:pt x="97" y="20"/>
                  </a:lnTo>
                  <a:lnTo>
                    <a:pt x="95" y="18"/>
                  </a:lnTo>
                  <a:lnTo>
                    <a:pt x="94" y="15"/>
                  </a:lnTo>
                  <a:lnTo>
                    <a:pt x="87" y="0"/>
                  </a:lnTo>
                  <a:lnTo>
                    <a:pt x="82" y="0"/>
                  </a:lnTo>
                  <a:lnTo>
                    <a:pt x="94" y="23"/>
                  </a:lnTo>
                  <a:lnTo>
                    <a:pt x="18" y="175"/>
                  </a:lnTo>
                  <a:lnTo>
                    <a:pt x="0" y="175"/>
                  </a:lnTo>
                  <a:lnTo>
                    <a:pt x="0" y="183"/>
                  </a:lnTo>
                  <a:lnTo>
                    <a:pt x="194" y="183"/>
                  </a:lnTo>
                  <a:lnTo>
                    <a:pt x="194" y="175"/>
                  </a:lnTo>
                  <a:lnTo>
                    <a:pt x="176" y="175"/>
                  </a:lnTo>
                  <a:close/>
                  <a:moveTo>
                    <a:pt x="73" y="175"/>
                  </a:moveTo>
                  <a:lnTo>
                    <a:pt x="94" y="130"/>
                  </a:lnTo>
                  <a:lnTo>
                    <a:pt x="97" y="125"/>
                  </a:lnTo>
                  <a:lnTo>
                    <a:pt x="123" y="175"/>
                  </a:lnTo>
                  <a:lnTo>
                    <a:pt x="73" y="17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6" name="文本框 15"/>
            <p:cNvSpPr txBox="1"/>
            <p:nvPr/>
          </p:nvSpPr>
          <p:spPr>
            <a:xfrm>
              <a:off x="2698507" y="3342776"/>
              <a:ext cx="1323438" cy="338555"/>
            </a:xfrm>
            <a:prstGeom prst="rect">
              <a:avLst/>
            </a:prstGeom>
            <a:noFill/>
          </p:spPr>
          <p:txBody>
            <a:bodyPr wrap="none" rtlCol="0">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p>
          </p:txBody>
        </p:sp>
      </p:grpSp>
      <p:grpSp>
        <p:nvGrpSpPr>
          <p:cNvPr id="17" name="组合 16"/>
          <p:cNvGrpSpPr/>
          <p:nvPr/>
        </p:nvGrpSpPr>
        <p:grpSpPr>
          <a:xfrm>
            <a:off x="4076511" y="1839676"/>
            <a:ext cx="1188077" cy="1188077"/>
            <a:chOff x="5319234" y="2518519"/>
            <a:chExt cx="1584102" cy="1584102"/>
          </a:xfrm>
        </p:grpSpPr>
        <p:sp>
          <p:nvSpPr>
            <p:cNvPr id="18" name="椭圆 17"/>
            <p:cNvSpPr/>
            <p:nvPr/>
          </p:nvSpPr>
          <p:spPr>
            <a:xfrm>
              <a:off x="5319234" y="2518519"/>
              <a:ext cx="1584102" cy="1584102"/>
            </a:xfrm>
            <a:prstGeom prst="ellipse">
              <a:avLst/>
            </a:prstGeom>
            <a:solidFill>
              <a:srgbClr val="FFC000"/>
            </a:solidFill>
            <a:ln>
              <a:noFill/>
            </a:ln>
            <a:effectLst>
              <a:outerShdw blurRad="381000" dist="673100" dir="7920000" algn="ctr" rotWithShape="0">
                <a:srgbClr val="000000">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Freeform 51"/>
            <p:cNvSpPr>
              <a:spLocks/>
            </p:cNvSpPr>
            <p:nvPr/>
          </p:nvSpPr>
          <p:spPr bwMode="auto">
            <a:xfrm>
              <a:off x="5838235" y="2646035"/>
              <a:ext cx="546100" cy="552451"/>
            </a:xfrm>
            <a:custGeom>
              <a:avLst/>
              <a:gdLst>
                <a:gd name="T0" fmla="*/ 141 w 160"/>
                <a:gd name="T1" fmla="*/ 77 h 161"/>
                <a:gd name="T2" fmla="*/ 141 w 160"/>
                <a:gd name="T3" fmla="*/ 67 h 161"/>
                <a:gd name="T4" fmla="*/ 131 w 160"/>
                <a:gd name="T5" fmla="*/ 67 h 161"/>
                <a:gd name="T6" fmla="*/ 131 w 160"/>
                <a:gd name="T7" fmla="*/ 71 h 161"/>
                <a:gd name="T8" fmla="*/ 117 w 160"/>
                <a:gd name="T9" fmla="*/ 64 h 161"/>
                <a:gd name="T10" fmla="*/ 117 w 160"/>
                <a:gd name="T11" fmla="*/ 55 h 161"/>
                <a:gd name="T12" fmla="*/ 107 w 160"/>
                <a:gd name="T13" fmla="*/ 55 h 161"/>
                <a:gd name="T14" fmla="*/ 107 w 160"/>
                <a:gd name="T15" fmla="*/ 59 h 161"/>
                <a:gd name="T16" fmla="*/ 89 w 160"/>
                <a:gd name="T17" fmla="*/ 49 h 161"/>
                <a:gd name="T18" fmla="*/ 89 w 160"/>
                <a:gd name="T19" fmla="*/ 18 h 161"/>
                <a:gd name="T20" fmla="*/ 81 w 160"/>
                <a:gd name="T21" fmla="*/ 0 h 161"/>
                <a:gd name="T22" fmla="*/ 80 w 160"/>
                <a:gd name="T23" fmla="*/ 0 h 161"/>
                <a:gd name="T24" fmla="*/ 79 w 160"/>
                <a:gd name="T25" fmla="*/ 0 h 161"/>
                <a:gd name="T26" fmla="*/ 71 w 160"/>
                <a:gd name="T27" fmla="*/ 18 h 161"/>
                <a:gd name="T28" fmla="*/ 71 w 160"/>
                <a:gd name="T29" fmla="*/ 49 h 161"/>
                <a:gd name="T30" fmla="*/ 53 w 160"/>
                <a:gd name="T31" fmla="*/ 59 h 161"/>
                <a:gd name="T32" fmla="*/ 53 w 160"/>
                <a:gd name="T33" fmla="*/ 55 h 161"/>
                <a:gd name="T34" fmla="*/ 44 w 160"/>
                <a:gd name="T35" fmla="*/ 55 h 161"/>
                <a:gd name="T36" fmla="*/ 44 w 160"/>
                <a:gd name="T37" fmla="*/ 64 h 161"/>
                <a:gd name="T38" fmla="*/ 30 w 160"/>
                <a:gd name="T39" fmla="*/ 72 h 161"/>
                <a:gd name="T40" fmla="*/ 30 w 160"/>
                <a:gd name="T41" fmla="*/ 67 h 161"/>
                <a:gd name="T42" fmla="*/ 20 w 160"/>
                <a:gd name="T43" fmla="*/ 67 h 161"/>
                <a:gd name="T44" fmla="*/ 20 w 160"/>
                <a:gd name="T45" fmla="*/ 77 h 161"/>
                <a:gd name="T46" fmla="*/ 0 w 160"/>
                <a:gd name="T47" fmla="*/ 88 h 161"/>
                <a:gd name="T48" fmla="*/ 0 w 160"/>
                <a:gd name="T49" fmla="*/ 97 h 161"/>
                <a:gd name="T50" fmla="*/ 48 w 160"/>
                <a:gd name="T51" fmla="*/ 81 h 161"/>
                <a:gd name="T52" fmla="*/ 71 w 160"/>
                <a:gd name="T53" fmla="*/ 81 h 161"/>
                <a:gd name="T54" fmla="*/ 71 w 160"/>
                <a:gd name="T55" fmla="*/ 87 h 161"/>
                <a:gd name="T56" fmla="*/ 76 w 160"/>
                <a:gd name="T57" fmla="*/ 131 h 161"/>
                <a:gd name="T58" fmla="*/ 51 w 160"/>
                <a:gd name="T59" fmla="*/ 149 h 161"/>
                <a:gd name="T60" fmla="*/ 51 w 160"/>
                <a:gd name="T61" fmla="*/ 157 h 161"/>
                <a:gd name="T62" fmla="*/ 79 w 160"/>
                <a:gd name="T63" fmla="*/ 147 h 161"/>
                <a:gd name="T64" fmla="*/ 79 w 160"/>
                <a:gd name="T65" fmla="*/ 161 h 161"/>
                <a:gd name="T66" fmla="*/ 82 w 160"/>
                <a:gd name="T67" fmla="*/ 161 h 161"/>
                <a:gd name="T68" fmla="*/ 82 w 160"/>
                <a:gd name="T69" fmla="*/ 147 h 161"/>
                <a:gd name="T70" fmla="*/ 110 w 160"/>
                <a:gd name="T71" fmla="*/ 156 h 161"/>
                <a:gd name="T72" fmla="*/ 110 w 160"/>
                <a:gd name="T73" fmla="*/ 149 h 161"/>
                <a:gd name="T74" fmla="*/ 85 w 160"/>
                <a:gd name="T75" fmla="*/ 131 h 161"/>
                <a:gd name="T76" fmla="*/ 89 w 160"/>
                <a:gd name="T77" fmla="*/ 87 h 161"/>
                <a:gd name="T78" fmla="*/ 89 w 160"/>
                <a:gd name="T79" fmla="*/ 81 h 161"/>
                <a:gd name="T80" fmla="*/ 113 w 160"/>
                <a:gd name="T81" fmla="*/ 81 h 161"/>
                <a:gd name="T82" fmla="*/ 160 w 160"/>
                <a:gd name="T83" fmla="*/ 97 h 161"/>
                <a:gd name="T84" fmla="*/ 160 w 160"/>
                <a:gd name="T85" fmla="*/ 88 h 161"/>
                <a:gd name="T86" fmla="*/ 141 w 160"/>
                <a:gd name="T87" fmla="*/ 7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161">
                  <a:moveTo>
                    <a:pt x="141" y="77"/>
                  </a:moveTo>
                  <a:cubicBezTo>
                    <a:pt x="141" y="67"/>
                    <a:pt x="141" y="67"/>
                    <a:pt x="141" y="67"/>
                  </a:cubicBezTo>
                  <a:cubicBezTo>
                    <a:pt x="131" y="67"/>
                    <a:pt x="131" y="67"/>
                    <a:pt x="131" y="67"/>
                  </a:cubicBezTo>
                  <a:cubicBezTo>
                    <a:pt x="131" y="71"/>
                    <a:pt x="131" y="71"/>
                    <a:pt x="131" y="71"/>
                  </a:cubicBezTo>
                  <a:cubicBezTo>
                    <a:pt x="117" y="64"/>
                    <a:pt x="117" y="64"/>
                    <a:pt x="117" y="64"/>
                  </a:cubicBezTo>
                  <a:cubicBezTo>
                    <a:pt x="117" y="55"/>
                    <a:pt x="117" y="55"/>
                    <a:pt x="117" y="55"/>
                  </a:cubicBezTo>
                  <a:cubicBezTo>
                    <a:pt x="107" y="55"/>
                    <a:pt x="107" y="55"/>
                    <a:pt x="107" y="55"/>
                  </a:cubicBezTo>
                  <a:cubicBezTo>
                    <a:pt x="107" y="59"/>
                    <a:pt x="107" y="59"/>
                    <a:pt x="107" y="59"/>
                  </a:cubicBezTo>
                  <a:cubicBezTo>
                    <a:pt x="89" y="49"/>
                    <a:pt x="89" y="49"/>
                    <a:pt x="89" y="49"/>
                  </a:cubicBezTo>
                  <a:cubicBezTo>
                    <a:pt x="89" y="18"/>
                    <a:pt x="89" y="18"/>
                    <a:pt x="89" y="18"/>
                  </a:cubicBezTo>
                  <a:cubicBezTo>
                    <a:pt x="89" y="4"/>
                    <a:pt x="82" y="1"/>
                    <a:pt x="81" y="0"/>
                  </a:cubicBezTo>
                  <a:cubicBezTo>
                    <a:pt x="80" y="0"/>
                    <a:pt x="80" y="0"/>
                    <a:pt x="80" y="0"/>
                  </a:cubicBezTo>
                  <a:cubicBezTo>
                    <a:pt x="79" y="0"/>
                    <a:pt x="79" y="0"/>
                    <a:pt x="79" y="0"/>
                  </a:cubicBezTo>
                  <a:cubicBezTo>
                    <a:pt x="78" y="1"/>
                    <a:pt x="71" y="4"/>
                    <a:pt x="71" y="18"/>
                  </a:cubicBezTo>
                  <a:cubicBezTo>
                    <a:pt x="71" y="49"/>
                    <a:pt x="71" y="49"/>
                    <a:pt x="71" y="49"/>
                  </a:cubicBezTo>
                  <a:cubicBezTo>
                    <a:pt x="53" y="59"/>
                    <a:pt x="53" y="59"/>
                    <a:pt x="53" y="59"/>
                  </a:cubicBezTo>
                  <a:cubicBezTo>
                    <a:pt x="53" y="55"/>
                    <a:pt x="53" y="55"/>
                    <a:pt x="53" y="55"/>
                  </a:cubicBezTo>
                  <a:cubicBezTo>
                    <a:pt x="44" y="55"/>
                    <a:pt x="44" y="55"/>
                    <a:pt x="44" y="55"/>
                  </a:cubicBezTo>
                  <a:cubicBezTo>
                    <a:pt x="44" y="64"/>
                    <a:pt x="44" y="64"/>
                    <a:pt x="44" y="64"/>
                  </a:cubicBezTo>
                  <a:cubicBezTo>
                    <a:pt x="30" y="72"/>
                    <a:pt x="30" y="72"/>
                    <a:pt x="30" y="72"/>
                  </a:cubicBezTo>
                  <a:cubicBezTo>
                    <a:pt x="30" y="67"/>
                    <a:pt x="30" y="67"/>
                    <a:pt x="30" y="67"/>
                  </a:cubicBezTo>
                  <a:cubicBezTo>
                    <a:pt x="20" y="67"/>
                    <a:pt x="20" y="67"/>
                    <a:pt x="20" y="67"/>
                  </a:cubicBezTo>
                  <a:cubicBezTo>
                    <a:pt x="20" y="77"/>
                    <a:pt x="20" y="77"/>
                    <a:pt x="20" y="77"/>
                  </a:cubicBezTo>
                  <a:cubicBezTo>
                    <a:pt x="0" y="88"/>
                    <a:pt x="0" y="88"/>
                    <a:pt x="0" y="88"/>
                  </a:cubicBezTo>
                  <a:cubicBezTo>
                    <a:pt x="0" y="97"/>
                    <a:pt x="0" y="97"/>
                    <a:pt x="0" y="97"/>
                  </a:cubicBezTo>
                  <a:cubicBezTo>
                    <a:pt x="48" y="81"/>
                    <a:pt x="48" y="81"/>
                    <a:pt x="48" y="81"/>
                  </a:cubicBezTo>
                  <a:cubicBezTo>
                    <a:pt x="71" y="81"/>
                    <a:pt x="71" y="81"/>
                    <a:pt x="71" y="81"/>
                  </a:cubicBezTo>
                  <a:cubicBezTo>
                    <a:pt x="71" y="85"/>
                    <a:pt x="71" y="87"/>
                    <a:pt x="71" y="87"/>
                  </a:cubicBezTo>
                  <a:cubicBezTo>
                    <a:pt x="76" y="131"/>
                    <a:pt x="76" y="131"/>
                    <a:pt x="76" y="131"/>
                  </a:cubicBezTo>
                  <a:cubicBezTo>
                    <a:pt x="51" y="149"/>
                    <a:pt x="51" y="149"/>
                    <a:pt x="51" y="149"/>
                  </a:cubicBezTo>
                  <a:cubicBezTo>
                    <a:pt x="51" y="157"/>
                    <a:pt x="51" y="157"/>
                    <a:pt x="51" y="157"/>
                  </a:cubicBezTo>
                  <a:cubicBezTo>
                    <a:pt x="79" y="147"/>
                    <a:pt x="79" y="147"/>
                    <a:pt x="79" y="147"/>
                  </a:cubicBezTo>
                  <a:cubicBezTo>
                    <a:pt x="79" y="161"/>
                    <a:pt x="79" y="161"/>
                    <a:pt x="79" y="161"/>
                  </a:cubicBezTo>
                  <a:cubicBezTo>
                    <a:pt x="82" y="161"/>
                    <a:pt x="82" y="161"/>
                    <a:pt x="82" y="161"/>
                  </a:cubicBezTo>
                  <a:cubicBezTo>
                    <a:pt x="82" y="147"/>
                    <a:pt x="82" y="147"/>
                    <a:pt x="82" y="147"/>
                  </a:cubicBezTo>
                  <a:cubicBezTo>
                    <a:pt x="110" y="156"/>
                    <a:pt x="110" y="156"/>
                    <a:pt x="110" y="156"/>
                  </a:cubicBezTo>
                  <a:cubicBezTo>
                    <a:pt x="110" y="149"/>
                    <a:pt x="110" y="149"/>
                    <a:pt x="110" y="149"/>
                  </a:cubicBezTo>
                  <a:cubicBezTo>
                    <a:pt x="85" y="131"/>
                    <a:pt x="85" y="131"/>
                    <a:pt x="85" y="131"/>
                  </a:cubicBezTo>
                  <a:cubicBezTo>
                    <a:pt x="89" y="87"/>
                    <a:pt x="89" y="87"/>
                    <a:pt x="89" y="87"/>
                  </a:cubicBezTo>
                  <a:cubicBezTo>
                    <a:pt x="89" y="87"/>
                    <a:pt x="89" y="85"/>
                    <a:pt x="89" y="81"/>
                  </a:cubicBezTo>
                  <a:cubicBezTo>
                    <a:pt x="113" y="81"/>
                    <a:pt x="113" y="81"/>
                    <a:pt x="113" y="81"/>
                  </a:cubicBezTo>
                  <a:cubicBezTo>
                    <a:pt x="160" y="97"/>
                    <a:pt x="160" y="97"/>
                    <a:pt x="160" y="97"/>
                  </a:cubicBezTo>
                  <a:cubicBezTo>
                    <a:pt x="160" y="88"/>
                    <a:pt x="160" y="88"/>
                    <a:pt x="160" y="88"/>
                  </a:cubicBezTo>
                  <a:lnTo>
                    <a:pt x="141" y="7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20" name="文本框 19"/>
            <p:cNvSpPr txBox="1"/>
            <p:nvPr/>
          </p:nvSpPr>
          <p:spPr>
            <a:xfrm>
              <a:off x="5480343" y="3344212"/>
              <a:ext cx="1323438" cy="338555"/>
            </a:xfrm>
            <a:prstGeom prst="rect">
              <a:avLst/>
            </a:prstGeom>
            <a:noFill/>
          </p:spPr>
          <p:txBody>
            <a:bodyPr wrap="none" rtlCol="0">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p>
          </p:txBody>
        </p:sp>
      </p:grpSp>
      <p:grpSp>
        <p:nvGrpSpPr>
          <p:cNvPr id="21" name="组合 20"/>
          <p:cNvGrpSpPr/>
          <p:nvPr/>
        </p:nvGrpSpPr>
        <p:grpSpPr>
          <a:xfrm>
            <a:off x="6162888" y="1839676"/>
            <a:ext cx="1188077" cy="1188077"/>
            <a:chOff x="8101070" y="2518519"/>
            <a:chExt cx="1584102" cy="1584102"/>
          </a:xfrm>
        </p:grpSpPr>
        <p:sp>
          <p:nvSpPr>
            <p:cNvPr id="22" name="椭圆 21"/>
            <p:cNvSpPr/>
            <p:nvPr/>
          </p:nvSpPr>
          <p:spPr>
            <a:xfrm>
              <a:off x="8101070" y="2518519"/>
              <a:ext cx="1584102" cy="1584102"/>
            </a:xfrm>
            <a:prstGeom prst="ellipse">
              <a:avLst/>
            </a:prstGeom>
            <a:solidFill>
              <a:srgbClr val="FFC000"/>
            </a:solidFill>
            <a:ln>
              <a:noFill/>
            </a:ln>
            <a:effectLst>
              <a:outerShdw blurRad="381000" dist="673100" dir="7920000" algn="ctr" rotWithShape="0">
                <a:srgbClr val="000000">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3" name="Freeform 6"/>
            <p:cNvSpPr>
              <a:spLocks/>
            </p:cNvSpPr>
            <p:nvPr/>
          </p:nvSpPr>
          <p:spPr bwMode="auto">
            <a:xfrm>
              <a:off x="8657436" y="2646035"/>
              <a:ext cx="471370" cy="465675"/>
            </a:xfrm>
            <a:custGeom>
              <a:avLst/>
              <a:gdLst>
                <a:gd name="T0" fmla="*/ 1054 w 2064"/>
                <a:gd name="T1" fmla="*/ 22 h 2039"/>
                <a:gd name="T2" fmla="*/ 1035 w 2064"/>
                <a:gd name="T3" fmla="*/ 31 h 2039"/>
                <a:gd name="T4" fmla="*/ 706 w 2064"/>
                <a:gd name="T5" fmla="*/ 268 h 2039"/>
                <a:gd name="T6" fmla="*/ 669 w 2064"/>
                <a:gd name="T7" fmla="*/ 338 h 2039"/>
                <a:gd name="T8" fmla="*/ 674 w 2064"/>
                <a:gd name="T9" fmla="*/ 373 h 2039"/>
                <a:gd name="T10" fmla="*/ 668 w 2064"/>
                <a:gd name="T11" fmla="*/ 424 h 2039"/>
                <a:gd name="T12" fmla="*/ 620 w 2064"/>
                <a:gd name="T13" fmla="*/ 470 h 2039"/>
                <a:gd name="T14" fmla="*/ 635 w 2064"/>
                <a:gd name="T15" fmla="*/ 486 h 2039"/>
                <a:gd name="T16" fmla="*/ 968 w 2064"/>
                <a:gd name="T17" fmla="*/ 818 h 2039"/>
                <a:gd name="T18" fmla="*/ 995 w 2064"/>
                <a:gd name="T19" fmla="*/ 829 h 2039"/>
                <a:gd name="T20" fmla="*/ 1055 w 2064"/>
                <a:gd name="T21" fmla="*/ 855 h 2039"/>
                <a:gd name="T22" fmla="*/ 1429 w 2064"/>
                <a:gd name="T23" fmla="*/ 1210 h 2039"/>
                <a:gd name="T24" fmla="*/ 2021 w 2064"/>
                <a:gd name="T25" fmla="*/ 1772 h 2039"/>
                <a:gd name="T26" fmla="*/ 2023 w 2064"/>
                <a:gd name="T27" fmla="*/ 1892 h 2039"/>
                <a:gd name="T28" fmla="*/ 1911 w 2064"/>
                <a:gd name="T29" fmla="*/ 2004 h 2039"/>
                <a:gd name="T30" fmla="*/ 1799 w 2064"/>
                <a:gd name="T31" fmla="*/ 2003 h 2039"/>
                <a:gd name="T32" fmla="*/ 879 w 2064"/>
                <a:gd name="T33" fmla="*/ 1033 h 2039"/>
                <a:gd name="T34" fmla="*/ 852 w 2064"/>
                <a:gd name="T35" fmla="*/ 967 h 2039"/>
                <a:gd name="T36" fmla="*/ 846 w 2064"/>
                <a:gd name="T37" fmla="*/ 949 h 2039"/>
                <a:gd name="T38" fmla="*/ 498 w 2064"/>
                <a:gd name="T39" fmla="*/ 601 h 2039"/>
                <a:gd name="T40" fmla="*/ 491 w 2064"/>
                <a:gd name="T41" fmla="*/ 597 h 2039"/>
                <a:gd name="T42" fmla="*/ 448 w 2064"/>
                <a:gd name="T43" fmla="*/ 643 h 2039"/>
                <a:gd name="T44" fmla="*/ 395 w 2064"/>
                <a:gd name="T45" fmla="*/ 652 h 2039"/>
                <a:gd name="T46" fmla="*/ 360 w 2064"/>
                <a:gd name="T47" fmla="*/ 659 h 2039"/>
                <a:gd name="T48" fmla="*/ 303 w 2064"/>
                <a:gd name="T49" fmla="*/ 715 h 2039"/>
                <a:gd name="T50" fmla="*/ 299 w 2064"/>
                <a:gd name="T51" fmla="*/ 755 h 2039"/>
                <a:gd name="T52" fmla="*/ 295 w 2064"/>
                <a:gd name="T53" fmla="*/ 796 h 2039"/>
                <a:gd name="T54" fmla="*/ 216 w 2064"/>
                <a:gd name="T55" fmla="*/ 875 h 2039"/>
                <a:gd name="T56" fmla="*/ 167 w 2064"/>
                <a:gd name="T57" fmla="*/ 875 h 2039"/>
                <a:gd name="T58" fmla="*/ 16 w 2064"/>
                <a:gd name="T59" fmla="*/ 723 h 2039"/>
                <a:gd name="T60" fmla="*/ 16 w 2064"/>
                <a:gd name="T61" fmla="*/ 673 h 2039"/>
                <a:gd name="T62" fmla="*/ 92 w 2064"/>
                <a:gd name="T63" fmla="*/ 597 h 2039"/>
                <a:gd name="T64" fmla="*/ 137 w 2064"/>
                <a:gd name="T65" fmla="*/ 592 h 2039"/>
                <a:gd name="T66" fmla="*/ 170 w 2064"/>
                <a:gd name="T67" fmla="*/ 590 h 2039"/>
                <a:gd name="T68" fmla="*/ 235 w 2064"/>
                <a:gd name="T69" fmla="*/ 526 h 2039"/>
                <a:gd name="T70" fmla="*/ 236 w 2064"/>
                <a:gd name="T71" fmla="*/ 492 h 2039"/>
                <a:gd name="T72" fmla="*/ 240 w 2064"/>
                <a:gd name="T73" fmla="*/ 449 h 2039"/>
                <a:gd name="T74" fmla="*/ 245 w 2064"/>
                <a:gd name="T75" fmla="*/ 443 h 2039"/>
                <a:gd name="T76" fmla="*/ 516 w 2064"/>
                <a:gd name="T77" fmla="*/ 174 h 2039"/>
                <a:gd name="T78" fmla="*/ 939 w 2064"/>
                <a:gd name="T79" fmla="*/ 0 h 2039"/>
                <a:gd name="T80" fmla="*/ 1035 w 2064"/>
                <a:gd name="T81" fmla="*/ 11 h 2039"/>
                <a:gd name="T82" fmla="*/ 1053 w 2064"/>
                <a:gd name="T83" fmla="*/ 16 h 2039"/>
                <a:gd name="T84" fmla="*/ 1054 w 2064"/>
                <a:gd name="T85" fmla="*/ 22 h 2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64" h="2039">
                  <a:moveTo>
                    <a:pt x="1054" y="22"/>
                  </a:moveTo>
                  <a:cubicBezTo>
                    <a:pt x="1048" y="25"/>
                    <a:pt x="1042" y="29"/>
                    <a:pt x="1035" y="31"/>
                  </a:cubicBezTo>
                  <a:cubicBezTo>
                    <a:pt x="902" y="77"/>
                    <a:pt x="793" y="158"/>
                    <a:pt x="706" y="268"/>
                  </a:cubicBezTo>
                  <a:cubicBezTo>
                    <a:pt x="689" y="288"/>
                    <a:pt x="678" y="313"/>
                    <a:pt x="669" y="338"/>
                  </a:cubicBezTo>
                  <a:cubicBezTo>
                    <a:pt x="665" y="348"/>
                    <a:pt x="669" y="363"/>
                    <a:pt x="674" y="373"/>
                  </a:cubicBezTo>
                  <a:cubicBezTo>
                    <a:pt x="684" y="394"/>
                    <a:pt x="684" y="407"/>
                    <a:pt x="668" y="424"/>
                  </a:cubicBezTo>
                  <a:cubicBezTo>
                    <a:pt x="653" y="439"/>
                    <a:pt x="637" y="454"/>
                    <a:pt x="620" y="470"/>
                  </a:cubicBezTo>
                  <a:cubicBezTo>
                    <a:pt x="626" y="477"/>
                    <a:pt x="631" y="482"/>
                    <a:pt x="635" y="486"/>
                  </a:cubicBezTo>
                  <a:cubicBezTo>
                    <a:pt x="746" y="597"/>
                    <a:pt x="857" y="708"/>
                    <a:pt x="968" y="818"/>
                  </a:cubicBezTo>
                  <a:cubicBezTo>
                    <a:pt x="974" y="825"/>
                    <a:pt x="986" y="829"/>
                    <a:pt x="995" y="829"/>
                  </a:cubicBezTo>
                  <a:cubicBezTo>
                    <a:pt x="1019" y="829"/>
                    <a:pt x="1038" y="839"/>
                    <a:pt x="1055" y="855"/>
                  </a:cubicBezTo>
                  <a:cubicBezTo>
                    <a:pt x="1180" y="974"/>
                    <a:pt x="1305" y="1092"/>
                    <a:pt x="1429" y="1210"/>
                  </a:cubicBezTo>
                  <a:cubicBezTo>
                    <a:pt x="1627" y="1397"/>
                    <a:pt x="1824" y="1585"/>
                    <a:pt x="2021" y="1772"/>
                  </a:cubicBezTo>
                  <a:cubicBezTo>
                    <a:pt x="2063" y="1812"/>
                    <a:pt x="2064" y="1851"/>
                    <a:pt x="2023" y="1892"/>
                  </a:cubicBezTo>
                  <a:cubicBezTo>
                    <a:pt x="1986" y="1929"/>
                    <a:pt x="1949" y="1967"/>
                    <a:pt x="1911" y="2004"/>
                  </a:cubicBezTo>
                  <a:cubicBezTo>
                    <a:pt x="1876" y="2039"/>
                    <a:pt x="1834" y="2039"/>
                    <a:pt x="1799" y="2003"/>
                  </a:cubicBezTo>
                  <a:cubicBezTo>
                    <a:pt x="1492" y="1680"/>
                    <a:pt x="1186" y="1356"/>
                    <a:pt x="879" y="1033"/>
                  </a:cubicBezTo>
                  <a:cubicBezTo>
                    <a:pt x="861" y="1014"/>
                    <a:pt x="850" y="993"/>
                    <a:pt x="852" y="967"/>
                  </a:cubicBezTo>
                  <a:cubicBezTo>
                    <a:pt x="853" y="961"/>
                    <a:pt x="850" y="953"/>
                    <a:pt x="846" y="949"/>
                  </a:cubicBezTo>
                  <a:cubicBezTo>
                    <a:pt x="730" y="833"/>
                    <a:pt x="614" y="717"/>
                    <a:pt x="498" y="601"/>
                  </a:cubicBezTo>
                  <a:cubicBezTo>
                    <a:pt x="497" y="601"/>
                    <a:pt x="496" y="600"/>
                    <a:pt x="491" y="597"/>
                  </a:cubicBezTo>
                  <a:cubicBezTo>
                    <a:pt x="477" y="612"/>
                    <a:pt x="463" y="628"/>
                    <a:pt x="448" y="643"/>
                  </a:cubicBezTo>
                  <a:cubicBezTo>
                    <a:pt x="429" y="663"/>
                    <a:pt x="421" y="662"/>
                    <a:pt x="395" y="652"/>
                  </a:cubicBezTo>
                  <a:cubicBezTo>
                    <a:pt x="385" y="649"/>
                    <a:pt x="368" y="652"/>
                    <a:pt x="360" y="659"/>
                  </a:cubicBezTo>
                  <a:cubicBezTo>
                    <a:pt x="339" y="675"/>
                    <a:pt x="321" y="695"/>
                    <a:pt x="303" y="715"/>
                  </a:cubicBezTo>
                  <a:cubicBezTo>
                    <a:pt x="292" y="726"/>
                    <a:pt x="288" y="740"/>
                    <a:pt x="299" y="755"/>
                  </a:cubicBezTo>
                  <a:cubicBezTo>
                    <a:pt x="310" y="770"/>
                    <a:pt x="306" y="784"/>
                    <a:pt x="295" y="796"/>
                  </a:cubicBezTo>
                  <a:cubicBezTo>
                    <a:pt x="269" y="823"/>
                    <a:pt x="243" y="850"/>
                    <a:pt x="216" y="875"/>
                  </a:cubicBezTo>
                  <a:cubicBezTo>
                    <a:pt x="201" y="889"/>
                    <a:pt x="181" y="889"/>
                    <a:pt x="167" y="875"/>
                  </a:cubicBezTo>
                  <a:cubicBezTo>
                    <a:pt x="116" y="825"/>
                    <a:pt x="66" y="774"/>
                    <a:pt x="16" y="723"/>
                  </a:cubicBezTo>
                  <a:cubicBezTo>
                    <a:pt x="0" y="708"/>
                    <a:pt x="1" y="689"/>
                    <a:pt x="16" y="673"/>
                  </a:cubicBezTo>
                  <a:cubicBezTo>
                    <a:pt x="41" y="647"/>
                    <a:pt x="66" y="622"/>
                    <a:pt x="92" y="597"/>
                  </a:cubicBezTo>
                  <a:cubicBezTo>
                    <a:pt x="105" y="584"/>
                    <a:pt x="119" y="581"/>
                    <a:pt x="137" y="592"/>
                  </a:cubicBezTo>
                  <a:cubicBezTo>
                    <a:pt x="146" y="596"/>
                    <a:pt x="163" y="596"/>
                    <a:pt x="170" y="590"/>
                  </a:cubicBezTo>
                  <a:cubicBezTo>
                    <a:pt x="193" y="571"/>
                    <a:pt x="216" y="549"/>
                    <a:pt x="235" y="526"/>
                  </a:cubicBezTo>
                  <a:cubicBezTo>
                    <a:pt x="241" y="519"/>
                    <a:pt x="240" y="501"/>
                    <a:pt x="236" y="492"/>
                  </a:cubicBezTo>
                  <a:cubicBezTo>
                    <a:pt x="227" y="475"/>
                    <a:pt x="230" y="462"/>
                    <a:pt x="240" y="449"/>
                  </a:cubicBezTo>
                  <a:cubicBezTo>
                    <a:pt x="241" y="447"/>
                    <a:pt x="243" y="445"/>
                    <a:pt x="245" y="443"/>
                  </a:cubicBezTo>
                  <a:cubicBezTo>
                    <a:pt x="335" y="354"/>
                    <a:pt x="424" y="262"/>
                    <a:pt x="516" y="174"/>
                  </a:cubicBezTo>
                  <a:cubicBezTo>
                    <a:pt x="634" y="62"/>
                    <a:pt x="775" y="0"/>
                    <a:pt x="939" y="0"/>
                  </a:cubicBezTo>
                  <a:cubicBezTo>
                    <a:pt x="971" y="0"/>
                    <a:pt x="1003" y="7"/>
                    <a:pt x="1035" y="11"/>
                  </a:cubicBezTo>
                  <a:cubicBezTo>
                    <a:pt x="1041" y="11"/>
                    <a:pt x="1047" y="14"/>
                    <a:pt x="1053" y="16"/>
                  </a:cubicBezTo>
                  <a:cubicBezTo>
                    <a:pt x="1053" y="18"/>
                    <a:pt x="1054" y="20"/>
                    <a:pt x="1054" y="22"/>
                  </a:cubicBez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sp>
          <p:nvSpPr>
            <p:cNvPr id="24" name="文本框 23"/>
            <p:cNvSpPr txBox="1"/>
            <p:nvPr/>
          </p:nvSpPr>
          <p:spPr>
            <a:xfrm>
              <a:off x="8262179" y="3345648"/>
              <a:ext cx="1323438" cy="338555"/>
            </a:xfrm>
            <a:prstGeom prst="rect">
              <a:avLst/>
            </a:prstGeom>
            <a:noFill/>
          </p:spPr>
          <p:txBody>
            <a:bodyPr wrap="none" rtlCol="0">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p>
          </p:txBody>
        </p:sp>
      </p:grpSp>
      <p:sp>
        <p:nvSpPr>
          <p:cNvPr id="25" name="文本框 24"/>
          <p:cNvSpPr txBox="1"/>
          <p:nvPr/>
        </p:nvSpPr>
        <p:spPr>
          <a:xfrm>
            <a:off x="1430996" y="3533767"/>
            <a:ext cx="2058812" cy="577081"/>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p>
        </p:txBody>
      </p:sp>
      <p:sp>
        <p:nvSpPr>
          <p:cNvPr id="26" name="文本框 25"/>
          <p:cNvSpPr txBox="1"/>
          <p:nvPr/>
        </p:nvSpPr>
        <p:spPr>
          <a:xfrm>
            <a:off x="3641143" y="3533767"/>
            <a:ext cx="2058812" cy="577081"/>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p>
        </p:txBody>
      </p:sp>
      <p:sp>
        <p:nvSpPr>
          <p:cNvPr id="27" name="文本框 26"/>
          <p:cNvSpPr txBox="1"/>
          <p:nvPr/>
        </p:nvSpPr>
        <p:spPr>
          <a:xfrm>
            <a:off x="5851291" y="3513575"/>
            <a:ext cx="2058812" cy="577081"/>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p>
        </p:txBody>
      </p:sp>
    </p:spTree>
    <p:extLst>
      <p:ext uri="{BB962C8B-B14F-4D97-AF65-F5344CB8AC3E}">
        <p14:creationId xmlns:p14="http://schemas.microsoft.com/office/powerpoint/2010/main" val="84450534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p:tgtEl>
                                          <p:spTgt spid="13"/>
                                        </p:tgtEl>
                                        <p:attrNameLst>
                                          <p:attrName>ppt_y</p:attrName>
                                        </p:attrNameLst>
                                      </p:cBhvr>
                                      <p:tavLst>
                                        <p:tav tm="0">
                                          <p:val>
                                            <p:strVal val="#ppt_y+#ppt_h*1.125000"/>
                                          </p:val>
                                        </p:tav>
                                        <p:tav tm="100000">
                                          <p:val>
                                            <p:strVal val="#ppt_y"/>
                                          </p:val>
                                        </p:tav>
                                      </p:tavLst>
                                    </p:anim>
                                    <p:animEffect transition="in" filter="wipe(up)">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ppt_y</p:attrName>
                                        </p:attrNameLst>
                                      </p:cBhvr>
                                      <p:tavLst>
                                        <p:tav tm="0">
                                          <p:val>
                                            <p:strVal val="#ppt_y+#ppt_h*1.125000"/>
                                          </p:val>
                                        </p:tav>
                                        <p:tav tm="100000">
                                          <p:val>
                                            <p:strVal val="#ppt_y"/>
                                          </p:val>
                                        </p:tav>
                                      </p:tavLst>
                                    </p:anim>
                                    <p:animEffect transition="in" filter="wipe(up)">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p:tgtEl>
                                          <p:spTgt spid="21"/>
                                        </p:tgtEl>
                                        <p:attrNameLst>
                                          <p:attrName>ppt_y</p:attrName>
                                        </p:attrNameLst>
                                      </p:cBhvr>
                                      <p:tavLst>
                                        <p:tav tm="0">
                                          <p:val>
                                            <p:strVal val="#ppt_y+#ppt_h*1.125000"/>
                                          </p:val>
                                        </p:tav>
                                        <p:tav tm="100000">
                                          <p:val>
                                            <p:strVal val="#ppt_y"/>
                                          </p:val>
                                        </p:tav>
                                      </p:tavLst>
                                    </p:anim>
                                    <p:animEffect transition="in" filter="wipe(up)">
                                      <p:cBhvr>
                                        <p:cTn id="37" dur="500"/>
                                        <p:tgtEl>
                                          <p:spTgt spid="21"/>
                                        </p:tgtEl>
                                      </p:cBhvr>
                                    </p:animEffect>
                                  </p:childTnLst>
                                </p:cTn>
                              </p:par>
                            </p:childTnLst>
                          </p:cTn>
                        </p:par>
                        <p:par>
                          <p:cTn id="38" fill="hold">
                            <p:stCondLst>
                              <p:cond delay="500"/>
                            </p:stCondLst>
                            <p:childTnLst>
                              <p:par>
                                <p:cTn id="39" presetID="10" presetClass="entr" presetSubtype="0" fill="hold" grpId="0" nodeType="afterEffect">
                                  <p:stCondLst>
                                    <p:cond delay="0"/>
                                  </p:stCondLst>
                                  <p:iterate type="wd">
                                    <p:tmPct val="10000"/>
                                  </p:iterate>
                                  <p:childTnLst>
                                    <p:set>
                                      <p:cBhvr>
                                        <p:cTn id="40" dur="1" fill="hold">
                                          <p:stCondLst>
                                            <p:cond delay="0"/>
                                          </p:stCondLst>
                                        </p:cTn>
                                        <p:tgtEl>
                                          <p:spTgt spid="25"/>
                                        </p:tgtEl>
                                        <p:attrNameLst>
                                          <p:attrName>style.visibility</p:attrName>
                                        </p:attrNameLst>
                                      </p:cBhvr>
                                      <p:to>
                                        <p:strVal val="visible"/>
                                      </p:to>
                                    </p:set>
                                    <p:animEffect transition="in" filter="fade">
                                      <p:cBhvr>
                                        <p:cTn id="41" dur="750"/>
                                        <p:tgtEl>
                                          <p:spTgt spid="25"/>
                                        </p:tgtEl>
                                      </p:cBhvr>
                                    </p:animEffect>
                                  </p:childTnLst>
                                </p:cTn>
                              </p:par>
                            </p:childTnLst>
                          </p:cTn>
                        </p:par>
                        <p:par>
                          <p:cTn id="42" fill="hold">
                            <p:stCondLst>
                              <p:cond delay="2750"/>
                            </p:stCondLst>
                            <p:childTnLst>
                              <p:par>
                                <p:cTn id="43" presetID="10" presetClass="entr" presetSubtype="0" fill="hold" grpId="0" nodeType="afterEffect">
                                  <p:stCondLst>
                                    <p:cond delay="0"/>
                                  </p:stCondLst>
                                  <p:iterate type="wd">
                                    <p:tmPct val="10000"/>
                                  </p:iterate>
                                  <p:childTnLst>
                                    <p:set>
                                      <p:cBhvr>
                                        <p:cTn id="44" dur="1" fill="hold">
                                          <p:stCondLst>
                                            <p:cond delay="0"/>
                                          </p:stCondLst>
                                        </p:cTn>
                                        <p:tgtEl>
                                          <p:spTgt spid="26"/>
                                        </p:tgtEl>
                                        <p:attrNameLst>
                                          <p:attrName>style.visibility</p:attrName>
                                        </p:attrNameLst>
                                      </p:cBhvr>
                                      <p:to>
                                        <p:strVal val="visible"/>
                                      </p:to>
                                    </p:set>
                                    <p:animEffect transition="in" filter="fade">
                                      <p:cBhvr>
                                        <p:cTn id="45" dur="750"/>
                                        <p:tgtEl>
                                          <p:spTgt spid="26"/>
                                        </p:tgtEl>
                                      </p:cBhvr>
                                    </p:animEffect>
                                  </p:childTnLst>
                                </p:cTn>
                              </p:par>
                            </p:childTnLst>
                          </p:cTn>
                        </p:par>
                        <p:par>
                          <p:cTn id="46" fill="hold">
                            <p:stCondLst>
                              <p:cond delay="5000"/>
                            </p:stCondLst>
                            <p:childTnLst>
                              <p:par>
                                <p:cTn id="47" presetID="10" presetClass="entr" presetSubtype="0" fill="hold" grpId="0" nodeType="afterEffect">
                                  <p:stCondLst>
                                    <p:cond delay="0"/>
                                  </p:stCondLst>
                                  <p:iterate type="wd">
                                    <p:tmPct val="10000"/>
                                  </p:iterate>
                                  <p:childTnLst>
                                    <p:set>
                                      <p:cBhvr>
                                        <p:cTn id="48" dur="1" fill="hold">
                                          <p:stCondLst>
                                            <p:cond delay="0"/>
                                          </p:stCondLst>
                                        </p:cTn>
                                        <p:tgtEl>
                                          <p:spTgt spid="27"/>
                                        </p:tgtEl>
                                        <p:attrNameLst>
                                          <p:attrName>style.visibility</p:attrName>
                                        </p:attrNameLst>
                                      </p:cBhvr>
                                      <p:to>
                                        <p:strVal val="visible"/>
                                      </p:to>
                                    </p:set>
                                    <p:animEffect transition="in" filter="fade">
                                      <p:cBhvr>
                                        <p:cTn id="49"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5" grpId="0"/>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9023" y="193097"/>
            <a:ext cx="2646878" cy="461665"/>
          </a:xfrm>
          <a:prstGeom prst="rect">
            <a:avLst/>
          </a:prstGeom>
          <a:noFill/>
        </p:spPr>
        <p:txBody>
          <a:bodyPr wrap="none" rtlCol="0">
            <a:spAutoFit/>
          </a:bodyPr>
          <a:lstStyle/>
          <a:p>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grpSp>
        <p:nvGrpSpPr>
          <p:cNvPr id="5" name="组合 4"/>
          <p:cNvGrpSpPr/>
          <p:nvPr/>
        </p:nvGrpSpPr>
        <p:grpSpPr>
          <a:xfrm>
            <a:off x="286282" y="111197"/>
            <a:ext cx="336320" cy="603755"/>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21" name="椭圆 20"/>
          <p:cNvSpPr/>
          <p:nvPr/>
        </p:nvSpPr>
        <p:spPr>
          <a:xfrm>
            <a:off x="2657587" y="3549105"/>
            <a:ext cx="1400312" cy="1398909"/>
          </a:xfrm>
          <a:prstGeom prst="ellipse">
            <a:avLst/>
          </a:prstGeom>
          <a:noFill/>
          <a:ln w="127000" cap="flat" cmpd="thinThick" algn="ctr">
            <a:solidFill>
              <a:srgbClr val="FFC000"/>
            </a:solidFill>
            <a:prstDash val="solid"/>
            <a:miter lim="800000"/>
          </a:ln>
          <a:effectLst/>
        </p:spPr>
        <p:txBody>
          <a:bodyPr lIns="0" tIns="0" rIns="0" bIns="0" anchor="ctr"/>
          <a:lstStyle/>
          <a:p>
            <a:pPr algn="ctr">
              <a:defRPr/>
            </a:pPr>
            <a:r>
              <a:rPr lang="zh-CN" altLang="en-US" sz="1800" b="0" kern="0" dirty="0">
                <a:solidFill>
                  <a:schemeClr val="bg1"/>
                </a:solidFill>
                <a:latin typeface="微软雅黑" panose="020B0503020204020204" pitchFamily="34" charset="-122"/>
                <a:ea typeface="微软雅黑" panose="020B0503020204020204" pitchFamily="34" charset="-122"/>
              </a:rPr>
              <a:t>输入标题</a:t>
            </a:r>
          </a:p>
        </p:txBody>
      </p:sp>
      <p:sp>
        <p:nvSpPr>
          <p:cNvPr id="22" name="KSO_GT2.1.1"/>
          <p:cNvSpPr txBox="1"/>
          <p:nvPr/>
        </p:nvSpPr>
        <p:spPr>
          <a:xfrm>
            <a:off x="5824185" y="3393424"/>
            <a:ext cx="2852271" cy="1174287"/>
          </a:xfrm>
          <a:prstGeom prst="rect">
            <a:avLst/>
          </a:prstGeom>
          <a:noFill/>
        </p:spPr>
        <p:txBody>
          <a:bodyPr lIns="100790" tIns="50396" rIns="100790" bIns="50396" anchor="ctr"/>
          <a:lstStyle/>
          <a:p>
            <a:pPr algn="just">
              <a:lnSpc>
                <a:spcPct val="130000"/>
              </a:lnSpc>
              <a:defRPr/>
            </a:pPr>
            <a:r>
              <a:rPr lang="zh-CN" altLang="en-US" sz="1400" b="0" kern="0" dirty="0">
                <a:solidFill>
                  <a:schemeClr val="bg1"/>
                </a:solidFill>
                <a:latin typeface="微软雅黑" pitchFamily="34" charset="-122"/>
                <a:ea typeface="微软雅黑" pitchFamily="34" charset="-122"/>
              </a:rPr>
              <a:t>请在此处输入您的文本请在此处输入您的文本请在此处输入您的文本请在此处输入您的文本</a:t>
            </a:r>
          </a:p>
        </p:txBody>
      </p:sp>
      <p:sp>
        <p:nvSpPr>
          <p:cNvPr id="23" name="椭圆 22"/>
          <p:cNvSpPr/>
          <p:nvPr/>
        </p:nvSpPr>
        <p:spPr>
          <a:xfrm>
            <a:off x="1165782" y="2165705"/>
            <a:ext cx="2110548" cy="2110770"/>
          </a:xfrm>
          <a:prstGeom prst="ellipse">
            <a:avLst/>
          </a:prstGeom>
          <a:noFill/>
          <a:ln w="127000" cap="flat" cmpd="thinThick" algn="ctr">
            <a:solidFill>
              <a:srgbClr val="FFC000"/>
            </a:solidFill>
            <a:prstDash val="solid"/>
            <a:miter lim="800000"/>
          </a:ln>
          <a:effectLst/>
        </p:spPr>
        <p:txBody>
          <a:bodyPr lIns="0" tIns="0" rIns="0" bIns="0" anchor="ctr"/>
          <a:lstStyle/>
          <a:p>
            <a:pPr algn="ctr">
              <a:defRPr/>
            </a:pPr>
            <a:r>
              <a:rPr lang="zh-CN" altLang="en-US" sz="2800" b="0" kern="0" dirty="0">
                <a:solidFill>
                  <a:schemeClr val="bg1"/>
                </a:solidFill>
                <a:latin typeface="微软雅黑" panose="020B0503020204020204" pitchFamily="34" charset="-122"/>
                <a:ea typeface="微软雅黑" panose="020B0503020204020204" pitchFamily="34" charset="-122"/>
              </a:rPr>
              <a:t>输入标题</a:t>
            </a:r>
          </a:p>
        </p:txBody>
      </p:sp>
      <p:cxnSp>
        <p:nvCxnSpPr>
          <p:cNvPr id="24" name="肘形连接符 27"/>
          <p:cNvCxnSpPr>
            <a:cxnSpLocks noChangeShapeType="1"/>
          </p:cNvCxnSpPr>
          <p:nvPr/>
        </p:nvCxnSpPr>
        <p:spPr bwMode="auto">
          <a:xfrm flipV="1">
            <a:off x="3335257" y="2668197"/>
            <a:ext cx="1725967" cy="549017"/>
          </a:xfrm>
          <a:prstGeom prst="bentConnector3">
            <a:avLst>
              <a:gd name="adj1" fmla="val 29667"/>
            </a:avLst>
          </a:prstGeom>
          <a:noFill/>
          <a:ln w="38100" algn="ctr">
            <a:solidFill>
              <a:srgbClr val="FFC00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25" name="KSO_GT1.1.1"/>
          <p:cNvSpPr txBox="1"/>
          <p:nvPr/>
        </p:nvSpPr>
        <p:spPr>
          <a:xfrm>
            <a:off x="5081383" y="2030769"/>
            <a:ext cx="2802985" cy="1334997"/>
          </a:xfrm>
          <a:prstGeom prst="rect">
            <a:avLst/>
          </a:prstGeom>
          <a:noFill/>
        </p:spPr>
        <p:txBody>
          <a:bodyPr lIns="100790" tIns="50396" rIns="100790" bIns="50396" anchor="ctr"/>
          <a:lstStyle/>
          <a:p>
            <a:pPr algn="just">
              <a:lnSpc>
                <a:spcPct val="130000"/>
              </a:lnSpc>
              <a:defRPr/>
            </a:pPr>
            <a:r>
              <a:rPr lang="zh-CN" altLang="en-US" sz="1400" b="0" kern="0" dirty="0">
                <a:solidFill>
                  <a:schemeClr val="bg1"/>
                </a:solidFill>
                <a:latin typeface="微软雅黑" pitchFamily="34" charset="-122"/>
                <a:ea typeface="微软雅黑" pitchFamily="34" charset="-122"/>
              </a:rPr>
              <a:t>请在此处输入您的文本请在此处输入您的文本请在此处输入您的文本请在此处输入您的文本</a:t>
            </a:r>
          </a:p>
        </p:txBody>
      </p:sp>
      <p:cxnSp>
        <p:nvCxnSpPr>
          <p:cNvPr id="26" name="肘形连接符 8"/>
          <p:cNvCxnSpPr>
            <a:cxnSpLocks noChangeShapeType="1"/>
          </p:cNvCxnSpPr>
          <p:nvPr/>
        </p:nvCxnSpPr>
        <p:spPr bwMode="auto">
          <a:xfrm flipV="1">
            <a:off x="4078060" y="3943034"/>
            <a:ext cx="1725966" cy="549017"/>
          </a:xfrm>
          <a:prstGeom prst="bentConnector3">
            <a:avLst>
              <a:gd name="adj1" fmla="val 29667"/>
            </a:avLst>
          </a:prstGeom>
          <a:noFill/>
          <a:ln w="38100" algn="ctr">
            <a:solidFill>
              <a:srgbClr val="FFC00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27" name="椭圆 26"/>
          <p:cNvSpPr/>
          <p:nvPr/>
        </p:nvSpPr>
        <p:spPr>
          <a:xfrm>
            <a:off x="1052577" y="1038204"/>
            <a:ext cx="1400314" cy="1398909"/>
          </a:xfrm>
          <a:prstGeom prst="ellipse">
            <a:avLst/>
          </a:prstGeom>
          <a:noFill/>
          <a:ln w="127000" cap="flat" cmpd="thinThick" algn="ctr">
            <a:solidFill>
              <a:srgbClr val="FFC000"/>
            </a:solidFill>
            <a:prstDash val="solid"/>
            <a:miter lim="800000"/>
          </a:ln>
          <a:effectLst/>
        </p:spPr>
        <p:txBody>
          <a:bodyPr lIns="0" tIns="0" rIns="0" bIns="0" anchor="ctr"/>
          <a:lstStyle/>
          <a:p>
            <a:pPr algn="ctr">
              <a:defRPr/>
            </a:pPr>
            <a:r>
              <a:rPr lang="zh-CN" altLang="en-US" sz="1800" b="0" kern="0" dirty="0">
                <a:solidFill>
                  <a:schemeClr val="bg1"/>
                </a:solidFill>
                <a:latin typeface="微软雅黑" panose="020B0503020204020204" pitchFamily="34" charset="-122"/>
                <a:ea typeface="微软雅黑" panose="020B0503020204020204" pitchFamily="34" charset="-122"/>
              </a:rPr>
              <a:t>输入标题</a:t>
            </a:r>
          </a:p>
        </p:txBody>
      </p:sp>
      <p:sp>
        <p:nvSpPr>
          <p:cNvPr id="28" name="KSO_GT2.1.1"/>
          <p:cNvSpPr txBox="1"/>
          <p:nvPr/>
        </p:nvSpPr>
        <p:spPr>
          <a:xfrm>
            <a:off x="4217624" y="915566"/>
            <a:ext cx="3090680" cy="955135"/>
          </a:xfrm>
          <a:prstGeom prst="rect">
            <a:avLst/>
          </a:prstGeom>
          <a:noFill/>
        </p:spPr>
        <p:txBody>
          <a:bodyPr lIns="100790" tIns="50396" rIns="100790" bIns="50396" anchor="ctr"/>
          <a:lstStyle/>
          <a:p>
            <a:pPr algn="just">
              <a:lnSpc>
                <a:spcPct val="130000"/>
              </a:lnSpc>
              <a:defRPr/>
            </a:pPr>
            <a:r>
              <a:rPr lang="zh-CN" altLang="en-US" sz="1400" b="0" kern="0" dirty="0">
                <a:solidFill>
                  <a:schemeClr val="bg1"/>
                </a:solidFill>
                <a:latin typeface="微软雅黑" pitchFamily="34" charset="-122"/>
                <a:ea typeface="微软雅黑" pitchFamily="34" charset="-122"/>
              </a:rPr>
              <a:t>请在此处输入您的文本请在此处输入您的文本请在此处输入您的文本请在此处输入您的文本</a:t>
            </a:r>
          </a:p>
        </p:txBody>
      </p:sp>
      <p:cxnSp>
        <p:nvCxnSpPr>
          <p:cNvPr id="29" name="肘形连接符 11"/>
          <p:cNvCxnSpPr>
            <a:cxnSpLocks noChangeShapeType="1"/>
          </p:cNvCxnSpPr>
          <p:nvPr/>
        </p:nvCxnSpPr>
        <p:spPr bwMode="auto">
          <a:xfrm flipV="1">
            <a:off x="2473048" y="1432133"/>
            <a:ext cx="1724416" cy="549017"/>
          </a:xfrm>
          <a:prstGeom prst="bentConnector3">
            <a:avLst>
              <a:gd name="adj1" fmla="val 29667"/>
            </a:avLst>
          </a:prstGeom>
          <a:noFill/>
          <a:ln w="38100" algn="ctr">
            <a:solidFill>
              <a:srgbClr val="FFC000"/>
            </a:solidFill>
            <a:miter lim="800000"/>
            <a:headEnd type="oval" w="med" len="me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95332046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850"/>
                            </p:stCondLst>
                            <p:childTnLst>
                              <p:par>
                                <p:cTn id="21" presetID="22" presetClass="entr" presetSubtype="4"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down)">
                                      <p:cBhvr>
                                        <p:cTn id="23" dur="750"/>
                                        <p:tgtEl>
                                          <p:spTgt spid="27"/>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down)">
                                      <p:cBhvr>
                                        <p:cTn id="26" dur="750"/>
                                        <p:tgtEl>
                                          <p:spTgt spid="23"/>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down)">
                                      <p:cBhvr>
                                        <p:cTn id="29" dur="750"/>
                                        <p:tgtEl>
                                          <p:spTgt spid="21"/>
                                        </p:tgtEl>
                                      </p:cBhvr>
                                    </p:animEffect>
                                  </p:childTnLst>
                                </p:cTn>
                              </p:par>
                            </p:childTnLst>
                          </p:cTn>
                        </p:par>
                        <p:par>
                          <p:cTn id="30" fill="hold">
                            <p:stCondLst>
                              <p:cond delay="1600"/>
                            </p:stCondLst>
                            <p:childTnLst>
                              <p:par>
                                <p:cTn id="31" presetID="22" presetClass="entr" presetSubtype="8"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750"/>
                                        <p:tgtEl>
                                          <p:spTgt spid="29"/>
                                        </p:tgtEl>
                                      </p:cBhvr>
                                    </p:animEffect>
                                  </p:childTnLst>
                                </p:cTn>
                              </p:par>
                            </p:childTnLst>
                          </p:cTn>
                        </p:par>
                        <p:par>
                          <p:cTn id="34" fill="hold">
                            <p:stCondLst>
                              <p:cond delay="2350"/>
                            </p:stCondLst>
                            <p:childTnLst>
                              <p:par>
                                <p:cTn id="35" presetID="22" presetClass="entr" presetSubtype="8"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750"/>
                                        <p:tgtEl>
                                          <p:spTgt spid="28"/>
                                        </p:tgtEl>
                                      </p:cBhvr>
                                    </p:animEffect>
                                  </p:childTnLst>
                                </p:cTn>
                              </p:par>
                            </p:childTnLst>
                          </p:cTn>
                        </p:par>
                        <p:par>
                          <p:cTn id="38" fill="hold">
                            <p:stCondLst>
                              <p:cond delay="3100"/>
                            </p:stCondLst>
                            <p:childTnLst>
                              <p:par>
                                <p:cTn id="39" presetID="22" presetClass="entr" presetSubtype="8"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left)">
                                      <p:cBhvr>
                                        <p:cTn id="41" dur="750"/>
                                        <p:tgtEl>
                                          <p:spTgt spid="24"/>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750"/>
                                        <p:tgtEl>
                                          <p:spTgt spid="25"/>
                                        </p:tgtEl>
                                      </p:cBhvr>
                                    </p:animEffect>
                                  </p:childTnLst>
                                </p:cTn>
                              </p:par>
                            </p:childTnLst>
                          </p:cTn>
                        </p:par>
                        <p:par>
                          <p:cTn id="46" fill="hold">
                            <p:stCondLst>
                              <p:cond delay="4600"/>
                            </p:stCondLst>
                            <p:childTnLst>
                              <p:par>
                                <p:cTn id="47" presetID="22" presetClass="entr" presetSubtype="8"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750"/>
                                        <p:tgtEl>
                                          <p:spTgt spid="26"/>
                                        </p:tgtEl>
                                      </p:cBhvr>
                                    </p:animEffect>
                                  </p:childTnLst>
                                </p:cTn>
                              </p:par>
                            </p:childTnLst>
                          </p:cTn>
                        </p:par>
                        <p:par>
                          <p:cTn id="50" fill="hold">
                            <p:stCondLst>
                              <p:cond delay="5350"/>
                            </p:stCondLst>
                            <p:childTnLst>
                              <p:par>
                                <p:cTn id="51" presetID="2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animBg="1"/>
      <p:bldP spid="22" grpId="0"/>
      <p:bldP spid="23" grpId="0" animBg="1"/>
      <p:bldP spid="25" grpId="0"/>
      <p:bldP spid="27" grpId="0" animBg="1"/>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9023" y="193097"/>
            <a:ext cx="2646878" cy="461665"/>
          </a:xfrm>
          <a:prstGeom prst="rect">
            <a:avLst/>
          </a:prstGeom>
          <a:noFill/>
        </p:spPr>
        <p:txBody>
          <a:bodyPr wrap="none" rtlCol="0">
            <a:spAutoFit/>
          </a:bodyPr>
          <a:lstStyle/>
          <a:p>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grpSp>
        <p:nvGrpSpPr>
          <p:cNvPr id="5" name="组合 4"/>
          <p:cNvGrpSpPr/>
          <p:nvPr/>
        </p:nvGrpSpPr>
        <p:grpSpPr>
          <a:xfrm>
            <a:off x="286282" y="111197"/>
            <a:ext cx="336320" cy="603755"/>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3" name="Group 2"/>
          <p:cNvGrpSpPr>
            <a:grpSpLocks noChangeAspect="1"/>
          </p:cNvGrpSpPr>
          <p:nvPr/>
        </p:nvGrpSpPr>
        <p:grpSpPr>
          <a:xfrm>
            <a:off x="1957431" y="2182501"/>
            <a:ext cx="4686300" cy="1943100"/>
            <a:chOff x="3962400" y="3409950"/>
            <a:chExt cx="3124200" cy="1295400"/>
          </a:xfrm>
          <a:solidFill>
            <a:schemeClr val="tx1">
              <a:lumMod val="85000"/>
              <a:lumOff val="15000"/>
            </a:schemeClr>
          </a:solidFill>
          <a:effectLst>
            <a:outerShdw blurRad="76200" dir="18900000" sy="23000" kx="-1200000" algn="bl" rotWithShape="0">
              <a:prstClr val="black">
                <a:alpha val="20000"/>
              </a:prstClr>
            </a:outerShdw>
          </a:effectLst>
        </p:grpSpPr>
        <p:sp>
          <p:nvSpPr>
            <p:cNvPr id="14" name="Freeform 208"/>
            <p:cNvSpPr>
              <a:spLocks/>
            </p:cNvSpPr>
            <p:nvPr/>
          </p:nvSpPr>
          <p:spPr bwMode="auto">
            <a:xfrm>
              <a:off x="3981382" y="3824784"/>
              <a:ext cx="3082442" cy="880566"/>
            </a:xfrm>
            <a:custGeom>
              <a:avLst/>
              <a:gdLst/>
              <a:ahLst/>
              <a:cxnLst>
                <a:cxn ang="0">
                  <a:pos x="817" y="22"/>
                </a:cxn>
                <a:cxn ang="0">
                  <a:pos x="817" y="25"/>
                </a:cxn>
                <a:cxn ang="0">
                  <a:pos x="816" y="28"/>
                </a:cxn>
                <a:cxn ang="0">
                  <a:pos x="815" y="31"/>
                </a:cxn>
                <a:cxn ang="0">
                  <a:pos x="813" y="34"/>
                </a:cxn>
                <a:cxn ang="0">
                  <a:pos x="811" y="36"/>
                </a:cxn>
                <a:cxn ang="0">
                  <a:pos x="807" y="40"/>
                </a:cxn>
                <a:cxn ang="0">
                  <a:pos x="803" y="43"/>
                </a:cxn>
                <a:cxn ang="0">
                  <a:pos x="317" y="326"/>
                </a:cxn>
                <a:cxn ang="0">
                  <a:pos x="298" y="336"/>
                </a:cxn>
                <a:cxn ang="0">
                  <a:pos x="292" y="338"/>
                </a:cxn>
                <a:cxn ang="0">
                  <a:pos x="284" y="340"/>
                </a:cxn>
                <a:cxn ang="0">
                  <a:pos x="276" y="341"/>
                </a:cxn>
                <a:cxn ang="0">
                  <a:pos x="271" y="342"/>
                </a:cxn>
                <a:cxn ang="0">
                  <a:pos x="269" y="342"/>
                </a:cxn>
                <a:cxn ang="0">
                  <a:pos x="266" y="342"/>
                </a:cxn>
                <a:cxn ang="0">
                  <a:pos x="265" y="342"/>
                </a:cxn>
                <a:cxn ang="0">
                  <a:pos x="263" y="342"/>
                </a:cxn>
                <a:cxn ang="0">
                  <a:pos x="258" y="341"/>
                </a:cxn>
                <a:cxn ang="0">
                  <a:pos x="253" y="341"/>
                </a:cxn>
                <a:cxn ang="0">
                  <a:pos x="248" y="340"/>
                </a:cxn>
                <a:cxn ang="0">
                  <a:pos x="243" y="339"/>
                </a:cxn>
                <a:cxn ang="0">
                  <a:pos x="234" y="336"/>
                </a:cxn>
                <a:cxn ang="0">
                  <a:pos x="16" y="210"/>
                </a:cxn>
                <a:cxn ang="0">
                  <a:pos x="16" y="217"/>
                </a:cxn>
                <a:cxn ang="0">
                  <a:pos x="234" y="343"/>
                </a:cxn>
                <a:cxn ang="0">
                  <a:pos x="243" y="346"/>
                </a:cxn>
                <a:cxn ang="0">
                  <a:pos x="248" y="347"/>
                </a:cxn>
                <a:cxn ang="0">
                  <a:pos x="253" y="348"/>
                </a:cxn>
                <a:cxn ang="0">
                  <a:pos x="258" y="349"/>
                </a:cxn>
                <a:cxn ang="0">
                  <a:pos x="263" y="349"/>
                </a:cxn>
                <a:cxn ang="0">
                  <a:pos x="265" y="349"/>
                </a:cxn>
                <a:cxn ang="0">
                  <a:pos x="266" y="349"/>
                </a:cxn>
                <a:cxn ang="0">
                  <a:pos x="269" y="349"/>
                </a:cxn>
                <a:cxn ang="0">
                  <a:pos x="271" y="349"/>
                </a:cxn>
                <a:cxn ang="0">
                  <a:pos x="276" y="349"/>
                </a:cxn>
                <a:cxn ang="0">
                  <a:pos x="284" y="347"/>
                </a:cxn>
                <a:cxn ang="0">
                  <a:pos x="292" y="345"/>
                </a:cxn>
                <a:cxn ang="0">
                  <a:pos x="298" y="343"/>
                </a:cxn>
                <a:cxn ang="0">
                  <a:pos x="317" y="333"/>
                </a:cxn>
                <a:cxn ang="0">
                  <a:pos x="803" y="50"/>
                </a:cxn>
                <a:cxn ang="0">
                  <a:pos x="807" y="47"/>
                </a:cxn>
                <a:cxn ang="0">
                  <a:pos x="811" y="43"/>
                </a:cxn>
                <a:cxn ang="0">
                  <a:pos x="813" y="41"/>
                </a:cxn>
                <a:cxn ang="0">
                  <a:pos x="815" y="38"/>
                </a:cxn>
                <a:cxn ang="0">
                  <a:pos x="816" y="35"/>
                </a:cxn>
                <a:cxn ang="0">
                  <a:pos x="817" y="32"/>
                </a:cxn>
                <a:cxn ang="0">
                  <a:pos x="817" y="29"/>
                </a:cxn>
              </a:cxnLst>
              <a:rect l="0" t="0" r="r" b="b"/>
              <a:pathLst>
                <a:path w="817" h="349">
                  <a:moveTo>
                    <a:pt x="817" y="0"/>
                  </a:moveTo>
                  <a:cubicBezTo>
                    <a:pt x="817" y="0"/>
                    <a:pt x="817" y="1"/>
                    <a:pt x="817" y="1"/>
                  </a:cubicBezTo>
                  <a:cubicBezTo>
                    <a:pt x="817" y="8"/>
                    <a:pt x="817" y="15"/>
                    <a:pt x="817" y="22"/>
                  </a:cubicBezTo>
                  <a:cubicBezTo>
                    <a:pt x="817" y="22"/>
                    <a:pt x="817" y="22"/>
                    <a:pt x="817" y="22"/>
                  </a:cubicBezTo>
                  <a:cubicBezTo>
                    <a:pt x="817" y="23"/>
                    <a:pt x="817" y="23"/>
                    <a:pt x="817" y="24"/>
                  </a:cubicBezTo>
                  <a:cubicBezTo>
                    <a:pt x="817" y="24"/>
                    <a:pt x="817" y="25"/>
                    <a:pt x="817" y="25"/>
                  </a:cubicBezTo>
                  <a:cubicBezTo>
                    <a:pt x="817" y="26"/>
                    <a:pt x="817" y="26"/>
                    <a:pt x="817" y="26"/>
                  </a:cubicBezTo>
                  <a:cubicBezTo>
                    <a:pt x="817" y="27"/>
                    <a:pt x="817" y="27"/>
                    <a:pt x="817" y="27"/>
                  </a:cubicBezTo>
                  <a:cubicBezTo>
                    <a:pt x="817" y="27"/>
                    <a:pt x="816" y="28"/>
                    <a:pt x="816" y="28"/>
                  </a:cubicBezTo>
                  <a:cubicBezTo>
                    <a:pt x="816" y="29"/>
                    <a:pt x="816" y="29"/>
                    <a:pt x="816" y="29"/>
                  </a:cubicBezTo>
                  <a:cubicBezTo>
                    <a:pt x="816" y="30"/>
                    <a:pt x="816" y="30"/>
                    <a:pt x="816" y="30"/>
                  </a:cubicBezTo>
                  <a:cubicBezTo>
                    <a:pt x="816" y="30"/>
                    <a:pt x="815" y="31"/>
                    <a:pt x="815" y="31"/>
                  </a:cubicBezTo>
                  <a:cubicBezTo>
                    <a:pt x="815" y="32"/>
                    <a:pt x="815" y="32"/>
                    <a:pt x="815" y="32"/>
                  </a:cubicBezTo>
                  <a:cubicBezTo>
                    <a:pt x="814" y="32"/>
                    <a:pt x="814" y="32"/>
                    <a:pt x="814" y="32"/>
                  </a:cubicBezTo>
                  <a:cubicBezTo>
                    <a:pt x="814" y="33"/>
                    <a:pt x="813" y="34"/>
                    <a:pt x="813" y="34"/>
                  </a:cubicBezTo>
                  <a:cubicBezTo>
                    <a:pt x="813" y="35"/>
                    <a:pt x="813" y="35"/>
                    <a:pt x="813" y="35"/>
                  </a:cubicBezTo>
                  <a:cubicBezTo>
                    <a:pt x="812" y="35"/>
                    <a:pt x="812" y="36"/>
                    <a:pt x="812" y="36"/>
                  </a:cubicBezTo>
                  <a:cubicBezTo>
                    <a:pt x="811" y="36"/>
                    <a:pt x="811" y="36"/>
                    <a:pt x="811" y="36"/>
                  </a:cubicBezTo>
                  <a:cubicBezTo>
                    <a:pt x="811" y="37"/>
                    <a:pt x="810" y="38"/>
                    <a:pt x="809" y="38"/>
                  </a:cubicBezTo>
                  <a:cubicBezTo>
                    <a:pt x="809" y="39"/>
                    <a:pt x="809" y="39"/>
                    <a:pt x="809" y="39"/>
                  </a:cubicBezTo>
                  <a:cubicBezTo>
                    <a:pt x="809" y="39"/>
                    <a:pt x="808" y="39"/>
                    <a:pt x="807" y="40"/>
                  </a:cubicBezTo>
                  <a:cubicBezTo>
                    <a:pt x="807" y="40"/>
                    <a:pt x="806" y="41"/>
                    <a:pt x="806" y="41"/>
                  </a:cubicBezTo>
                  <a:cubicBezTo>
                    <a:pt x="805" y="41"/>
                    <a:pt x="805" y="42"/>
                    <a:pt x="804" y="42"/>
                  </a:cubicBezTo>
                  <a:cubicBezTo>
                    <a:pt x="804" y="43"/>
                    <a:pt x="803" y="43"/>
                    <a:pt x="803" y="43"/>
                  </a:cubicBezTo>
                  <a:cubicBezTo>
                    <a:pt x="802" y="44"/>
                    <a:pt x="802" y="44"/>
                    <a:pt x="802" y="44"/>
                  </a:cubicBezTo>
                  <a:cubicBezTo>
                    <a:pt x="777" y="58"/>
                    <a:pt x="777" y="58"/>
                    <a:pt x="777" y="58"/>
                  </a:cubicBezTo>
                  <a:cubicBezTo>
                    <a:pt x="317" y="326"/>
                    <a:pt x="317" y="326"/>
                    <a:pt x="317" y="326"/>
                  </a:cubicBezTo>
                  <a:cubicBezTo>
                    <a:pt x="304" y="333"/>
                    <a:pt x="304" y="333"/>
                    <a:pt x="304" y="333"/>
                  </a:cubicBezTo>
                  <a:cubicBezTo>
                    <a:pt x="303" y="334"/>
                    <a:pt x="301" y="335"/>
                    <a:pt x="299" y="335"/>
                  </a:cubicBezTo>
                  <a:cubicBezTo>
                    <a:pt x="299" y="336"/>
                    <a:pt x="298" y="336"/>
                    <a:pt x="298" y="336"/>
                  </a:cubicBezTo>
                  <a:cubicBezTo>
                    <a:pt x="296" y="337"/>
                    <a:pt x="295" y="337"/>
                    <a:pt x="293" y="338"/>
                  </a:cubicBezTo>
                  <a:cubicBezTo>
                    <a:pt x="293" y="338"/>
                    <a:pt x="293" y="338"/>
                    <a:pt x="293" y="338"/>
                  </a:cubicBezTo>
                  <a:cubicBezTo>
                    <a:pt x="292" y="338"/>
                    <a:pt x="292" y="338"/>
                    <a:pt x="292" y="338"/>
                  </a:cubicBezTo>
                  <a:cubicBezTo>
                    <a:pt x="291" y="339"/>
                    <a:pt x="290" y="339"/>
                    <a:pt x="289" y="339"/>
                  </a:cubicBezTo>
                  <a:cubicBezTo>
                    <a:pt x="289" y="339"/>
                    <a:pt x="288" y="339"/>
                    <a:pt x="287" y="340"/>
                  </a:cubicBezTo>
                  <a:cubicBezTo>
                    <a:pt x="286" y="340"/>
                    <a:pt x="285" y="340"/>
                    <a:pt x="284" y="340"/>
                  </a:cubicBezTo>
                  <a:cubicBezTo>
                    <a:pt x="284" y="340"/>
                    <a:pt x="283" y="340"/>
                    <a:pt x="283" y="341"/>
                  </a:cubicBezTo>
                  <a:cubicBezTo>
                    <a:pt x="282" y="341"/>
                    <a:pt x="282" y="341"/>
                    <a:pt x="282" y="341"/>
                  </a:cubicBezTo>
                  <a:cubicBezTo>
                    <a:pt x="280" y="341"/>
                    <a:pt x="278" y="341"/>
                    <a:pt x="276" y="341"/>
                  </a:cubicBezTo>
                  <a:cubicBezTo>
                    <a:pt x="276" y="341"/>
                    <a:pt x="276" y="341"/>
                    <a:pt x="276" y="341"/>
                  </a:cubicBezTo>
                  <a:cubicBezTo>
                    <a:pt x="275" y="342"/>
                    <a:pt x="275" y="342"/>
                    <a:pt x="274" y="342"/>
                  </a:cubicBezTo>
                  <a:cubicBezTo>
                    <a:pt x="273" y="342"/>
                    <a:pt x="272" y="342"/>
                    <a:pt x="271" y="342"/>
                  </a:cubicBezTo>
                  <a:cubicBezTo>
                    <a:pt x="270" y="342"/>
                    <a:pt x="270" y="342"/>
                    <a:pt x="270" y="342"/>
                  </a:cubicBezTo>
                  <a:cubicBezTo>
                    <a:pt x="270" y="342"/>
                    <a:pt x="269" y="342"/>
                    <a:pt x="269" y="342"/>
                  </a:cubicBezTo>
                  <a:cubicBezTo>
                    <a:pt x="269" y="342"/>
                    <a:pt x="269" y="342"/>
                    <a:pt x="269" y="342"/>
                  </a:cubicBezTo>
                  <a:cubicBezTo>
                    <a:pt x="269" y="342"/>
                    <a:pt x="269" y="342"/>
                    <a:pt x="269" y="342"/>
                  </a:cubicBezTo>
                  <a:cubicBezTo>
                    <a:pt x="269" y="342"/>
                    <a:pt x="268" y="342"/>
                    <a:pt x="268" y="342"/>
                  </a:cubicBezTo>
                  <a:cubicBezTo>
                    <a:pt x="268" y="342"/>
                    <a:pt x="267" y="342"/>
                    <a:pt x="266" y="342"/>
                  </a:cubicBezTo>
                  <a:cubicBezTo>
                    <a:pt x="266" y="342"/>
                    <a:pt x="266" y="342"/>
                    <a:pt x="265" y="342"/>
                  </a:cubicBezTo>
                  <a:cubicBezTo>
                    <a:pt x="265" y="342"/>
                    <a:pt x="265" y="342"/>
                    <a:pt x="265" y="342"/>
                  </a:cubicBezTo>
                  <a:cubicBezTo>
                    <a:pt x="265" y="342"/>
                    <a:pt x="265" y="342"/>
                    <a:pt x="265" y="342"/>
                  </a:cubicBezTo>
                  <a:cubicBezTo>
                    <a:pt x="265" y="342"/>
                    <a:pt x="265" y="342"/>
                    <a:pt x="264" y="342"/>
                  </a:cubicBezTo>
                  <a:cubicBezTo>
                    <a:pt x="264" y="342"/>
                    <a:pt x="264" y="342"/>
                    <a:pt x="264" y="342"/>
                  </a:cubicBezTo>
                  <a:cubicBezTo>
                    <a:pt x="264" y="342"/>
                    <a:pt x="263" y="342"/>
                    <a:pt x="263" y="342"/>
                  </a:cubicBezTo>
                  <a:cubicBezTo>
                    <a:pt x="262" y="342"/>
                    <a:pt x="261" y="342"/>
                    <a:pt x="260" y="342"/>
                  </a:cubicBezTo>
                  <a:cubicBezTo>
                    <a:pt x="260" y="342"/>
                    <a:pt x="259" y="342"/>
                    <a:pt x="259" y="342"/>
                  </a:cubicBezTo>
                  <a:cubicBezTo>
                    <a:pt x="259" y="342"/>
                    <a:pt x="258" y="342"/>
                    <a:pt x="258" y="341"/>
                  </a:cubicBezTo>
                  <a:cubicBezTo>
                    <a:pt x="257" y="341"/>
                    <a:pt x="256" y="341"/>
                    <a:pt x="255" y="341"/>
                  </a:cubicBezTo>
                  <a:cubicBezTo>
                    <a:pt x="255" y="341"/>
                    <a:pt x="254" y="341"/>
                    <a:pt x="254" y="341"/>
                  </a:cubicBezTo>
                  <a:cubicBezTo>
                    <a:pt x="254" y="341"/>
                    <a:pt x="253" y="341"/>
                    <a:pt x="253" y="341"/>
                  </a:cubicBezTo>
                  <a:cubicBezTo>
                    <a:pt x="252" y="341"/>
                    <a:pt x="251" y="341"/>
                    <a:pt x="250" y="340"/>
                  </a:cubicBezTo>
                  <a:cubicBezTo>
                    <a:pt x="250" y="340"/>
                    <a:pt x="249" y="340"/>
                    <a:pt x="249" y="340"/>
                  </a:cubicBezTo>
                  <a:cubicBezTo>
                    <a:pt x="248" y="340"/>
                    <a:pt x="248" y="340"/>
                    <a:pt x="248" y="340"/>
                  </a:cubicBezTo>
                  <a:cubicBezTo>
                    <a:pt x="247" y="340"/>
                    <a:pt x="246" y="339"/>
                    <a:pt x="244" y="339"/>
                  </a:cubicBezTo>
                  <a:cubicBezTo>
                    <a:pt x="244" y="339"/>
                    <a:pt x="244" y="339"/>
                    <a:pt x="243" y="339"/>
                  </a:cubicBezTo>
                  <a:cubicBezTo>
                    <a:pt x="243" y="339"/>
                    <a:pt x="243" y="339"/>
                    <a:pt x="243" y="339"/>
                  </a:cubicBezTo>
                  <a:cubicBezTo>
                    <a:pt x="241" y="338"/>
                    <a:pt x="239" y="337"/>
                    <a:pt x="237" y="337"/>
                  </a:cubicBezTo>
                  <a:cubicBezTo>
                    <a:pt x="237" y="337"/>
                    <a:pt x="237" y="337"/>
                    <a:pt x="237" y="337"/>
                  </a:cubicBezTo>
                  <a:cubicBezTo>
                    <a:pt x="236" y="336"/>
                    <a:pt x="235" y="336"/>
                    <a:pt x="234" y="336"/>
                  </a:cubicBezTo>
                  <a:cubicBezTo>
                    <a:pt x="234" y="335"/>
                    <a:pt x="233" y="335"/>
                    <a:pt x="233" y="335"/>
                  </a:cubicBezTo>
                  <a:cubicBezTo>
                    <a:pt x="232" y="334"/>
                    <a:pt x="230" y="334"/>
                    <a:pt x="229" y="333"/>
                  </a:cubicBezTo>
                  <a:cubicBezTo>
                    <a:pt x="16" y="210"/>
                    <a:pt x="16" y="210"/>
                    <a:pt x="16" y="210"/>
                  </a:cubicBezTo>
                  <a:cubicBezTo>
                    <a:pt x="6" y="204"/>
                    <a:pt x="1" y="197"/>
                    <a:pt x="1" y="189"/>
                  </a:cubicBezTo>
                  <a:cubicBezTo>
                    <a:pt x="1" y="195"/>
                    <a:pt x="1" y="195"/>
                    <a:pt x="1" y="195"/>
                  </a:cubicBezTo>
                  <a:cubicBezTo>
                    <a:pt x="0" y="203"/>
                    <a:pt x="6" y="211"/>
                    <a:pt x="16" y="217"/>
                  </a:cubicBezTo>
                  <a:cubicBezTo>
                    <a:pt x="229" y="340"/>
                    <a:pt x="229" y="340"/>
                    <a:pt x="229" y="340"/>
                  </a:cubicBezTo>
                  <a:cubicBezTo>
                    <a:pt x="230" y="341"/>
                    <a:pt x="232" y="341"/>
                    <a:pt x="233" y="342"/>
                  </a:cubicBezTo>
                  <a:cubicBezTo>
                    <a:pt x="233" y="342"/>
                    <a:pt x="234" y="342"/>
                    <a:pt x="234" y="343"/>
                  </a:cubicBezTo>
                  <a:cubicBezTo>
                    <a:pt x="235" y="343"/>
                    <a:pt x="236" y="343"/>
                    <a:pt x="237" y="344"/>
                  </a:cubicBezTo>
                  <a:cubicBezTo>
                    <a:pt x="237" y="344"/>
                    <a:pt x="237" y="344"/>
                    <a:pt x="237" y="344"/>
                  </a:cubicBezTo>
                  <a:cubicBezTo>
                    <a:pt x="239" y="345"/>
                    <a:pt x="241" y="345"/>
                    <a:pt x="243" y="346"/>
                  </a:cubicBezTo>
                  <a:cubicBezTo>
                    <a:pt x="243" y="346"/>
                    <a:pt x="243" y="346"/>
                    <a:pt x="243" y="346"/>
                  </a:cubicBezTo>
                  <a:cubicBezTo>
                    <a:pt x="244" y="346"/>
                    <a:pt x="244" y="346"/>
                    <a:pt x="244" y="346"/>
                  </a:cubicBezTo>
                  <a:cubicBezTo>
                    <a:pt x="246" y="346"/>
                    <a:pt x="247" y="347"/>
                    <a:pt x="248" y="347"/>
                  </a:cubicBezTo>
                  <a:cubicBezTo>
                    <a:pt x="249" y="347"/>
                    <a:pt x="249" y="347"/>
                    <a:pt x="249" y="347"/>
                  </a:cubicBezTo>
                  <a:cubicBezTo>
                    <a:pt x="249" y="347"/>
                    <a:pt x="250" y="347"/>
                    <a:pt x="250" y="347"/>
                  </a:cubicBezTo>
                  <a:cubicBezTo>
                    <a:pt x="251" y="348"/>
                    <a:pt x="252" y="348"/>
                    <a:pt x="253" y="348"/>
                  </a:cubicBezTo>
                  <a:cubicBezTo>
                    <a:pt x="253" y="348"/>
                    <a:pt x="254" y="348"/>
                    <a:pt x="254" y="348"/>
                  </a:cubicBezTo>
                  <a:cubicBezTo>
                    <a:pt x="254" y="348"/>
                    <a:pt x="255" y="348"/>
                    <a:pt x="255" y="348"/>
                  </a:cubicBezTo>
                  <a:cubicBezTo>
                    <a:pt x="256" y="348"/>
                    <a:pt x="257" y="348"/>
                    <a:pt x="258" y="349"/>
                  </a:cubicBezTo>
                  <a:cubicBezTo>
                    <a:pt x="258" y="349"/>
                    <a:pt x="259" y="349"/>
                    <a:pt x="259" y="349"/>
                  </a:cubicBezTo>
                  <a:cubicBezTo>
                    <a:pt x="259" y="349"/>
                    <a:pt x="260" y="349"/>
                    <a:pt x="260" y="349"/>
                  </a:cubicBezTo>
                  <a:cubicBezTo>
                    <a:pt x="261" y="349"/>
                    <a:pt x="262" y="349"/>
                    <a:pt x="263" y="349"/>
                  </a:cubicBezTo>
                  <a:cubicBezTo>
                    <a:pt x="263" y="349"/>
                    <a:pt x="264" y="349"/>
                    <a:pt x="264" y="349"/>
                  </a:cubicBezTo>
                  <a:cubicBezTo>
                    <a:pt x="264" y="349"/>
                    <a:pt x="264" y="349"/>
                    <a:pt x="265" y="349"/>
                  </a:cubicBezTo>
                  <a:cubicBezTo>
                    <a:pt x="265" y="349"/>
                    <a:pt x="265" y="349"/>
                    <a:pt x="265" y="349"/>
                  </a:cubicBezTo>
                  <a:cubicBezTo>
                    <a:pt x="265" y="349"/>
                    <a:pt x="265" y="349"/>
                    <a:pt x="265" y="349"/>
                  </a:cubicBezTo>
                  <a:cubicBezTo>
                    <a:pt x="265" y="349"/>
                    <a:pt x="265" y="349"/>
                    <a:pt x="265" y="349"/>
                  </a:cubicBezTo>
                  <a:cubicBezTo>
                    <a:pt x="266" y="349"/>
                    <a:pt x="266" y="349"/>
                    <a:pt x="266" y="349"/>
                  </a:cubicBezTo>
                  <a:cubicBezTo>
                    <a:pt x="267" y="349"/>
                    <a:pt x="268" y="349"/>
                    <a:pt x="268" y="349"/>
                  </a:cubicBezTo>
                  <a:cubicBezTo>
                    <a:pt x="268" y="349"/>
                    <a:pt x="269" y="349"/>
                    <a:pt x="269" y="349"/>
                  </a:cubicBezTo>
                  <a:cubicBezTo>
                    <a:pt x="269" y="349"/>
                    <a:pt x="269" y="349"/>
                    <a:pt x="269" y="349"/>
                  </a:cubicBezTo>
                  <a:cubicBezTo>
                    <a:pt x="269" y="349"/>
                    <a:pt x="269" y="349"/>
                    <a:pt x="269" y="349"/>
                  </a:cubicBezTo>
                  <a:cubicBezTo>
                    <a:pt x="269" y="349"/>
                    <a:pt x="270" y="349"/>
                    <a:pt x="270" y="349"/>
                  </a:cubicBezTo>
                  <a:cubicBezTo>
                    <a:pt x="271" y="349"/>
                    <a:pt x="271" y="349"/>
                    <a:pt x="271" y="349"/>
                  </a:cubicBezTo>
                  <a:cubicBezTo>
                    <a:pt x="272" y="349"/>
                    <a:pt x="273" y="349"/>
                    <a:pt x="274" y="349"/>
                  </a:cubicBezTo>
                  <a:cubicBezTo>
                    <a:pt x="275" y="349"/>
                    <a:pt x="275" y="349"/>
                    <a:pt x="276" y="349"/>
                  </a:cubicBezTo>
                  <a:cubicBezTo>
                    <a:pt x="276" y="349"/>
                    <a:pt x="276" y="349"/>
                    <a:pt x="276" y="349"/>
                  </a:cubicBezTo>
                  <a:cubicBezTo>
                    <a:pt x="278" y="348"/>
                    <a:pt x="280" y="348"/>
                    <a:pt x="282" y="348"/>
                  </a:cubicBezTo>
                  <a:cubicBezTo>
                    <a:pt x="283" y="348"/>
                    <a:pt x="283" y="348"/>
                    <a:pt x="283" y="348"/>
                  </a:cubicBezTo>
                  <a:cubicBezTo>
                    <a:pt x="283" y="348"/>
                    <a:pt x="284" y="347"/>
                    <a:pt x="284" y="347"/>
                  </a:cubicBezTo>
                  <a:cubicBezTo>
                    <a:pt x="285" y="347"/>
                    <a:pt x="286" y="347"/>
                    <a:pt x="287" y="347"/>
                  </a:cubicBezTo>
                  <a:cubicBezTo>
                    <a:pt x="288" y="346"/>
                    <a:pt x="289" y="346"/>
                    <a:pt x="289" y="346"/>
                  </a:cubicBezTo>
                  <a:cubicBezTo>
                    <a:pt x="290" y="346"/>
                    <a:pt x="291" y="346"/>
                    <a:pt x="292" y="345"/>
                  </a:cubicBezTo>
                  <a:cubicBezTo>
                    <a:pt x="293" y="345"/>
                    <a:pt x="293" y="345"/>
                    <a:pt x="293" y="345"/>
                  </a:cubicBezTo>
                  <a:cubicBezTo>
                    <a:pt x="293" y="345"/>
                    <a:pt x="293" y="345"/>
                    <a:pt x="293" y="345"/>
                  </a:cubicBezTo>
                  <a:cubicBezTo>
                    <a:pt x="295" y="344"/>
                    <a:pt x="296" y="344"/>
                    <a:pt x="298" y="343"/>
                  </a:cubicBezTo>
                  <a:cubicBezTo>
                    <a:pt x="298" y="343"/>
                    <a:pt x="299" y="343"/>
                    <a:pt x="299" y="343"/>
                  </a:cubicBezTo>
                  <a:cubicBezTo>
                    <a:pt x="301" y="342"/>
                    <a:pt x="303" y="341"/>
                    <a:pt x="304" y="340"/>
                  </a:cubicBezTo>
                  <a:cubicBezTo>
                    <a:pt x="317" y="333"/>
                    <a:pt x="317" y="333"/>
                    <a:pt x="317" y="333"/>
                  </a:cubicBezTo>
                  <a:cubicBezTo>
                    <a:pt x="777" y="65"/>
                    <a:pt x="777" y="65"/>
                    <a:pt x="777" y="65"/>
                  </a:cubicBezTo>
                  <a:cubicBezTo>
                    <a:pt x="802" y="51"/>
                    <a:pt x="802" y="51"/>
                    <a:pt x="802" y="51"/>
                  </a:cubicBezTo>
                  <a:cubicBezTo>
                    <a:pt x="803" y="50"/>
                    <a:pt x="803" y="50"/>
                    <a:pt x="803" y="50"/>
                  </a:cubicBezTo>
                  <a:cubicBezTo>
                    <a:pt x="803" y="50"/>
                    <a:pt x="804" y="50"/>
                    <a:pt x="804" y="49"/>
                  </a:cubicBezTo>
                  <a:cubicBezTo>
                    <a:pt x="805" y="49"/>
                    <a:pt x="805" y="49"/>
                    <a:pt x="806" y="48"/>
                  </a:cubicBezTo>
                  <a:cubicBezTo>
                    <a:pt x="806" y="48"/>
                    <a:pt x="807" y="47"/>
                    <a:pt x="807" y="47"/>
                  </a:cubicBezTo>
                  <a:cubicBezTo>
                    <a:pt x="808" y="46"/>
                    <a:pt x="809" y="46"/>
                    <a:pt x="809" y="46"/>
                  </a:cubicBezTo>
                  <a:cubicBezTo>
                    <a:pt x="809" y="45"/>
                    <a:pt x="809" y="45"/>
                    <a:pt x="809" y="45"/>
                  </a:cubicBezTo>
                  <a:cubicBezTo>
                    <a:pt x="810" y="45"/>
                    <a:pt x="811" y="44"/>
                    <a:pt x="811" y="43"/>
                  </a:cubicBezTo>
                  <a:cubicBezTo>
                    <a:pt x="812" y="43"/>
                    <a:pt x="812" y="43"/>
                    <a:pt x="812" y="43"/>
                  </a:cubicBezTo>
                  <a:cubicBezTo>
                    <a:pt x="812" y="43"/>
                    <a:pt x="812" y="42"/>
                    <a:pt x="813" y="42"/>
                  </a:cubicBezTo>
                  <a:cubicBezTo>
                    <a:pt x="813" y="41"/>
                    <a:pt x="813" y="41"/>
                    <a:pt x="813" y="41"/>
                  </a:cubicBezTo>
                  <a:cubicBezTo>
                    <a:pt x="813" y="41"/>
                    <a:pt x="814" y="40"/>
                    <a:pt x="814" y="39"/>
                  </a:cubicBezTo>
                  <a:cubicBezTo>
                    <a:pt x="815" y="39"/>
                    <a:pt x="815" y="39"/>
                    <a:pt x="815" y="39"/>
                  </a:cubicBezTo>
                  <a:cubicBezTo>
                    <a:pt x="815" y="38"/>
                    <a:pt x="815" y="38"/>
                    <a:pt x="815" y="38"/>
                  </a:cubicBezTo>
                  <a:cubicBezTo>
                    <a:pt x="815" y="38"/>
                    <a:pt x="816" y="37"/>
                    <a:pt x="816" y="37"/>
                  </a:cubicBezTo>
                  <a:cubicBezTo>
                    <a:pt x="816" y="36"/>
                    <a:pt x="816" y="36"/>
                    <a:pt x="816" y="36"/>
                  </a:cubicBezTo>
                  <a:cubicBezTo>
                    <a:pt x="816" y="35"/>
                    <a:pt x="816" y="35"/>
                    <a:pt x="816" y="35"/>
                  </a:cubicBezTo>
                  <a:cubicBezTo>
                    <a:pt x="816" y="35"/>
                    <a:pt x="817" y="34"/>
                    <a:pt x="817" y="34"/>
                  </a:cubicBezTo>
                  <a:cubicBezTo>
                    <a:pt x="817" y="33"/>
                    <a:pt x="817" y="33"/>
                    <a:pt x="817" y="33"/>
                  </a:cubicBezTo>
                  <a:cubicBezTo>
                    <a:pt x="817" y="32"/>
                    <a:pt x="817" y="32"/>
                    <a:pt x="817" y="32"/>
                  </a:cubicBezTo>
                  <a:cubicBezTo>
                    <a:pt x="817" y="32"/>
                    <a:pt x="817" y="31"/>
                    <a:pt x="817" y="31"/>
                  </a:cubicBezTo>
                  <a:cubicBezTo>
                    <a:pt x="817" y="30"/>
                    <a:pt x="817" y="30"/>
                    <a:pt x="817" y="30"/>
                  </a:cubicBezTo>
                  <a:cubicBezTo>
                    <a:pt x="817" y="29"/>
                    <a:pt x="817" y="29"/>
                    <a:pt x="817" y="29"/>
                  </a:cubicBezTo>
                  <a:cubicBezTo>
                    <a:pt x="817" y="19"/>
                    <a:pt x="817" y="10"/>
                    <a:pt x="817" y="0"/>
                  </a:cubicBezTo>
                </a:path>
              </a:pathLst>
            </a:custGeom>
            <a:solidFill>
              <a:schemeClr val="tx1">
                <a:lumMod val="85000"/>
                <a:lumOff val="15000"/>
              </a:schemeClr>
            </a:solidFill>
            <a:ln w="9525">
              <a:noFill/>
              <a:round/>
              <a:headEnd/>
              <a:tailEnd/>
            </a:ln>
          </p:spPr>
          <p:txBody>
            <a:bodyPr/>
            <a:lstStyle/>
            <a:p>
              <a:pPr defTabSz="685754" eaLnBrk="1" fontAlgn="auto" hangingPunct="1">
                <a:spcBef>
                  <a:spcPts val="0"/>
                </a:spcBef>
                <a:spcAft>
                  <a:spcPts val="0"/>
                </a:spcAft>
                <a:defRPr/>
              </a:pPr>
              <a:endParaRPr lang="en-US" sz="2400">
                <a:solidFill>
                  <a:schemeClr val="bg1"/>
                </a:solidFill>
                <a:latin typeface="+mn-lt"/>
                <a:ea typeface="+mn-ea"/>
              </a:endParaRPr>
            </a:p>
          </p:txBody>
        </p:sp>
        <p:sp>
          <p:nvSpPr>
            <p:cNvPr id="15" name="Freeform 209"/>
            <p:cNvSpPr>
              <a:spLocks/>
            </p:cNvSpPr>
            <p:nvPr/>
          </p:nvSpPr>
          <p:spPr bwMode="auto">
            <a:xfrm>
              <a:off x="4127156" y="3492328"/>
              <a:ext cx="2729405" cy="1063805"/>
            </a:xfrm>
            <a:custGeom>
              <a:avLst/>
              <a:gdLst/>
              <a:ahLst/>
              <a:cxnLst>
                <a:cxn ang="0">
                  <a:pos x="458" y="0"/>
                </a:cxn>
                <a:cxn ang="0">
                  <a:pos x="0" y="267"/>
                </a:cxn>
                <a:cxn ang="0">
                  <a:pos x="261" y="418"/>
                </a:cxn>
                <a:cxn ang="0">
                  <a:pos x="719" y="151"/>
                </a:cxn>
                <a:cxn ang="0">
                  <a:pos x="458" y="0"/>
                </a:cxn>
              </a:cxnLst>
              <a:rect l="0" t="0" r="r" b="b"/>
              <a:pathLst>
                <a:path w="719" h="418">
                  <a:moveTo>
                    <a:pt x="458" y="0"/>
                  </a:moveTo>
                  <a:lnTo>
                    <a:pt x="0" y="267"/>
                  </a:lnTo>
                  <a:lnTo>
                    <a:pt x="261" y="418"/>
                  </a:lnTo>
                  <a:lnTo>
                    <a:pt x="719" y="151"/>
                  </a:lnTo>
                  <a:lnTo>
                    <a:pt x="458" y="0"/>
                  </a:lnTo>
                  <a:close/>
                </a:path>
              </a:pathLst>
            </a:custGeom>
            <a:grpFill/>
            <a:ln w="9525">
              <a:noFill/>
              <a:round/>
              <a:headEnd/>
              <a:tailEnd/>
            </a:ln>
          </p:spPr>
          <p:txBody>
            <a:bodyPr/>
            <a:lstStyle/>
            <a:p>
              <a:pPr defTabSz="685754" eaLnBrk="1" fontAlgn="auto" hangingPunct="1">
                <a:spcBef>
                  <a:spcPts val="0"/>
                </a:spcBef>
                <a:spcAft>
                  <a:spcPts val="0"/>
                </a:spcAft>
                <a:defRPr/>
              </a:pPr>
              <a:endParaRPr lang="en-US" sz="2400">
                <a:solidFill>
                  <a:schemeClr val="bg1"/>
                </a:solidFill>
                <a:latin typeface="+mn-lt"/>
                <a:ea typeface="+mn-ea"/>
              </a:endParaRPr>
            </a:p>
          </p:txBody>
        </p:sp>
        <p:sp>
          <p:nvSpPr>
            <p:cNvPr id="16" name="Freeform 210"/>
            <p:cNvSpPr>
              <a:spLocks/>
            </p:cNvSpPr>
            <p:nvPr/>
          </p:nvSpPr>
          <p:spPr bwMode="auto">
            <a:xfrm>
              <a:off x="4137021" y="3493935"/>
              <a:ext cx="2729405" cy="1063805"/>
            </a:xfrm>
            <a:custGeom>
              <a:avLst/>
              <a:gdLst/>
              <a:ahLst/>
              <a:cxnLst>
                <a:cxn ang="0">
                  <a:pos x="458" y="0"/>
                </a:cxn>
                <a:cxn ang="0">
                  <a:pos x="0" y="267"/>
                </a:cxn>
                <a:cxn ang="0">
                  <a:pos x="261" y="418"/>
                </a:cxn>
                <a:cxn ang="0">
                  <a:pos x="719" y="151"/>
                </a:cxn>
                <a:cxn ang="0">
                  <a:pos x="458" y="0"/>
                </a:cxn>
              </a:cxnLst>
              <a:rect l="0" t="0" r="r" b="b"/>
              <a:pathLst>
                <a:path w="719" h="418">
                  <a:moveTo>
                    <a:pt x="458" y="0"/>
                  </a:moveTo>
                  <a:lnTo>
                    <a:pt x="0" y="267"/>
                  </a:lnTo>
                  <a:lnTo>
                    <a:pt x="261" y="418"/>
                  </a:lnTo>
                  <a:lnTo>
                    <a:pt x="719" y="151"/>
                  </a:lnTo>
                  <a:lnTo>
                    <a:pt x="458" y="0"/>
                  </a:lnTo>
                </a:path>
              </a:pathLst>
            </a:custGeom>
            <a:blipFill>
              <a:blip r:embed="rId2"/>
              <a:stretch>
                <a:fillRect/>
              </a:stretch>
            </a:blipFill>
            <a:ln w="9525">
              <a:solidFill>
                <a:schemeClr val="accent1"/>
              </a:solidFill>
              <a:round/>
              <a:headEnd/>
              <a:tailEnd/>
            </a:ln>
          </p:spPr>
          <p:txBody>
            <a:bodyPr/>
            <a:lstStyle/>
            <a:p>
              <a:pPr defTabSz="685754" eaLnBrk="1" fontAlgn="auto" hangingPunct="1">
                <a:spcBef>
                  <a:spcPts val="0"/>
                </a:spcBef>
                <a:spcAft>
                  <a:spcPts val="0"/>
                </a:spcAft>
                <a:defRPr/>
              </a:pPr>
              <a:endParaRPr lang="en-US" sz="2400">
                <a:solidFill>
                  <a:schemeClr val="bg1"/>
                </a:solidFill>
                <a:latin typeface="+mn-lt"/>
                <a:ea typeface="+mn-ea"/>
              </a:endParaRPr>
            </a:p>
          </p:txBody>
        </p:sp>
        <p:sp>
          <p:nvSpPr>
            <p:cNvPr id="17" name="Freeform 211"/>
            <p:cNvSpPr>
              <a:spLocks/>
            </p:cNvSpPr>
            <p:nvPr/>
          </p:nvSpPr>
          <p:spPr bwMode="auto">
            <a:xfrm>
              <a:off x="4121837" y="3488845"/>
              <a:ext cx="2759773" cy="1073985"/>
            </a:xfrm>
            <a:custGeom>
              <a:avLst/>
              <a:gdLst/>
              <a:ahLst/>
              <a:cxnLst>
                <a:cxn ang="0">
                  <a:pos x="462" y="2"/>
                </a:cxn>
                <a:cxn ang="0">
                  <a:pos x="461" y="0"/>
                </a:cxn>
                <a:cxn ang="0">
                  <a:pos x="0" y="269"/>
                </a:cxn>
                <a:cxn ang="0">
                  <a:pos x="265" y="422"/>
                </a:cxn>
                <a:cxn ang="0">
                  <a:pos x="727" y="153"/>
                </a:cxn>
                <a:cxn ang="0">
                  <a:pos x="462" y="0"/>
                </a:cxn>
                <a:cxn ang="0">
                  <a:pos x="461" y="0"/>
                </a:cxn>
                <a:cxn ang="0">
                  <a:pos x="462" y="2"/>
                </a:cxn>
                <a:cxn ang="0">
                  <a:pos x="461" y="4"/>
                </a:cxn>
                <a:cxn ang="0">
                  <a:pos x="719" y="153"/>
                </a:cxn>
                <a:cxn ang="0">
                  <a:pos x="265" y="417"/>
                </a:cxn>
                <a:cxn ang="0">
                  <a:pos x="8" y="269"/>
                </a:cxn>
                <a:cxn ang="0">
                  <a:pos x="463" y="4"/>
                </a:cxn>
                <a:cxn ang="0">
                  <a:pos x="462" y="2"/>
                </a:cxn>
                <a:cxn ang="0">
                  <a:pos x="461" y="4"/>
                </a:cxn>
                <a:cxn ang="0">
                  <a:pos x="462" y="2"/>
                </a:cxn>
              </a:cxnLst>
              <a:rect l="0" t="0" r="r" b="b"/>
              <a:pathLst>
                <a:path w="727" h="422">
                  <a:moveTo>
                    <a:pt x="462" y="2"/>
                  </a:moveTo>
                  <a:lnTo>
                    <a:pt x="461" y="0"/>
                  </a:lnTo>
                  <a:lnTo>
                    <a:pt x="0" y="269"/>
                  </a:lnTo>
                  <a:lnTo>
                    <a:pt x="265" y="422"/>
                  </a:lnTo>
                  <a:lnTo>
                    <a:pt x="727" y="153"/>
                  </a:lnTo>
                  <a:lnTo>
                    <a:pt x="462" y="0"/>
                  </a:lnTo>
                  <a:lnTo>
                    <a:pt x="461" y="0"/>
                  </a:lnTo>
                  <a:lnTo>
                    <a:pt x="462" y="2"/>
                  </a:lnTo>
                  <a:lnTo>
                    <a:pt x="461" y="4"/>
                  </a:lnTo>
                  <a:lnTo>
                    <a:pt x="719" y="153"/>
                  </a:lnTo>
                  <a:lnTo>
                    <a:pt x="265" y="417"/>
                  </a:lnTo>
                  <a:lnTo>
                    <a:pt x="8" y="269"/>
                  </a:lnTo>
                  <a:lnTo>
                    <a:pt x="463" y="4"/>
                  </a:lnTo>
                  <a:lnTo>
                    <a:pt x="462" y="2"/>
                  </a:lnTo>
                  <a:lnTo>
                    <a:pt x="461" y="4"/>
                  </a:lnTo>
                  <a:lnTo>
                    <a:pt x="462" y="2"/>
                  </a:lnTo>
                  <a:close/>
                </a:path>
              </a:pathLst>
            </a:custGeom>
            <a:grpFill/>
            <a:ln w="9525">
              <a:noFill/>
              <a:round/>
              <a:headEnd/>
              <a:tailEnd/>
            </a:ln>
          </p:spPr>
          <p:txBody>
            <a:bodyPr/>
            <a:lstStyle/>
            <a:p>
              <a:pPr defTabSz="685754" eaLnBrk="1" fontAlgn="auto" hangingPunct="1">
                <a:spcBef>
                  <a:spcPts val="0"/>
                </a:spcBef>
                <a:spcAft>
                  <a:spcPts val="0"/>
                </a:spcAft>
                <a:defRPr/>
              </a:pPr>
              <a:endParaRPr lang="en-US" sz="2400">
                <a:solidFill>
                  <a:schemeClr val="bg1"/>
                </a:solidFill>
                <a:latin typeface="+mn-lt"/>
                <a:ea typeface="+mn-ea"/>
              </a:endParaRPr>
            </a:p>
          </p:txBody>
        </p:sp>
        <p:sp>
          <p:nvSpPr>
            <p:cNvPr id="18" name="Freeform 212"/>
            <p:cNvSpPr>
              <a:spLocks/>
            </p:cNvSpPr>
            <p:nvPr/>
          </p:nvSpPr>
          <p:spPr bwMode="auto">
            <a:xfrm>
              <a:off x="4121837" y="3488845"/>
              <a:ext cx="2759773" cy="1073985"/>
            </a:xfrm>
            <a:custGeom>
              <a:avLst/>
              <a:gdLst/>
              <a:ahLst/>
              <a:cxnLst>
                <a:cxn ang="0">
                  <a:pos x="462" y="2"/>
                </a:cxn>
                <a:cxn ang="0">
                  <a:pos x="461" y="0"/>
                </a:cxn>
                <a:cxn ang="0">
                  <a:pos x="0" y="269"/>
                </a:cxn>
                <a:cxn ang="0">
                  <a:pos x="265" y="422"/>
                </a:cxn>
                <a:cxn ang="0">
                  <a:pos x="727" y="153"/>
                </a:cxn>
                <a:cxn ang="0">
                  <a:pos x="462" y="0"/>
                </a:cxn>
                <a:cxn ang="0">
                  <a:pos x="461" y="0"/>
                </a:cxn>
                <a:cxn ang="0">
                  <a:pos x="462" y="2"/>
                </a:cxn>
                <a:cxn ang="0">
                  <a:pos x="461" y="4"/>
                </a:cxn>
                <a:cxn ang="0">
                  <a:pos x="719" y="153"/>
                </a:cxn>
                <a:cxn ang="0">
                  <a:pos x="265" y="417"/>
                </a:cxn>
                <a:cxn ang="0">
                  <a:pos x="8" y="269"/>
                </a:cxn>
                <a:cxn ang="0">
                  <a:pos x="463" y="4"/>
                </a:cxn>
                <a:cxn ang="0">
                  <a:pos x="462" y="2"/>
                </a:cxn>
                <a:cxn ang="0">
                  <a:pos x="461" y="4"/>
                </a:cxn>
                <a:cxn ang="0">
                  <a:pos x="462" y="2"/>
                </a:cxn>
              </a:cxnLst>
              <a:rect l="0" t="0" r="r" b="b"/>
              <a:pathLst>
                <a:path w="727" h="422">
                  <a:moveTo>
                    <a:pt x="462" y="2"/>
                  </a:moveTo>
                  <a:lnTo>
                    <a:pt x="461" y="0"/>
                  </a:lnTo>
                  <a:lnTo>
                    <a:pt x="0" y="269"/>
                  </a:lnTo>
                  <a:lnTo>
                    <a:pt x="265" y="422"/>
                  </a:lnTo>
                  <a:lnTo>
                    <a:pt x="727" y="153"/>
                  </a:lnTo>
                  <a:lnTo>
                    <a:pt x="462" y="0"/>
                  </a:lnTo>
                  <a:lnTo>
                    <a:pt x="461" y="0"/>
                  </a:lnTo>
                  <a:lnTo>
                    <a:pt x="462" y="2"/>
                  </a:lnTo>
                  <a:lnTo>
                    <a:pt x="461" y="4"/>
                  </a:lnTo>
                  <a:lnTo>
                    <a:pt x="719" y="153"/>
                  </a:lnTo>
                  <a:lnTo>
                    <a:pt x="265" y="417"/>
                  </a:lnTo>
                  <a:lnTo>
                    <a:pt x="8" y="269"/>
                  </a:lnTo>
                  <a:lnTo>
                    <a:pt x="463" y="4"/>
                  </a:lnTo>
                  <a:lnTo>
                    <a:pt x="462" y="2"/>
                  </a:lnTo>
                  <a:lnTo>
                    <a:pt x="461" y="4"/>
                  </a:lnTo>
                  <a:lnTo>
                    <a:pt x="462" y="2"/>
                  </a:lnTo>
                </a:path>
              </a:pathLst>
            </a:custGeom>
            <a:grpFill/>
            <a:ln w="9525">
              <a:noFill/>
              <a:round/>
              <a:headEnd/>
              <a:tailEnd/>
            </a:ln>
          </p:spPr>
          <p:txBody>
            <a:bodyPr/>
            <a:lstStyle/>
            <a:p>
              <a:pPr defTabSz="685754" eaLnBrk="1" fontAlgn="auto" hangingPunct="1">
                <a:spcBef>
                  <a:spcPts val="0"/>
                </a:spcBef>
                <a:spcAft>
                  <a:spcPts val="0"/>
                </a:spcAft>
                <a:defRPr/>
              </a:pPr>
              <a:endParaRPr lang="en-US" sz="2400">
                <a:solidFill>
                  <a:schemeClr val="bg1"/>
                </a:solidFill>
                <a:latin typeface="+mn-lt"/>
                <a:ea typeface="+mn-ea"/>
              </a:endParaRPr>
            </a:p>
          </p:txBody>
        </p:sp>
        <p:sp>
          <p:nvSpPr>
            <p:cNvPr id="19" name="Freeform 213"/>
            <p:cNvSpPr>
              <a:spLocks/>
            </p:cNvSpPr>
            <p:nvPr/>
          </p:nvSpPr>
          <p:spPr bwMode="auto">
            <a:xfrm>
              <a:off x="6259048" y="3552469"/>
              <a:ext cx="455533" cy="178149"/>
            </a:xfrm>
            <a:custGeom>
              <a:avLst/>
              <a:gdLst/>
              <a:ahLst/>
              <a:cxnLst>
                <a:cxn ang="0">
                  <a:pos x="118" y="61"/>
                </a:cxn>
                <a:cxn ang="0">
                  <a:pos x="118" y="67"/>
                </a:cxn>
                <a:cxn ang="0">
                  <a:pos x="115" y="68"/>
                </a:cxn>
                <a:cxn ang="0">
                  <a:pos x="105" y="68"/>
                </a:cxn>
                <a:cxn ang="0">
                  <a:pos x="3" y="9"/>
                </a:cxn>
                <a:cxn ang="0">
                  <a:pos x="3" y="3"/>
                </a:cxn>
                <a:cxn ang="0">
                  <a:pos x="5" y="2"/>
                </a:cxn>
                <a:cxn ang="0">
                  <a:pos x="15" y="2"/>
                </a:cxn>
                <a:cxn ang="0">
                  <a:pos x="118" y="61"/>
                </a:cxn>
              </a:cxnLst>
              <a:rect l="0" t="0" r="r" b="b"/>
              <a:pathLst>
                <a:path w="121" h="70">
                  <a:moveTo>
                    <a:pt x="118" y="61"/>
                  </a:moveTo>
                  <a:cubicBezTo>
                    <a:pt x="121" y="63"/>
                    <a:pt x="121" y="65"/>
                    <a:pt x="118" y="67"/>
                  </a:cubicBezTo>
                  <a:cubicBezTo>
                    <a:pt x="115" y="68"/>
                    <a:pt x="115" y="68"/>
                    <a:pt x="115" y="68"/>
                  </a:cubicBezTo>
                  <a:cubicBezTo>
                    <a:pt x="113" y="70"/>
                    <a:pt x="108" y="70"/>
                    <a:pt x="105" y="68"/>
                  </a:cubicBezTo>
                  <a:cubicBezTo>
                    <a:pt x="3" y="9"/>
                    <a:pt x="3" y="9"/>
                    <a:pt x="3" y="9"/>
                  </a:cubicBezTo>
                  <a:cubicBezTo>
                    <a:pt x="0" y="7"/>
                    <a:pt x="0" y="5"/>
                    <a:pt x="3" y="3"/>
                  </a:cubicBezTo>
                  <a:cubicBezTo>
                    <a:pt x="5" y="2"/>
                    <a:pt x="5" y="2"/>
                    <a:pt x="5" y="2"/>
                  </a:cubicBezTo>
                  <a:cubicBezTo>
                    <a:pt x="8" y="0"/>
                    <a:pt x="12" y="0"/>
                    <a:pt x="15" y="2"/>
                  </a:cubicBezTo>
                  <a:cubicBezTo>
                    <a:pt x="118" y="61"/>
                    <a:pt x="118" y="61"/>
                    <a:pt x="118" y="61"/>
                  </a:cubicBezTo>
                </a:path>
              </a:pathLst>
            </a:custGeom>
            <a:grpFill/>
            <a:ln w="9525">
              <a:noFill/>
              <a:round/>
              <a:headEnd/>
              <a:tailEnd/>
            </a:ln>
          </p:spPr>
          <p:txBody>
            <a:bodyPr/>
            <a:lstStyle/>
            <a:p>
              <a:pPr defTabSz="685754" eaLnBrk="1" fontAlgn="auto" hangingPunct="1">
                <a:spcBef>
                  <a:spcPts val="0"/>
                </a:spcBef>
                <a:spcAft>
                  <a:spcPts val="0"/>
                </a:spcAft>
                <a:defRPr/>
              </a:pPr>
              <a:endParaRPr lang="en-US" sz="2400">
                <a:solidFill>
                  <a:schemeClr val="bg1"/>
                </a:solidFill>
                <a:latin typeface="+mn-lt"/>
                <a:ea typeface="+mn-ea"/>
              </a:endParaRPr>
            </a:p>
          </p:txBody>
        </p:sp>
        <p:sp>
          <p:nvSpPr>
            <p:cNvPr id="20" name="Freeform 214"/>
            <p:cNvSpPr>
              <a:spLocks/>
            </p:cNvSpPr>
            <p:nvPr/>
          </p:nvSpPr>
          <p:spPr bwMode="auto">
            <a:xfrm>
              <a:off x="6733561" y="3738254"/>
              <a:ext cx="72127" cy="27996"/>
            </a:xfrm>
            <a:custGeom>
              <a:avLst/>
              <a:gdLst/>
              <a:ahLst/>
              <a:cxnLst>
                <a:cxn ang="0">
                  <a:pos x="16" y="2"/>
                </a:cxn>
                <a:cxn ang="0">
                  <a:pos x="16" y="9"/>
                </a:cxn>
                <a:cxn ang="0">
                  <a:pos x="3" y="9"/>
                </a:cxn>
                <a:cxn ang="0">
                  <a:pos x="3" y="2"/>
                </a:cxn>
                <a:cxn ang="0">
                  <a:pos x="16" y="2"/>
                </a:cxn>
              </a:cxnLst>
              <a:rect l="0" t="0" r="r" b="b"/>
              <a:pathLst>
                <a:path w="19" h="11">
                  <a:moveTo>
                    <a:pt x="16" y="2"/>
                  </a:moveTo>
                  <a:cubicBezTo>
                    <a:pt x="19" y="4"/>
                    <a:pt x="19" y="7"/>
                    <a:pt x="16" y="9"/>
                  </a:cubicBezTo>
                  <a:cubicBezTo>
                    <a:pt x="12" y="11"/>
                    <a:pt x="7" y="11"/>
                    <a:pt x="3" y="9"/>
                  </a:cubicBezTo>
                  <a:cubicBezTo>
                    <a:pt x="0" y="7"/>
                    <a:pt x="0" y="4"/>
                    <a:pt x="3" y="2"/>
                  </a:cubicBezTo>
                  <a:cubicBezTo>
                    <a:pt x="7" y="0"/>
                    <a:pt x="12" y="0"/>
                    <a:pt x="16" y="2"/>
                  </a:cubicBezTo>
                </a:path>
              </a:pathLst>
            </a:custGeom>
            <a:grpFill/>
            <a:ln w="9525">
              <a:noFill/>
              <a:round/>
              <a:headEnd/>
              <a:tailEnd/>
            </a:ln>
          </p:spPr>
          <p:txBody>
            <a:bodyPr/>
            <a:lstStyle/>
            <a:p>
              <a:pPr defTabSz="685754" eaLnBrk="1" fontAlgn="auto" hangingPunct="1">
                <a:spcBef>
                  <a:spcPts val="0"/>
                </a:spcBef>
                <a:spcAft>
                  <a:spcPts val="0"/>
                </a:spcAft>
                <a:defRPr/>
              </a:pPr>
              <a:endParaRPr lang="en-US" sz="2400">
                <a:solidFill>
                  <a:schemeClr val="bg1"/>
                </a:solidFill>
                <a:latin typeface="+mn-lt"/>
                <a:ea typeface="+mn-ea"/>
              </a:endParaRPr>
            </a:p>
          </p:txBody>
        </p:sp>
        <p:sp>
          <p:nvSpPr>
            <p:cNvPr id="21" name="Freeform 215"/>
            <p:cNvSpPr>
              <a:spLocks noEditPoints="1"/>
            </p:cNvSpPr>
            <p:nvPr/>
          </p:nvSpPr>
          <p:spPr bwMode="auto">
            <a:xfrm>
              <a:off x="3962400" y="3409950"/>
              <a:ext cx="3124200" cy="1213960"/>
            </a:xfrm>
            <a:custGeom>
              <a:avLst/>
              <a:gdLst/>
              <a:ahLst/>
              <a:cxnLst>
                <a:cxn ang="0">
                  <a:pos x="807" y="135"/>
                </a:cxn>
                <a:cxn ang="0">
                  <a:pos x="594" y="12"/>
                </a:cxn>
                <a:cxn ang="0">
                  <a:pos x="519" y="12"/>
                </a:cxn>
                <a:cxn ang="0">
                  <a:pos x="494" y="27"/>
                </a:cxn>
                <a:cxn ang="0">
                  <a:pos x="33" y="295"/>
                </a:cxn>
                <a:cxn ang="0">
                  <a:pos x="21" y="302"/>
                </a:cxn>
                <a:cxn ang="0">
                  <a:pos x="21" y="345"/>
                </a:cxn>
                <a:cxn ang="0">
                  <a:pos x="234" y="468"/>
                </a:cxn>
                <a:cxn ang="0">
                  <a:pos x="309" y="468"/>
                </a:cxn>
                <a:cxn ang="0">
                  <a:pos x="322" y="461"/>
                </a:cxn>
                <a:cxn ang="0">
                  <a:pos x="782" y="193"/>
                </a:cxn>
                <a:cxn ang="0">
                  <a:pos x="807" y="179"/>
                </a:cxn>
                <a:cxn ang="0">
                  <a:pos x="807" y="135"/>
                </a:cxn>
                <a:cxn ang="0">
                  <a:pos x="738" y="132"/>
                </a:cxn>
                <a:cxn ang="0">
                  <a:pos x="751" y="132"/>
                </a:cxn>
                <a:cxn ang="0">
                  <a:pos x="751" y="139"/>
                </a:cxn>
                <a:cxn ang="0">
                  <a:pos x="738" y="139"/>
                </a:cxn>
                <a:cxn ang="0">
                  <a:pos x="738" y="132"/>
                </a:cxn>
                <a:cxn ang="0">
                  <a:pos x="612" y="60"/>
                </a:cxn>
                <a:cxn ang="0">
                  <a:pos x="614" y="59"/>
                </a:cxn>
                <a:cxn ang="0">
                  <a:pos x="624" y="59"/>
                </a:cxn>
                <a:cxn ang="0">
                  <a:pos x="727" y="118"/>
                </a:cxn>
                <a:cxn ang="0">
                  <a:pos x="727" y="124"/>
                </a:cxn>
                <a:cxn ang="0">
                  <a:pos x="724" y="125"/>
                </a:cxn>
                <a:cxn ang="0">
                  <a:pos x="714" y="125"/>
                </a:cxn>
                <a:cxn ang="0">
                  <a:pos x="612" y="66"/>
                </a:cxn>
                <a:cxn ang="0">
                  <a:pos x="612" y="60"/>
                </a:cxn>
                <a:cxn ang="0">
                  <a:pos x="309" y="454"/>
                </a:cxn>
                <a:cxn ang="0">
                  <a:pos x="114" y="341"/>
                </a:cxn>
                <a:cxn ang="0">
                  <a:pos x="46" y="302"/>
                </a:cxn>
                <a:cxn ang="0">
                  <a:pos x="507" y="34"/>
                </a:cxn>
                <a:cxn ang="0">
                  <a:pos x="770" y="186"/>
                </a:cxn>
                <a:cxn ang="0">
                  <a:pos x="309" y="454"/>
                </a:cxn>
              </a:cxnLst>
              <a:rect l="0" t="0" r="r" b="b"/>
              <a:pathLst>
                <a:path w="828" h="480">
                  <a:moveTo>
                    <a:pt x="807" y="135"/>
                  </a:moveTo>
                  <a:cubicBezTo>
                    <a:pt x="594" y="12"/>
                    <a:pt x="594" y="12"/>
                    <a:pt x="594" y="12"/>
                  </a:cubicBezTo>
                  <a:cubicBezTo>
                    <a:pt x="573" y="0"/>
                    <a:pt x="539" y="0"/>
                    <a:pt x="519" y="12"/>
                  </a:cubicBezTo>
                  <a:cubicBezTo>
                    <a:pt x="494" y="27"/>
                    <a:pt x="494" y="27"/>
                    <a:pt x="494" y="27"/>
                  </a:cubicBezTo>
                  <a:cubicBezTo>
                    <a:pt x="33" y="295"/>
                    <a:pt x="33" y="295"/>
                    <a:pt x="33" y="295"/>
                  </a:cubicBezTo>
                  <a:cubicBezTo>
                    <a:pt x="21" y="302"/>
                    <a:pt x="21" y="302"/>
                    <a:pt x="21" y="302"/>
                  </a:cubicBezTo>
                  <a:cubicBezTo>
                    <a:pt x="0" y="314"/>
                    <a:pt x="0" y="333"/>
                    <a:pt x="21" y="345"/>
                  </a:cubicBezTo>
                  <a:cubicBezTo>
                    <a:pt x="234" y="468"/>
                    <a:pt x="234" y="468"/>
                    <a:pt x="234" y="468"/>
                  </a:cubicBezTo>
                  <a:cubicBezTo>
                    <a:pt x="255" y="480"/>
                    <a:pt x="289" y="480"/>
                    <a:pt x="309" y="468"/>
                  </a:cubicBezTo>
                  <a:cubicBezTo>
                    <a:pt x="322" y="461"/>
                    <a:pt x="322" y="461"/>
                    <a:pt x="322" y="461"/>
                  </a:cubicBezTo>
                  <a:cubicBezTo>
                    <a:pt x="782" y="193"/>
                    <a:pt x="782" y="193"/>
                    <a:pt x="782" y="193"/>
                  </a:cubicBezTo>
                  <a:cubicBezTo>
                    <a:pt x="807" y="179"/>
                    <a:pt x="807" y="179"/>
                    <a:pt x="807" y="179"/>
                  </a:cubicBezTo>
                  <a:cubicBezTo>
                    <a:pt x="828" y="167"/>
                    <a:pt x="828" y="147"/>
                    <a:pt x="807" y="135"/>
                  </a:cubicBezTo>
                  <a:moveTo>
                    <a:pt x="738" y="132"/>
                  </a:moveTo>
                  <a:cubicBezTo>
                    <a:pt x="742" y="130"/>
                    <a:pt x="747" y="130"/>
                    <a:pt x="751" y="132"/>
                  </a:cubicBezTo>
                  <a:cubicBezTo>
                    <a:pt x="754" y="134"/>
                    <a:pt x="754" y="137"/>
                    <a:pt x="751" y="139"/>
                  </a:cubicBezTo>
                  <a:cubicBezTo>
                    <a:pt x="747" y="141"/>
                    <a:pt x="742" y="141"/>
                    <a:pt x="738" y="139"/>
                  </a:cubicBezTo>
                  <a:cubicBezTo>
                    <a:pt x="735" y="137"/>
                    <a:pt x="735" y="134"/>
                    <a:pt x="738" y="132"/>
                  </a:cubicBezTo>
                  <a:moveTo>
                    <a:pt x="612" y="60"/>
                  </a:moveTo>
                  <a:cubicBezTo>
                    <a:pt x="614" y="59"/>
                    <a:pt x="614" y="59"/>
                    <a:pt x="614" y="59"/>
                  </a:cubicBezTo>
                  <a:cubicBezTo>
                    <a:pt x="617" y="57"/>
                    <a:pt x="621" y="57"/>
                    <a:pt x="624" y="59"/>
                  </a:cubicBezTo>
                  <a:cubicBezTo>
                    <a:pt x="727" y="118"/>
                    <a:pt x="727" y="118"/>
                    <a:pt x="727" y="118"/>
                  </a:cubicBezTo>
                  <a:cubicBezTo>
                    <a:pt x="730" y="120"/>
                    <a:pt x="730" y="122"/>
                    <a:pt x="727" y="124"/>
                  </a:cubicBezTo>
                  <a:cubicBezTo>
                    <a:pt x="724" y="125"/>
                    <a:pt x="724" y="125"/>
                    <a:pt x="724" y="125"/>
                  </a:cubicBezTo>
                  <a:cubicBezTo>
                    <a:pt x="722" y="127"/>
                    <a:pt x="717" y="127"/>
                    <a:pt x="714" y="125"/>
                  </a:cubicBezTo>
                  <a:cubicBezTo>
                    <a:pt x="612" y="66"/>
                    <a:pt x="612" y="66"/>
                    <a:pt x="612" y="66"/>
                  </a:cubicBezTo>
                  <a:cubicBezTo>
                    <a:pt x="609" y="64"/>
                    <a:pt x="609" y="62"/>
                    <a:pt x="612" y="60"/>
                  </a:cubicBezTo>
                  <a:moveTo>
                    <a:pt x="309" y="454"/>
                  </a:moveTo>
                  <a:cubicBezTo>
                    <a:pt x="114" y="341"/>
                    <a:pt x="114" y="341"/>
                    <a:pt x="114" y="341"/>
                  </a:cubicBezTo>
                  <a:cubicBezTo>
                    <a:pt x="46" y="302"/>
                    <a:pt x="46" y="302"/>
                    <a:pt x="46" y="302"/>
                  </a:cubicBezTo>
                  <a:cubicBezTo>
                    <a:pt x="507" y="34"/>
                    <a:pt x="507" y="34"/>
                    <a:pt x="507" y="34"/>
                  </a:cubicBezTo>
                  <a:cubicBezTo>
                    <a:pt x="770" y="186"/>
                    <a:pt x="770" y="186"/>
                    <a:pt x="770" y="186"/>
                  </a:cubicBezTo>
                  <a:cubicBezTo>
                    <a:pt x="309" y="454"/>
                    <a:pt x="309" y="454"/>
                    <a:pt x="309" y="454"/>
                  </a:cubicBezTo>
                </a:path>
              </a:pathLst>
            </a:custGeom>
            <a:solidFill>
              <a:schemeClr val="tx1">
                <a:lumMod val="85000"/>
                <a:lumOff val="15000"/>
              </a:schemeClr>
            </a:solidFill>
            <a:ln w="9525">
              <a:solidFill>
                <a:schemeClr val="bg1">
                  <a:lumMod val="75000"/>
                </a:schemeClr>
              </a:solidFill>
              <a:round/>
              <a:headEnd/>
              <a:tailEnd/>
            </a:ln>
          </p:spPr>
          <p:txBody>
            <a:bodyPr/>
            <a:lstStyle/>
            <a:p>
              <a:pPr defTabSz="685754" eaLnBrk="1" fontAlgn="auto" hangingPunct="1">
                <a:spcBef>
                  <a:spcPts val="0"/>
                </a:spcBef>
                <a:spcAft>
                  <a:spcPts val="0"/>
                </a:spcAft>
                <a:defRPr/>
              </a:pPr>
              <a:endParaRPr lang="en-US" sz="2400">
                <a:solidFill>
                  <a:schemeClr val="bg1"/>
                </a:solidFill>
                <a:latin typeface="+mn-lt"/>
                <a:ea typeface="+mn-ea"/>
              </a:endParaRPr>
            </a:p>
          </p:txBody>
        </p:sp>
      </p:grpSp>
      <p:grpSp>
        <p:nvGrpSpPr>
          <p:cNvPr id="22" name="组合 21"/>
          <p:cNvGrpSpPr>
            <a:grpSpLocks/>
          </p:cNvGrpSpPr>
          <p:nvPr/>
        </p:nvGrpSpPr>
        <p:grpSpPr bwMode="auto">
          <a:xfrm flipV="1">
            <a:off x="5310188" y="2058988"/>
            <a:ext cx="1435100" cy="654050"/>
            <a:chOff x="6184232" y="3601453"/>
            <a:chExt cx="747341" cy="184484"/>
          </a:xfrm>
        </p:grpSpPr>
        <p:cxnSp>
          <p:nvCxnSpPr>
            <p:cNvPr id="23" name="直接连接符 22"/>
            <p:cNvCxnSpPr/>
            <p:nvPr/>
          </p:nvCxnSpPr>
          <p:spPr>
            <a:xfrm>
              <a:off x="6184232" y="3601453"/>
              <a:ext cx="176088" cy="184484"/>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360320" y="3785937"/>
              <a:ext cx="571253"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a:grpSpLocks/>
          </p:cNvGrpSpPr>
          <p:nvPr/>
        </p:nvGrpSpPr>
        <p:grpSpPr bwMode="auto">
          <a:xfrm>
            <a:off x="6792913" y="1919288"/>
            <a:ext cx="2303462" cy="1095375"/>
            <a:chOff x="6793192" y="1919985"/>
            <a:chExt cx="2303790" cy="1094769"/>
          </a:xfrm>
        </p:grpSpPr>
        <p:sp>
          <p:nvSpPr>
            <p:cNvPr id="26" name="Content Placeholder 2"/>
            <p:cNvSpPr txBox="1">
              <a:spLocks/>
            </p:cNvSpPr>
            <p:nvPr/>
          </p:nvSpPr>
          <p:spPr>
            <a:xfrm>
              <a:off x="6793192" y="2181777"/>
              <a:ext cx="2303790" cy="832977"/>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fontAlgn="auto">
                <a:lnSpc>
                  <a:spcPct val="120000"/>
                </a:lnSpc>
                <a:spcAft>
                  <a:spcPts val="0"/>
                </a:spcAft>
                <a:buFont typeface="Arial" pitchFamily="34" charset="0"/>
                <a:buNone/>
                <a:defRPr/>
              </a:pPr>
              <a:r>
                <a:rPr lang="zh-CN" altLang="en-US" sz="1100" dirty="0">
                  <a:solidFill>
                    <a:schemeClr val="bg1"/>
                  </a:solidFill>
                  <a:latin typeface="微软雅黑" pitchFamily="34" charset="-122"/>
                </a:rPr>
                <a:t>您的内容打在这里，或者通过复制您的文本后，在此框中选择粘贴，并选择只保留文字。您的内容打在</a:t>
              </a:r>
              <a:endParaRPr lang="zh-CN" altLang="en-US" sz="800" dirty="0">
                <a:solidFill>
                  <a:schemeClr val="bg1"/>
                </a:solidFill>
                <a:latin typeface="微软雅黑" pitchFamily="34" charset="-122"/>
              </a:endParaRPr>
            </a:p>
          </p:txBody>
        </p:sp>
        <p:sp>
          <p:nvSpPr>
            <p:cNvPr id="27" name="文本框 26"/>
            <p:cNvSpPr txBox="1"/>
            <p:nvPr/>
          </p:nvSpPr>
          <p:spPr>
            <a:xfrm>
              <a:off x="6793192" y="1919985"/>
              <a:ext cx="1525804" cy="307805"/>
            </a:xfrm>
            <a:prstGeom prst="rect">
              <a:avLst/>
            </a:prstGeom>
            <a:noFill/>
          </p:spPr>
          <p:txBody>
            <a:bodyPr>
              <a:spAutoFit/>
            </a:bodyPr>
            <a:lstStyle/>
            <a:p>
              <a:pPr defTabSz="685754" eaLnBrk="1" fontAlgn="auto" hangingPunct="1">
                <a:spcBef>
                  <a:spcPts val="0"/>
                </a:spcBef>
                <a:spcAft>
                  <a:spcPts val="0"/>
                </a:spcAft>
                <a:defRPr/>
              </a:pPr>
              <a:r>
                <a:rPr lang="zh-CN" altLang="en-US" sz="1400" dirty="0">
                  <a:solidFill>
                    <a:schemeClr val="bg1"/>
                  </a:solidFill>
                  <a:latin typeface="+mn-lt"/>
                  <a:ea typeface="+mn-ea"/>
                </a:rPr>
                <a:t>添加您的标题</a:t>
              </a:r>
            </a:p>
          </p:txBody>
        </p:sp>
      </p:grpSp>
      <p:grpSp>
        <p:nvGrpSpPr>
          <p:cNvPr id="28" name="组合 27"/>
          <p:cNvGrpSpPr>
            <a:grpSpLocks/>
          </p:cNvGrpSpPr>
          <p:nvPr/>
        </p:nvGrpSpPr>
        <p:grpSpPr bwMode="auto">
          <a:xfrm flipH="1" flipV="1">
            <a:off x="1836738" y="2395538"/>
            <a:ext cx="1595437" cy="709612"/>
            <a:chOff x="6184232" y="3601453"/>
            <a:chExt cx="747341" cy="184484"/>
          </a:xfrm>
        </p:grpSpPr>
        <p:cxnSp>
          <p:nvCxnSpPr>
            <p:cNvPr id="29" name="直接连接符 28"/>
            <p:cNvCxnSpPr/>
            <p:nvPr/>
          </p:nvCxnSpPr>
          <p:spPr>
            <a:xfrm>
              <a:off x="6184232" y="3601453"/>
              <a:ext cx="176238" cy="184484"/>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360470" y="3785937"/>
              <a:ext cx="571103"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a:grpSpLocks/>
          </p:cNvGrpSpPr>
          <p:nvPr/>
        </p:nvGrpSpPr>
        <p:grpSpPr bwMode="auto">
          <a:xfrm>
            <a:off x="-60325" y="2246313"/>
            <a:ext cx="2808288" cy="757237"/>
            <a:chOff x="-61118" y="2245821"/>
            <a:chExt cx="2808685" cy="757789"/>
          </a:xfrm>
        </p:grpSpPr>
        <p:sp>
          <p:nvSpPr>
            <p:cNvPr id="32" name="Content Placeholder 2"/>
            <p:cNvSpPr txBox="1">
              <a:spLocks/>
            </p:cNvSpPr>
            <p:nvPr/>
          </p:nvSpPr>
          <p:spPr>
            <a:xfrm>
              <a:off x="-61118" y="2538134"/>
              <a:ext cx="2808685" cy="465476"/>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fontAlgn="auto">
                <a:lnSpc>
                  <a:spcPct val="120000"/>
                </a:lnSpc>
                <a:spcAft>
                  <a:spcPts val="0"/>
                </a:spcAft>
                <a:buFont typeface="Arial" pitchFamily="34" charset="0"/>
                <a:buNone/>
                <a:defRPr/>
              </a:pPr>
              <a:r>
                <a:rPr lang="zh-CN" altLang="en-US" sz="1100" dirty="0">
                  <a:solidFill>
                    <a:schemeClr val="bg1"/>
                  </a:solidFill>
                  <a:latin typeface="微软雅黑" pitchFamily="34" charset="-122"/>
                </a:rPr>
                <a:t>您的内容打在这里，或者通过复制您的文本后，在此框中选择粘贴，并选择只保留</a:t>
              </a:r>
              <a:endParaRPr lang="zh-CN" altLang="en-US" sz="800" dirty="0">
                <a:solidFill>
                  <a:schemeClr val="bg1"/>
                </a:solidFill>
                <a:latin typeface="微软雅黑" pitchFamily="34" charset="-122"/>
              </a:endParaRPr>
            </a:p>
          </p:txBody>
        </p:sp>
        <p:sp>
          <p:nvSpPr>
            <p:cNvPr id="33" name="文本框 32"/>
            <p:cNvSpPr txBox="1"/>
            <p:nvPr/>
          </p:nvSpPr>
          <p:spPr>
            <a:xfrm>
              <a:off x="372331" y="2245821"/>
              <a:ext cx="1525803" cy="308200"/>
            </a:xfrm>
            <a:prstGeom prst="rect">
              <a:avLst/>
            </a:prstGeom>
            <a:noFill/>
          </p:spPr>
          <p:txBody>
            <a:bodyPr>
              <a:spAutoFit/>
            </a:bodyPr>
            <a:lstStyle/>
            <a:p>
              <a:pPr defTabSz="685754" eaLnBrk="1" fontAlgn="auto" hangingPunct="1">
                <a:spcBef>
                  <a:spcPts val="0"/>
                </a:spcBef>
                <a:spcAft>
                  <a:spcPts val="0"/>
                </a:spcAft>
                <a:defRPr/>
              </a:pPr>
              <a:r>
                <a:rPr lang="zh-CN" altLang="en-US" sz="1400" dirty="0">
                  <a:solidFill>
                    <a:schemeClr val="bg1"/>
                  </a:solidFill>
                  <a:latin typeface="+mn-lt"/>
                  <a:ea typeface="+mn-ea"/>
                </a:rPr>
                <a:t>添加您的标题</a:t>
              </a:r>
            </a:p>
          </p:txBody>
        </p:sp>
      </p:grpSp>
      <p:sp>
        <p:nvSpPr>
          <p:cNvPr id="34" name="Content Placeholder 2"/>
          <p:cNvSpPr txBox="1">
            <a:spLocks/>
          </p:cNvSpPr>
          <p:nvPr/>
        </p:nvSpPr>
        <p:spPr>
          <a:xfrm>
            <a:off x="373063" y="4448175"/>
            <a:ext cx="8578850" cy="503238"/>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lnSpc>
                <a:spcPct val="120000"/>
              </a:lnSpc>
              <a:spcAft>
                <a:spcPts val="0"/>
              </a:spcAft>
              <a:buFont typeface="Arial" pitchFamily="34" charset="0"/>
              <a:buNone/>
              <a:defRPr/>
            </a:pPr>
            <a:r>
              <a:rPr lang="zh-CN" altLang="en-US" sz="1000" dirty="0">
                <a:solidFill>
                  <a:schemeClr val="bg1"/>
                </a:solidFill>
                <a:latin typeface="微软雅黑" pitchFamily="3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a:t>
            </a:r>
          </a:p>
        </p:txBody>
      </p:sp>
    </p:spTree>
    <p:extLst>
      <p:ext uri="{BB962C8B-B14F-4D97-AF65-F5344CB8AC3E}">
        <p14:creationId xmlns:p14="http://schemas.microsoft.com/office/powerpoint/2010/main" val="312734932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85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600"/>
                                        <p:tgtEl>
                                          <p:spTgt spid="13"/>
                                        </p:tgtEl>
                                      </p:cBhvr>
                                    </p:animEffect>
                                  </p:childTnLst>
                                </p:cTn>
                              </p:par>
                              <p:par>
                                <p:cTn id="24" presetID="35" presetClass="path" presetSubtype="0" decel="100000" fill="hold" nodeType="withEffect">
                                  <p:stCondLst>
                                    <p:cond delay="0"/>
                                  </p:stCondLst>
                                  <p:childTnLst>
                                    <p:animMotion origin="layout" path="M -0.05552 0.00023 L -3.51034E-6 0.00023 " pathEditMode="relative" rAng="0" ptsTypes="AA">
                                      <p:cBhvr>
                                        <p:cTn id="25" dur="800" fill="hold"/>
                                        <p:tgtEl>
                                          <p:spTgt spid="13"/>
                                        </p:tgtEl>
                                        <p:attrNameLst>
                                          <p:attrName>ppt_x</p:attrName>
                                          <p:attrName>ppt_y</p:attrName>
                                        </p:attrNameLst>
                                      </p:cBhvr>
                                      <p:rCtr x="2770" y="0"/>
                                    </p:animMotion>
                                  </p:childTnLst>
                                </p:cTn>
                              </p:par>
                            </p:childTnLst>
                          </p:cTn>
                        </p:par>
                        <p:par>
                          <p:cTn id="26" fill="hold">
                            <p:stCondLst>
                              <p:cond delay="1650"/>
                            </p:stCondLst>
                            <p:childTnLst>
                              <p:par>
                                <p:cTn id="27" presetID="22" presetClass="entr" presetSubtype="8"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childTnLst>
                          </p:cTn>
                        </p:par>
                        <p:par>
                          <p:cTn id="30" fill="hold">
                            <p:stCondLst>
                              <p:cond delay="2150"/>
                            </p:stCondLst>
                            <p:childTnLst>
                              <p:par>
                                <p:cTn id="31" presetID="2" presetClass="entr" presetSubtype="2" decel="10000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1+#ppt_w/2"/>
                                          </p:val>
                                        </p:tav>
                                        <p:tav tm="100000">
                                          <p:val>
                                            <p:strVal val="#ppt_x"/>
                                          </p:val>
                                        </p:tav>
                                      </p:tavLst>
                                    </p:anim>
                                    <p:anim calcmode="lin" valueType="num">
                                      <p:cBhvr additive="base">
                                        <p:cTn id="34" dur="500" fill="hold"/>
                                        <p:tgtEl>
                                          <p:spTgt spid="25"/>
                                        </p:tgtEl>
                                        <p:attrNameLst>
                                          <p:attrName>ppt_y</p:attrName>
                                        </p:attrNameLst>
                                      </p:cBhvr>
                                      <p:tavLst>
                                        <p:tav tm="0">
                                          <p:val>
                                            <p:strVal val="#ppt_y"/>
                                          </p:val>
                                        </p:tav>
                                        <p:tav tm="100000">
                                          <p:val>
                                            <p:strVal val="#ppt_y"/>
                                          </p:val>
                                        </p:tav>
                                      </p:tavLst>
                                    </p:anim>
                                  </p:childTnLst>
                                </p:cTn>
                              </p:par>
                            </p:childTnLst>
                          </p:cTn>
                        </p:par>
                        <p:par>
                          <p:cTn id="35" fill="hold">
                            <p:stCondLst>
                              <p:cond delay="2650"/>
                            </p:stCondLst>
                            <p:childTnLst>
                              <p:par>
                                <p:cTn id="36" presetID="22" presetClass="entr" presetSubtype="2" fill="hold"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right)">
                                      <p:cBhvr>
                                        <p:cTn id="38" dur="500"/>
                                        <p:tgtEl>
                                          <p:spTgt spid="28"/>
                                        </p:tgtEl>
                                      </p:cBhvr>
                                    </p:animEffect>
                                  </p:childTnLst>
                                </p:cTn>
                              </p:par>
                            </p:childTnLst>
                          </p:cTn>
                        </p:par>
                        <p:par>
                          <p:cTn id="39" fill="hold">
                            <p:stCondLst>
                              <p:cond delay="3150"/>
                            </p:stCondLst>
                            <p:childTnLst>
                              <p:par>
                                <p:cTn id="40" presetID="2" presetClass="entr" presetSubtype="8" decel="10000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500" fill="hold"/>
                                        <p:tgtEl>
                                          <p:spTgt spid="31"/>
                                        </p:tgtEl>
                                        <p:attrNameLst>
                                          <p:attrName>ppt_x</p:attrName>
                                        </p:attrNameLst>
                                      </p:cBhvr>
                                      <p:tavLst>
                                        <p:tav tm="0">
                                          <p:val>
                                            <p:strVal val="0-#ppt_w/2"/>
                                          </p:val>
                                        </p:tav>
                                        <p:tav tm="100000">
                                          <p:val>
                                            <p:strVal val="#ppt_x"/>
                                          </p:val>
                                        </p:tav>
                                      </p:tavLst>
                                    </p:anim>
                                    <p:anim calcmode="lin" valueType="num">
                                      <p:cBhvr additive="base">
                                        <p:cTn id="43" dur="500" fill="hold"/>
                                        <p:tgtEl>
                                          <p:spTgt spid="31"/>
                                        </p:tgtEl>
                                        <p:attrNameLst>
                                          <p:attrName>ppt_y</p:attrName>
                                        </p:attrNameLst>
                                      </p:cBhvr>
                                      <p:tavLst>
                                        <p:tav tm="0">
                                          <p:val>
                                            <p:strVal val="#ppt_y"/>
                                          </p:val>
                                        </p:tav>
                                        <p:tav tm="100000">
                                          <p:val>
                                            <p:strVal val="#ppt_y"/>
                                          </p:val>
                                        </p:tav>
                                      </p:tavLst>
                                    </p:anim>
                                  </p:childTnLst>
                                </p:cTn>
                              </p:par>
                            </p:childTnLst>
                          </p:cTn>
                        </p:par>
                        <p:par>
                          <p:cTn id="44" fill="hold">
                            <p:stCondLst>
                              <p:cond delay="3650"/>
                            </p:stCondLst>
                            <p:childTnLst>
                              <p:par>
                                <p:cTn id="45" presetID="16" presetClass="entr" presetSubtype="37"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barn(outVertical)">
                                      <p:cBhvr>
                                        <p:cTn id="4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9023" y="193097"/>
            <a:ext cx="2646878" cy="461665"/>
          </a:xfrm>
          <a:prstGeom prst="rect">
            <a:avLst/>
          </a:prstGeom>
          <a:noFill/>
        </p:spPr>
        <p:txBody>
          <a:bodyPr wrap="none" rtlCol="0">
            <a:spAutoFit/>
          </a:bodyPr>
          <a:lstStyle/>
          <a:p>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grpSp>
        <p:nvGrpSpPr>
          <p:cNvPr id="5" name="组合 4"/>
          <p:cNvGrpSpPr/>
          <p:nvPr/>
        </p:nvGrpSpPr>
        <p:grpSpPr>
          <a:xfrm>
            <a:off x="286282" y="111197"/>
            <a:ext cx="336320" cy="603755"/>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13" name="六边形 12"/>
          <p:cNvSpPr/>
          <p:nvPr/>
        </p:nvSpPr>
        <p:spPr>
          <a:xfrm rot="5400000">
            <a:off x="3507420" y="3085323"/>
            <a:ext cx="804802" cy="685187"/>
          </a:xfrm>
          <a:prstGeom prst="hexagon">
            <a:avLst>
              <a:gd name="adj" fmla="val 30879"/>
              <a:gd name="vf" fmla="val 115470"/>
            </a:avLst>
          </a:prstGeom>
          <a:solidFill>
            <a:srgbClr val="FFC000"/>
          </a:solidFill>
          <a:ln w="38100" cap="flat" cmpd="sng" algn="ctr">
            <a:noFill/>
            <a:prstDash val="solid"/>
          </a:ln>
          <a:effectLst>
            <a:outerShdw blurRad="393700" dist="38100" dir="5400000" algn="t" rotWithShape="0">
              <a:schemeClr val="tx1">
                <a:alpha val="37000"/>
              </a:schemeClr>
            </a:outerShdw>
          </a:effectLst>
        </p:spPr>
        <p:txBody>
          <a:bodyPr lIns="86383" tIns="43192" rIns="86383" bIns="43192" rtlCol="0" anchor="ctr"/>
          <a:lstStyle/>
          <a:p>
            <a:pPr algn="ctr"/>
            <a:endParaRPr lang="zh-CN" altLang="en-US" kern="0">
              <a:solidFill>
                <a:schemeClr val="bg1">
                  <a:lumMod val="85000"/>
                </a:schemeClr>
              </a:solidFill>
              <a:latin typeface="Calibri"/>
            </a:endParaRPr>
          </a:p>
        </p:txBody>
      </p:sp>
      <p:sp>
        <p:nvSpPr>
          <p:cNvPr id="14" name="六边形 13"/>
          <p:cNvSpPr/>
          <p:nvPr/>
        </p:nvSpPr>
        <p:spPr>
          <a:xfrm rot="5400000">
            <a:off x="1416614" y="1310820"/>
            <a:ext cx="1127903" cy="960265"/>
          </a:xfrm>
          <a:prstGeom prst="hexagon">
            <a:avLst>
              <a:gd name="adj" fmla="val 30879"/>
              <a:gd name="vf" fmla="val 115470"/>
            </a:avLst>
          </a:prstGeom>
          <a:solidFill>
            <a:srgbClr val="FFC000"/>
          </a:solidFill>
          <a:ln w="38100" cap="flat" cmpd="sng" algn="ctr">
            <a:noFill/>
            <a:prstDash val="solid"/>
          </a:ln>
          <a:effectLst>
            <a:outerShdw blurRad="393700" dist="38100" dir="5400000" algn="t" rotWithShape="0">
              <a:schemeClr val="tx1">
                <a:alpha val="37000"/>
              </a:schemeClr>
            </a:outerShdw>
          </a:effectLst>
        </p:spPr>
        <p:txBody>
          <a:bodyPr lIns="86383" tIns="43192" rIns="86383" bIns="43192" rtlCol="0" anchor="ctr"/>
          <a:lstStyle/>
          <a:p>
            <a:pPr algn="ctr"/>
            <a:endParaRPr lang="zh-CN" altLang="en-US" kern="0">
              <a:solidFill>
                <a:schemeClr val="bg1">
                  <a:lumMod val="85000"/>
                </a:schemeClr>
              </a:solidFill>
              <a:latin typeface="Calibri"/>
            </a:endParaRPr>
          </a:p>
        </p:txBody>
      </p:sp>
      <p:sp>
        <p:nvSpPr>
          <p:cNvPr id="15" name="六边形 14"/>
          <p:cNvSpPr/>
          <p:nvPr/>
        </p:nvSpPr>
        <p:spPr>
          <a:xfrm rot="5400000">
            <a:off x="476732" y="2513011"/>
            <a:ext cx="878638" cy="748048"/>
          </a:xfrm>
          <a:prstGeom prst="hexagon">
            <a:avLst>
              <a:gd name="adj" fmla="val 30879"/>
              <a:gd name="vf" fmla="val 115470"/>
            </a:avLst>
          </a:prstGeom>
          <a:solidFill>
            <a:srgbClr val="FFC000"/>
          </a:solidFill>
          <a:ln w="38100" cap="flat" cmpd="sng" algn="ctr">
            <a:noFill/>
            <a:prstDash val="solid"/>
          </a:ln>
          <a:effectLst>
            <a:outerShdw blurRad="393700" dist="38100" dir="5400000" algn="t" rotWithShape="0">
              <a:schemeClr val="tx1">
                <a:alpha val="37000"/>
              </a:schemeClr>
            </a:outerShdw>
          </a:effectLst>
        </p:spPr>
        <p:txBody>
          <a:bodyPr lIns="86383" tIns="43192" rIns="86383" bIns="43192" rtlCol="0" anchor="ctr"/>
          <a:lstStyle/>
          <a:p>
            <a:pPr algn="ctr"/>
            <a:endParaRPr lang="zh-CN" altLang="en-US" kern="0">
              <a:solidFill>
                <a:schemeClr val="bg1">
                  <a:lumMod val="85000"/>
                </a:schemeClr>
              </a:solidFill>
              <a:latin typeface="Calibri"/>
            </a:endParaRPr>
          </a:p>
        </p:txBody>
      </p:sp>
      <p:grpSp>
        <p:nvGrpSpPr>
          <p:cNvPr id="16" name="组合 15"/>
          <p:cNvGrpSpPr/>
          <p:nvPr/>
        </p:nvGrpSpPr>
        <p:grpSpPr>
          <a:xfrm>
            <a:off x="2637008" y="830987"/>
            <a:ext cx="1167482" cy="1371296"/>
            <a:chOff x="2803652" y="1116161"/>
            <a:chExt cx="1241260" cy="1439861"/>
          </a:xfrm>
          <a:solidFill>
            <a:srgbClr val="FFC000"/>
          </a:solidFill>
        </p:grpSpPr>
        <p:sp>
          <p:nvSpPr>
            <p:cNvPr id="17" name="六边形 16"/>
            <p:cNvSpPr/>
            <p:nvPr/>
          </p:nvSpPr>
          <p:spPr>
            <a:xfrm rot="5400000">
              <a:off x="2704351" y="1215462"/>
              <a:ext cx="1439861" cy="1241260"/>
            </a:xfrm>
            <a:prstGeom prst="hexagon">
              <a:avLst>
                <a:gd name="adj" fmla="val 30879"/>
                <a:gd name="vf" fmla="val 115470"/>
              </a:avLst>
            </a:prstGeom>
            <a:grpFill/>
            <a:ln w="19050" cap="flat" cmpd="sng" algn="ctr">
              <a:noFill/>
              <a:prstDash val="solid"/>
            </a:ln>
            <a:effectLst>
              <a:outerShdw blurRad="393700" dist="38100" dir="5400000" algn="t" rotWithShape="0">
                <a:schemeClr val="tx1">
                  <a:alpha val="37000"/>
                </a:schemeClr>
              </a:outerShdw>
            </a:effectLst>
          </p:spPr>
          <p:txBody>
            <a:bodyPr rtlCol="0" anchor="ctr"/>
            <a:lstStyle/>
            <a:p>
              <a:pPr algn="ctr"/>
              <a:endParaRPr lang="zh-CN" altLang="en-US" kern="0">
                <a:solidFill>
                  <a:schemeClr val="bg1">
                    <a:lumMod val="85000"/>
                  </a:schemeClr>
                </a:solidFill>
                <a:latin typeface="Calibri"/>
              </a:endParaRPr>
            </a:p>
          </p:txBody>
        </p:sp>
        <p:sp>
          <p:nvSpPr>
            <p:cNvPr id="18" name="Title 3"/>
            <p:cNvSpPr txBox="1">
              <a:spLocks/>
            </p:cNvSpPr>
            <p:nvPr/>
          </p:nvSpPr>
          <p:spPr>
            <a:xfrm>
              <a:off x="3056114" y="1517664"/>
              <a:ext cx="796699" cy="318577"/>
            </a:xfrm>
            <a:prstGeom prst="rect">
              <a:avLst/>
            </a:prstGeom>
            <a:grpFill/>
            <a:ln>
              <a:noFill/>
            </a:ln>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en-US" altLang="zh-CN" sz="3400" b="1" dirty="0">
                  <a:solidFill>
                    <a:schemeClr val="bg1">
                      <a:lumMod val="85000"/>
                    </a:schemeClr>
                  </a:solidFill>
                  <a:effectLst>
                    <a:innerShdw blurRad="63500" dist="50800" dir="13500000">
                      <a:prstClr val="black">
                        <a:alpha val="50000"/>
                      </a:prstClr>
                    </a:innerShdw>
                  </a:effectLst>
                  <a:latin typeface="微软雅黑" pitchFamily="34" charset="-122"/>
                  <a:ea typeface="微软雅黑" pitchFamily="34" charset="-122"/>
                </a:rPr>
                <a:t>01</a:t>
              </a:r>
              <a:endParaRPr lang="en-US" sz="3400" b="1" dirty="0">
                <a:solidFill>
                  <a:schemeClr val="bg1">
                    <a:lumMod val="85000"/>
                  </a:schemeClr>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19" name="组合 18"/>
          <p:cNvGrpSpPr/>
          <p:nvPr/>
        </p:nvGrpSpPr>
        <p:grpSpPr>
          <a:xfrm>
            <a:off x="1980566" y="2001298"/>
            <a:ext cx="1167482" cy="1371296"/>
            <a:chOff x="2105727" y="2344988"/>
            <a:chExt cx="1241260" cy="1439861"/>
          </a:xfrm>
          <a:solidFill>
            <a:srgbClr val="FFC000"/>
          </a:solidFill>
        </p:grpSpPr>
        <p:sp>
          <p:nvSpPr>
            <p:cNvPr id="20" name="六边形 19"/>
            <p:cNvSpPr/>
            <p:nvPr/>
          </p:nvSpPr>
          <p:spPr>
            <a:xfrm rot="5400000">
              <a:off x="2006426" y="2444289"/>
              <a:ext cx="1439861" cy="1241260"/>
            </a:xfrm>
            <a:prstGeom prst="hexagon">
              <a:avLst>
                <a:gd name="adj" fmla="val 30879"/>
                <a:gd name="vf" fmla="val 115470"/>
              </a:avLst>
            </a:prstGeom>
            <a:grpFill/>
            <a:ln w="19050" cap="flat" cmpd="sng" algn="ctr">
              <a:noFill/>
              <a:prstDash val="solid"/>
            </a:ln>
            <a:effectLst>
              <a:outerShdw blurRad="393700" dist="38100" dir="5400000" algn="t" rotWithShape="0">
                <a:schemeClr val="tx1">
                  <a:alpha val="37000"/>
                </a:schemeClr>
              </a:outerShdw>
            </a:effectLst>
          </p:spPr>
          <p:txBody>
            <a:bodyPr rtlCol="0" anchor="ctr"/>
            <a:lstStyle/>
            <a:p>
              <a:pPr algn="ctr"/>
              <a:endParaRPr lang="zh-CN" altLang="en-US" kern="0">
                <a:solidFill>
                  <a:schemeClr val="bg1">
                    <a:lumMod val="85000"/>
                  </a:schemeClr>
                </a:solidFill>
                <a:latin typeface="Calibri"/>
              </a:endParaRPr>
            </a:p>
          </p:txBody>
        </p:sp>
        <p:sp>
          <p:nvSpPr>
            <p:cNvPr id="21" name="Title 3"/>
            <p:cNvSpPr txBox="1">
              <a:spLocks/>
            </p:cNvSpPr>
            <p:nvPr/>
          </p:nvSpPr>
          <p:spPr>
            <a:xfrm>
              <a:off x="2343729" y="2746341"/>
              <a:ext cx="796699" cy="318577"/>
            </a:xfrm>
            <a:prstGeom prst="rect">
              <a:avLst/>
            </a:prstGeom>
            <a:grpFill/>
            <a:ln>
              <a:noFill/>
            </a:ln>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en-US" altLang="zh-CN" sz="3400" b="1" dirty="0">
                  <a:solidFill>
                    <a:schemeClr val="bg1">
                      <a:lumMod val="85000"/>
                    </a:schemeClr>
                  </a:solidFill>
                  <a:effectLst>
                    <a:innerShdw blurRad="63500" dist="50800" dir="13500000">
                      <a:prstClr val="black">
                        <a:alpha val="50000"/>
                      </a:prstClr>
                    </a:innerShdw>
                  </a:effectLst>
                  <a:latin typeface="微软雅黑" pitchFamily="34" charset="-122"/>
                  <a:ea typeface="微软雅黑" pitchFamily="34" charset="-122"/>
                </a:rPr>
                <a:t>02</a:t>
              </a:r>
              <a:endParaRPr lang="en-US" sz="3400" b="1" dirty="0">
                <a:solidFill>
                  <a:schemeClr val="bg1">
                    <a:lumMod val="85000"/>
                  </a:schemeClr>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22" name="组合 21"/>
          <p:cNvGrpSpPr/>
          <p:nvPr/>
        </p:nvGrpSpPr>
        <p:grpSpPr>
          <a:xfrm>
            <a:off x="2637008" y="3144670"/>
            <a:ext cx="1167482" cy="1371296"/>
            <a:chOff x="2803652" y="3545528"/>
            <a:chExt cx="1241260" cy="1439861"/>
          </a:xfrm>
          <a:solidFill>
            <a:srgbClr val="FFC000"/>
          </a:solidFill>
        </p:grpSpPr>
        <p:sp>
          <p:nvSpPr>
            <p:cNvPr id="23" name="六边形 22"/>
            <p:cNvSpPr/>
            <p:nvPr/>
          </p:nvSpPr>
          <p:spPr>
            <a:xfrm rot="5400000">
              <a:off x="2704351" y="3644829"/>
              <a:ext cx="1439861" cy="1241260"/>
            </a:xfrm>
            <a:prstGeom prst="hexagon">
              <a:avLst>
                <a:gd name="adj" fmla="val 30879"/>
                <a:gd name="vf" fmla="val 115470"/>
              </a:avLst>
            </a:prstGeom>
            <a:grpFill/>
            <a:ln w="19050" cap="flat" cmpd="sng" algn="ctr">
              <a:noFill/>
              <a:prstDash val="solid"/>
            </a:ln>
            <a:effectLst>
              <a:outerShdw blurRad="393700" dist="38100" dir="5400000" algn="t" rotWithShape="0">
                <a:schemeClr val="tx1">
                  <a:alpha val="37000"/>
                </a:schemeClr>
              </a:outerShdw>
            </a:effectLst>
          </p:spPr>
          <p:txBody>
            <a:bodyPr rtlCol="0" anchor="ctr"/>
            <a:lstStyle/>
            <a:p>
              <a:pPr algn="ctr"/>
              <a:endParaRPr lang="zh-CN" altLang="en-US" kern="0">
                <a:solidFill>
                  <a:schemeClr val="bg1">
                    <a:lumMod val="85000"/>
                  </a:schemeClr>
                </a:solidFill>
                <a:latin typeface="Calibri"/>
              </a:endParaRPr>
            </a:p>
          </p:txBody>
        </p:sp>
        <p:sp>
          <p:nvSpPr>
            <p:cNvPr id="24" name="Title 3"/>
            <p:cNvSpPr txBox="1">
              <a:spLocks/>
            </p:cNvSpPr>
            <p:nvPr/>
          </p:nvSpPr>
          <p:spPr>
            <a:xfrm>
              <a:off x="3025931" y="3946882"/>
              <a:ext cx="796699" cy="318577"/>
            </a:xfrm>
            <a:prstGeom prst="rect">
              <a:avLst/>
            </a:prstGeom>
            <a:grpFill/>
            <a:ln>
              <a:noFill/>
            </a:ln>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en-US" altLang="zh-CN" sz="3400" b="1" dirty="0">
                  <a:solidFill>
                    <a:schemeClr val="bg1">
                      <a:lumMod val="85000"/>
                    </a:schemeClr>
                  </a:solidFill>
                  <a:effectLst>
                    <a:innerShdw blurRad="63500" dist="50800" dir="13500000">
                      <a:prstClr val="black">
                        <a:alpha val="50000"/>
                      </a:prstClr>
                    </a:innerShdw>
                  </a:effectLst>
                  <a:latin typeface="微软雅黑" pitchFamily="34" charset="-122"/>
                  <a:ea typeface="微软雅黑" pitchFamily="34" charset="-122"/>
                </a:rPr>
                <a:t>03</a:t>
              </a:r>
              <a:endParaRPr lang="en-US" sz="3400" b="1" dirty="0">
                <a:solidFill>
                  <a:schemeClr val="bg1">
                    <a:lumMod val="85000"/>
                  </a:schemeClr>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25" name="组合 24"/>
          <p:cNvGrpSpPr/>
          <p:nvPr/>
        </p:nvGrpSpPr>
        <p:grpSpPr>
          <a:xfrm>
            <a:off x="4799681" y="1067053"/>
            <a:ext cx="2184125" cy="353292"/>
            <a:chOff x="1574602" y="3235045"/>
            <a:chExt cx="2322150" cy="370957"/>
          </a:xfrm>
        </p:grpSpPr>
        <p:sp>
          <p:nvSpPr>
            <p:cNvPr id="26" name="五边形 25"/>
            <p:cNvSpPr/>
            <p:nvPr/>
          </p:nvSpPr>
          <p:spPr>
            <a:xfrm>
              <a:off x="1574602" y="3235045"/>
              <a:ext cx="2322150" cy="370957"/>
            </a:xfrm>
            <a:prstGeom prst="homePlate">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7" name="Title 3"/>
            <p:cNvSpPr txBox="1">
              <a:spLocks/>
            </p:cNvSpPr>
            <p:nvPr/>
          </p:nvSpPr>
          <p:spPr>
            <a:xfrm>
              <a:off x="1805999" y="3245856"/>
              <a:ext cx="1947614"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en-US" altLang="zh-CN" sz="1700" b="1" dirty="0">
                  <a:latin typeface="微软雅黑" panose="020B0503020204020204" pitchFamily="34" charset="-122"/>
                  <a:ea typeface="微软雅黑" panose="020B0503020204020204" pitchFamily="34" charset="-122"/>
                </a:rPr>
                <a:t>01</a:t>
              </a:r>
              <a:r>
                <a:rPr lang="zh-CN" altLang="en-US" sz="1700" b="1" dirty="0">
                  <a:latin typeface="微软雅黑" panose="020B0503020204020204" pitchFamily="34" charset="-122"/>
                  <a:ea typeface="微软雅黑" panose="020B0503020204020204" pitchFamily="34" charset="-122"/>
                </a:rPr>
                <a:t>单击添加标题</a:t>
              </a:r>
              <a:endParaRPr lang="en-US" sz="1700" b="1" dirty="0">
                <a:latin typeface="微软雅黑" panose="020B0503020204020204" pitchFamily="34" charset="-122"/>
                <a:ea typeface="微软雅黑" panose="020B0503020204020204" pitchFamily="34" charset="-122"/>
              </a:endParaRPr>
            </a:p>
          </p:txBody>
        </p:sp>
      </p:grpSp>
      <p:sp>
        <p:nvSpPr>
          <p:cNvPr id="28" name="TextBox 20"/>
          <p:cNvSpPr txBox="1"/>
          <p:nvPr/>
        </p:nvSpPr>
        <p:spPr>
          <a:xfrm>
            <a:off x="4775184" y="1478527"/>
            <a:ext cx="3318670" cy="597390"/>
          </a:xfrm>
          <a:prstGeom prst="rect">
            <a:avLst/>
          </a:prstGeom>
          <a:noFill/>
        </p:spPr>
        <p:txBody>
          <a:bodyPr wrap="square" lIns="68544" tIns="34271" rIns="68544" bIns="34271"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请输入您的文字  请输入您的文字 请输入您的文字</a:t>
            </a:r>
            <a:endParaRPr lang="en-US" altLang="zh-CN" sz="11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请输入您的文字  请输入您的文字 请输入您的文字</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4799681" y="2202284"/>
            <a:ext cx="2184125" cy="353292"/>
            <a:chOff x="1574602" y="3235045"/>
            <a:chExt cx="2322150" cy="370957"/>
          </a:xfrm>
        </p:grpSpPr>
        <p:sp>
          <p:nvSpPr>
            <p:cNvPr id="30" name="五边形 29"/>
            <p:cNvSpPr/>
            <p:nvPr/>
          </p:nvSpPr>
          <p:spPr>
            <a:xfrm>
              <a:off x="1574602" y="3235045"/>
              <a:ext cx="2322150" cy="370957"/>
            </a:xfrm>
            <a:prstGeom prst="homePlate">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1" name="Title 3"/>
            <p:cNvSpPr txBox="1">
              <a:spLocks/>
            </p:cNvSpPr>
            <p:nvPr/>
          </p:nvSpPr>
          <p:spPr>
            <a:xfrm>
              <a:off x="1805999" y="3245856"/>
              <a:ext cx="1947614"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en-US" altLang="zh-CN" sz="1700" b="1" dirty="0">
                  <a:latin typeface="微软雅黑" panose="020B0503020204020204" pitchFamily="34" charset="-122"/>
                  <a:ea typeface="微软雅黑" panose="020B0503020204020204" pitchFamily="34" charset="-122"/>
                </a:rPr>
                <a:t>02</a:t>
              </a:r>
              <a:r>
                <a:rPr lang="zh-CN" altLang="en-US" sz="1700" b="1" dirty="0">
                  <a:latin typeface="微软雅黑" panose="020B0503020204020204" pitchFamily="34" charset="-122"/>
                  <a:ea typeface="微软雅黑" panose="020B0503020204020204" pitchFamily="34" charset="-122"/>
                </a:rPr>
                <a:t>单击添加标题</a:t>
              </a:r>
              <a:endParaRPr lang="en-US" sz="1700" b="1" dirty="0">
                <a:latin typeface="微软雅黑" panose="020B0503020204020204" pitchFamily="34" charset="-122"/>
                <a:ea typeface="微软雅黑" panose="020B0503020204020204" pitchFamily="34" charset="-122"/>
              </a:endParaRPr>
            </a:p>
          </p:txBody>
        </p:sp>
      </p:grpSp>
      <p:sp>
        <p:nvSpPr>
          <p:cNvPr id="32" name="TextBox 24"/>
          <p:cNvSpPr txBox="1"/>
          <p:nvPr/>
        </p:nvSpPr>
        <p:spPr>
          <a:xfrm>
            <a:off x="4775184" y="2613758"/>
            <a:ext cx="3318670" cy="597390"/>
          </a:xfrm>
          <a:prstGeom prst="rect">
            <a:avLst/>
          </a:prstGeom>
          <a:noFill/>
        </p:spPr>
        <p:txBody>
          <a:bodyPr wrap="square" lIns="68544" tIns="34271" rIns="68544" bIns="34271"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请输入您的文字  请输入您的文字 请输入您的文字</a:t>
            </a:r>
            <a:endParaRPr lang="en-US" altLang="zh-CN" sz="11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请输入您的文字  请输入您的文字 请输入您的文字</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4799681" y="3388233"/>
            <a:ext cx="2184125" cy="353292"/>
            <a:chOff x="1574602" y="3235045"/>
            <a:chExt cx="2322150" cy="370957"/>
          </a:xfrm>
        </p:grpSpPr>
        <p:sp>
          <p:nvSpPr>
            <p:cNvPr id="34" name="五边形 33"/>
            <p:cNvSpPr/>
            <p:nvPr/>
          </p:nvSpPr>
          <p:spPr>
            <a:xfrm>
              <a:off x="1574602" y="3235045"/>
              <a:ext cx="2322150" cy="370957"/>
            </a:xfrm>
            <a:prstGeom prst="homePlate">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5" name="Title 3"/>
            <p:cNvSpPr txBox="1">
              <a:spLocks/>
            </p:cNvSpPr>
            <p:nvPr/>
          </p:nvSpPr>
          <p:spPr>
            <a:xfrm>
              <a:off x="1805999" y="3245856"/>
              <a:ext cx="1947614"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en-US" altLang="zh-CN" sz="1700" b="1" dirty="0">
                  <a:latin typeface="微软雅黑" panose="020B0503020204020204" pitchFamily="34" charset="-122"/>
                  <a:ea typeface="微软雅黑" panose="020B0503020204020204" pitchFamily="34" charset="-122"/>
                </a:rPr>
                <a:t>03</a:t>
              </a:r>
              <a:r>
                <a:rPr lang="zh-CN" altLang="en-US" sz="1700" b="1" dirty="0">
                  <a:latin typeface="微软雅黑" panose="020B0503020204020204" pitchFamily="34" charset="-122"/>
                  <a:ea typeface="微软雅黑" panose="020B0503020204020204" pitchFamily="34" charset="-122"/>
                </a:rPr>
                <a:t>单击添加标题</a:t>
              </a:r>
              <a:endParaRPr lang="en-US" sz="1700" b="1" dirty="0">
                <a:latin typeface="微软雅黑" panose="020B0503020204020204" pitchFamily="34" charset="-122"/>
                <a:ea typeface="微软雅黑" panose="020B0503020204020204" pitchFamily="34" charset="-122"/>
              </a:endParaRPr>
            </a:p>
          </p:txBody>
        </p:sp>
      </p:grpSp>
      <p:sp>
        <p:nvSpPr>
          <p:cNvPr id="36" name="TextBox 28"/>
          <p:cNvSpPr txBox="1"/>
          <p:nvPr/>
        </p:nvSpPr>
        <p:spPr>
          <a:xfrm>
            <a:off x="4775184" y="3799707"/>
            <a:ext cx="3318670" cy="597390"/>
          </a:xfrm>
          <a:prstGeom prst="rect">
            <a:avLst/>
          </a:prstGeom>
          <a:noFill/>
        </p:spPr>
        <p:txBody>
          <a:bodyPr wrap="square" lIns="68544" tIns="34271" rIns="68544" bIns="34271"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请输入您的文字  请输入您的文字 请输入您的文字</a:t>
            </a:r>
            <a:endParaRPr lang="en-US" altLang="zh-CN" sz="11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请输入您的文字  请输入您的文字 请输入您的文字</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788537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 calcmode="lin" valueType="num">
                                      <p:cBhvr>
                                        <p:cTn id="26" dur="500" fill="hold"/>
                                        <p:tgtEl>
                                          <p:spTgt spid="16"/>
                                        </p:tgtEl>
                                        <p:attrNameLst>
                                          <p:attrName>style.rotation</p:attrName>
                                        </p:attrNameLst>
                                      </p:cBhvr>
                                      <p:tavLst>
                                        <p:tav tm="0">
                                          <p:val>
                                            <p:fltVal val="90"/>
                                          </p:val>
                                        </p:tav>
                                        <p:tav tm="100000">
                                          <p:val>
                                            <p:fltVal val="0"/>
                                          </p:val>
                                        </p:tav>
                                      </p:tavLst>
                                    </p:anim>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31"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 calcmode="lin" valueType="num">
                                      <p:cBhvr>
                                        <p:cTn id="34" dur="500" fill="hold"/>
                                        <p:tgtEl>
                                          <p:spTgt spid="19"/>
                                        </p:tgtEl>
                                        <p:attrNameLst>
                                          <p:attrName>style.rotation</p:attrName>
                                        </p:attrNameLst>
                                      </p:cBhvr>
                                      <p:tavLst>
                                        <p:tav tm="0">
                                          <p:val>
                                            <p:fltVal val="90"/>
                                          </p:val>
                                        </p:tav>
                                        <p:tav tm="100000">
                                          <p:val>
                                            <p:fltVal val="0"/>
                                          </p:val>
                                        </p:tav>
                                      </p:tavLst>
                                    </p:anim>
                                    <p:animEffect transition="in" filter="fade">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nodeType="click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ppt_w</p:attrName>
                                        </p:attrNameLst>
                                      </p:cBhvr>
                                      <p:tavLst>
                                        <p:tav tm="0">
                                          <p:val>
                                            <p:fltVal val="0"/>
                                          </p:val>
                                        </p:tav>
                                        <p:tav tm="100000">
                                          <p:val>
                                            <p:strVal val="#ppt_w"/>
                                          </p:val>
                                        </p:tav>
                                      </p:tavLst>
                                    </p:anim>
                                    <p:anim calcmode="lin" valueType="num">
                                      <p:cBhvr>
                                        <p:cTn id="41" dur="500" fill="hold"/>
                                        <p:tgtEl>
                                          <p:spTgt spid="22"/>
                                        </p:tgtEl>
                                        <p:attrNameLst>
                                          <p:attrName>ppt_h</p:attrName>
                                        </p:attrNameLst>
                                      </p:cBhvr>
                                      <p:tavLst>
                                        <p:tav tm="0">
                                          <p:val>
                                            <p:fltVal val="0"/>
                                          </p:val>
                                        </p:tav>
                                        <p:tav tm="100000">
                                          <p:val>
                                            <p:strVal val="#ppt_h"/>
                                          </p:val>
                                        </p:tav>
                                      </p:tavLst>
                                    </p:anim>
                                    <p:anim calcmode="lin" valueType="num">
                                      <p:cBhvr>
                                        <p:cTn id="42" dur="500" fill="hold"/>
                                        <p:tgtEl>
                                          <p:spTgt spid="22"/>
                                        </p:tgtEl>
                                        <p:attrNameLst>
                                          <p:attrName>style.rotation</p:attrName>
                                        </p:attrNameLst>
                                      </p:cBhvr>
                                      <p:tavLst>
                                        <p:tav tm="0">
                                          <p:val>
                                            <p:fltVal val="90"/>
                                          </p:val>
                                        </p:tav>
                                        <p:tav tm="100000">
                                          <p:val>
                                            <p:fltVal val="0"/>
                                          </p:val>
                                        </p:tav>
                                      </p:tavLst>
                                    </p:anim>
                                    <p:animEffect transition="in" filter="fade">
                                      <p:cBhvr>
                                        <p:cTn id="43" dur="500"/>
                                        <p:tgtEl>
                                          <p:spTgt spid="22"/>
                                        </p:tgtEl>
                                      </p:cBhvr>
                                    </p:animEffect>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 calcmode="lin" valueType="num">
                                      <p:cBhvr>
                                        <p:cTn id="50" dur="500" fill="hold"/>
                                        <p:tgtEl>
                                          <p:spTgt spid="14"/>
                                        </p:tgtEl>
                                        <p:attrNameLst>
                                          <p:attrName>style.rotation</p:attrName>
                                        </p:attrNameLst>
                                      </p:cBhvr>
                                      <p:tavLst>
                                        <p:tav tm="0">
                                          <p:val>
                                            <p:fltVal val="90"/>
                                          </p:val>
                                        </p:tav>
                                        <p:tav tm="100000">
                                          <p:val>
                                            <p:fltVal val="0"/>
                                          </p:val>
                                        </p:tav>
                                      </p:tavLst>
                                    </p:anim>
                                    <p:animEffect transition="in" filter="fade">
                                      <p:cBhvr>
                                        <p:cTn id="51" dur="500"/>
                                        <p:tgtEl>
                                          <p:spTgt spid="14"/>
                                        </p:tgtEl>
                                      </p:cBhvr>
                                    </p:animEffect>
                                  </p:childTnLst>
                                </p:cTn>
                              </p:par>
                            </p:childTnLst>
                          </p:cTn>
                        </p:par>
                      </p:childTnLst>
                    </p:cTn>
                  </p:par>
                  <p:par>
                    <p:cTn id="52" fill="hold">
                      <p:stCondLst>
                        <p:cond delay="indefinite"/>
                      </p:stCondLst>
                      <p:childTnLst>
                        <p:par>
                          <p:cTn id="53" fill="hold">
                            <p:stCondLst>
                              <p:cond delay="0"/>
                            </p:stCondLst>
                            <p:childTnLst>
                              <p:par>
                                <p:cTn id="54" presetID="31" presetClass="entr" presetSubtype="0"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 calcmode="lin" valueType="num">
                                      <p:cBhvr>
                                        <p:cTn id="58" dur="500" fill="hold"/>
                                        <p:tgtEl>
                                          <p:spTgt spid="15"/>
                                        </p:tgtEl>
                                        <p:attrNameLst>
                                          <p:attrName>style.rotation</p:attrName>
                                        </p:attrNameLst>
                                      </p:cBhvr>
                                      <p:tavLst>
                                        <p:tav tm="0">
                                          <p:val>
                                            <p:fltVal val="90"/>
                                          </p:val>
                                        </p:tav>
                                        <p:tav tm="100000">
                                          <p:val>
                                            <p:fltVal val="0"/>
                                          </p:val>
                                        </p:tav>
                                      </p:tavLst>
                                    </p:anim>
                                    <p:animEffect transition="in" filter="fade">
                                      <p:cBhvr>
                                        <p:cTn id="59" dur="500"/>
                                        <p:tgtEl>
                                          <p:spTgt spid="15"/>
                                        </p:tgtEl>
                                      </p:cBhvr>
                                    </p:animEffect>
                                  </p:childTnLst>
                                </p:cTn>
                              </p:par>
                            </p:childTnLst>
                          </p:cTn>
                        </p:par>
                      </p:childTnLst>
                    </p:cTn>
                  </p:par>
                  <p:par>
                    <p:cTn id="60" fill="hold">
                      <p:stCondLst>
                        <p:cond delay="indefinite"/>
                      </p:stCondLst>
                      <p:childTnLst>
                        <p:par>
                          <p:cTn id="61" fill="hold">
                            <p:stCondLst>
                              <p:cond delay="0"/>
                            </p:stCondLst>
                            <p:childTnLst>
                              <p:par>
                                <p:cTn id="62" presetID="31" presetClass="entr" presetSubtype="0" fill="hold" grpId="0" nodeType="click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p:cTn id="64" dur="500" fill="hold"/>
                                        <p:tgtEl>
                                          <p:spTgt spid="13"/>
                                        </p:tgtEl>
                                        <p:attrNameLst>
                                          <p:attrName>ppt_w</p:attrName>
                                        </p:attrNameLst>
                                      </p:cBhvr>
                                      <p:tavLst>
                                        <p:tav tm="0">
                                          <p:val>
                                            <p:fltVal val="0"/>
                                          </p:val>
                                        </p:tav>
                                        <p:tav tm="100000">
                                          <p:val>
                                            <p:strVal val="#ppt_w"/>
                                          </p:val>
                                        </p:tav>
                                      </p:tavLst>
                                    </p:anim>
                                    <p:anim calcmode="lin" valueType="num">
                                      <p:cBhvr>
                                        <p:cTn id="65" dur="500" fill="hold"/>
                                        <p:tgtEl>
                                          <p:spTgt spid="13"/>
                                        </p:tgtEl>
                                        <p:attrNameLst>
                                          <p:attrName>ppt_h</p:attrName>
                                        </p:attrNameLst>
                                      </p:cBhvr>
                                      <p:tavLst>
                                        <p:tav tm="0">
                                          <p:val>
                                            <p:fltVal val="0"/>
                                          </p:val>
                                        </p:tav>
                                        <p:tav tm="100000">
                                          <p:val>
                                            <p:strVal val="#ppt_h"/>
                                          </p:val>
                                        </p:tav>
                                      </p:tavLst>
                                    </p:anim>
                                    <p:anim calcmode="lin" valueType="num">
                                      <p:cBhvr>
                                        <p:cTn id="66" dur="500" fill="hold"/>
                                        <p:tgtEl>
                                          <p:spTgt spid="13"/>
                                        </p:tgtEl>
                                        <p:attrNameLst>
                                          <p:attrName>style.rotation</p:attrName>
                                        </p:attrNameLst>
                                      </p:cBhvr>
                                      <p:tavLst>
                                        <p:tav tm="0">
                                          <p:val>
                                            <p:fltVal val="90"/>
                                          </p:val>
                                        </p:tav>
                                        <p:tav tm="100000">
                                          <p:val>
                                            <p:fltVal val="0"/>
                                          </p:val>
                                        </p:tav>
                                      </p:tavLst>
                                    </p:anim>
                                    <p:animEffect transition="in" filter="fade">
                                      <p:cBhvr>
                                        <p:cTn id="67" dur="500"/>
                                        <p:tgtEl>
                                          <p:spTgt spid="13"/>
                                        </p:tgtEl>
                                      </p:cBhvr>
                                    </p:animEffect>
                                  </p:childTnLst>
                                </p:cTn>
                              </p:par>
                            </p:childTnLst>
                          </p:cTn>
                        </p:par>
                        <p:par>
                          <p:cTn id="68" fill="hold">
                            <p:stCondLst>
                              <p:cond delay="500"/>
                            </p:stCondLst>
                            <p:childTnLst>
                              <p:par>
                                <p:cTn id="69" presetID="22" presetClass="entr" presetSubtype="8"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left)">
                                      <p:cBhvr>
                                        <p:cTn id="71" dur="500"/>
                                        <p:tgtEl>
                                          <p:spTgt spid="25"/>
                                        </p:tgtEl>
                                      </p:cBhvr>
                                    </p:animEffect>
                                  </p:childTnLst>
                                </p:cTn>
                              </p:par>
                            </p:childTnLst>
                          </p:cTn>
                        </p:par>
                        <p:par>
                          <p:cTn id="72" fill="hold">
                            <p:stCondLst>
                              <p:cond delay="1000"/>
                            </p:stCondLst>
                            <p:childTnLst>
                              <p:par>
                                <p:cTn id="73" presetID="22" presetClass="entr" presetSubtype="8"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left)">
                                      <p:cBhvr>
                                        <p:cTn id="75" dur="500"/>
                                        <p:tgtEl>
                                          <p:spTgt spid="28"/>
                                        </p:tgtEl>
                                      </p:cBhvr>
                                    </p:animEffect>
                                  </p:childTnLst>
                                </p:cTn>
                              </p:par>
                            </p:childTnLst>
                          </p:cTn>
                        </p:par>
                        <p:par>
                          <p:cTn id="76" fill="hold">
                            <p:stCondLst>
                              <p:cond delay="1500"/>
                            </p:stCondLst>
                            <p:childTnLst>
                              <p:par>
                                <p:cTn id="77" presetID="22" presetClass="entr" presetSubtype="8" fill="hold"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wipe(left)">
                                      <p:cBhvr>
                                        <p:cTn id="79" dur="500"/>
                                        <p:tgtEl>
                                          <p:spTgt spid="29"/>
                                        </p:tgtEl>
                                      </p:cBhvr>
                                    </p:animEffect>
                                  </p:childTnLst>
                                </p:cTn>
                              </p:par>
                            </p:childTnLst>
                          </p:cTn>
                        </p:par>
                        <p:par>
                          <p:cTn id="80" fill="hold">
                            <p:stCondLst>
                              <p:cond delay="2000"/>
                            </p:stCondLst>
                            <p:childTnLst>
                              <p:par>
                                <p:cTn id="81" presetID="22" presetClass="entr" presetSubtype="8" fill="hold" grpId="0" nodeType="after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left)">
                                      <p:cBhvr>
                                        <p:cTn id="83" dur="500"/>
                                        <p:tgtEl>
                                          <p:spTgt spid="32"/>
                                        </p:tgtEl>
                                      </p:cBhvr>
                                    </p:animEffect>
                                  </p:childTnLst>
                                </p:cTn>
                              </p:par>
                            </p:childTnLst>
                          </p:cTn>
                        </p:par>
                        <p:par>
                          <p:cTn id="84" fill="hold">
                            <p:stCondLst>
                              <p:cond delay="2500"/>
                            </p:stCondLst>
                            <p:childTnLst>
                              <p:par>
                                <p:cTn id="85" presetID="22" presetClass="entr" presetSubtype="8" fill="hold" nodeType="after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wipe(left)">
                                      <p:cBhvr>
                                        <p:cTn id="87" dur="500"/>
                                        <p:tgtEl>
                                          <p:spTgt spid="33"/>
                                        </p:tgtEl>
                                      </p:cBhvr>
                                    </p:animEffect>
                                  </p:childTnLst>
                                </p:cTn>
                              </p:par>
                            </p:childTnLst>
                          </p:cTn>
                        </p:par>
                        <p:par>
                          <p:cTn id="88" fill="hold">
                            <p:stCondLst>
                              <p:cond delay="3000"/>
                            </p:stCondLst>
                            <p:childTnLst>
                              <p:par>
                                <p:cTn id="89" presetID="22" presetClass="entr" presetSubtype="8" fill="hold" grpId="0" nodeType="after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wipe(left)">
                                      <p:cBhvr>
                                        <p:cTn id="9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animBg="1"/>
      <p:bldP spid="14" grpId="0" animBg="1"/>
      <p:bldP spid="15" grpId="0" animBg="1"/>
      <p:bldP spid="28" grpId="0"/>
      <p:bldP spid="32" grpId="0"/>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五边形 2"/>
          <p:cNvSpPr/>
          <p:nvPr/>
        </p:nvSpPr>
        <p:spPr>
          <a:xfrm>
            <a:off x="-1" y="-12369"/>
            <a:ext cx="9146857" cy="1461119"/>
          </a:xfrm>
          <a:custGeom>
            <a:avLst/>
            <a:gdLst>
              <a:gd name="connsiteX0" fmla="*/ 1 w 960120"/>
              <a:gd name="connsiteY0" fmla="*/ 349269 h 914400"/>
              <a:gd name="connsiteX1" fmla="*/ 480060 w 960120"/>
              <a:gd name="connsiteY1" fmla="*/ 0 h 914400"/>
              <a:gd name="connsiteX2" fmla="*/ 960119 w 960120"/>
              <a:gd name="connsiteY2" fmla="*/ 349269 h 914400"/>
              <a:gd name="connsiteX3" fmla="*/ 776753 w 960120"/>
              <a:gd name="connsiteY3" fmla="*/ 914398 h 914400"/>
              <a:gd name="connsiteX4" fmla="*/ 183367 w 960120"/>
              <a:gd name="connsiteY4" fmla="*/ 914398 h 914400"/>
              <a:gd name="connsiteX5" fmla="*/ 1 w 960120"/>
              <a:gd name="connsiteY5" fmla="*/ 349269 h 914400"/>
              <a:gd name="connsiteX0" fmla="*/ 0 w 960118"/>
              <a:gd name="connsiteY0" fmla="*/ 349269 h 1223008"/>
              <a:gd name="connsiteX1" fmla="*/ 480059 w 960118"/>
              <a:gd name="connsiteY1" fmla="*/ 0 h 1223008"/>
              <a:gd name="connsiteX2" fmla="*/ 960118 w 960118"/>
              <a:gd name="connsiteY2" fmla="*/ 349269 h 1223008"/>
              <a:gd name="connsiteX3" fmla="*/ 250972 w 960118"/>
              <a:gd name="connsiteY3" fmla="*/ 1223008 h 1223008"/>
              <a:gd name="connsiteX4" fmla="*/ 183366 w 960118"/>
              <a:gd name="connsiteY4" fmla="*/ 914398 h 1223008"/>
              <a:gd name="connsiteX5" fmla="*/ 0 w 960118"/>
              <a:gd name="connsiteY5" fmla="*/ 349269 h 1223008"/>
              <a:gd name="connsiteX0" fmla="*/ 0 w 6332218"/>
              <a:gd name="connsiteY0" fmla="*/ 560070 h 1433809"/>
              <a:gd name="connsiteX1" fmla="*/ 480059 w 6332218"/>
              <a:gd name="connsiteY1" fmla="*/ 210801 h 1433809"/>
              <a:gd name="connsiteX2" fmla="*/ 6332218 w 6332218"/>
              <a:gd name="connsiteY2" fmla="*/ 0 h 1433809"/>
              <a:gd name="connsiteX3" fmla="*/ 250972 w 6332218"/>
              <a:gd name="connsiteY3" fmla="*/ 1433809 h 1433809"/>
              <a:gd name="connsiteX4" fmla="*/ 183366 w 6332218"/>
              <a:gd name="connsiteY4" fmla="*/ 1125199 h 1433809"/>
              <a:gd name="connsiteX5" fmla="*/ 0 w 6332218"/>
              <a:gd name="connsiteY5" fmla="*/ 560070 h 1433809"/>
              <a:gd name="connsiteX0" fmla="*/ 0 w 6332218"/>
              <a:gd name="connsiteY0" fmla="*/ 1057929 h 1931668"/>
              <a:gd name="connsiteX1" fmla="*/ 6320789 w 6332218"/>
              <a:gd name="connsiteY1" fmla="*/ 0 h 1931668"/>
              <a:gd name="connsiteX2" fmla="*/ 6332218 w 6332218"/>
              <a:gd name="connsiteY2" fmla="*/ 497859 h 1931668"/>
              <a:gd name="connsiteX3" fmla="*/ 250972 w 6332218"/>
              <a:gd name="connsiteY3" fmla="*/ 1931668 h 1931668"/>
              <a:gd name="connsiteX4" fmla="*/ 183366 w 6332218"/>
              <a:gd name="connsiteY4" fmla="*/ 1623058 h 1931668"/>
              <a:gd name="connsiteX5" fmla="*/ 0 w 6332218"/>
              <a:gd name="connsiteY5" fmla="*/ 1057929 h 1931668"/>
              <a:gd name="connsiteX0" fmla="*/ 0 w 12184378"/>
              <a:gd name="connsiteY0" fmla="*/ 6369 h 1931668"/>
              <a:gd name="connsiteX1" fmla="*/ 12172949 w 12184378"/>
              <a:gd name="connsiteY1" fmla="*/ 0 h 1931668"/>
              <a:gd name="connsiteX2" fmla="*/ 12184378 w 12184378"/>
              <a:gd name="connsiteY2" fmla="*/ 497859 h 1931668"/>
              <a:gd name="connsiteX3" fmla="*/ 6103132 w 12184378"/>
              <a:gd name="connsiteY3" fmla="*/ 1931668 h 1931668"/>
              <a:gd name="connsiteX4" fmla="*/ 6035526 w 12184378"/>
              <a:gd name="connsiteY4" fmla="*/ 1623058 h 1931668"/>
              <a:gd name="connsiteX5" fmla="*/ 0 w 12184378"/>
              <a:gd name="connsiteY5" fmla="*/ 6369 h 1931668"/>
              <a:gd name="connsiteX0" fmla="*/ 0 w 12184378"/>
              <a:gd name="connsiteY0" fmla="*/ 6369 h 1931668"/>
              <a:gd name="connsiteX1" fmla="*/ 12172949 w 12184378"/>
              <a:gd name="connsiteY1" fmla="*/ 0 h 1931668"/>
              <a:gd name="connsiteX2" fmla="*/ 12184378 w 12184378"/>
              <a:gd name="connsiteY2" fmla="*/ 497859 h 1931668"/>
              <a:gd name="connsiteX3" fmla="*/ 6103132 w 12184378"/>
              <a:gd name="connsiteY3" fmla="*/ 1931668 h 1931668"/>
              <a:gd name="connsiteX4" fmla="*/ 486 w 12184378"/>
              <a:gd name="connsiteY4" fmla="*/ 502918 h 1931668"/>
              <a:gd name="connsiteX5" fmla="*/ 0 w 12184378"/>
              <a:gd name="connsiteY5" fmla="*/ 6369 h 1931668"/>
              <a:gd name="connsiteX0" fmla="*/ 10944 w 12183892"/>
              <a:gd name="connsiteY0" fmla="*/ 6369 h 1931668"/>
              <a:gd name="connsiteX1" fmla="*/ 12172463 w 12183892"/>
              <a:gd name="connsiteY1" fmla="*/ 0 h 1931668"/>
              <a:gd name="connsiteX2" fmla="*/ 12183892 w 12183892"/>
              <a:gd name="connsiteY2" fmla="*/ 497859 h 1931668"/>
              <a:gd name="connsiteX3" fmla="*/ 6102646 w 12183892"/>
              <a:gd name="connsiteY3" fmla="*/ 1931668 h 1931668"/>
              <a:gd name="connsiteX4" fmla="*/ 0 w 12183892"/>
              <a:gd name="connsiteY4" fmla="*/ 502918 h 1931668"/>
              <a:gd name="connsiteX5" fmla="*/ 10944 w 12183892"/>
              <a:gd name="connsiteY5" fmla="*/ 6369 h 1931668"/>
              <a:gd name="connsiteX0" fmla="*/ 33804 w 12206752"/>
              <a:gd name="connsiteY0" fmla="*/ 6369 h 1931668"/>
              <a:gd name="connsiteX1" fmla="*/ 12195323 w 12206752"/>
              <a:gd name="connsiteY1" fmla="*/ 0 h 1931668"/>
              <a:gd name="connsiteX2" fmla="*/ 12206752 w 12206752"/>
              <a:gd name="connsiteY2" fmla="*/ 497859 h 1931668"/>
              <a:gd name="connsiteX3" fmla="*/ 6125506 w 12206752"/>
              <a:gd name="connsiteY3" fmla="*/ 1931668 h 1931668"/>
              <a:gd name="connsiteX4" fmla="*/ 0 w 12206752"/>
              <a:gd name="connsiteY4" fmla="*/ 502918 h 1931668"/>
              <a:gd name="connsiteX5" fmla="*/ 33804 w 12206752"/>
              <a:gd name="connsiteY5" fmla="*/ 6369 h 1931668"/>
              <a:gd name="connsiteX0" fmla="*/ 0 w 12207238"/>
              <a:gd name="connsiteY0" fmla="*/ 6369 h 1931668"/>
              <a:gd name="connsiteX1" fmla="*/ 12195809 w 12207238"/>
              <a:gd name="connsiteY1" fmla="*/ 0 h 1931668"/>
              <a:gd name="connsiteX2" fmla="*/ 12207238 w 12207238"/>
              <a:gd name="connsiteY2" fmla="*/ 497859 h 1931668"/>
              <a:gd name="connsiteX3" fmla="*/ 6125992 w 12207238"/>
              <a:gd name="connsiteY3" fmla="*/ 1931668 h 1931668"/>
              <a:gd name="connsiteX4" fmla="*/ 486 w 12207238"/>
              <a:gd name="connsiteY4" fmla="*/ 502918 h 1931668"/>
              <a:gd name="connsiteX5" fmla="*/ 0 w 12207238"/>
              <a:gd name="connsiteY5" fmla="*/ 6369 h 1931668"/>
              <a:gd name="connsiteX0" fmla="*/ 0 w 12207238"/>
              <a:gd name="connsiteY0" fmla="*/ 0 h 1948159"/>
              <a:gd name="connsiteX1" fmla="*/ 12195809 w 12207238"/>
              <a:gd name="connsiteY1" fmla="*/ 16491 h 1948159"/>
              <a:gd name="connsiteX2" fmla="*/ 12207238 w 12207238"/>
              <a:gd name="connsiteY2" fmla="*/ 514350 h 1948159"/>
              <a:gd name="connsiteX3" fmla="*/ 6125992 w 12207238"/>
              <a:gd name="connsiteY3" fmla="*/ 1948159 h 1948159"/>
              <a:gd name="connsiteX4" fmla="*/ 486 w 12207238"/>
              <a:gd name="connsiteY4" fmla="*/ 519409 h 1948159"/>
              <a:gd name="connsiteX5" fmla="*/ 0 w 12207238"/>
              <a:gd name="connsiteY5" fmla="*/ 0 h 1948159"/>
              <a:gd name="connsiteX0" fmla="*/ 0 w 12195809"/>
              <a:gd name="connsiteY0" fmla="*/ 0 h 1948159"/>
              <a:gd name="connsiteX1" fmla="*/ 12195809 w 12195809"/>
              <a:gd name="connsiteY1" fmla="*/ 16491 h 1948159"/>
              <a:gd name="connsiteX2" fmla="*/ 12184378 w 12195809"/>
              <a:gd name="connsiteY2" fmla="*/ 52578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230099"/>
              <a:gd name="connsiteY0" fmla="*/ 0 h 1948159"/>
              <a:gd name="connsiteX1" fmla="*/ 12230099 w 12230099"/>
              <a:gd name="connsiteY1" fmla="*/ 5061 h 1948159"/>
              <a:gd name="connsiteX2" fmla="*/ 12184378 w 12230099"/>
              <a:gd name="connsiteY2" fmla="*/ 525780 h 1948159"/>
              <a:gd name="connsiteX3" fmla="*/ 6125992 w 12230099"/>
              <a:gd name="connsiteY3" fmla="*/ 1948159 h 1948159"/>
              <a:gd name="connsiteX4" fmla="*/ 486 w 12230099"/>
              <a:gd name="connsiteY4" fmla="*/ 519409 h 1948159"/>
              <a:gd name="connsiteX5" fmla="*/ 0 w 12230099"/>
              <a:gd name="connsiteY5" fmla="*/ 0 h 1948159"/>
              <a:gd name="connsiteX0" fmla="*/ 0 w 12195809"/>
              <a:gd name="connsiteY0" fmla="*/ 0 h 1948159"/>
              <a:gd name="connsiteX1" fmla="*/ 12195809 w 12195809"/>
              <a:gd name="connsiteY1" fmla="*/ 5061 h 1948159"/>
              <a:gd name="connsiteX2" fmla="*/ 12184378 w 12195809"/>
              <a:gd name="connsiteY2" fmla="*/ 52578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195809"/>
              <a:gd name="connsiteY0" fmla="*/ 0 h 1948159"/>
              <a:gd name="connsiteX1" fmla="*/ 12195809 w 12195809"/>
              <a:gd name="connsiteY1" fmla="*/ 5061 h 1948159"/>
              <a:gd name="connsiteX2" fmla="*/ 12195808 w 12195809"/>
              <a:gd name="connsiteY2" fmla="*/ 514350 h 1948159"/>
              <a:gd name="connsiteX3" fmla="*/ 6125992 w 12195809"/>
              <a:gd name="connsiteY3" fmla="*/ 1948159 h 1948159"/>
              <a:gd name="connsiteX4" fmla="*/ 486 w 12195809"/>
              <a:gd name="connsiteY4" fmla="*/ 519409 h 1948159"/>
              <a:gd name="connsiteX5" fmla="*/ 0 w 12195809"/>
              <a:gd name="connsiteY5" fmla="*/ 0 h 194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809" h="1948159">
                <a:moveTo>
                  <a:pt x="0" y="0"/>
                </a:moveTo>
                <a:lnTo>
                  <a:pt x="12195809" y="5061"/>
                </a:lnTo>
                <a:cubicBezTo>
                  <a:pt x="12195809" y="174824"/>
                  <a:pt x="12195808" y="344587"/>
                  <a:pt x="12195808" y="514350"/>
                </a:cubicBezTo>
                <a:lnTo>
                  <a:pt x="6125992" y="1948159"/>
                </a:lnTo>
                <a:lnTo>
                  <a:pt x="486" y="519409"/>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 name="文本框 4"/>
          <p:cNvSpPr txBox="1"/>
          <p:nvPr/>
        </p:nvSpPr>
        <p:spPr>
          <a:xfrm>
            <a:off x="4042513" y="406569"/>
            <a:ext cx="1107996" cy="646331"/>
          </a:xfrm>
          <a:prstGeom prst="rect">
            <a:avLst/>
          </a:prstGeom>
          <a:noFill/>
        </p:spPr>
        <p:txBody>
          <a:bodyPr wrap="none" rtlCol="0">
            <a:spAutoFit/>
          </a:bodyPr>
          <a:lstStyle/>
          <a:p>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目录</a:t>
            </a:r>
          </a:p>
        </p:txBody>
      </p:sp>
      <p:sp>
        <p:nvSpPr>
          <p:cNvPr id="6" name="矩形 5"/>
          <p:cNvSpPr/>
          <p:nvPr/>
        </p:nvSpPr>
        <p:spPr>
          <a:xfrm>
            <a:off x="3180398" y="1910549"/>
            <a:ext cx="3360420" cy="565785"/>
          </a:xfrm>
          <a:prstGeom prst="rect">
            <a:avLst/>
          </a:prstGeom>
          <a:solidFill>
            <a:srgbClr val="171717">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chemeClr val="bg1"/>
                </a:solidFill>
                <a:latin typeface="微软雅黑" panose="020B0503020204020204" pitchFamily="34" charset="-122"/>
                <a:ea typeface="微软雅黑" panose="020B0503020204020204" pitchFamily="34" charset="-122"/>
              </a:rPr>
              <a:t>单击此处添加标题</a:t>
            </a:r>
          </a:p>
        </p:txBody>
      </p:sp>
      <p:sp>
        <p:nvSpPr>
          <p:cNvPr id="7" name="矩形 6"/>
          <p:cNvSpPr/>
          <p:nvPr/>
        </p:nvSpPr>
        <p:spPr>
          <a:xfrm>
            <a:off x="2546033" y="1910549"/>
            <a:ext cx="634365" cy="56578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1</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3180398" y="2547770"/>
            <a:ext cx="3360420" cy="565785"/>
          </a:xfrm>
          <a:prstGeom prst="rect">
            <a:avLst/>
          </a:prstGeom>
          <a:solidFill>
            <a:srgbClr val="171717">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chemeClr val="bg1"/>
                </a:solidFill>
                <a:latin typeface="微软雅黑" panose="020B0503020204020204" pitchFamily="34" charset="-122"/>
                <a:ea typeface="微软雅黑" panose="020B0503020204020204" pitchFamily="34" charset="-122"/>
              </a:rPr>
              <a:t>单击此处添加标题</a:t>
            </a:r>
          </a:p>
        </p:txBody>
      </p:sp>
      <p:sp>
        <p:nvSpPr>
          <p:cNvPr id="9" name="矩形 8"/>
          <p:cNvSpPr/>
          <p:nvPr/>
        </p:nvSpPr>
        <p:spPr>
          <a:xfrm>
            <a:off x="2546033" y="2547770"/>
            <a:ext cx="634365" cy="56578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2</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3180398" y="3176420"/>
            <a:ext cx="3360420" cy="565785"/>
          </a:xfrm>
          <a:prstGeom prst="rect">
            <a:avLst/>
          </a:prstGeom>
          <a:solidFill>
            <a:srgbClr val="171717">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chemeClr val="bg1"/>
                </a:solidFill>
                <a:latin typeface="微软雅黑" panose="020B0503020204020204" pitchFamily="34" charset="-122"/>
                <a:ea typeface="微软雅黑" panose="020B0503020204020204" pitchFamily="34" charset="-122"/>
              </a:rPr>
              <a:t>单击此处添加标题</a:t>
            </a:r>
          </a:p>
        </p:txBody>
      </p:sp>
      <p:sp>
        <p:nvSpPr>
          <p:cNvPr id="11" name="矩形 10"/>
          <p:cNvSpPr/>
          <p:nvPr/>
        </p:nvSpPr>
        <p:spPr>
          <a:xfrm>
            <a:off x="2546033" y="3176420"/>
            <a:ext cx="634365" cy="56578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3</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3180398" y="3805070"/>
            <a:ext cx="3360420" cy="565785"/>
          </a:xfrm>
          <a:prstGeom prst="rect">
            <a:avLst/>
          </a:prstGeom>
          <a:solidFill>
            <a:srgbClr val="171717">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chemeClr val="bg1"/>
                </a:solidFill>
                <a:latin typeface="微软雅黑" panose="020B0503020204020204" pitchFamily="34" charset="-122"/>
                <a:ea typeface="微软雅黑" panose="020B0503020204020204" pitchFamily="34" charset="-122"/>
              </a:rPr>
              <a:t>单击此处添加标题</a:t>
            </a:r>
          </a:p>
        </p:txBody>
      </p:sp>
      <p:sp>
        <p:nvSpPr>
          <p:cNvPr id="13" name="矩形 12"/>
          <p:cNvSpPr/>
          <p:nvPr/>
        </p:nvSpPr>
        <p:spPr>
          <a:xfrm>
            <a:off x="2546033" y="3805070"/>
            <a:ext cx="634365" cy="56578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4</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89766437"/>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 calcmode="lin" valueType="num">
                                      <p:cBhvr>
                                        <p:cTn id="29" dur="500" fill="hold"/>
                                        <p:tgtEl>
                                          <p:spTgt spid="9"/>
                                        </p:tgtEl>
                                        <p:attrNameLst>
                                          <p:attrName>style.rotation</p:attrName>
                                        </p:attrNameLst>
                                      </p:cBhvr>
                                      <p:tavLst>
                                        <p:tav tm="0">
                                          <p:val>
                                            <p:fltVal val="360"/>
                                          </p:val>
                                        </p:tav>
                                        <p:tav tm="100000">
                                          <p:val>
                                            <p:fltVal val="0"/>
                                          </p:val>
                                        </p:tav>
                                      </p:tavLst>
                                    </p:anim>
                                    <p:animEffect transition="in" filter="fade">
                                      <p:cBhvr>
                                        <p:cTn id="30" dur="500"/>
                                        <p:tgtEl>
                                          <p:spTgt spid="9"/>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 calcmode="lin" valueType="num">
                                      <p:cBhvr>
                                        <p:cTn id="35" dur="500" fill="hold"/>
                                        <p:tgtEl>
                                          <p:spTgt spid="11"/>
                                        </p:tgtEl>
                                        <p:attrNameLst>
                                          <p:attrName>style.rotation</p:attrName>
                                        </p:attrNameLst>
                                      </p:cBhvr>
                                      <p:tavLst>
                                        <p:tav tm="0">
                                          <p:val>
                                            <p:fltVal val="360"/>
                                          </p:val>
                                        </p:tav>
                                        <p:tav tm="100000">
                                          <p:val>
                                            <p:fltVal val="0"/>
                                          </p:val>
                                        </p:tav>
                                      </p:tavLst>
                                    </p:anim>
                                    <p:animEffect transition="in" filter="fade">
                                      <p:cBhvr>
                                        <p:cTn id="36" dur="500"/>
                                        <p:tgtEl>
                                          <p:spTgt spid="11"/>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 calcmode="lin" valueType="num">
                                      <p:cBhvr>
                                        <p:cTn id="41" dur="500" fill="hold"/>
                                        <p:tgtEl>
                                          <p:spTgt spid="13"/>
                                        </p:tgtEl>
                                        <p:attrNameLst>
                                          <p:attrName>style.rotation</p:attrName>
                                        </p:attrNameLst>
                                      </p:cBhvr>
                                      <p:tavLst>
                                        <p:tav tm="0">
                                          <p:val>
                                            <p:fltVal val="360"/>
                                          </p:val>
                                        </p:tav>
                                        <p:tav tm="100000">
                                          <p:val>
                                            <p:fltVal val="0"/>
                                          </p:val>
                                        </p:tav>
                                      </p:tavLst>
                                    </p:anim>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animBg="1"/>
      <p:bldP spid="10" grpId="0" animBg="1"/>
      <p:bldP spid="11" grpId="0" animBg="1"/>
      <p:bldP spid="12" grpId="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9023" y="193097"/>
            <a:ext cx="2646878" cy="461665"/>
          </a:xfrm>
          <a:prstGeom prst="rect">
            <a:avLst/>
          </a:prstGeom>
          <a:noFill/>
        </p:spPr>
        <p:txBody>
          <a:bodyPr wrap="none" rtlCol="0">
            <a:spAutoFit/>
          </a:bodyPr>
          <a:lstStyle/>
          <a:p>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grpSp>
        <p:nvGrpSpPr>
          <p:cNvPr id="5" name="组合 4"/>
          <p:cNvGrpSpPr/>
          <p:nvPr/>
        </p:nvGrpSpPr>
        <p:grpSpPr>
          <a:xfrm>
            <a:off x="286282" y="111197"/>
            <a:ext cx="336320" cy="603755"/>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13" name="矩形 14"/>
          <p:cNvSpPr/>
          <p:nvPr/>
        </p:nvSpPr>
        <p:spPr>
          <a:xfrm flipV="1">
            <a:off x="0" y="2499742"/>
            <a:ext cx="3082967" cy="184291"/>
          </a:xfrm>
          <a:custGeom>
            <a:avLst/>
            <a:gdLst/>
            <a:ahLst/>
            <a:cxnLst/>
            <a:rect l="l" t="t" r="r" b="b"/>
            <a:pathLst>
              <a:path w="4571707" h="242218">
                <a:moveTo>
                  <a:pt x="0" y="242218"/>
                </a:moveTo>
                <a:lnTo>
                  <a:pt x="4571707" y="242218"/>
                </a:lnTo>
                <a:lnTo>
                  <a:pt x="4571707" y="0"/>
                </a:lnTo>
                <a:lnTo>
                  <a:pt x="0" y="0"/>
                </a:lnTo>
                <a:close/>
              </a:path>
            </a:pathLst>
          </a:custGeom>
          <a:solidFill>
            <a:srgbClr val="FFC000"/>
          </a:solidFill>
          <a:ln>
            <a:solidFill>
              <a:srgbClr val="41514E"/>
            </a:solid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endParaRPr lang="en-US">
              <a:solidFill>
                <a:schemeClr val="bg1"/>
              </a:solidFill>
            </a:endParaRPr>
          </a:p>
        </p:txBody>
      </p:sp>
      <p:grpSp>
        <p:nvGrpSpPr>
          <p:cNvPr id="14" name="组合 13"/>
          <p:cNvGrpSpPr/>
          <p:nvPr/>
        </p:nvGrpSpPr>
        <p:grpSpPr>
          <a:xfrm>
            <a:off x="2425758" y="2499338"/>
            <a:ext cx="1301991" cy="1300750"/>
            <a:chOff x="3225639" y="4543565"/>
            <a:chExt cx="1735762" cy="1734334"/>
          </a:xfrm>
        </p:grpSpPr>
        <p:sp>
          <p:nvSpPr>
            <p:cNvPr id="15" name="椭圆 14"/>
            <p:cNvSpPr/>
            <p:nvPr/>
          </p:nvSpPr>
          <p:spPr>
            <a:xfrm flipV="1">
              <a:off x="3225639" y="4543565"/>
              <a:ext cx="1735762" cy="1734334"/>
            </a:xfrm>
            <a:prstGeom prst="ellipse">
              <a:avLst/>
            </a:prstGeom>
            <a:solidFill>
              <a:srgbClr val="FFC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rgbClr val="414455"/>
                </a:solidFill>
                <a:latin typeface="微软雅黑" panose="020B0503020204020204" pitchFamily="34" charset="-122"/>
                <a:ea typeface="微软雅黑" panose="020B0503020204020204" pitchFamily="34" charset="-122"/>
              </a:endParaRPr>
            </a:p>
          </p:txBody>
        </p:sp>
        <p:sp>
          <p:nvSpPr>
            <p:cNvPr id="16" name="椭圆 15"/>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000" b="1" kern="0" dirty="0">
                  <a:solidFill>
                    <a:srgbClr val="414455"/>
                  </a:solidFill>
                  <a:latin typeface="微软雅黑" panose="020B0503020204020204" pitchFamily="34" charset="-122"/>
                  <a:ea typeface="微软雅黑" panose="020B0503020204020204" pitchFamily="34" charset="-122"/>
                </a:rPr>
                <a:t>02</a:t>
              </a:r>
              <a:endParaRPr lang="zh-CN" altLang="en-US" sz="3000" b="1" kern="0" dirty="0">
                <a:solidFill>
                  <a:srgbClr val="414455"/>
                </a:solidFill>
                <a:latin typeface="微软雅黑" panose="020B0503020204020204" pitchFamily="34" charset="-122"/>
                <a:ea typeface="微软雅黑" panose="020B0503020204020204" pitchFamily="34" charset="-122"/>
              </a:endParaRPr>
            </a:p>
          </p:txBody>
        </p:sp>
      </p:grpSp>
      <p:sp>
        <p:nvSpPr>
          <p:cNvPr id="17" name="矩形 14"/>
          <p:cNvSpPr/>
          <p:nvPr/>
        </p:nvSpPr>
        <p:spPr>
          <a:xfrm>
            <a:off x="0" y="2099427"/>
            <a:ext cx="5328182" cy="184291"/>
          </a:xfrm>
          <a:custGeom>
            <a:avLst/>
            <a:gdLst/>
            <a:ahLst/>
            <a:cxnLst/>
            <a:rect l="l" t="t" r="r" b="b"/>
            <a:pathLst>
              <a:path w="4571707" h="242218">
                <a:moveTo>
                  <a:pt x="0" y="0"/>
                </a:moveTo>
                <a:lnTo>
                  <a:pt x="4571707" y="0"/>
                </a:lnTo>
                <a:lnTo>
                  <a:pt x="4571707" y="242218"/>
                </a:lnTo>
                <a:lnTo>
                  <a:pt x="0" y="242218"/>
                </a:lnTo>
                <a:close/>
              </a:path>
            </a:pathLst>
          </a:custGeom>
          <a:solidFill>
            <a:srgbClr val="FFC000"/>
          </a:soli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endParaRPr lang="en-US">
              <a:solidFill>
                <a:schemeClr val="bg1"/>
              </a:solidFill>
            </a:endParaRPr>
          </a:p>
        </p:txBody>
      </p:sp>
      <p:grpSp>
        <p:nvGrpSpPr>
          <p:cNvPr id="18" name="组合 17"/>
          <p:cNvGrpSpPr/>
          <p:nvPr/>
        </p:nvGrpSpPr>
        <p:grpSpPr>
          <a:xfrm>
            <a:off x="4598861" y="987574"/>
            <a:ext cx="1301991" cy="1301822"/>
            <a:chOff x="6131016" y="674750"/>
            <a:chExt cx="1735762" cy="1735763"/>
          </a:xfrm>
        </p:grpSpPr>
        <p:sp>
          <p:nvSpPr>
            <p:cNvPr id="19" name="椭圆 18"/>
            <p:cNvSpPr/>
            <p:nvPr/>
          </p:nvSpPr>
          <p:spPr>
            <a:xfrm>
              <a:off x="6131016" y="674750"/>
              <a:ext cx="1735762" cy="1735763"/>
            </a:xfrm>
            <a:prstGeom prst="ellipse">
              <a:avLst/>
            </a:prstGeom>
            <a:solidFill>
              <a:srgbClr val="FFC0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rgbClr val="414455"/>
                </a:solidFill>
                <a:latin typeface="微软雅黑" panose="020B0503020204020204" pitchFamily="34" charset="-122"/>
                <a:ea typeface="微软雅黑" panose="020B0503020204020204" pitchFamily="34" charset="-122"/>
              </a:endParaRPr>
            </a:p>
          </p:txBody>
        </p:sp>
        <p:sp>
          <p:nvSpPr>
            <p:cNvPr id="20" name="椭圆 19"/>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dirty="0">
                  <a:solidFill>
                    <a:srgbClr val="414455"/>
                  </a:solidFill>
                  <a:latin typeface="微软雅黑" panose="020B0503020204020204" pitchFamily="34" charset="-122"/>
                  <a:ea typeface="微软雅黑" panose="020B0503020204020204" pitchFamily="34" charset="-122"/>
                </a:rPr>
                <a:t>01</a:t>
              </a:r>
              <a:endParaRPr lang="zh-CN" altLang="en-US" sz="3000" b="1" kern="0" dirty="0">
                <a:solidFill>
                  <a:srgbClr val="414455"/>
                </a:solidFill>
                <a:latin typeface="微软雅黑" panose="020B0503020204020204" pitchFamily="34" charset="-122"/>
                <a:ea typeface="微软雅黑" panose="020B0503020204020204" pitchFamily="34" charset="-122"/>
              </a:endParaRPr>
            </a:p>
          </p:txBody>
        </p:sp>
      </p:grpSp>
      <p:sp>
        <p:nvSpPr>
          <p:cNvPr id="21" name="矩形 14"/>
          <p:cNvSpPr/>
          <p:nvPr/>
        </p:nvSpPr>
        <p:spPr>
          <a:xfrm flipV="1">
            <a:off x="4572001" y="2499742"/>
            <a:ext cx="4573315" cy="184291"/>
          </a:xfrm>
          <a:custGeom>
            <a:avLst/>
            <a:gdLst/>
            <a:ahLst/>
            <a:cxnLst/>
            <a:rect l="l" t="t" r="r" b="b"/>
            <a:pathLst>
              <a:path w="4571707" h="242218">
                <a:moveTo>
                  <a:pt x="0" y="242218"/>
                </a:moveTo>
                <a:lnTo>
                  <a:pt x="4571707" y="242218"/>
                </a:lnTo>
                <a:lnTo>
                  <a:pt x="4571707" y="0"/>
                </a:lnTo>
                <a:lnTo>
                  <a:pt x="0" y="0"/>
                </a:lnTo>
                <a:close/>
              </a:path>
            </a:pathLst>
          </a:custGeom>
          <a:solidFill>
            <a:srgbClr val="FFC000"/>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a:solidFill>
                <a:schemeClr val="bg1"/>
              </a:solidFill>
            </a:endParaRPr>
          </a:p>
        </p:txBody>
      </p:sp>
      <p:grpSp>
        <p:nvGrpSpPr>
          <p:cNvPr id="22" name="组合 21"/>
          <p:cNvGrpSpPr/>
          <p:nvPr/>
        </p:nvGrpSpPr>
        <p:grpSpPr>
          <a:xfrm>
            <a:off x="3921004" y="2499338"/>
            <a:ext cx="1301991" cy="1300750"/>
            <a:chOff x="5227325" y="4543565"/>
            <a:chExt cx="1735762" cy="1734334"/>
          </a:xfrm>
        </p:grpSpPr>
        <p:sp>
          <p:nvSpPr>
            <p:cNvPr id="23" name="椭圆 22"/>
            <p:cNvSpPr/>
            <p:nvPr/>
          </p:nvSpPr>
          <p:spPr>
            <a:xfrm flipV="1">
              <a:off x="5227325" y="4543565"/>
              <a:ext cx="1735762" cy="1734334"/>
            </a:xfrm>
            <a:prstGeom prst="ellipse">
              <a:avLst/>
            </a:prstGeom>
            <a:solidFill>
              <a:srgbClr val="FFC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414455"/>
                </a:solidFill>
                <a:latin typeface="微软雅黑" panose="020B0503020204020204" pitchFamily="34" charset="-122"/>
                <a:ea typeface="微软雅黑" panose="020B0503020204020204" pitchFamily="34" charset="-122"/>
              </a:endParaRPr>
            </a:p>
          </p:txBody>
        </p:sp>
        <p:sp>
          <p:nvSpPr>
            <p:cNvPr id="24" name="椭圆 23"/>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a:solidFill>
                    <a:srgbClr val="414455"/>
                  </a:solidFill>
                  <a:latin typeface="微软雅黑" panose="020B0503020204020204" pitchFamily="34" charset="-122"/>
                  <a:ea typeface="微软雅黑" panose="020B0503020204020204" pitchFamily="34" charset="-122"/>
                </a:rPr>
                <a:t>03</a:t>
              </a:r>
              <a:endParaRPr lang="zh-CN" altLang="en-US" sz="3000" b="1" kern="0">
                <a:solidFill>
                  <a:srgbClr val="414455"/>
                </a:solidFill>
                <a:latin typeface="微软雅黑" panose="020B0503020204020204" pitchFamily="34" charset="-122"/>
                <a:ea typeface="微软雅黑" panose="020B0503020204020204" pitchFamily="34" charset="-122"/>
              </a:endParaRPr>
            </a:p>
          </p:txBody>
        </p:sp>
      </p:grpSp>
      <p:sp>
        <p:nvSpPr>
          <p:cNvPr id="25" name="TextBox 54"/>
          <p:cNvSpPr txBox="1"/>
          <p:nvPr/>
        </p:nvSpPr>
        <p:spPr>
          <a:xfrm>
            <a:off x="1433642" y="1298198"/>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26" name="TextBox 55"/>
          <p:cNvSpPr txBox="1"/>
          <p:nvPr/>
        </p:nvSpPr>
        <p:spPr>
          <a:xfrm>
            <a:off x="1439244" y="998114"/>
            <a:ext cx="959237" cy="315471"/>
          </a:xfrm>
          <a:prstGeom prst="rect">
            <a:avLst/>
          </a:prstGeom>
          <a:noFill/>
        </p:spPr>
        <p:txBody>
          <a:bodyPr wrap="none" lIns="68580" tIns="34290" rIns="68580" bIns="34290" rtlCol="0">
            <a:spAutoFit/>
          </a:bodyPr>
          <a:lstStyle/>
          <a:p>
            <a:pPr fontAlgn="base">
              <a:spcBef>
                <a:spcPct val="0"/>
              </a:spcBef>
              <a:spcAft>
                <a:spcPct val="0"/>
              </a:spcAft>
            </a:pPr>
            <a:r>
              <a:rPr lang="zh-CN" altLang="en-US" sz="1600" b="1" dirty="0">
                <a:solidFill>
                  <a:schemeClr val="bg1"/>
                </a:solidFill>
                <a:latin typeface="微软雅黑" panose="020B0503020204020204" pitchFamily="34" charset="-122"/>
                <a:ea typeface="微软雅黑" panose="020B0503020204020204" pitchFamily="34" charset="-122"/>
              </a:rPr>
              <a:t>添加标题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27" name="TextBox 56"/>
          <p:cNvSpPr txBox="1"/>
          <p:nvPr/>
        </p:nvSpPr>
        <p:spPr>
          <a:xfrm>
            <a:off x="445621" y="3176086"/>
            <a:ext cx="1901683"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a:t>
            </a:r>
          </a:p>
        </p:txBody>
      </p:sp>
      <p:sp>
        <p:nvSpPr>
          <p:cNvPr id="28" name="TextBox 57"/>
          <p:cNvSpPr txBox="1"/>
          <p:nvPr/>
        </p:nvSpPr>
        <p:spPr>
          <a:xfrm>
            <a:off x="451222" y="2876003"/>
            <a:ext cx="959237" cy="315471"/>
          </a:xfrm>
          <a:prstGeom prst="rect">
            <a:avLst/>
          </a:prstGeom>
          <a:noFill/>
        </p:spPr>
        <p:txBody>
          <a:bodyPr wrap="none" lIns="68580" tIns="34290" rIns="68580" bIns="34290" rtlCol="0">
            <a:spAutoFit/>
          </a:bodyPr>
          <a:lstStyle/>
          <a:p>
            <a:pPr fontAlgn="base">
              <a:spcBef>
                <a:spcPct val="0"/>
              </a:spcBef>
              <a:spcAft>
                <a:spcPct val="0"/>
              </a:spcAft>
            </a:pPr>
            <a:r>
              <a:rPr lang="zh-CN" altLang="en-US" sz="1600" b="1" dirty="0">
                <a:solidFill>
                  <a:schemeClr val="bg1"/>
                </a:solidFill>
                <a:latin typeface="微软雅黑" panose="020B0503020204020204" pitchFamily="34" charset="-122"/>
                <a:ea typeface="微软雅黑" panose="020B0503020204020204" pitchFamily="34" charset="-122"/>
              </a:rPr>
              <a:t>添加标题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29" name="TextBox 58"/>
          <p:cNvSpPr txBox="1"/>
          <p:nvPr/>
        </p:nvSpPr>
        <p:spPr>
          <a:xfrm>
            <a:off x="5411005" y="3184286"/>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30" name="TextBox 59"/>
          <p:cNvSpPr txBox="1"/>
          <p:nvPr/>
        </p:nvSpPr>
        <p:spPr>
          <a:xfrm>
            <a:off x="5416607" y="2884202"/>
            <a:ext cx="959237" cy="315471"/>
          </a:xfrm>
          <a:prstGeom prst="rect">
            <a:avLst/>
          </a:prstGeom>
          <a:noFill/>
        </p:spPr>
        <p:txBody>
          <a:bodyPr wrap="none" lIns="68580" tIns="34290" rIns="68580" bIns="34290" rtlCol="0">
            <a:spAutoFit/>
          </a:bodyPr>
          <a:lstStyle/>
          <a:p>
            <a:pPr fontAlgn="base">
              <a:spcBef>
                <a:spcPct val="0"/>
              </a:spcBef>
              <a:spcAft>
                <a:spcPct val="0"/>
              </a:spcAft>
            </a:pPr>
            <a:r>
              <a:rPr lang="zh-CN" altLang="en-US" sz="1600" b="1" dirty="0">
                <a:solidFill>
                  <a:schemeClr val="bg1"/>
                </a:solidFill>
                <a:latin typeface="微软雅黑" panose="020B0503020204020204" pitchFamily="34" charset="-122"/>
                <a:ea typeface="微软雅黑" panose="020B0503020204020204" pitchFamily="34" charset="-122"/>
              </a:rPr>
              <a:t>添加标题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2132995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85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1350"/>
                            </p:stCondLst>
                            <p:childTnLst>
                              <p:par>
                                <p:cTn id="25" presetID="2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par>
                          <p:cTn id="28" fill="hold">
                            <p:stCondLst>
                              <p:cond delay="185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2350"/>
                            </p:stCondLst>
                            <p:childTnLst>
                              <p:par>
                                <p:cTn id="33" presetID="22" presetClass="entr" presetSubtype="1"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childTnLst>
                          </p:cTn>
                        </p:par>
                        <p:par>
                          <p:cTn id="36" fill="hold">
                            <p:stCondLst>
                              <p:cond delay="2850"/>
                            </p:stCondLst>
                            <p:childTnLst>
                              <p:par>
                                <p:cTn id="37" presetID="22" presetClass="entr" presetSubtype="2"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right)">
                                      <p:cBhvr>
                                        <p:cTn id="39" dur="500"/>
                                        <p:tgtEl>
                                          <p:spTgt spid="21"/>
                                        </p:tgtEl>
                                      </p:cBhvr>
                                    </p:animEffect>
                                  </p:childTnLst>
                                </p:cTn>
                              </p:par>
                            </p:childTnLst>
                          </p:cTn>
                        </p:par>
                        <p:par>
                          <p:cTn id="40" fill="hold">
                            <p:stCondLst>
                              <p:cond delay="3350"/>
                            </p:stCondLst>
                            <p:childTnLst>
                              <p:par>
                                <p:cTn id="41" presetID="22" presetClass="entr" presetSubtype="1"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childTnLst>
                          </p:cTn>
                        </p:par>
                        <p:par>
                          <p:cTn id="44" fill="hold">
                            <p:stCondLst>
                              <p:cond delay="3850"/>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26"/>
                                        </p:tgtEl>
                                        <p:attrNameLst>
                                          <p:attrName>style.visibility</p:attrName>
                                        </p:attrNameLst>
                                      </p:cBhvr>
                                      <p:to>
                                        <p:strVal val="visible"/>
                                      </p:to>
                                    </p:set>
                                    <p:anim calcmode="lin" valueType="num">
                                      <p:cBhvr>
                                        <p:cTn id="47" dur="250" fill="hold"/>
                                        <p:tgtEl>
                                          <p:spTgt spid="26"/>
                                        </p:tgtEl>
                                        <p:attrNameLst>
                                          <p:attrName>ppt_x</p:attrName>
                                        </p:attrNameLst>
                                      </p:cBhvr>
                                      <p:tavLst>
                                        <p:tav tm="0">
                                          <p:val>
                                            <p:strVal val="#ppt_x"/>
                                          </p:val>
                                        </p:tav>
                                        <p:tav tm="100000">
                                          <p:val>
                                            <p:strVal val="#ppt_x"/>
                                          </p:val>
                                        </p:tav>
                                      </p:tavLst>
                                    </p:anim>
                                    <p:anim calcmode="lin" valueType="num">
                                      <p:cBhvr>
                                        <p:cTn id="48" dur="250" fill="hold"/>
                                        <p:tgtEl>
                                          <p:spTgt spid="26"/>
                                        </p:tgtEl>
                                        <p:attrNameLst>
                                          <p:attrName>ppt_y</p:attrName>
                                        </p:attrNameLst>
                                      </p:cBhvr>
                                      <p:tavLst>
                                        <p:tav tm="0">
                                          <p:val>
                                            <p:strVal val="#ppt_y-#ppt_h/2"/>
                                          </p:val>
                                        </p:tav>
                                        <p:tav tm="100000">
                                          <p:val>
                                            <p:strVal val="#ppt_y"/>
                                          </p:val>
                                        </p:tav>
                                      </p:tavLst>
                                    </p:anim>
                                    <p:anim calcmode="lin" valueType="num">
                                      <p:cBhvr>
                                        <p:cTn id="49" dur="250" fill="hold"/>
                                        <p:tgtEl>
                                          <p:spTgt spid="26"/>
                                        </p:tgtEl>
                                        <p:attrNameLst>
                                          <p:attrName>ppt_w</p:attrName>
                                        </p:attrNameLst>
                                      </p:cBhvr>
                                      <p:tavLst>
                                        <p:tav tm="0">
                                          <p:val>
                                            <p:strVal val="#ppt_w"/>
                                          </p:val>
                                        </p:tav>
                                        <p:tav tm="100000">
                                          <p:val>
                                            <p:strVal val="#ppt_w"/>
                                          </p:val>
                                        </p:tav>
                                      </p:tavLst>
                                    </p:anim>
                                    <p:anim calcmode="lin" valueType="num">
                                      <p:cBhvr>
                                        <p:cTn id="50" dur="250" fill="hold"/>
                                        <p:tgtEl>
                                          <p:spTgt spid="26"/>
                                        </p:tgtEl>
                                        <p:attrNameLst>
                                          <p:attrName>ppt_h</p:attrName>
                                        </p:attrNameLst>
                                      </p:cBhvr>
                                      <p:tavLst>
                                        <p:tav tm="0">
                                          <p:val>
                                            <p:fltVal val="0"/>
                                          </p:val>
                                        </p:tav>
                                        <p:tav tm="100000">
                                          <p:val>
                                            <p:strVal val="#ppt_h"/>
                                          </p:val>
                                        </p:tav>
                                      </p:tavLst>
                                    </p:anim>
                                  </p:childTnLst>
                                </p:cTn>
                              </p:par>
                            </p:childTnLst>
                          </p:cTn>
                        </p:par>
                        <p:par>
                          <p:cTn id="51" fill="hold">
                            <p:stCondLst>
                              <p:cond delay="4400"/>
                            </p:stCondLst>
                            <p:childTnLst>
                              <p:par>
                                <p:cTn id="52" presetID="22" presetClass="entr" presetSubtype="8"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left)">
                                      <p:cBhvr>
                                        <p:cTn id="54" dur="500"/>
                                        <p:tgtEl>
                                          <p:spTgt spid="25"/>
                                        </p:tgtEl>
                                      </p:cBhvr>
                                    </p:animEffect>
                                  </p:childTnLst>
                                </p:cTn>
                              </p:par>
                            </p:childTnLst>
                          </p:cTn>
                        </p:par>
                        <p:par>
                          <p:cTn id="55" fill="hold">
                            <p:stCondLst>
                              <p:cond delay="4900"/>
                            </p:stCondLst>
                            <p:childTnLst>
                              <p:par>
                                <p:cTn id="56" presetID="17" presetClass="entr" presetSubtype="1" fill="hold" grpId="0" nodeType="afterEffect">
                                  <p:stCondLst>
                                    <p:cond delay="0"/>
                                  </p:stCondLst>
                                  <p:iterate type="lt">
                                    <p:tmPct val="40000"/>
                                  </p:iterate>
                                  <p:childTnLst>
                                    <p:set>
                                      <p:cBhvr>
                                        <p:cTn id="57" dur="1" fill="hold">
                                          <p:stCondLst>
                                            <p:cond delay="0"/>
                                          </p:stCondLst>
                                        </p:cTn>
                                        <p:tgtEl>
                                          <p:spTgt spid="28"/>
                                        </p:tgtEl>
                                        <p:attrNameLst>
                                          <p:attrName>style.visibility</p:attrName>
                                        </p:attrNameLst>
                                      </p:cBhvr>
                                      <p:to>
                                        <p:strVal val="visible"/>
                                      </p:to>
                                    </p:set>
                                    <p:anim calcmode="lin" valueType="num">
                                      <p:cBhvr>
                                        <p:cTn id="58" dur="250" fill="hold"/>
                                        <p:tgtEl>
                                          <p:spTgt spid="28"/>
                                        </p:tgtEl>
                                        <p:attrNameLst>
                                          <p:attrName>ppt_x</p:attrName>
                                        </p:attrNameLst>
                                      </p:cBhvr>
                                      <p:tavLst>
                                        <p:tav tm="0">
                                          <p:val>
                                            <p:strVal val="#ppt_x"/>
                                          </p:val>
                                        </p:tav>
                                        <p:tav tm="100000">
                                          <p:val>
                                            <p:strVal val="#ppt_x"/>
                                          </p:val>
                                        </p:tav>
                                      </p:tavLst>
                                    </p:anim>
                                    <p:anim calcmode="lin" valueType="num">
                                      <p:cBhvr>
                                        <p:cTn id="59" dur="250" fill="hold"/>
                                        <p:tgtEl>
                                          <p:spTgt spid="28"/>
                                        </p:tgtEl>
                                        <p:attrNameLst>
                                          <p:attrName>ppt_y</p:attrName>
                                        </p:attrNameLst>
                                      </p:cBhvr>
                                      <p:tavLst>
                                        <p:tav tm="0">
                                          <p:val>
                                            <p:strVal val="#ppt_y-#ppt_h/2"/>
                                          </p:val>
                                        </p:tav>
                                        <p:tav tm="100000">
                                          <p:val>
                                            <p:strVal val="#ppt_y"/>
                                          </p:val>
                                        </p:tav>
                                      </p:tavLst>
                                    </p:anim>
                                    <p:anim calcmode="lin" valueType="num">
                                      <p:cBhvr>
                                        <p:cTn id="60" dur="250" fill="hold"/>
                                        <p:tgtEl>
                                          <p:spTgt spid="28"/>
                                        </p:tgtEl>
                                        <p:attrNameLst>
                                          <p:attrName>ppt_w</p:attrName>
                                        </p:attrNameLst>
                                      </p:cBhvr>
                                      <p:tavLst>
                                        <p:tav tm="0">
                                          <p:val>
                                            <p:strVal val="#ppt_w"/>
                                          </p:val>
                                        </p:tav>
                                        <p:tav tm="100000">
                                          <p:val>
                                            <p:strVal val="#ppt_w"/>
                                          </p:val>
                                        </p:tav>
                                      </p:tavLst>
                                    </p:anim>
                                    <p:anim calcmode="lin" valueType="num">
                                      <p:cBhvr>
                                        <p:cTn id="61" dur="250" fill="hold"/>
                                        <p:tgtEl>
                                          <p:spTgt spid="28"/>
                                        </p:tgtEl>
                                        <p:attrNameLst>
                                          <p:attrName>ppt_h</p:attrName>
                                        </p:attrNameLst>
                                      </p:cBhvr>
                                      <p:tavLst>
                                        <p:tav tm="0">
                                          <p:val>
                                            <p:fltVal val="0"/>
                                          </p:val>
                                        </p:tav>
                                        <p:tav tm="100000">
                                          <p:val>
                                            <p:strVal val="#ppt_h"/>
                                          </p:val>
                                        </p:tav>
                                      </p:tavLst>
                                    </p:anim>
                                  </p:childTnLst>
                                </p:cTn>
                              </p:par>
                            </p:childTnLst>
                          </p:cTn>
                        </p:par>
                        <p:par>
                          <p:cTn id="62" fill="hold">
                            <p:stCondLst>
                              <p:cond delay="5450"/>
                            </p:stCondLst>
                            <p:childTnLst>
                              <p:par>
                                <p:cTn id="63" presetID="22" presetClass="entr" presetSubtype="8"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left)">
                                      <p:cBhvr>
                                        <p:cTn id="65" dur="500"/>
                                        <p:tgtEl>
                                          <p:spTgt spid="27"/>
                                        </p:tgtEl>
                                      </p:cBhvr>
                                    </p:animEffect>
                                  </p:childTnLst>
                                </p:cTn>
                              </p:par>
                            </p:childTnLst>
                          </p:cTn>
                        </p:par>
                        <p:par>
                          <p:cTn id="66" fill="hold">
                            <p:stCondLst>
                              <p:cond delay="5950"/>
                            </p:stCondLst>
                            <p:childTnLst>
                              <p:par>
                                <p:cTn id="67" presetID="17" presetClass="entr" presetSubtype="1" fill="hold" grpId="0" nodeType="afterEffect">
                                  <p:stCondLst>
                                    <p:cond delay="0"/>
                                  </p:stCondLst>
                                  <p:iterate type="lt">
                                    <p:tmPct val="40000"/>
                                  </p:iterate>
                                  <p:childTnLst>
                                    <p:set>
                                      <p:cBhvr>
                                        <p:cTn id="68" dur="1" fill="hold">
                                          <p:stCondLst>
                                            <p:cond delay="0"/>
                                          </p:stCondLst>
                                        </p:cTn>
                                        <p:tgtEl>
                                          <p:spTgt spid="30"/>
                                        </p:tgtEl>
                                        <p:attrNameLst>
                                          <p:attrName>style.visibility</p:attrName>
                                        </p:attrNameLst>
                                      </p:cBhvr>
                                      <p:to>
                                        <p:strVal val="visible"/>
                                      </p:to>
                                    </p:set>
                                    <p:anim calcmode="lin" valueType="num">
                                      <p:cBhvr>
                                        <p:cTn id="69" dur="250" fill="hold"/>
                                        <p:tgtEl>
                                          <p:spTgt spid="30"/>
                                        </p:tgtEl>
                                        <p:attrNameLst>
                                          <p:attrName>ppt_x</p:attrName>
                                        </p:attrNameLst>
                                      </p:cBhvr>
                                      <p:tavLst>
                                        <p:tav tm="0">
                                          <p:val>
                                            <p:strVal val="#ppt_x"/>
                                          </p:val>
                                        </p:tav>
                                        <p:tav tm="100000">
                                          <p:val>
                                            <p:strVal val="#ppt_x"/>
                                          </p:val>
                                        </p:tav>
                                      </p:tavLst>
                                    </p:anim>
                                    <p:anim calcmode="lin" valueType="num">
                                      <p:cBhvr>
                                        <p:cTn id="70" dur="250" fill="hold"/>
                                        <p:tgtEl>
                                          <p:spTgt spid="30"/>
                                        </p:tgtEl>
                                        <p:attrNameLst>
                                          <p:attrName>ppt_y</p:attrName>
                                        </p:attrNameLst>
                                      </p:cBhvr>
                                      <p:tavLst>
                                        <p:tav tm="0">
                                          <p:val>
                                            <p:strVal val="#ppt_y-#ppt_h/2"/>
                                          </p:val>
                                        </p:tav>
                                        <p:tav tm="100000">
                                          <p:val>
                                            <p:strVal val="#ppt_y"/>
                                          </p:val>
                                        </p:tav>
                                      </p:tavLst>
                                    </p:anim>
                                    <p:anim calcmode="lin" valueType="num">
                                      <p:cBhvr>
                                        <p:cTn id="71" dur="250" fill="hold"/>
                                        <p:tgtEl>
                                          <p:spTgt spid="30"/>
                                        </p:tgtEl>
                                        <p:attrNameLst>
                                          <p:attrName>ppt_w</p:attrName>
                                        </p:attrNameLst>
                                      </p:cBhvr>
                                      <p:tavLst>
                                        <p:tav tm="0">
                                          <p:val>
                                            <p:strVal val="#ppt_w"/>
                                          </p:val>
                                        </p:tav>
                                        <p:tav tm="100000">
                                          <p:val>
                                            <p:strVal val="#ppt_w"/>
                                          </p:val>
                                        </p:tav>
                                      </p:tavLst>
                                    </p:anim>
                                    <p:anim calcmode="lin" valueType="num">
                                      <p:cBhvr>
                                        <p:cTn id="72" dur="250" fill="hold"/>
                                        <p:tgtEl>
                                          <p:spTgt spid="30"/>
                                        </p:tgtEl>
                                        <p:attrNameLst>
                                          <p:attrName>ppt_h</p:attrName>
                                        </p:attrNameLst>
                                      </p:cBhvr>
                                      <p:tavLst>
                                        <p:tav tm="0">
                                          <p:val>
                                            <p:fltVal val="0"/>
                                          </p:val>
                                        </p:tav>
                                        <p:tav tm="100000">
                                          <p:val>
                                            <p:strVal val="#ppt_h"/>
                                          </p:val>
                                        </p:tav>
                                      </p:tavLst>
                                    </p:anim>
                                  </p:childTnLst>
                                </p:cTn>
                              </p:par>
                            </p:childTnLst>
                          </p:cTn>
                        </p:par>
                        <p:par>
                          <p:cTn id="73" fill="hold">
                            <p:stCondLst>
                              <p:cond delay="6500"/>
                            </p:stCondLst>
                            <p:childTnLst>
                              <p:par>
                                <p:cTn id="74" presetID="22" presetClass="entr" presetSubtype="8" fill="hold" grpId="0" nodeType="after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wipe(left)">
                                      <p:cBhvr>
                                        <p:cTn id="7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animBg="1"/>
      <p:bldP spid="17" grpId="0" animBg="1"/>
      <p:bldP spid="21" grpId="0" animBg="1"/>
      <p:bldP spid="25" grpId="0"/>
      <p:bldP spid="26" grpId="0"/>
      <p:bldP spid="27" grpId="0"/>
      <p:bldP spid="28" grpId="0"/>
      <p:bldP spid="29"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五边形 2"/>
          <p:cNvSpPr/>
          <p:nvPr/>
        </p:nvSpPr>
        <p:spPr>
          <a:xfrm rot="16200000">
            <a:off x="-1664189" y="1650514"/>
            <a:ext cx="5143509" cy="1842473"/>
          </a:xfrm>
          <a:custGeom>
            <a:avLst/>
            <a:gdLst>
              <a:gd name="connsiteX0" fmla="*/ 1 w 960120"/>
              <a:gd name="connsiteY0" fmla="*/ 349269 h 914400"/>
              <a:gd name="connsiteX1" fmla="*/ 480060 w 960120"/>
              <a:gd name="connsiteY1" fmla="*/ 0 h 914400"/>
              <a:gd name="connsiteX2" fmla="*/ 960119 w 960120"/>
              <a:gd name="connsiteY2" fmla="*/ 349269 h 914400"/>
              <a:gd name="connsiteX3" fmla="*/ 776753 w 960120"/>
              <a:gd name="connsiteY3" fmla="*/ 914398 h 914400"/>
              <a:gd name="connsiteX4" fmla="*/ 183367 w 960120"/>
              <a:gd name="connsiteY4" fmla="*/ 914398 h 914400"/>
              <a:gd name="connsiteX5" fmla="*/ 1 w 960120"/>
              <a:gd name="connsiteY5" fmla="*/ 349269 h 914400"/>
              <a:gd name="connsiteX0" fmla="*/ 0 w 960118"/>
              <a:gd name="connsiteY0" fmla="*/ 349269 h 1223008"/>
              <a:gd name="connsiteX1" fmla="*/ 480059 w 960118"/>
              <a:gd name="connsiteY1" fmla="*/ 0 h 1223008"/>
              <a:gd name="connsiteX2" fmla="*/ 960118 w 960118"/>
              <a:gd name="connsiteY2" fmla="*/ 349269 h 1223008"/>
              <a:gd name="connsiteX3" fmla="*/ 250972 w 960118"/>
              <a:gd name="connsiteY3" fmla="*/ 1223008 h 1223008"/>
              <a:gd name="connsiteX4" fmla="*/ 183366 w 960118"/>
              <a:gd name="connsiteY4" fmla="*/ 914398 h 1223008"/>
              <a:gd name="connsiteX5" fmla="*/ 0 w 960118"/>
              <a:gd name="connsiteY5" fmla="*/ 349269 h 1223008"/>
              <a:gd name="connsiteX0" fmla="*/ 0 w 6332218"/>
              <a:gd name="connsiteY0" fmla="*/ 560070 h 1433809"/>
              <a:gd name="connsiteX1" fmla="*/ 480059 w 6332218"/>
              <a:gd name="connsiteY1" fmla="*/ 210801 h 1433809"/>
              <a:gd name="connsiteX2" fmla="*/ 6332218 w 6332218"/>
              <a:gd name="connsiteY2" fmla="*/ 0 h 1433809"/>
              <a:gd name="connsiteX3" fmla="*/ 250972 w 6332218"/>
              <a:gd name="connsiteY3" fmla="*/ 1433809 h 1433809"/>
              <a:gd name="connsiteX4" fmla="*/ 183366 w 6332218"/>
              <a:gd name="connsiteY4" fmla="*/ 1125199 h 1433809"/>
              <a:gd name="connsiteX5" fmla="*/ 0 w 6332218"/>
              <a:gd name="connsiteY5" fmla="*/ 560070 h 1433809"/>
              <a:gd name="connsiteX0" fmla="*/ 0 w 6332218"/>
              <a:gd name="connsiteY0" fmla="*/ 1057929 h 1931668"/>
              <a:gd name="connsiteX1" fmla="*/ 6320789 w 6332218"/>
              <a:gd name="connsiteY1" fmla="*/ 0 h 1931668"/>
              <a:gd name="connsiteX2" fmla="*/ 6332218 w 6332218"/>
              <a:gd name="connsiteY2" fmla="*/ 497859 h 1931668"/>
              <a:gd name="connsiteX3" fmla="*/ 250972 w 6332218"/>
              <a:gd name="connsiteY3" fmla="*/ 1931668 h 1931668"/>
              <a:gd name="connsiteX4" fmla="*/ 183366 w 6332218"/>
              <a:gd name="connsiteY4" fmla="*/ 1623058 h 1931668"/>
              <a:gd name="connsiteX5" fmla="*/ 0 w 6332218"/>
              <a:gd name="connsiteY5" fmla="*/ 1057929 h 1931668"/>
              <a:gd name="connsiteX0" fmla="*/ 0 w 12184378"/>
              <a:gd name="connsiteY0" fmla="*/ 6369 h 1931668"/>
              <a:gd name="connsiteX1" fmla="*/ 12172949 w 12184378"/>
              <a:gd name="connsiteY1" fmla="*/ 0 h 1931668"/>
              <a:gd name="connsiteX2" fmla="*/ 12184378 w 12184378"/>
              <a:gd name="connsiteY2" fmla="*/ 497859 h 1931668"/>
              <a:gd name="connsiteX3" fmla="*/ 6103132 w 12184378"/>
              <a:gd name="connsiteY3" fmla="*/ 1931668 h 1931668"/>
              <a:gd name="connsiteX4" fmla="*/ 6035526 w 12184378"/>
              <a:gd name="connsiteY4" fmla="*/ 1623058 h 1931668"/>
              <a:gd name="connsiteX5" fmla="*/ 0 w 12184378"/>
              <a:gd name="connsiteY5" fmla="*/ 6369 h 1931668"/>
              <a:gd name="connsiteX0" fmla="*/ 0 w 12184378"/>
              <a:gd name="connsiteY0" fmla="*/ 6369 h 1931668"/>
              <a:gd name="connsiteX1" fmla="*/ 12172949 w 12184378"/>
              <a:gd name="connsiteY1" fmla="*/ 0 h 1931668"/>
              <a:gd name="connsiteX2" fmla="*/ 12184378 w 12184378"/>
              <a:gd name="connsiteY2" fmla="*/ 497859 h 1931668"/>
              <a:gd name="connsiteX3" fmla="*/ 6103132 w 12184378"/>
              <a:gd name="connsiteY3" fmla="*/ 1931668 h 1931668"/>
              <a:gd name="connsiteX4" fmla="*/ 486 w 12184378"/>
              <a:gd name="connsiteY4" fmla="*/ 502918 h 1931668"/>
              <a:gd name="connsiteX5" fmla="*/ 0 w 12184378"/>
              <a:gd name="connsiteY5" fmla="*/ 6369 h 1931668"/>
              <a:gd name="connsiteX0" fmla="*/ 10944 w 12183892"/>
              <a:gd name="connsiteY0" fmla="*/ 6369 h 1931668"/>
              <a:gd name="connsiteX1" fmla="*/ 12172463 w 12183892"/>
              <a:gd name="connsiteY1" fmla="*/ 0 h 1931668"/>
              <a:gd name="connsiteX2" fmla="*/ 12183892 w 12183892"/>
              <a:gd name="connsiteY2" fmla="*/ 497859 h 1931668"/>
              <a:gd name="connsiteX3" fmla="*/ 6102646 w 12183892"/>
              <a:gd name="connsiteY3" fmla="*/ 1931668 h 1931668"/>
              <a:gd name="connsiteX4" fmla="*/ 0 w 12183892"/>
              <a:gd name="connsiteY4" fmla="*/ 502918 h 1931668"/>
              <a:gd name="connsiteX5" fmla="*/ 10944 w 12183892"/>
              <a:gd name="connsiteY5" fmla="*/ 6369 h 1931668"/>
              <a:gd name="connsiteX0" fmla="*/ 33804 w 12206752"/>
              <a:gd name="connsiteY0" fmla="*/ 6369 h 1931668"/>
              <a:gd name="connsiteX1" fmla="*/ 12195323 w 12206752"/>
              <a:gd name="connsiteY1" fmla="*/ 0 h 1931668"/>
              <a:gd name="connsiteX2" fmla="*/ 12206752 w 12206752"/>
              <a:gd name="connsiteY2" fmla="*/ 497859 h 1931668"/>
              <a:gd name="connsiteX3" fmla="*/ 6125506 w 12206752"/>
              <a:gd name="connsiteY3" fmla="*/ 1931668 h 1931668"/>
              <a:gd name="connsiteX4" fmla="*/ 0 w 12206752"/>
              <a:gd name="connsiteY4" fmla="*/ 502918 h 1931668"/>
              <a:gd name="connsiteX5" fmla="*/ 33804 w 12206752"/>
              <a:gd name="connsiteY5" fmla="*/ 6369 h 1931668"/>
              <a:gd name="connsiteX0" fmla="*/ 0 w 12207238"/>
              <a:gd name="connsiteY0" fmla="*/ 6369 h 1931668"/>
              <a:gd name="connsiteX1" fmla="*/ 12195809 w 12207238"/>
              <a:gd name="connsiteY1" fmla="*/ 0 h 1931668"/>
              <a:gd name="connsiteX2" fmla="*/ 12207238 w 12207238"/>
              <a:gd name="connsiteY2" fmla="*/ 497859 h 1931668"/>
              <a:gd name="connsiteX3" fmla="*/ 6125992 w 12207238"/>
              <a:gd name="connsiteY3" fmla="*/ 1931668 h 1931668"/>
              <a:gd name="connsiteX4" fmla="*/ 486 w 12207238"/>
              <a:gd name="connsiteY4" fmla="*/ 502918 h 1931668"/>
              <a:gd name="connsiteX5" fmla="*/ 0 w 12207238"/>
              <a:gd name="connsiteY5" fmla="*/ 6369 h 1931668"/>
              <a:gd name="connsiteX0" fmla="*/ 0 w 12207238"/>
              <a:gd name="connsiteY0" fmla="*/ 0 h 1948159"/>
              <a:gd name="connsiteX1" fmla="*/ 12195809 w 12207238"/>
              <a:gd name="connsiteY1" fmla="*/ 16491 h 1948159"/>
              <a:gd name="connsiteX2" fmla="*/ 12207238 w 12207238"/>
              <a:gd name="connsiteY2" fmla="*/ 514350 h 1948159"/>
              <a:gd name="connsiteX3" fmla="*/ 6125992 w 12207238"/>
              <a:gd name="connsiteY3" fmla="*/ 1948159 h 1948159"/>
              <a:gd name="connsiteX4" fmla="*/ 486 w 12207238"/>
              <a:gd name="connsiteY4" fmla="*/ 519409 h 1948159"/>
              <a:gd name="connsiteX5" fmla="*/ 0 w 12207238"/>
              <a:gd name="connsiteY5" fmla="*/ 0 h 1948159"/>
              <a:gd name="connsiteX0" fmla="*/ 0 w 12195809"/>
              <a:gd name="connsiteY0" fmla="*/ 0 h 1948159"/>
              <a:gd name="connsiteX1" fmla="*/ 12195809 w 12195809"/>
              <a:gd name="connsiteY1" fmla="*/ 16491 h 1948159"/>
              <a:gd name="connsiteX2" fmla="*/ 12184378 w 12195809"/>
              <a:gd name="connsiteY2" fmla="*/ 52578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230099"/>
              <a:gd name="connsiteY0" fmla="*/ 0 h 1948159"/>
              <a:gd name="connsiteX1" fmla="*/ 12230099 w 12230099"/>
              <a:gd name="connsiteY1" fmla="*/ 5061 h 1948159"/>
              <a:gd name="connsiteX2" fmla="*/ 12184378 w 12230099"/>
              <a:gd name="connsiteY2" fmla="*/ 525780 h 1948159"/>
              <a:gd name="connsiteX3" fmla="*/ 6125992 w 12230099"/>
              <a:gd name="connsiteY3" fmla="*/ 1948159 h 1948159"/>
              <a:gd name="connsiteX4" fmla="*/ 486 w 12230099"/>
              <a:gd name="connsiteY4" fmla="*/ 519409 h 1948159"/>
              <a:gd name="connsiteX5" fmla="*/ 0 w 12230099"/>
              <a:gd name="connsiteY5" fmla="*/ 0 h 1948159"/>
              <a:gd name="connsiteX0" fmla="*/ 0 w 12195809"/>
              <a:gd name="connsiteY0" fmla="*/ 0 h 1948159"/>
              <a:gd name="connsiteX1" fmla="*/ 12195809 w 12195809"/>
              <a:gd name="connsiteY1" fmla="*/ 5061 h 1948159"/>
              <a:gd name="connsiteX2" fmla="*/ 12184378 w 12195809"/>
              <a:gd name="connsiteY2" fmla="*/ 52578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195809"/>
              <a:gd name="connsiteY0" fmla="*/ 0 h 1948159"/>
              <a:gd name="connsiteX1" fmla="*/ 12195809 w 12195809"/>
              <a:gd name="connsiteY1" fmla="*/ 5061 h 1948159"/>
              <a:gd name="connsiteX2" fmla="*/ 12195808 w 12195809"/>
              <a:gd name="connsiteY2" fmla="*/ 51435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215168"/>
              <a:gd name="connsiteY0" fmla="*/ 0 h 1948159"/>
              <a:gd name="connsiteX1" fmla="*/ 12215168 w 12215168"/>
              <a:gd name="connsiteY1" fmla="*/ 5062 h 1948159"/>
              <a:gd name="connsiteX2" fmla="*/ 12195808 w 12215168"/>
              <a:gd name="connsiteY2" fmla="*/ 514350 h 1948159"/>
              <a:gd name="connsiteX3" fmla="*/ 6125992 w 12215168"/>
              <a:gd name="connsiteY3" fmla="*/ 1948159 h 1948159"/>
              <a:gd name="connsiteX4" fmla="*/ 486 w 12215168"/>
              <a:gd name="connsiteY4" fmla="*/ 519409 h 1948159"/>
              <a:gd name="connsiteX5" fmla="*/ 0 w 12215168"/>
              <a:gd name="connsiteY5" fmla="*/ 0 h 1948159"/>
              <a:gd name="connsiteX0" fmla="*/ 0 w 12195807"/>
              <a:gd name="connsiteY0" fmla="*/ 10486 h 1958645"/>
              <a:gd name="connsiteX1" fmla="*/ 12176452 w 12195807"/>
              <a:gd name="connsiteY1" fmla="*/ 0 h 1958645"/>
              <a:gd name="connsiteX2" fmla="*/ 12195808 w 12195807"/>
              <a:gd name="connsiteY2" fmla="*/ 524836 h 1958645"/>
              <a:gd name="connsiteX3" fmla="*/ 6125992 w 12195807"/>
              <a:gd name="connsiteY3" fmla="*/ 1958645 h 1958645"/>
              <a:gd name="connsiteX4" fmla="*/ 486 w 12195807"/>
              <a:gd name="connsiteY4" fmla="*/ 529895 h 1958645"/>
              <a:gd name="connsiteX5" fmla="*/ 0 w 12195807"/>
              <a:gd name="connsiteY5" fmla="*/ 10486 h 1958645"/>
              <a:gd name="connsiteX0" fmla="*/ 0 w 12195814"/>
              <a:gd name="connsiteY0" fmla="*/ 26033 h 1974192"/>
              <a:gd name="connsiteX1" fmla="*/ 12195815 w 12195814"/>
              <a:gd name="connsiteY1" fmla="*/ 0 h 1974192"/>
              <a:gd name="connsiteX2" fmla="*/ 12195808 w 12195814"/>
              <a:gd name="connsiteY2" fmla="*/ 540383 h 1974192"/>
              <a:gd name="connsiteX3" fmla="*/ 6125992 w 12195814"/>
              <a:gd name="connsiteY3" fmla="*/ 1974192 h 1974192"/>
              <a:gd name="connsiteX4" fmla="*/ 486 w 12195814"/>
              <a:gd name="connsiteY4" fmla="*/ 545442 h 1974192"/>
              <a:gd name="connsiteX5" fmla="*/ 0 w 12195814"/>
              <a:gd name="connsiteY5" fmla="*/ 26033 h 1974192"/>
              <a:gd name="connsiteX0" fmla="*/ 0 w 12195816"/>
              <a:gd name="connsiteY0" fmla="*/ 26033 h 1974192"/>
              <a:gd name="connsiteX1" fmla="*/ 12195815 w 12195816"/>
              <a:gd name="connsiteY1" fmla="*/ 0 h 1974192"/>
              <a:gd name="connsiteX2" fmla="*/ 12195808 w 12195816"/>
              <a:gd name="connsiteY2" fmla="*/ 540383 h 1974192"/>
              <a:gd name="connsiteX3" fmla="*/ 6125992 w 12195816"/>
              <a:gd name="connsiteY3" fmla="*/ 1974192 h 1974192"/>
              <a:gd name="connsiteX4" fmla="*/ 486 w 12195816"/>
              <a:gd name="connsiteY4" fmla="*/ 545442 h 1974192"/>
              <a:gd name="connsiteX5" fmla="*/ 0 w 12195816"/>
              <a:gd name="connsiteY5" fmla="*/ 26033 h 1974192"/>
              <a:gd name="connsiteX0" fmla="*/ 38228 w 12195329"/>
              <a:gd name="connsiteY0" fmla="*/ 17285 h 1974192"/>
              <a:gd name="connsiteX1" fmla="*/ 12195330 w 12195329"/>
              <a:gd name="connsiteY1" fmla="*/ 0 h 1974192"/>
              <a:gd name="connsiteX2" fmla="*/ 12195323 w 12195329"/>
              <a:gd name="connsiteY2" fmla="*/ 540383 h 1974192"/>
              <a:gd name="connsiteX3" fmla="*/ 6125507 w 12195329"/>
              <a:gd name="connsiteY3" fmla="*/ 1974192 h 1974192"/>
              <a:gd name="connsiteX4" fmla="*/ 1 w 12195329"/>
              <a:gd name="connsiteY4" fmla="*/ 545442 h 1974192"/>
              <a:gd name="connsiteX5" fmla="*/ 38228 w 12195329"/>
              <a:gd name="connsiteY5" fmla="*/ 17285 h 1974192"/>
              <a:gd name="connsiteX0" fmla="*/ 0 w 12195823"/>
              <a:gd name="connsiteY0" fmla="*/ 34781 h 1974192"/>
              <a:gd name="connsiteX1" fmla="*/ 12195823 w 12195823"/>
              <a:gd name="connsiteY1" fmla="*/ 0 h 1974192"/>
              <a:gd name="connsiteX2" fmla="*/ 12195816 w 12195823"/>
              <a:gd name="connsiteY2" fmla="*/ 540383 h 1974192"/>
              <a:gd name="connsiteX3" fmla="*/ 6126000 w 12195823"/>
              <a:gd name="connsiteY3" fmla="*/ 1974192 h 1974192"/>
              <a:gd name="connsiteX4" fmla="*/ 494 w 12195823"/>
              <a:gd name="connsiteY4" fmla="*/ 545442 h 1974192"/>
              <a:gd name="connsiteX5" fmla="*/ 0 w 12195823"/>
              <a:gd name="connsiteY5" fmla="*/ 34781 h 1974192"/>
              <a:gd name="connsiteX0" fmla="*/ 0 w 12195827"/>
              <a:gd name="connsiteY0" fmla="*/ 17286 h 1974192"/>
              <a:gd name="connsiteX1" fmla="*/ 12195827 w 12195827"/>
              <a:gd name="connsiteY1" fmla="*/ 0 h 1974192"/>
              <a:gd name="connsiteX2" fmla="*/ 12195820 w 12195827"/>
              <a:gd name="connsiteY2" fmla="*/ 540383 h 1974192"/>
              <a:gd name="connsiteX3" fmla="*/ 6126004 w 12195827"/>
              <a:gd name="connsiteY3" fmla="*/ 1974192 h 1974192"/>
              <a:gd name="connsiteX4" fmla="*/ 498 w 12195827"/>
              <a:gd name="connsiteY4" fmla="*/ 545442 h 1974192"/>
              <a:gd name="connsiteX5" fmla="*/ 0 w 12195827"/>
              <a:gd name="connsiteY5" fmla="*/ 17286 h 197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827" h="1974192">
                <a:moveTo>
                  <a:pt x="0" y="17286"/>
                </a:moveTo>
                <a:lnTo>
                  <a:pt x="12195827" y="0"/>
                </a:lnTo>
                <a:cubicBezTo>
                  <a:pt x="12195827" y="169763"/>
                  <a:pt x="12195820" y="370620"/>
                  <a:pt x="12195820" y="540383"/>
                </a:cubicBezTo>
                <a:lnTo>
                  <a:pt x="6126004" y="1974192"/>
                </a:lnTo>
                <a:lnTo>
                  <a:pt x="498" y="545442"/>
                </a:lnTo>
                <a:cubicBezTo>
                  <a:pt x="333" y="375222"/>
                  <a:pt x="165" y="187506"/>
                  <a:pt x="0" y="17286"/>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5" name="组合 4"/>
          <p:cNvGrpSpPr/>
          <p:nvPr/>
        </p:nvGrpSpPr>
        <p:grpSpPr>
          <a:xfrm>
            <a:off x="962549" y="1302843"/>
            <a:ext cx="2405414" cy="2423741"/>
            <a:chOff x="7959894" y="1541562"/>
            <a:chExt cx="3207216" cy="3231652"/>
          </a:xfrm>
        </p:grpSpPr>
        <p:grpSp>
          <p:nvGrpSpPr>
            <p:cNvPr id="6" name="组合 5"/>
            <p:cNvGrpSpPr/>
            <p:nvPr/>
          </p:nvGrpSpPr>
          <p:grpSpPr>
            <a:xfrm>
              <a:off x="7959894" y="1541562"/>
              <a:ext cx="3025315" cy="3231652"/>
              <a:chOff x="8021421" y="1360587"/>
              <a:chExt cx="3025315" cy="3231652"/>
            </a:xfrm>
          </p:grpSpPr>
          <p:sp>
            <p:nvSpPr>
              <p:cNvPr id="8" name="TextBox 5(向天歌演示原创免费作品：www.TopPPT.cn)"/>
              <p:cNvSpPr txBox="1"/>
              <p:nvPr/>
            </p:nvSpPr>
            <p:spPr>
              <a:xfrm>
                <a:off x="8021421" y="1360587"/>
                <a:ext cx="1665412" cy="2677654"/>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1245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rPr>
                  <a:t>4</a:t>
                </a:r>
                <a:endParaRPr lang="zh-CN" altLang="en-US" sz="1245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endParaRPr>
              </a:p>
            </p:txBody>
          </p:sp>
          <p:sp>
            <p:nvSpPr>
              <p:cNvPr id="9" name="TextBox 6(向天歌演示原创免费作品：www.TopPPT.cn)"/>
              <p:cNvSpPr txBox="1"/>
              <p:nvPr/>
            </p:nvSpPr>
            <p:spPr>
              <a:xfrm>
                <a:off x="9714162" y="1618972"/>
                <a:ext cx="1272142" cy="1354216"/>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zh-CN" altLang="en-US" sz="60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第</a:t>
                </a:r>
              </a:p>
            </p:txBody>
          </p:sp>
          <p:sp>
            <p:nvSpPr>
              <p:cNvPr id="10" name="TextBox 7(向天歌演示原创免费作品：www.TopPPT.cn)"/>
              <p:cNvSpPr txBox="1"/>
              <p:nvPr/>
            </p:nvSpPr>
            <p:spPr>
              <a:xfrm>
                <a:off x="9462369" y="2845108"/>
                <a:ext cx="1554271" cy="615553"/>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zh-CN" altLang="en-US" sz="24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  部  分</a:t>
                </a:r>
              </a:p>
            </p:txBody>
          </p:sp>
          <p:sp>
            <p:nvSpPr>
              <p:cNvPr id="11" name="TextBox 8(向天歌演示原创免费作品：www.TopPPT.cn)"/>
              <p:cNvSpPr txBox="1"/>
              <p:nvPr/>
            </p:nvSpPr>
            <p:spPr>
              <a:xfrm>
                <a:off x="8560246" y="3453467"/>
                <a:ext cx="2486490" cy="1138772"/>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495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PART</a:t>
                </a:r>
                <a:endParaRPr lang="zh-CN" altLang="en-US" sz="495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endParaRPr>
              </a:p>
            </p:txBody>
          </p:sp>
        </p:grpSp>
        <p:sp>
          <p:nvSpPr>
            <p:cNvPr id="7" name="矩形 6"/>
            <p:cNvSpPr/>
            <p:nvPr/>
          </p:nvSpPr>
          <p:spPr>
            <a:xfrm>
              <a:off x="8138160" y="1738184"/>
              <a:ext cx="3028950" cy="3004254"/>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2" name="矩形 11"/>
          <p:cNvSpPr/>
          <p:nvPr/>
        </p:nvSpPr>
        <p:spPr>
          <a:xfrm>
            <a:off x="4654452" y="1531806"/>
            <a:ext cx="2646878" cy="461665"/>
          </a:xfrm>
          <a:prstGeom prst="rect">
            <a:avLst/>
          </a:prstGeom>
        </p:spPr>
        <p:txBody>
          <a:bodyPr wrap="none">
            <a:spAutoFit/>
          </a:bodyPr>
          <a:lstStyle/>
          <a:p>
            <a:pPr algn="ctr"/>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cxnSp>
        <p:nvCxnSpPr>
          <p:cNvPr id="13" name="直接连接符 12"/>
          <p:cNvCxnSpPr/>
          <p:nvPr/>
        </p:nvCxnSpPr>
        <p:spPr>
          <a:xfrm>
            <a:off x="3934778" y="2083118"/>
            <a:ext cx="4011930" cy="0"/>
          </a:xfrm>
          <a:prstGeom prst="line">
            <a:avLst/>
          </a:prstGeom>
          <a:ln>
            <a:gradFill>
              <a:gsLst>
                <a:gs pos="10000">
                  <a:schemeClr val="accent1">
                    <a:lumMod val="5000"/>
                    <a:lumOff val="95000"/>
                    <a:alpha val="7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ysDot"/>
            <a:tailEnd w="med" len="sm"/>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948163" y="2174822"/>
            <a:ext cx="2262158" cy="1338828"/>
          </a:xfrm>
          <a:prstGeom prst="rect">
            <a:avLst/>
          </a:prstGeom>
          <a:noFill/>
        </p:spPr>
        <p:txBody>
          <a:bodyPr wrap="none" rtlCol="0">
            <a:spAutoFit/>
          </a:bodyPr>
          <a:lstStyle/>
          <a:p>
            <a:pPr>
              <a:lnSpc>
                <a:spcPct val="150000"/>
              </a:lnSpc>
            </a:pPr>
            <a:r>
              <a:rPr lang="zh-CN" altLang="en-US" sz="1800" dirty="0">
                <a:solidFill>
                  <a:schemeClr val="bg1"/>
                </a:solidFill>
                <a:latin typeface="微软雅黑" panose="020B0503020204020204" pitchFamily="34" charset="-122"/>
                <a:ea typeface="微软雅黑" panose="020B0503020204020204" pitchFamily="34" charset="-122"/>
              </a:rPr>
              <a:t>请点击输入描述文本</a:t>
            </a:r>
            <a:endParaRPr lang="en-US" altLang="zh-CN" sz="1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800" dirty="0">
                <a:solidFill>
                  <a:schemeClr val="bg1"/>
                </a:solidFill>
                <a:latin typeface="微软雅黑" panose="020B0503020204020204" pitchFamily="34" charset="-122"/>
                <a:ea typeface="微软雅黑" panose="020B0503020204020204" pitchFamily="34" charset="-122"/>
              </a:rPr>
              <a:t>请点击输入描述文本</a:t>
            </a:r>
            <a:endParaRPr lang="en-US" altLang="zh-CN" sz="1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800" dirty="0">
                <a:solidFill>
                  <a:schemeClr val="bg1"/>
                </a:solidFill>
                <a:latin typeface="微软雅黑" panose="020B0503020204020204" pitchFamily="34" charset="-122"/>
                <a:ea typeface="微软雅黑" panose="020B0503020204020204" pitchFamily="34" charset="-122"/>
              </a:rPr>
              <a:t>请点击输入描述文本</a:t>
            </a:r>
          </a:p>
        </p:txBody>
      </p:sp>
    </p:spTree>
    <p:extLst>
      <p:ext uri="{BB962C8B-B14F-4D97-AF65-F5344CB8AC3E}">
        <p14:creationId xmlns:p14="http://schemas.microsoft.com/office/powerpoint/2010/main" val="1528986352"/>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by="(-#ppt_w*2)" calcmode="lin" valueType="num">
                                      <p:cBhvr rctx="PPT">
                                        <p:cTn id="20" dur="500" autoRev="1" fill="hold">
                                          <p:stCondLst>
                                            <p:cond delay="0"/>
                                          </p:stCondLst>
                                        </p:cTn>
                                        <p:tgtEl>
                                          <p:spTgt spid="12"/>
                                        </p:tgtEl>
                                        <p:attrNameLst>
                                          <p:attrName>ppt_w</p:attrName>
                                        </p:attrNameLst>
                                      </p:cBhvr>
                                    </p:anim>
                                    <p:anim by="(#ppt_w*0.50)" calcmode="lin" valueType="num">
                                      <p:cBhvr>
                                        <p:cTn id="21" dur="500" decel="50000" autoRev="1" fill="hold">
                                          <p:stCondLst>
                                            <p:cond delay="0"/>
                                          </p:stCondLst>
                                        </p:cTn>
                                        <p:tgtEl>
                                          <p:spTgt spid="12"/>
                                        </p:tgtEl>
                                        <p:attrNameLst>
                                          <p:attrName>ppt_x</p:attrName>
                                        </p:attrNameLst>
                                      </p:cBhvr>
                                    </p:anim>
                                    <p:anim from="(-#ppt_h/2)" to="(#ppt_y)" calcmode="lin" valueType="num">
                                      <p:cBhvr>
                                        <p:cTn id="22" dur="1000" fill="hold">
                                          <p:stCondLst>
                                            <p:cond delay="0"/>
                                          </p:stCondLst>
                                        </p:cTn>
                                        <p:tgtEl>
                                          <p:spTgt spid="12"/>
                                        </p:tgtEl>
                                        <p:attrNameLst>
                                          <p:attrName>ppt_y</p:attrName>
                                        </p:attrNameLst>
                                      </p:cBhvr>
                                    </p:anim>
                                    <p:animRot by="21600000">
                                      <p:cBhvr>
                                        <p:cTn id="23" dur="1000" fill="hold">
                                          <p:stCondLst>
                                            <p:cond delay="0"/>
                                          </p:stCondLst>
                                        </p:cTn>
                                        <p:tgtEl>
                                          <p:spTgt spid="12"/>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9023" y="193097"/>
            <a:ext cx="2646878" cy="461665"/>
          </a:xfrm>
          <a:prstGeom prst="rect">
            <a:avLst/>
          </a:prstGeom>
          <a:noFill/>
        </p:spPr>
        <p:txBody>
          <a:bodyPr wrap="none" rtlCol="0">
            <a:spAutoFit/>
          </a:bodyPr>
          <a:lstStyle/>
          <a:p>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grpSp>
        <p:nvGrpSpPr>
          <p:cNvPr id="5" name="组合 4"/>
          <p:cNvGrpSpPr/>
          <p:nvPr/>
        </p:nvGrpSpPr>
        <p:grpSpPr>
          <a:xfrm>
            <a:off x="286282" y="111197"/>
            <a:ext cx="336320" cy="603755"/>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13" name="任意多边形 12"/>
          <p:cNvSpPr/>
          <p:nvPr/>
        </p:nvSpPr>
        <p:spPr>
          <a:xfrm rot="9000000">
            <a:off x="3279297" y="1843963"/>
            <a:ext cx="2530538" cy="2239517"/>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FFC000"/>
          </a:solidFill>
          <a:ln>
            <a:noFill/>
          </a:ln>
          <a:effectLst>
            <a:outerShdw blurRad="533400" dist="1308100" dir="7920000" algn="ctr" rotWithShape="0">
              <a:srgbClr val="000000">
                <a:alpha val="3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文本框 13"/>
          <p:cNvSpPr txBox="1"/>
          <p:nvPr/>
        </p:nvSpPr>
        <p:spPr>
          <a:xfrm>
            <a:off x="3461587" y="2963721"/>
            <a:ext cx="2162353" cy="738664"/>
          </a:xfrm>
          <a:prstGeom prst="rect">
            <a:avLst/>
          </a:prstGeom>
          <a:noFill/>
        </p:spPr>
        <p:txBody>
          <a:bodyPr wrap="square" rtlCol="0">
            <a:spAutoFit/>
          </a:bodyPr>
          <a:lstStyle/>
          <a:p>
            <a:pPr algn="ct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996497" y="2076925"/>
            <a:ext cx="1092531" cy="702800"/>
            <a:chOff x="655638" y="788988"/>
            <a:chExt cx="6742112" cy="4337050"/>
          </a:xfrm>
          <a:solidFill>
            <a:schemeClr val="tx1">
              <a:lumMod val="75000"/>
              <a:lumOff val="25000"/>
            </a:schemeClr>
          </a:solidFill>
        </p:grpSpPr>
        <p:sp>
          <p:nvSpPr>
            <p:cNvPr id="16" name="Freeform 6"/>
            <p:cNvSpPr>
              <a:spLocks/>
            </p:cNvSpPr>
            <p:nvPr/>
          </p:nvSpPr>
          <p:spPr bwMode="auto">
            <a:xfrm>
              <a:off x="1914525" y="788988"/>
              <a:ext cx="4202113" cy="4337050"/>
            </a:xfrm>
            <a:custGeom>
              <a:avLst/>
              <a:gdLst>
                <a:gd name="T0" fmla="*/ 8 w 1119"/>
                <a:gd name="T1" fmla="*/ 1154 h 1154"/>
                <a:gd name="T2" fmla="*/ 216 w 1119"/>
                <a:gd name="T3" fmla="*/ 887 h 1154"/>
                <a:gd name="T4" fmla="*/ 369 w 1119"/>
                <a:gd name="T5" fmla="*/ 851 h 1154"/>
                <a:gd name="T6" fmla="*/ 419 w 1119"/>
                <a:gd name="T7" fmla="*/ 784 h 1154"/>
                <a:gd name="T8" fmla="*/ 419 w 1119"/>
                <a:gd name="T9" fmla="*/ 764 h 1154"/>
                <a:gd name="T10" fmla="*/ 397 w 1119"/>
                <a:gd name="T11" fmla="*/ 688 h 1154"/>
                <a:gd name="T12" fmla="*/ 367 w 1119"/>
                <a:gd name="T13" fmla="*/ 597 h 1154"/>
                <a:gd name="T14" fmla="*/ 362 w 1119"/>
                <a:gd name="T15" fmla="*/ 556 h 1154"/>
                <a:gd name="T16" fmla="*/ 327 w 1119"/>
                <a:gd name="T17" fmla="*/ 519 h 1154"/>
                <a:gd name="T18" fmla="*/ 305 w 1119"/>
                <a:gd name="T19" fmla="*/ 436 h 1154"/>
                <a:gd name="T20" fmla="*/ 324 w 1119"/>
                <a:gd name="T21" fmla="*/ 381 h 1154"/>
                <a:gd name="T22" fmla="*/ 309 w 1119"/>
                <a:gd name="T23" fmla="*/ 195 h 1154"/>
                <a:gd name="T24" fmla="*/ 509 w 1119"/>
                <a:gd name="T25" fmla="*/ 7 h 1154"/>
                <a:gd name="T26" fmla="*/ 663 w 1119"/>
                <a:gd name="T27" fmla="*/ 19 h 1154"/>
                <a:gd name="T28" fmla="*/ 821 w 1119"/>
                <a:gd name="T29" fmla="*/ 233 h 1154"/>
                <a:gd name="T30" fmla="*/ 801 w 1119"/>
                <a:gd name="T31" fmla="*/ 381 h 1154"/>
                <a:gd name="T32" fmla="*/ 821 w 1119"/>
                <a:gd name="T33" fmla="*/ 432 h 1154"/>
                <a:gd name="T34" fmla="*/ 794 w 1119"/>
                <a:gd name="T35" fmla="*/ 530 h 1154"/>
                <a:gd name="T36" fmla="*/ 769 w 1119"/>
                <a:gd name="T37" fmla="*/ 559 h 1154"/>
                <a:gd name="T38" fmla="*/ 765 w 1119"/>
                <a:gd name="T39" fmla="*/ 556 h 1154"/>
                <a:gd name="T40" fmla="*/ 753 w 1119"/>
                <a:gd name="T41" fmla="*/ 630 h 1154"/>
                <a:gd name="T42" fmla="*/ 716 w 1119"/>
                <a:gd name="T43" fmla="*/ 706 h 1154"/>
                <a:gd name="T44" fmla="*/ 706 w 1119"/>
                <a:gd name="T45" fmla="*/ 733 h 1154"/>
                <a:gd name="T46" fmla="*/ 710 w 1119"/>
                <a:gd name="T47" fmla="*/ 806 h 1154"/>
                <a:gd name="T48" fmla="*/ 740 w 1119"/>
                <a:gd name="T49" fmla="*/ 844 h 1154"/>
                <a:gd name="T50" fmla="*/ 871 w 1119"/>
                <a:gd name="T51" fmla="*/ 878 h 1154"/>
                <a:gd name="T52" fmla="*/ 1088 w 1119"/>
                <a:gd name="T53" fmla="*/ 1023 h 1154"/>
                <a:gd name="T54" fmla="*/ 1119 w 1119"/>
                <a:gd name="T55" fmla="*/ 1154 h 1154"/>
                <a:gd name="T56" fmla="*/ 8 w 1119"/>
                <a:gd name="T57" fmla="*/ 1154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19" h="1154">
                  <a:moveTo>
                    <a:pt x="8" y="1154"/>
                  </a:moveTo>
                  <a:cubicBezTo>
                    <a:pt x="0" y="1032"/>
                    <a:pt x="92" y="915"/>
                    <a:pt x="216" y="887"/>
                  </a:cubicBezTo>
                  <a:cubicBezTo>
                    <a:pt x="267" y="875"/>
                    <a:pt x="318" y="863"/>
                    <a:pt x="369" y="851"/>
                  </a:cubicBezTo>
                  <a:cubicBezTo>
                    <a:pt x="405" y="843"/>
                    <a:pt x="420" y="820"/>
                    <a:pt x="419" y="784"/>
                  </a:cubicBezTo>
                  <a:cubicBezTo>
                    <a:pt x="418" y="778"/>
                    <a:pt x="419" y="771"/>
                    <a:pt x="419" y="764"/>
                  </a:cubicBezTo>
                  <a:cubicBezTo>
                    <a:pt x="424" y="736"/>
                    <a:pt x="419" y="711"/>
                    <a:pt x="397" y="688"/>
                  </a:cubicBezTo>
                  <a:cubicBezTo>
                    <a:pt x="374" y="664"/>
                    <a:pt x="373" y="629"/>
                    <a:pt x="367" y="597"/>
                  </a:cubicBezTo>
                  <a:cubicBezTo>
                    <a:pt x="365" y="584"/>
                    <a:pt x="364" y="570"/>
                    <a:pt x="362" y="556"/>
                  </a:cubicBezTo>
                  <a:cubicBezTo>
                    <a:pt x="339" y="554"/>
                    <a:pt x="332" y="538"/>
                    <a:pt x="327" y="519"/>
                  </a:cubicBezTo>
                  <a:cubicBezTo>
                    <a:pt x="320" y="491"/>
                    <a:pt x="311" y="464"/>
                    <a:pt x="305" y="436"/>
                  </a:cubicBezTo>
                  <a:cubicBezTo>
                    <a:pt x="301" y="415"/>
                    <a:pt x="300" y="393"/>
                    <a:pt x="324" y="381"/>
                  </a:cubicBezTo>
                  <a:cubicBezTo>
                    <a:pt x="305" y="320"/>
                    <a:pt x="298" y="257"/>
                    <a:pt x="309" y="195"/>
                  </a:cubicBezTo>
                  <a:cubicBezTo>
                    <a:pt x="326" y="96"/>
                    <a:pt x="408" y="21"/>
                    <a:pt x="509" y="7"/>
                  </a:cubicBezTo>
                  <a:cubicBezTo>
                    <a:pt x="562" y="0"/>
                    <a:pt x="613" y="1"/>
                    <a:pt x="663" y="19"/>
                  </a:cubicBezTo>
                  <a:cubicBezTo>
                    <a:pt x="758" y="52"/>
                    <a:pt x="818" y="132"/>
                    <a:pt x="821" y="233"/>
                  </a:cubicBezTo>
                  <a:cubicBezTo>
                    <a:pt x="822" y="283"/>
                    <a:pt x="819" y="333"/>
                    <a:pt x="801" y="381"/>
                  </a:cubicBezTo>
                  <a:cubicBezTo>
                    <a:pt x="824" y="391"/>
                    <a:pt x="826" y="412"/>
                    <a:pt x="821" y="432"/>
                  </a:cubicBezTo>
                  <a:cubicBezTo>
                    <a:pt x="814" y="465"/>
                    <a:pt x="806" y="498"/>
                    <a:pt x="794" y="530"/>
                  </a:cubicBezTo>
                  <a:cubicBezTo>
                    <a:pt x="791" y="541"/>
                    <a:pt x="778" y="550"/>
                    <a:pt x="769" y="559"/>
                  </a:cubicBezTo>
                  <a:cubicBezTo>
                    <a:pt x="768" y="558"/>
                    <a:pt x="766" y="557"/>
                    <a:pt x="765" y="556"/>
                  </a:cubicBezTo>
                  <a:cubicBezTo>
                    <a:pt x="761" y="580"/>
                    <a:pt x="757" y="605"/>
                    <a:pt x="753" y="630"/>
                  </a:cubicBezTo>
                  <a:cubicBezTo>
                    <a:pt x="748" y="659"/>
                    <a:pt x="735" y="684"/>
                    <a:pt x="716" y="706"/>
                  </a:cubicBezTo>
                  <a:cubicBezTo>
                    <a:pt x="710" y="713"/>
                    <a:pt x="706" y="724"/>
                    <a:pt x="706" y="733"/>
                  </a:cubicBezTo>
                  <a:cubicBezTo>
                    <a:pt x="706" y="757"/>
                    <a:pt x="709" y="782"/>
                    <a:pt x="710" y="806"/>
                  </a:cubicBezTo>
                  <a:cubicBezTo>
                    <a:pt x="711" y="827"/>
                    <a:pt x="722" y="839"/>
                    <a:pt x="740" y="844"/>
                  </a:cubicBezTo>
                  <a:cubicBezTo>
                    <a:pt x="783" y="856"/>
                    <a:pt x="826" y="871"/>
                    <a:pt x="871" y="878"/>
                  </a:cubicBezTo>
                  <a:cubicBezTo>
                    <a:pt x="965" y="895"/>
                    <a:pt x="1041" y="937"/>
                    <a:pt x="1088" y="1023"/>
                  </a:cubicBezTo>
                  <a:cubicBezTo>
                    <a:pt x="1110" y="1063"/>
                    <a:pt x="1119" y="1107"/>
                    <a:pt x="1119" y="1154"/>
                  </a:cubicBezTo>
                  <a:cubicBezTo>
                    <a:pt x="749" y="1154"/>
                    <a:pt x="379" y="1154"/>
                    <a:pt x="8" y="1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sp>
          <p:nvSpPr>
            <p:cNvPr id="17" name="Freeform 7"/>
            <p:cNvSpPr>
              <a:spLocks/>
            </p:cNvSpPr>
            <p:nvPr/>
          </p:nvSpPr>
          <p:spPr bwMode="auto">
            <a:xfrm>
              <a:off x="5264150" y="1517650"/>
              <a:ext cx="2133600" cy="2890838"/>
            </a:xfrm>
            <a:custGeom>
              <a:avLst/>
              <a:gdLst>
                <a:gd name="T0" fmla="*/ 568 w 568"/>
                <a:gd name="T1" fmla="*/ 769 h 769"/>
                <a:gd name="T2" fmla="*/ 544 w 568"/>
                <a:gd name="T3" fmla="*/ 769 h 769"/>
                <a:gd name="T4" fmla="*/ 270 w 568"/>
                <a:gd name="T5" fmla="*/ 769 h 769"/>
                <a:gd name="T6" fmla="*/ 237 w 568"/>
                <a:gd name="T7" fmla="*/ 752 h 769"/>
                <a:gd name="T8" fmla="*/ 40 w 568"/>
                <a:gd name="T9" fmla="*/ 630 h 769"/>
                <a:gd name="T10" fmla="*/ 20 w 568"/>
                <a:gd name="T11" fmla="*/ 628 h 769"/>
                <a:gd name="T12" fmla="*/ 42 w 568"/>
                <a:gd name="T13" fmla="*/ 597 h 769"/>
                <a:gd name="T14" fmla="*/ 107 w 568"/>
                <a:gd name="T15" fmla="*/ 579 h 769"/>
                <a:gd name="T16" fmla="*/ 136 w 568"/>
                <a:gd name="T17" fmla="*/ 539 h 769"/>
                <a:gd name="T18" fmla="*/ 135 w 568"/>
                <a:gd name="T19" fmla="*/ 506 h 769"/>
                <a:gd name="T20" fmla="*/ 0 w 568"/>
                <a:gd name="T21" fmla="*/ 468 h 769"/>
                <a:gd name="T22" fmla="*/ 39 w 568"/>
                <a:gd name="T23" fmla="*/ 250 h 769"/>
                <a:gd name="T24" fmla="*/ 39 w 568"/>
                <a:gd name="T25" fmla="*/ 200 h 769"/>
                <a:gd name="T26" fmla="*/ 46 w 568"/>
                <a:gd name="T27" fmla="*/ 144 h 769"/>
                <a:gd name="T28" fmla="*/ 209 w 568"/>
                <a:gd name="T29" fmla="*/ 2 h 769"/>
                <a:gd name="T30" fmla="*/ 289 w 568"/>
                <a:gd name="T31" fmla="*/ 7 h 769"/>
                <a:gd name="T32" fmla="*/ 415 w 568"/>
                <a:gd name="T33" fmla="*/ 150 h 769"/>
                <a:gd name="T34" fmla="*/ 420 w 568"/>
                <a:gd name="T35" fmla="*/ 238 h 769"/>
                <a:gd name="T36" fmla="*/ 419 w 568"/>
                <a:gd name="T37" fmla="*/ 334 h 769"/>
                <a:gd name="T38" fmla="*/ 457 w 568"/>
                <a:gd name="T39" fmla="*/ 468 h 769"/>
                <a:gd name="T40" fmla="*/ 323 w 568"/>
                <a:gd name="T41" fmla="*/ 502 h 769"/>
                <a:gd name="T42" fmla="*/ 325 w 568"/>
                <a:gd name="T43" fmla="*/ 560 h 769"/>
                <a:gd name="T44" fmla="*/ 351 w 568"/>
                <a:gd name="T45" fmla="*/ 581 h 769"/>
                <a:gd name="T46" fmla="*/ 447 w 568"/>
                <a:gd name="T47" fmla="*/ 609 h 769"/>
                <a:gd name="T48" fmla="*/ 565 w 568"/>
                <a:gd name="T49" fmla="*/ 746 h 769"/>
                <a:gd name="T50" fmla="*/ 568 w 568"/>
                <a:gd name="T51"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8" h="769">
                  <a:moveTo>
                    <a:pt x="568" y="769"/>
                  </a:moveTo>
                  <a:cubicBezTo>
                    <a:pt x="558" y="769"/>
                    <a:pt x="551" y="769"/>
                    <a:pt x="544" y="769"/>
                  </a:cubicBezTo>
                  <a:cubicBezTo>
                    <a:pt x="452" y="769"/>
                    <a:pt x="361" y="769"/>
                    <a:pt x="270" y="769"/>
                  </a:cubicBezTo>
                  <a:cubicBezTo>
                    <a:pt x="254" y="769"/>
                    <a:pt x="247" y="765"/>
                    <a:pt x="237" y="752"/>
                  </a:cubicBezTo>
                  <a:cubicBezTo>
                    <a:pt x="188" y="685"/>
                    <a:pt x="126" y="637"/>
                    <a:pt x="40" y="630"/>
                  </a:cubicBezTo>
                  <a:cubicBezTo>
                    <a:pt x="33" y="629"/>
                    <a:pt x="27" y="628"/>
                    <a:pt x="20" y="628"/>
                  </a:cubicBezTo>
                  <a:cubicBezTo>
                    <a:pt x="14" y="607"/>
                    <a:pt x="28" y="602"/>
                    <a:pt x="42" y="597"/>
                  </a:cubicBezTo>
                  <a:cubicBezTo>
                    <a:pt x="63" y="591"/>
                    <a:pt x="85" y="584"/>
                    <a:pt x="107" y="579"/>
                  </a:cubicBezTo>
                  <a:cubicBezTo>
                    <a:pt x="129" y="574"/>
                    <a:pt x="138" y="561"/>
                    <a:pt x="136" y="539"/>
                  </a:cubicBezTo>
                  <a:cubicBezTo>
                    <a:pt x="134" y="528"/>
                    <a:pt x="135" y="518"/>
                    <a:pt x="135" y="506"/>
                  </a:cubicBezTo>
                  <a:cubicBezTo>
                    <a:pt x="88" y="499"/>
                    <a:pt x="42" y="498"/>
                    <a:pt x="0" y="468"/>
                  </a:cubicBezTo>
                  <a:cubicBezTo>
                    <a:pt x="46" y="401"/>
                    <a:pt x="40" y="325"/>
                    <a:pt x="39" y="250"/>
                  </a:cubicBezTo>
                  <a:cubicBezTo>
                    <a:pt x="39" y="233"/>
                    <a:pt x="38" y="216"/>
                    <a:pt x="39" y="200"/>
                  </a:cubicBezTo>
                  <a:cubicBezTo>
                    <a:pt x="41" y="181"/>
                    <a:pt x="42" y="162"/>
                    <a:pt x="46" y="144"/>
                  </a:cubicBezTo>
                  <a:cubicBezTo>
                    <a:pt x="64" y="56"/>
                    <a:pt x="120" y="7"/>
                    <a:pt x="209" y="2"/>
                  </a:cubicBezTo>
                  <a:cubicBezTo>
                    <a:pt x="236" y="0"/>
                    <a:pt x="263" y="2"/>
                    <a:pt x="289" y="7"/>
                  </a:cubicBezTo>
                  <a:cubicBezTo>
                    <a:pt x="359" y="22"/>
                    <a:pt x="403" y="73"/>
                    <a:pt x="415" y="150"/>
                  </a:cubicBezTo>
                  <a:cubicBezTo>
                    <a:pt x="419" y="179"/>
                    <a:pt x="419" y="209"/>
                    <a:pt x="420" y="238"/>
                  </a:cubicBezTo>
                  <a:cubicBezTo>
                    <a:pt x="420" y="270"/>
                    <a:pt x="419" y="302"/>
                    <a:pt x="419" y="334"/>
                  </a:cubicBezTo>
                  <a:cubicBezTo>
                    <a:pt x="419" y="381"/>
                    <a:pt x="427" y="427"/>
                    <a:pt x="457" y="468"/>
                  </a:cubicBezTo>
                  <a:cubicBezTo>
                    <a:pt x="417" y="497"/>
                    <a:pt x="371" y="497"/>
                    <a:pt x="323" y="502"/>
                  </a:cubicBezTo>
                  <a:cubicBezTo>
                    <a:pt x="323" y="521"/>
                    <a:pt x="321" y="541"/>
                    <a:pt x="325" y="560"/>
                  </a:cubicBezTo>
                  <a:cubicBezTo>
                    <a:pt x="327" y="569"/>
                    <a:pt x="341" y="578"/>
                    <a:pt x="351" y="581"/>
                  </a:cubicBezTo>
                  <a:cubicBezTo>
                    <a:pt x="382" y="592"/>
                    <a:pt x="414" y="601"/>
                    <a:pt x="447" y="609"/>
                  </a:cubicBezTo>
                  <a:cubicBezTo>
                    <a:pt x="517" y="628"/>
                    <a:pt x="550" y="679"/>
                    <a:pt x="565" y="746"/>
                  </a:cubicBezTo>
                  <a:cubicBezTo>
                    <a:pt x="566" y="752"/>
                    <a:pt x="566" y="759"/>
                    <a:pt x="568" y="7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sp>
          <p:nvSpPr>
            <p:cNvPr id="18" name="Freeform 8"/>
            <p:cNvSpPr>
              <a:spLocks/>
            </p:cNvSpPr>
            <p:nvPr/>
          </p:nvSpPr>
          <p:spPr bwMode="auto">
            <a:xfrm>
              <a:off x="655638" y="1484313"/>
              <a:ext cx="2133600" cy="2924175"/>
            </a:xfrm>
            <a:custGeom>
              <a:avLst/>
              <a:gdLst>
                <a:gd name="T0" fmla="*/ 245 w 568"/>
                <a:gd name="T1" fmla="*/ 511 h 778"/>
                <a:gd name="T2" fmla="*/ 112 w 568"/>
                <a:gd name="T3" fmla="*/ 478 h 778"/>
                <a:gd name="T4" fmla="*/ 151 w 568"/>
                <a:gd name="T5" fmla="*/ 318 h 778"/>
                <a:gd name="T6" fmla="*/ 153 w 568"/>
                <a:gd name="T7" fmla="*/ 171 h 778"/>
                <a:gd name="T8" fmla="*/ 366 w 568"/>
                <a:gd name="T9" fmla="*/ 12 h 778"/>
                <a:gd name="T10" fmla="*/ 526 w 568"/>
                <a:gd name="T11" fmla="*/ 178 h 778"/>
                <a:gd name="T12" fmla="*/ 529 w 568"/>
                <a:gd name="T13" fmla="*/ 275 h 778"/>
                <a:gd name="T14" fmla="*/ 568 w 568"/>
                <a:gd name="T15" fmla="*/ 476 h 778"/>
                <a:gd name="T16" fmla="*/ 434 w 568"/>
                <a:gd name="T17" fmla="*/ 514 h 778"/>
                <a:gd name="T18" fmla="*/ 435 w 568"/>
                <a:gd name="T19" fmla="*/ 564 h 778"/>
                <a:gd name="T20" fmla="*/ 450 w 568"/>
                <a:gd name="T21" fmla="*/ 582 h 778"/>
                <a:gd name="T22" fmla="*/ 514 w 568"/>
                <a:gd name="T23" fmla="*/ 603 h 778"/>
                <a:gd name="T24" fmla="*/ 540 w 568"/>
                <a:gd name="T25" fmla="*/ 612 h 778"/>
                <a:gd name="T26" fmla="*/ 550 w 568"/>
                <a:gd name="T27" fmla="*/ 630 h 778"/>
                <a:gd name="T28" fmla="*/ 534 w 568"/>
                <a:gd name="T29" fmla="*/ 638 h 778"/>
                <a:gd name="T30" fmla="*/ 326 w 568"/>
                <a:gd name="T31" fmla="*/ 769 h 778"/>
                <a:gd name="T32" fmla="*/ 313 w 568"/>
                <a:gd name="T33" fmla="*/ 778 h 778"/>
                <a:gd name="T34" fmla="*/ 7 w 568"/>
                <a:gd name="T35" fmla="*/ 778 h 778"/>
                <a:gd name="T36" fmla="*/ 3 w 568"/>
                <a:gd name="T37" fmla="*/ 776 h 778"/>
                <a:gd name="T38" fmla="*/ 102 w 568"/>
                <a:gd name="T39" fmla="*/ 626 h 778"/>
                <a:gd name="T40" fmla="*/ 186 w 568"/>
                <a:gd name="T41" fmla="*/ 601 h 778"/>
                <a:gd name="T42" fmla="*/ 245 w 568"/>
                <a:gd name="T43" fmla="*/ 511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8" h="778">
                  <a:moveTo>
                    <a:pt x="245" y="511"/>
                  </a:moveTo>
                  <a:cubicBezTo>
                    <a:pt x="199" y="507"/>
                    <a:pt x="153" y="506"/>
                    <a:pt x="112" y="478"/>
                  </a:cubicBezTo>
                  <a:cubicBezTo>
                    <a:pt x="148" y="429"/>
                    <a:pt x="151" y="374"/>
                    <a:pt x="151" y="318"/>
                  </a:cubicBezTo>
                  <a:cubicBezTo>
                    <a:pt x="150" y="269"/>
                    <a:pt x="147" y="219"/>
                    <a:pt x="153" y="171"/>
                  </a:cubicBezTo>
                  <a:cubicBezTo>
                    <a:pt x="168" y="44"/>
                    <a:pt x="253" y="0"/>
                    <a:pt x="366" y="12"/>
                  </a:cubicBezTo>
                  <a:cubicBezTo>
                    <a:pt x="463" y="22"/>
                    <a:pt x="517" y="80"/>
                    <a:pt x="526" y="178"/>
                  </a:cubicBezTo>
                  <a:cubicBezTo>
                    <a:pt x="529" y="210"/>
                    <a:pt x="530" y="243"/>
                    <a:pt x="529" y="275"/>
                  </a:cubicBezTo>
                  <a:cubicBezTo>
                    <a:pt x="528" y="345"/>
                    <a:pt x="527" y="414"/>
                    <a:pt x="568" y="476"/>
                  </a:cubicBezTo>
                  <a:cubicBezTo>
                    <a:pt x="528" y="506"/>
                    <a:pt x="481" y="508"/>
                    <a:pt x="434" y="514"/>
                  </a:cubicBezTo>
                  <a:cubicBezTo>
                    <a:pt x="434" y="531"/>
                    <a:pt x="433" y="548"/>
                    <a:pt x="435" y="564"/>
                  </a:cubicBezTo>
                  <a:cubicBezTo>
                    <a:pt x="436" y="571"/>
                    <a:pt x="443" y="580"/>
                    <a:pt x="450" y="582"/>
                  </a:cubicBezTo>
                  <a:cubicBezTo>
                    <a:pt x="471" y="590"/>
                    <a:pt x="493" y="596"/>
                    <a:pt x="514" y="603"/>
                  </a:cubicBezTo>
                  <a:cubicBezTo>
                    <a:pt x="523" y="605"/>
                    <a:pt x="533" y="607"/>
                    <a:pt x="540" y="612"/>
                  </a:cubicBezTo>
                  <a:cubicBezTo>
                    <a:pt x="545" y="616"/>
                    <a:pt x="547" y="624"/>
                    <a:pt x="550" y="630"/>
                  </a:cubicBezTo>
                  <a:cubicBezTo>
                    <a:pt x="545" y="633"/>
                    <a:pt x="540" y="637"/>
                    <a:pt x="534" y="638"/>
                  </a:cubicBezTo>
                  <a:cubicBezTo>
                    <a:pt x="441" y="645"/>
                    <a:pt x="377" y="696"/>
                    <a:pt x="326" y="769"/>
                  </a:cubicBezTo>
                  <a:cubicBezTo>
                    <a:pt x="323" y="773"/>
                    <a:pt x="317" y="778"/>
                    <a:pt x="313" y="778"/>
                  </a:cubicBezTo>
                  <a:cubicBezTo>
                    <a:pt x="211" y="778"/>
                    <a:pt x="109" y="778"/>
                    <a:pt x="7" y="778"/>
                  </a:cubicBezTo>
                  <a:cubicBezTo>
                    <a:pt x="6" y="778"/>
                    <a:pt x="4" y="777"/>
                    <a:pt x="3" y="776"/>
                  </a:cubicBezTo>
                  <a:cubicBezTo>
                    <a:pt x="0" y="717"/>
                    <a:pt x="47" y="644"/>
                    <a:pt x="102" y="626"/>
                  </a:cubicBezTo>
                  <a:cubicBezTo>
                    <a:pt x="130" y="617"/>
                    <a:pt x="158" y="608"/>
                    <a:pt x="186" y="601"/>
                  </a:cubicBezTo>
                  <a:cubicBezTo>
                    <a:pt x="247" y="585"/>
                    <a:pt x="253" y="576"/>
                    <a:pt x="245" y="5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grpSp>
      <p:sp>
        <p:nvSpPr>
          <p:cNvPr id="19" name="任意多边形 18"/>
          <p:cNvSpPr/>
          <p:nvPr/>
        </p:nvSpPr>
        <p:spPr>
          <a:xfrm rot="9000000">
            <a:off x="6136649" y="1928821"/>
            <a:ext cx="334704" cy="296212"/>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FFC000"/>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文本框 19"/>
          <p:cNvSpPr txBox="1"/>
          <p:nvPr/>
        </p:nvSpPr>
        <p:spPr>
          <a:xfrm>
            <a:off x="6502759" y="1896452"/>
            <a:ext cx="2162353" cy="415498"/>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这里可以输入一下简单的概括性的内容文字，</a:t>
            </a:r>
          </a:p>
        </p:txBody>
      </p:sp>
      <p:sp>
        <p:nvSpPr>
          <p:cNvPr id="21" name="任意多边形 20"/>
          <p:cNvSpPr/>
          <p:nvPr/>
        </p:nvSpPr>
        <p:spPr>
          <a:xfrm rot="9000000">
            <a:off x="6136649" y="2727282"/>
            <a:ext cx="334704" cy="296212"/>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FFC000"/>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 name="文本框 21"/>
          <p:cNvSpPr txBox="1"/>
          <p:nvPr/>
        </p:nvSpPr>
        <p:spPr>
          <a:xfrm>
            <a:off x="6502759" y="2694913"/>
            <a:ext cx="2162353" cy="415498"/>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这里可以输入一下简单的概括性的内容文字，</a:t>
            </a:r>
          </a:p>
        </p:txBody>
      </p:sp>
      <p:sp>
        <p:nvSpPr>
          <p:cNvPr id="23" name="任意多边形 22"/>
          <p:cNvSpPr/>
          <p:nvPr/>
        </p:nvSpPr>
        <p:spPr>
          <a:xfrm rot="9000000">
            <a:off x="6136649" y="3525744"/>
            <a:ext cx="334704" cy="296212"/>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FFC000"/>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 name="文本框 23"/>
          <p:cNvSpPr txBox="1"/>
          <p:nvPr/>
        </p:nvSpPr>
        <p:spPr>
          <a:xfrm>
            <a:off x="6502759" y="3493374"/>
            <a:ext cx="2162353" cy="415498"/>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这里可以输入一下简单的概括性的内容文字，</a:t>
            </a:r>
          </a:p>
        </p:txBody>
      </p:sp>
      <p:sp>
        <p:nvSpPr>
          <p:cNvPr id="25" name="任意多边形 24"/>
          <p:cNvSpPr/>
          <p:nvPr/>
        </p:nvSpPr>
        <p:spPr>
          <a:xfrm rot="9000000">
            <a:off x="2617955" y="1904173"/>
            <a:ext cx="334704" cy="296212"/>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FFC000"/>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6" name="文本框 25"/>
          <p:cNvSpPr txBox="1"/>
          <p:nvPr/>
        </p:nvSpPr>
        <p:spPr>
          <a:xfrm>
            <a:off x="459129" y="1896452"/>
            <a:ext cx="2162353" cy="415498"/>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这里可以输入一下简单的概括性的内容文字，</a:t>
            </a:r>
          </a:p>
        </p:txBody>
      </p:sp>
      <p:sp>
        <p:nvSpPr>
          <p:cNvPr id="27" name="任意多边形 26"/>
          <p:cNvSpPr/>
          <p:nvPr/>
        </p:nvSpPr>
        <p:spPr>
          <a:xfrm rot="9000000">
            <a:off x="2618006" y="2702634"/>
            <a:ext cx="334704" cy="296212"/>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FFC000"/>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8" name="文本框 27"/>
          <p:cNvSpPr txBox="1"/>
          <p:nvPr/>
        </p:nvSpPr>
        <p:spPr>
          <a:xfrm>
            <a:off x="459129" y="2694913"/>
            <a:ext cx="2162353" cy="415498"/>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这里可以输入一下简单的概括性的内容文字，</a:t>
            </a:r>
          </a:p>
        </p:txBody>
      </p:sp>
      <p:sp>
        <p:nvSpPr>
          <p:cNvPr id="29" name="任意多边形 28"/>
          <p:cNvSpPr/>
          <p:nvPr/>
        </p:nvSpPr>
        <p:spPr>
          <a:xfrm rot="9000000">
            <a:off x="2617955" y="3470932"/>
            <a:ext cx="334704" cy="296212"/>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FFC000"/>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0" name="文本框 29"/>
          <p:cNvSpPr txBox="1"/>
          <p:nvPr/>
        </p:nvSpPr>
        <p:spPr>
          <a:xfrm>
            <a:off x="459129" y="3493374"/>
            <a:ext cx="2162353" cy="415498"/>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这里可以输入一下简单的概括性的内容文字，</a:t>
            </a:r>
          </a:p>
        </p:txBody>
      </p:sp>
    </p:spTree>
    <p:extLst>
      <p:ext uri="{BB962C8B-B14F-4D97-AF65-F5344CB8AC3E}">
        <p14:creationId xmlns:p14="http://schemas.microsoft.com/office/powerpoint/2010/main" val="873813905"/>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2"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p:tgtEl>
                                          <p:spTgt spid="13"/>
                                        </p:tgtEl>
                                        <p:attrNameLst>
                                          <p:attrName>ppt_x</p:attrName>
                                        </p:attrNameLst>
                                      </p:cBhvr>
                                      <p:tavLst>
                                        <p:tav tm="0">
                                          <p:val>
                                            <p:strVal val="#ppt_x+#ppt_w*1.125000"/>
                                          </p:val>
                                        </p:tav>
                                        <p:tav tm="100000">
                                          <p:val>
                                            <p:strVal val="#ppt_x"/>
                                          </p:val>
                                        </p:tav>
                                      </p:tavLst>
                                    </p:anim>
                                    <p:animEffect transition="in" filter="wipe(left)">
                                      <p:cBhvr>
                                        <p:cTn id="25" dur="500"/>
                                        <p:tgtEl>
                                          <p:spTgt spid="13"/>
                                        </p:tgtEl>
                                      </p:cBhvr>
                                    </p:animEffect>
                                  </p:childTnLst>
                                </p:cTn>
                              </p:par>
                            </p:childTnLst>
                          </p:cTn>
                        </p:par>
                        <p:par>
                          <p:cTn id="26" fill="hold">
                            <p:stCondLst>
                              <p:cond delay="500"/>
                            </p:stCondLst>
                            <p:childTnLst>
                              <p:par>
                                <p:cTn id="27" presetID="10" presetClass="entr" presetSubtype="0" fill="hold" grpId="0" nodeType="afterEffect">
                                  <p:stCondLst>
                                    <p:cond delay="0"/>
                                  </p:stCondLst>
                                  <p:iterate type="wd">
                                    <p:tmPct val="10000"/>
                                  </p:iterate>
                                  <p:childTnLst>
                                    <p:set>
                                      <p:cBhvr>
                                        <p:cTn id="28" dur="1" fill="hold">
                                          <p:stCondLst>
                                            <p:cond delay="0"/>
                                          </p:stCondLst>
                                        </p:cTn>
                                        <p:tgtEl>
                                          <p:spTgt spid="14"/>
                                        </p:tgtEl>
                                        <p:attrNameLst>
                                          <p:attrName>style.visibility</p:attrName>
                                        </p:attrNameLst>
                                      </p:cBhvr>
                                      <p:to>
                                        <p:strVal val="visible"/>
                                      </p:to>
                                    </p:set>
                                    <p:animEffect transition="in" filter="fade">
                                      <p:cBhvr>
                                        <p:cTn id="29" dur="750"/>
                                        <p:tgtEl>
                                          <p:spTgt spid="14"/>
                                        </p:tgtEl>
                                      </p:cBhvr>
                                    </p:animEffect>
                                  </p:childTnLst>
                                </p:cTn>
                              </p:par>
                              <p:par>
                                <p:cTn id="30" presetID="12" presetClass="entr" presetSubtype="1"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p:tgtEl>
                                          <p:spTgt spid="15"/>
                                        </p:tgtEl>
                                        <p:attrNameLst>
                                          <p:attrName>ppt_y</p:attrName>
                                        </p:attrNameLst>
                                      </p:cBhvr>
                                      <p:tavLst>
                                        <p:tav tm="0">
                                          <p:val>
                                            <p:strVal val="#ppt_y-#ppt_h*1.125000"/>
                                          </p:val>
                                        </p:tav>
                                        <p:tav tm="100000">
                                          <p:val>
                                            <p:strVal val="#ppt_y"/>
                                          </p:val>
                                        </p:tav>
                                      </p:tavLst>
                                    </p:anim>
                                    <p:animEffect transition="in" filter="wipe(down)">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8"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p:tgtEl>
                                          <p:spTgt spid="19"/>
                                        </p:tgtEl>
                                        <p:attrNameLst>
                                          <p:attrName>ppt_x</p:attrName>
                                        </p:attrNameLst>
                                      </p:cBhvr>
                                      <p:tavLst>
                                        <p:tav tm="0">
                                          <p:val>
                                            <p:strVal val="#ppt_x-#ppt_w*1.125000"/>
                                          </p:val>
                                        </p:tav>
                                        <p:tav tm="100000">
                                          <p:val>
                                            <p:strVal val="#ppt_x"/>
                                          </p:val>
                                        </p:tav>
                                      </p:tavLst>
                                    </p:anim>
                                    <p:animEffect transition="in" filter="wipe(right)">
                                      <p:cBhvr>
                                        <p:cTn id="39" dur="500"/>
                                        <p:tgtEl>
                                          <p:spTgt spid="19"/>
                                        </p:tgtEl>
                                      </p:cBhvr>
                                    </p:animEffect>
                                  </p:childTnLst>
                                </p:cTn>
                              </p:par>
                            </p:childTnLst>
                          </p:cTn>
                        </p:par>
                        <p:par>
                          <p:cTn id="40" fill="hold">
                            <p:stCondLst>
                              <p:cond delay="500"/>
                            </p:stCondLst>
                            <p:childTnLst>
                              <p:par>
                                <p:cTn id="41" presetID="10" presetClass="entr" presetSubtype="0" fill="hold" grpId="0" nodeType="afterEffect">
                                  <p:stCondLst>
                                    <p:cond delay="0"/>
                                  </p:stCondLst>
                                  <p:iterate type="wd">
                                    <p:tmPct val="10000"/>
                                  </p:iterate>
                                  <p:childTnLst>
                                    <p:set>
                                      <p:cBhvr>
                                        <p:cTn id="42" dur="1" fill="hold">
                                          <p:stCondLst>
                                            <p:cond delay="0"/>
                                          </p:stCondLst>
                                        </p:cTn>
                                        <p:tgtEl>
                                          <p:spTgt spid="20"/>
                                        </p:tgtEl>
                                        <p:attrNameLst>
                                          <p:attrName>style.visibility</p:attrName>
                                        </p:attrNameLst>
                                      </p:cBhvr>
                                      <p:to>
                                        <p:strVal val="visible"/>
                                      </p:to>
                                    </p:set>
                                    <p:animEffect transition="in" filter="fade">
                                      <p:cBhvr>
                                        <p:cTn id="43" dur="750"/>
                                        <p:tgtEl>
                                          <p:spTgt spid="20"/>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8" fill="hold" grpId="0" nodeType="click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ppt_x</p:attrName>
                                        </p:attrNameLst>
                                      </p:cBhvr>
                                      <p:tavLst>
                                        <p:tav tm="0">
                                          <p:val>
                                            <p:strVal val="#ppt_x-#ppt_w*1.125000"/>
                                          </p:val>
                                        </p:tav>
                                        <p:tav tm="100000">
                                          <p:val>
                                            <p:strVal val="#ppt_x"/>
                                          </p:val>
                                        </p:tav>
                                      </p:tavLst>
                                    </p:anim>
                                    <p:animEffect transition="in" filter="wipe(right)">
                                      <p:cBhvr>
                                        <p:cTn id="49" dur="500"/>
                                        <p:tgtEl>
                                          <p:spTgt spid="21"/>
                                        </p:tgtEl>
                                      </p:cBhvr>
                                    </p:animEffect>
                                  </p:childTnLst>
                                </p:cTn>
                              </p:par>
                            </p:childTnLst>
                          </p:cTn>
                        </p:par>
                        <p:par>
                          <p:cTn id="50" fill="hold">
                            <p:stCondLst>
                              <p:cond delay="500"/>
                            </p:stCondLst>
                            <p:childTnLst>
                              <p:par>
                                <p:cTn id="51" presetID="10" presetClass="entr" presetSubtype="0" fill="hold" grpId="0" nodeType="afterEffect">
                                  <p:stCondLst>
                                    <p:cond delay="0"/>
                                  </p:stCondLst>
                                  <p:iterate type="wd">
                                    <p:tmPct val="10000"/>
                                  </p:iterate>
                                  <p:childTnLst>
                                    <p:set>
                                      <p:cBhvr>
                                        <p:cTn id="52" dur="1" fill="hold">
                                          <p:stCondLst>
                                            <p:cond delay="0"/>
                                          </p:stCondLst>
                                        </p:cTn>
                                        <p:tgtEl>
                                          <p:spTgt spid="22"/>
                                        </p:tgtEl>
                                        <p:attrNameLst>
                                          <p:attrName>style.visibility</p:attrName>
                                        </p:attrNameLst>
                                      </p:cBhvr>
                                      <p:to>
                                        <p:strVal val="visible"/>
                                      </p:to>
                                    </p:set>
                                    <p:animEffect transition="in" filter="fade">
                                      <p:cBhvr>
                                        <p:cTn id="53" dur="750"/>
                                        <p:tgtEl>
                                          <p:spTgt spid="22"/>
                                        </p:tgtEl>
                                      </p:cBhvr>
                                    </p:animEffect>
                                  </p:childTnLst>
                                </p:cTn>
                              </p:par>
                            </p:childTnLst>
                          </p:cTn>
                        </p:par>
                      </p:childTnLst>
                    </p:cTn>
                  </p:par>
                  <p:par>
                    <p:cTn id="54" fill="hold">
                      <p:stCondLst>
                        <p:cond delay="indefinite"/>
                      </p:stCondLst>
                      <p:childTnLst>
                        <p:par>
                          <p:cTn id="55" fill="hold">
                            <p:stCondLst>
                              <p:cond delay="0"/>
                            </p:stCondLst>
                            <p:childTnLst>
                              <p:par>
                                <p:cTn id="56" presetID="12" presetClass="entr" presetSubtype="8" fill="hold" grpId="0" nodeType="click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p:tgtEl>
                                          <p:spTgt spid="23"/>
                                        </p:tgtEl>
                                        <p:attrNameLst>
                                          <p:attrName>ppt_x</p:attrName>
                                        </p:attrNameLst>
                                      </p:cBhvr>
                                      <p:tavLst>
                                        <p:tav tm="0">
                                          <p:val>
                                            <p:strVal val="#ppt_x-#ppt_w*1.125000"/>
                                          </p:val>
                                        </p:tav>
                                        <p:tav tm="100000">
                                          <p:val>
                                            <p:strVal val="#ppt_x"/>
                                          </p:val>
                                        </p:tav>
                                      </p:tavLst>
                                    </p:anim>
                                    <p:animEffect transition="in" filter="wipe(right)">
                                      <p:cBhvr>
                                        <p:cTn id="59" dur="500"/>
                                        <p:tgtEl>
                                          <p:spTgt spid="23"/>
                                        </p:tgtEl>
                                      </p:cBhvr>
                                    </p:animEffect>
                                  </p:childTnLst>
                                </p:cTn>
                              </p:par>
                            </p:childTnLst>
                          </p:cTn>
                        </p:par>
                        <p:par>
                          <p:cTn id="60" fill="hold">
                            <p:stCondLst>
                              <p:cond delay="500"/>
                            </p:stCondLst>
                            <p:childTnLst>
                              <p:par>
                                <p:cTn id="61" presetID="10" presetClass="entr" presetSubtype="0" fill="hold" grpId="0" nodeType="afterEffect">
                                  <p:stCondLst>
                                    <p:cond delay="0"/>
                                  </p:stCondLst>
                                  <p:iterate type="wd">
                                    <p:tmPct val="10000"/>
                                  </p:iterate>
                                  <p:childTnLst>
                                    <p:set>
                                      <p:cBhvr>
                                        <p:cTn id="62" dur="1" fill="hold">
                                          <p:stCondLst>
                                            <p:cond delay="0"/>
                                          </p:stCondLst>
                                        </p:cTn>
                                        <p:tgtEl>
                                          <p:spTgt spid="24"/>
                                        </p:tgtEl>
                                        <p:attrNameLst>
                                          <p:attrName>style.visibility</p:attrName>
                                        </p:attrNameLst>
                                      </p:cBhvr>
                                      <p:to>
                                        <p:strVal val="visible"/>
                                      </p:to>
                                    </p:set>
                                    <p:animEffect transition="in" filter="fade">
                                      <p:cBhvr>
                                        <p:cTn id="63" dur="750"/>
                                        <p:tgtEl>
                                          <p:spTgt spid="24"/>
                                        </p:tgtEl>
                                      </p:cBhvr>
                                    </p:animEffect>
                                  </p:childTnLst>
                                </p:cTn>
                              </p:par>
                            </p:childTnLst>
                          </p:cTn>
                        </p:par>
                      </p:childTnLst>
                    </p:cTn>
                  </p:par>
                  <p:par>
                    <p:cTn id="64" fill="hold">
                      <p:stCondLst>
                        <p:cond delay="indefinite"/>
                      </p:stCondLst>
                      <p:childTnLst>
                        <p:par>
                          <p:cTn id="65" fill="hold">
                            <p:stCondLst>
                              <p:cond delay="0"/>
                            </p:stCondLst>
                            <p:childTnLst>
                              <p:par>
                                <p:cTn id="66" presetID="12" presetClass="entr" presetSubtype="8" fill="hold" grpId="0" nodeType="click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p:tgtEl>
                                          <p:spTgt spid="25"/>
                                        </p:tgtEl>
                                        <p:attrNameLst>
                                          <p:attrName>ppt_x</p:attrName>
                                        </p:attrNameLst>
                                      </p:cBhvr>
                                      <p:tavLst>
                                        <p:tav tm="0">
                                          <p:val>
                                            <p:strVal val="#ppt_x-#ppt_w*1.125000"/>
                                          </p:val>
                                        </p:tav>
                                        <p:tav tm="100000">
                                          <p:val>
                                            <p:strVal val="#ppt_x"/>
                                          </p:val>
                                        </p:tav>
                                      </p:tavLst>
                                    </p:anim>
                                    <p:animEffect transition="in" filter="wipe(right)">
                                      <p:cBhvr>
                                        <p:cTn id="69" dur="500"/>
                                        <p:tgtEl>
                                          <p:spTgt spid="25"/>
                                        </p:tgtEl>
                                      </p:cBhvr>
                                    </p:animEffect>
                                  </p:childTnLst>
                                </p:cTn>
                              </p:par>
                            </p:childTnLst>
                          </p:cTn>
                        </p:par>
                        <p:par>
                          <p:cTn id="70" fill="hold">
                            <p:stCondLst>
                              <p:cond delay="500"/>
                            </p:stCondLst>
                            <p:childTnLst>
                              <p:par>
                                <p:cTn id="71" presetID="10" presetClass="entr" presetSubtype="0" fill="hold" grpId="0" nodeType="afterEffect">
                                  <p:stCondLst>
                                    <p:cond delay="0"/>
                                  </p:stCondLst>
                                  <p:iterate type="wd">
                                    <p:tmPct val="10000"/>
                                  </p:iterate>
                                  <p:childTnLst>
                                    <p:set>
                                      <p:cBhvr>
                                        <p:cTn id="72" dur="1" fill="hold">
                                          <p:stCondLst>
                                            <p:cond delay="0"/>
                                          </p:stCondLst>
                                        </p:cTn>
                                        <p:tgtEl>
                                          <p:spTgt spid="26"/>
                                        </p:tgtEl>
                                        <p:attrNameLst>
                                          <p:attrName>style.visibility</p:attrName>
                                        </p:attrNameLst>
                                      </p:cBhvr>
                                      <p:to>
                                        <p:strVal val="visible"/>
                                      </p:to>
                                    </p:set>
                                    <p:animEffect transition="in" filter="fade">
                                      <p:cBhvr>
                                        <p:cTn id="73" dur="750"/>
                                        <p:tgtEl>
                                          <p:spTgt spid="26"/>
                                        </p:tgtEl>
                                      </p:cBhvr>
                                    </p:animEffect>
                                  </p:childTnLst>
                                </p:cTn>
                              </p:par>
                            </p:childTnLst>
                          </p:cTn>
                        </p:par>
                      </p:childTnLst>
                    </p:cTn>
                  </p:par>
                  <p:par>
                    <p:cTn id="74" fill="hold">
                      <p:stCondLst>
                        <p:cond delay="indefinite"/>
                      </p:stCondLst>
                      <p:childTnLst>
                        <p:par>
                          <p:cTn id="75" fill="hold">
                            <p:stCondLst>
                              <p:cond delay="0"/>
                            </p:stCondLst>
                            <p:childTnLst>
                              <p:par>
                                <p:cTn id="76" presetID="12" presetClass="entr" presetSubtype="8" fill="hold" grpId="0" nodeType="clickEffect">
                                  <p:stCondLst>
                                    <p:cond delay="0"/>
                                  </p:stCondLst>
                                  <p:childTnLst>
                                    <p:set>
                                      <p:cBhvr>
                                        <p:cTn id="77" dur="1" fill="hold">
                                          <p:stCondLst>
                                            <p:cond delay="0"/>
                                          </p:stCondLst>
                                        </p:cTn>
                                        <p:tgtEl>
                                          <p:spTgt spid="27"/>
                                        </p:tgtEl>
                                        <p:attrNameLst>
                                          <p:attrName>style.visibility</p:attrName>
                                        </p:attrNameLst>
                                      </p:cBhvr>
                                      <p:to>
                                        <p:strVal val="visible"/>
                                      </p:to>
                                    </p:set>
                                    <p:anim calcmode="lin" valueType="num">
                                      <p:cBhvr additive="base">
                                        <p:cTn id="78" dur="500"/>
                                        <p:tgtEl>
                                          <p:spTgt spid="27"/>
                                        </p:tgtEl>
                                        <p:attrNameLst>
                                          <p:attrName>ppt_x</p:attrName>
                                        </p:attrNameLst>
                                      </p:cBhvr>
                                      <p:tavLst>
                                        <p:tav tm="0">
                                          <p:val>
                                            <p:strVal val="#ppt_x-#ppt_w*1.125000"/>
                                          </p:val>
                                        </p:tav>
                                        <p:tav tm="100000">
                                          <p:val>
                                            <p:strVal val="#ppt_x"/>
                                          </p:val>
                                        </p:tav>
                                      </p:tavLst>
                                    </p:anim>
                                    <p:animEffect transition="in" filter="wipe(right)">
                                      <p:cBhvr>
                                        <p:cTn id="79" dur="500"/>
                                        <p:tgtEl>
                                          <p:spTgt spid="27"/>
                                        </p:tgtEl>
                                      </p:cBhvr>
                                    </p:animEffect>
                                  </p:childTnLst>
                                </p:cTn>
                              </p:par>
                            </p:childTnLst>
                          </p:cTn>
                        </p:par>
                        <p:par>
                          <p:cTn id="80" fill="hold">
                            <p:stCondLst>
                              <p:cond delay="500"/>
                            </p:stCondLst>
                            <p:childTnLst>
                              <p:par>
                                <p:cTn id="81" presetID="10" presetClass="entr" presetSubtype="0" fill="hold" grpId="0" nodeType="afterEffect">
                                  <p:stCondLst>
                                    <p:cond delay="0"/>
                                  </p:stCondLst>
                                  <p:iterate type="wd">
                                    <p:tmPct val="10000"/>
                                  </p:iterate>
                                  <p:childTnLst>
                                    <p:set>
                                      <p:cBhvr>
                                        <p:cTn id="82" dur="1" fill="hold">
                                          <p:stCondLst>
                                            <p:cond delay="0"/>
                                          </p:stCondLst>
                                        </p:cTn>
                                        <p:tgtEl>
                                          <p:spTgt spid="28"/>
                                        </p:tgtEl>
                                        <p:attrNameLst>
                                          <p:attrName>style.visibility</p:attrName>
                                        </p:attrNameLst>
                                      </p:cBhvr>
                                      <p:to>
                                        <p:strVal val="visible"/>
                                      </p:to>
                                    </p:set>
                                    <p:animEffect transition="in" filter="fade">
                                      <p:cBhvr>
                                        <p:cTn id="83" dur="750"/>
                                        <p:tgtEl>
                                          <p:spTgt spid="28"/>
                                        </p:tgtEl>
                                      </p:cBhvr>
                                    </p:animEffect>
                                  </p:childTnLst>
                                </p:cTn>
                              </p:par>
                            </p:childTnLst>
                          </p:cTn>
                        </p:par>
                      </p:childTnLst>
                    </p:cTn>
                  </p:par>
                  <p:par>
                    <p:cTn id="84" fill="hold">
                      <p:stCondLst>
                        <p:cond delay="indefinite"/>
                      </p:stCondLst>
                      <p:childTnLst>
                        <p:par>
                          <p:cTn id="85" fill="hold">
                            <p:stCondLst>
                              <p:cond delay="0"/>
                            </p:stCondLst>
                            <p:childTnLst>
                              <p:par>
                                <p:cTn id="86" presetID="12" presetClass="entr" presetSubtype="8" fill="hold" grpId="0" nodeType="clickEffect">
                                  <p:stCondLst>
                                    <p:cond delay="0"/>
                                  </p:stCondLst>
                                  <p:childTnLst>
                                    <p:set>
                                      <p:cBhvr>
                                        <p:cTn id="87" dur="1" fill="hold">
                                          <p:stCondLst>
                                            <p:cond delay="0"/>
                                          </p:stCondLst>
                                        </p:cTn>
                                        <p:tgtEl>
                                          <p:spTgt spid="29"/>
                                        </p:tgtEl>
                                        <p:attrNameLst>
                                          <p:attrName>style.visibility</p:attrName>
                                        </p:attrNameLst>
                                      </p:cBhvr>
                                      <p:to>
                                        <p:strVal val="visible"/>
                                      </p:to>
                                    </p:set>
                                    <p:anim calcmode="lin" valueType="num">
                                      <p:cBhvr additive="base">
                                        <p:cTn id="88" dur="500"/>
                                        <p:tgtEl>
                                          <p:spTgt spid="29"/>
                                        </p:tgtEl>
                                        <p:attrNameLst>
                                          <p:attrName>ppt_x</p:attrName>
                                        </p:attrNameLst>
                                      </p:cBhvr>
                                      <p:tavLst>
                                        <p:tav tm="0">
                                          <p:val>
                                            <p:strVal val="#ppt_x-#ppt_w*1.125000"/>
                                          </p:val>
                                        </p:tav>
                                        <p:tav tm="100000">
                                          <p:val>
                                            <p:strVal val="#ppt_x"/>
                                          </p:val>
                                        </p:tav>
                                      </p:tavLst>
                                    </p:anim>
                                    <p:animEffect transition="in" filter="wipe(right)">
                                      <p:cBhvr>
                                        <p:cTn id="89" dur="500"/>
                                        <p:tgtEl>
                                          <p:spTgt spid="29"/>
                                        </p:tgtEl>
                                      </p:cBhvr>
                                    </p:animEffect>
                                  </p:childTnLst>
                                </p:cTn>
                              </p:par>
                            </p:childTnLst>
                          </p:cTn>
                        </p:par>
                        <p:par>
                          <p:cTn id="90" fill="hold">
                            <p:stCondLst>
                              <p:cond delay="500"/>
                            </p:stCondLst>
                            <p:childTnLst>
                              <p:par>
                                <p:cTn id="91" presetID="10" presetClass="entr" presetSubtype="0" fill="hold" grpId="0" nodeType="afterEffect">
                                  <p:stCondLst>
                                    <p:cond delay="0"/>
                                  </p:stCondLst>
                                  <p:iterate type="wd">
                                    <p:tmPct val="10000"/>
                                  </p:iterate>
                                  <p:childTnLst>
                                    <p:set>
                                      <p:cBhvr>
                                        <p:cTn id="92" dur="1" fill="hold">
                                          <p:stCondLst>
                                            <p:cond delay="0"/>
                                          </p:stCondLst>
                                        </p:cTn>
                                        <p:tgtEl>
                                          <p:spTgt spid="30"/>
                                        </p:tgtEl>
                                        <p:attrNameLst>
                                          <p:attrName>style.visibility</p:attrName>
                                        </p:attrNameLst>
                                      </p:cBhvr>
                                      <p:to>
                                        <p:strVal val="visible"/>
                                      </p:to>
                                    </p:set>
                                    <p:animEffect transition="in" filter="fade">
                                      <p:cBhvr>
                                        <p:cTn id="93"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animBg="1"/>
      <p:bldP spid="14" grpId="0"/>
      <p:bldP spid="19" grpId="0" animBg="1"/>
      <p:bldP spid="20" grpId="0"/>
      <p:bldP spid="21" grpId="0" animBg="1"/>
      <p:bldP spid="22" grpId="0"/>
      <p:bldP spid="23" grpId="0" animBg="1"/>
      <p:bldP spid="24" grpId="0"/>
      <p:bldP spid="25" grpId="0" animBg="1"/>
      <p:bldP spid="26" grpId="0"/>
      <p:bldP spid="27" grpId="0" animBg="1"/>
      <p:bldP spid="28" grpId="0"/>
      <p:bldP spid="29" grpId="0" animBg="1"/>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9023" y="193097"/>
            <a:ext cx="2646878" cy="461665"/>
          </a:xfrm>
          <a:prstGeom prst="rect">
            <a:avLst/>
          </a:prstGeom>
          <a:noFill/>
        </p:spPr>
        <p:txBody>
          <a:bodyPr wrap="none" rtlCol="0">
            <a:spAutoFit/>
          </a:bodyPr>
          <a:lstStyle/>
          <a:p>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grpSp>
        <p:nvGrpSpPr>
          <p:cNvPr id="5" name="组合 4"/>
          <p:cNvGrpSpPr/>
          <p:nvPr/>
        </p:nvGrpSpPr>
        <p:grpSpPr>
          <a:xfrm>
            <a:off x="286282" y="111197"/>
            <a:ext cx="336320" cy="603755"/>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3" name="组合 12"/>
          <p:cNvGrpSpPr/>
          <p:nvPr/>
        </p:nvGrpSpPr>
        <p:grpSpPr>
          <a:xfrm>
            <a:off x="1123379" y="1245554"/>
            <a:ext cx="3240360" cy="108012"/>
            <a:chOff x="1507396" y="1628800"/>
            <a:chExt cx="4320480" cy="144016"/>
          </a:xfrm>
        </p:grpSpPr>
        <p:cxnSp>
          <p:nvCxnSpPr>
            <p:cNvPr id="14" name="直接连接符 13"/>
            <p:cNvCxnSpPr/>
            <p:nvPr/>
          </p:nvCxnSpPr>
          <p:spPr>
            <a:xfrm>
              <a:off x="1507396" y="1700808"/>
              <a:ext cx="432048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507396" y="1628800"/>
              <a:ext cx="0" cy="144016"/>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1987449" y="1628800"/>
              <a:ext cx="0" cy="144016"/>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2467502" y="1628800"/>
              <a:ext cx="0" cy="144016"/>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947555" y="1628800"/>
              <a:ext cx="0" cy="144016"/>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3427608" y="1628800"/>
              <a:ext cx="0" cy="144016"/>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3907661" y="1628800"/>
              <a:ext cx="0" cy="144016"/>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387714" y="1628800"/>
              <a:ext cx="0" cy="144016"/>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867767" y="1628800"/>
              <a:ext cx="0" cy="144016"/>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5347820" y="1628800"/>
              <a:ext cx="0" cy="144016"/>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5827876" y="1628800"/>
              <a:ext cx="0" cy="144016"/>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780261" y="1245554"/>
            <a:ext cx="3240360" cy="108012"/>
            <a:chOff x="1507396" y="1628800"/>
            <a:chExt cx="4320480" cy="144016"/>
          </a:xfrm>
        </p:grpSpPr>
        <p:cxnSp>
          <p:nvCxnSpPr>
            <p:cNvPr id="26" name="直接连接符 25"/>
            <p:cNvCxnSpPr/>
            <p:nvPr/>
          </p:nvCxnSpPr>
          <p:spPr>
            <a:xfrm>
              <a:off x="1507396" y="1700808"/>
              <a:ext cx="432048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1507396" y="1628800"/>
              <a:ext cx="0" cy="144016"/>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1987449" y="1628800"/>
              <a:ext cx="0" cy="144016"/>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2467502" y="1628800"/>
              <a:ext cx="0" cy="144016"/>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2947555" y="1628800"/>
              <a:ext cx="0" cy="144016"/>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3427608" y="1628800"/>
              <a:ext cx="0" cy="144016"/>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3907661" y="1628800"/>
              <a:ext cx="0" cy="144016"/>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4387714" y="1628800"/>
              <a:ext cx="0" cy="144016"/>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4867767" y="1628800"/>
              <a:ext cx="0" cy="144016"/>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5347820" y="1628800"/>
              <a:ext cx="0" cy="144016"/>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5827876" y="1628800"/>
              <a:ext cx="0" cy="144016"/>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37" name="TextBox 132"/>
          <p:cNvSpPr txBox="1"/>
          <p:nvPr/>
        </p:nvSpPr>
        <p:spPr>
          <a:xfrm>
            <a:off x="4221448" y="1037804"/>
            <a:ext cx="319318" cy="230832"/>
          </a:xfrm>
          <a:prstGeom prst="rect">
            <a:avLst/>
          </a:prstGeom>
          <a:noFill/>
        </p:spPr>
        <p:txBody>
          <a:bodyPr wrap="none" rtlCol="0">
            <a:spAutoFit/>
          </a:bodyPr>
          <a:lstStyle/>
          <a:p>
            <a:r>
              <a:rPr lang="en-US" altLang="zh-CN" sz="900">
                <a:solidFill>
                  <a:schemeClr val="bg1"/>
                </a:solidFill>
                <a:latin typeface="微软雅黑" pitchFamily="34" charset="-122"/>
                <a:ea typeface="微软雅黑" pitchFamily="34" charset="-122"/>
              </a:rPr>
              <a:t>10</a:t>
            </a:r>
            <a:endParaRPr lang="zh-CN" altLang="en-US" sz="900">
              <a:solidFill>
                <a:schemeClr val="bg1"/>
              </a:solidFill>
              <a:latin typeface="微软雅黑" pitchFamily="34" charset="-122"/>
              <a:ea typeface="微软雅黑" pitchFamily="34" charset="-122"/>
            </a:endParaRPr>
          </a:p>
        </p:txBody>
      </p:sp>
      <p:sp>
        <p:nvSpPr>
          <p:cNvPr id="38" name="TextBox 133"/>
          <p:cNvSpPr txBox="1"/>
          <p:nvPr/>
        </p:nvSpPr>
        <p:spPr>
          <a:xfrm>
            <a:off x="3867121" y="1037804"/>
            <a:ext cx="319318" cy="230832"/>
          </a:xfrm>
          <a:prstGeom prst="rect">
            <a:avLst/>
          </a:prstGeom>
          <a:noFill/>
        </p:spPr>
        <p:txBody>
          <a:bodyPr wrap="none" rtlCol="0">
            <a:spAutoFit/>
          </a:bodyPr>
          <a:lstStyle/>
          <a:p>
            <a:r>
              <a:rPr lang="en-US" altLang="zh-CN" sz="900">
                <a:solidFill>
                  <a:schemeClr val="bg1"/>
                </a:solidFill>
                <a:latin typeface="微软雅黑" pitchFamily="34" charset="-122"/>
                <a:ea typeface="微软雅黑" pitchFamily="34" charset="-122"/>
              </a:rPr>
              <a:t>20</a:t>
            </a:r>
            <a:endParaRPr lang="zh-CN" altLang="en-US" sz="900">
              <a:solidFill>
                <a:schemeClr val="bg1"/>
              </a:solidFill>
              <a:latin typeface="微软雅黑" pitchFamily="34" charset="-122"/>
              <a:ea typeface="微软雅黑" pitchFamily="34" charset="-122"/>
            </a:endParaRPr>
          </a:p>
        </p:txBody>
      </p:sp>
      <p:sp>
        <p:nvSpPr>
          <p:cNvPr id="39" name="TextBox 134"/>
          <p:cNvSpPr txBox="1"/>
          <p:nvPr/>
        </p:nvSpPr>
        <p:spPr>
          <a:xfrm>
            <a:off x="3507082" y="1037804"/>
            <a:ext cx="319318" cy="230832"/>
          </a:xfrm>
          <a:prstGeom prst="rect">
            <a:avLst/>
          </a:prstGeom>
          <a:noFill/>
        </p:spPr>
        <p:txBody>
          <a:bodyPr wrap="none" rtlCol="0">
            <a:spAutoFit/>
          </a:bodyPr>
          <a:lstStyle/>
          <a:p>
            <a:r>
              <a:rPr lang="en-US" altLang="zh-CN" sz="900">
                <a:solidFill>
                  <a:schemeClr val="bg1"/>
                </a:solidFill>
                <a:latin typeface="微软雅黑" pitchFamily="34" charset="-122"/>
                <a:ea typeface="微软雅黑" pitchFamily="34" charset="-122"/>
              </a:rPr>
              <a:t>30</a:t>
            </a:r>
            <a:endParaRPr lang="zh-CN" altLang="en-US" sz="900">
              <a:solidFill>
                <a:schemeClr val="bg1"/>
              </a:solidFill>
              <a:latin typeface="微软雅黑" pitchFamily="34" charset="-122"/>
              <a:ea typeface="微软雅黑" pitchFamily="34" charset="-122"/>
            </a:endParaRPr>
          </a:p>
        </p:txBody>
      </p:sp>
      <p:sp>
        <p:nvSpPr>
          <p:cNvPr id="40" name="TextBox 135"/>
          <p:cNvSpPr txBox="1"/>
          <p:nvPr/>
        </p:nvSpPr>
        <p:spPr>
          <a:xfrm>
            <a:off x="3147042" y="1037804"/>
            <a:ext cx="319318" cy="230832"/>
          </a:xfrm>
          <a:prstGeom prst="rect">
            <a:avLst/>
          </a:prstGeom>
          <a:noFill/>
        </p:spPr>
        <p:txBody>
          <a:bodyPr wrap="none" rtlCol="0">
            <a:spAutoFit/>
          </a:bodyPr>
          <a:lstStyle/>
          <a:p>
            <a:r>
              <a:rPr lang="en-US" altLang="zh-CN" sz="900">
                <a:solidFill>
                  <a:schemeClr val="bg1"/>
                </a:solidFill>
                <a:latin typeface="微软雅黑" pitchFamily="34" charset="-122"/>
                <a:ea typeface="微软雅黑" pitchFamily="34" charset="-122"/>
              </a:rPr>
              <a:t>40</a:t>
            </a:r>
            <a:endParaRPr lang="zh-CN" altLang="en-US" sz="900">
              <a:solidFill>
                <a:schemeClr val="bg1"/>
              </a:solidFill>
              <a:latin typeface="微软雅黑" pitchFamily="34" charset="-122"/>
              <a:ea typeface="微软雅黑" pitchFamily="34" charset="-122"/>
            </a:endParaRPr>
          </a:p>
        </p:txBody>
      </p:sp>
      <p:sp>
        <p:nvSpPr>
          <p:cNvPr id="41" name="TextBox 136"/>
          <p:cNvSpPr txBox="1"/>
          <p:nvPr/>
        </p:nvSpPr>
        <p:spPr>
          <a:xfrm>
            <a:off x="2787002" y="1037804"/>
            <a:ext cx="319318" cy="230832"/>
          </a:xfrm>
          <a:prstGeom prst="rect">
            <a:avLst/>
          </a:prstGeom>
          <a:noFill/>
        </p:spPr>
        <p:txBody>
          <a:bodyPr wrap="none" rtlCol="0">
            <a:spAutoFit/>
          </a:bodyPr>
          <a:lstStyle/>
          <a:p>
            <a:r>
              <a:rPr lang="en-US" altLang="zh-CN" sz="900">
                <a:solidFill>
                  <a:schemeClr val="bg1"/>
                </a:solidFill>
                <a:latin typeface="微软雅黑" pitchFamily="34" charset="-122"/>
                <a:ea typeface="微软雅黑" pitchFamily="34" charset="-122"/>
              </a:rPr>
              <a:t>50</a:t>
            </a:r>
            <a:endParaRPr lang="zh-CN" altLang="en-US" sz="900">
              <a:solidFill>
                <a:schemeClr val="bg1"/>
              </a:solidFill>
              <a:latin typeface="微软雅黑" pitchFamily="34" charset="-122"/>
              <a:ea typeface="微软雅黑" pitchFamily="34" charset="-122"/>
            </a:endParaRPr>
          </a:p>
        </p:txBody>
      </p:sp>
      <p:sp>
        <p:nvSpPr>
          <p:cNvPr id="42" name="TextBox 137"/>
          <p:cNvSpPr txBox="1"/>
          <p:nvPr/>
        </p:nvSpPr>
        <p:spPr>
          <a:xfrm>
            <a:off x="2426962" y="1037804"/>
            <a:ext cx="319318" cy="230832"/>
          </a:xfrm>
          <a:prstGeom prst="rect">
            <a:avLst/>
          </a:prstGeom>
          <a:noFill/>
        </p:spPr>
        <p:txBody>
          <a:bodyPr wrap="none" rtlCol="0">
            <a:spAutoFit/>
          </a:bodyPr>
          <a:lstStyle/>
          <a:p>
            <a:r>
              <a:rPr lang="en-US" altLang="zh-CN" sz="900">
                <a:solidFill>
                  <a:schemeClr val="bg1"/>
                </a:solidFill>
                <a:latin typeface="微软雅黑" pitchFamily="34" charset="-122"/>
                <a:ea typeface="微软雅黑" pitchFamily="34" charset="-122"/>
              </a:rPr>
              <a:t>60</a:t>
            </a:r>
            <a:endParaRPr lang="zh-CN" altLang="en-US" sz="900">
              <a:solidFill>
                <a:schemeClr val="bg1"/>
              </a:solidFill>
              <a:latin typeface="微软雅黑" pitchFamily="34" charset="-122"/>
              <a:ea typeface="微软雅黑" pitchFamily="34" charset="-122"/>
            </a:endParaRPr>
          </a:p>
        </p:txBody>
      </p:sp>
      <p:sp>
        <p:nvSpPr>
          <p:cNvPr id="43" name="TextBox 138"/>
          <p:cNvSpPr txBox="1"/>
          <p:nvPr/>
        </p:nvSpPr>
        <p:spPr>
          <a:xfrm>
            <a:off x="2066923" y="1037804"/>
            <a:ext cx="319318" cy="230832"/>
          </a:xfrm>
          <a:prstGeom prst="rect">
            <a:avLst/>
          </a:prstGeom>
          <a:noFill/>
        </p:spPr>
        <p:txBody>
          <a:bodyPr wrap="none" rtlCol="0">
            <a:spAutoFit/>
          </a:bodyPr>
          <a:lstStyle/>
          <a:p>
            <a:r>
              <a:rPr lang="en-US" altLang="zh-CN" sz="900">
                <a:solidFill>
                  <a:schemeClr val="bg1"/>
                </a:solidFill>
                <a:latin typeface="微软雅黑" pitchFamily="34" charset="-122"/>
                <a:ea typeface="微软雅黑" pitchFamily="34" charset="-122"/>
              </a:rPr>
              <a:t>70</a:t>
            </a:r>
            <a:endParaRPr lang="zh-CN" altLang="en-US" sz="900">
              <a:solidFill>
                <a:schemeClr val="bg1"/>
              </a:solidFill>
              <a:latin typeface="微软雅黑" pitchFamily="34" charset="-122"/>
              <a:ea typeface="微软雅黑" pitchFamily="34" charset="-122"/>
            </a:endParaRPr>
          </a:p>
        </p:txBody>
      </p:sp>
      <p:sp>
        <p:nvSpPr>
          <p:cNvPr id="44" name="TextBox 139"/>
          <p:cNvSpPr txBox="1"/>
          <p:nvPr/>
        </p:nvSpPr>
        <p:spPr>
          <a:xfrm>
            <a:off x="1706883" y="1037804"/>
            <a:ext cx="319318" cy="230832"/>
          </a:xfrm>
          <a:prstGeom prst="rect">
            <a:avLst/>
          </a:prstGeom>
          <a:noFill/>
        </p:spPr>
        <p:txBody>
          <a:bodyPr wrap="none" rtlCol="0">
            <a:spAutoFit/>
          </a:bodyPr>
          <a:lstStyle/>
          <a:p>
            <a:r>
              <a:rPr lang="en-US" altLang="zh-CN" sz="900">
                <a:solidFill>
                  <a:schemeClr val="bg1"/>
                </a:solidFill>
                <a:latin typeface="微软雅黑" pitchFamily="34" charset="-122"/>
                <a:ea typeface="微软雅黑" pitchFamily="34" charset="-122"/>
              </a:rPr>
              <a:t>80</a:t>
            </a:r>
            <a:endParaRPr lang="zh-CN" altLang="en-US" sz="900">
              <a:solidFill>
                <a:schemeClr val="bg1"/>
              </a:solidFill>
              <a:latin typeface="微软雅黑" pitchFamily="34" charset="-122"/>
              <a:ea typeface="微软雅黑" pitchFamily="34" charset="-122"/>
            </a:endParaRPr>
          </a:p>
        </p:txBody>
      </p:sp>
      <p:sp>
        <p:nvSpPr>
          <p:cNvPr id="45" name="TextBox 140"/>
          <p:cNvSpPr txBox="1"/>
          <p:nvPr/>
        </p:nvSpPr>
        <p:spPr>
          <a:xfrm>
            <a:off x="1346843" y="1037804"/>
            <a:ext cx="319318" cy="230832"/>
          </a:xfrm>
          <a:prstGeom prst="rect">
            <a:avLst/>
          </a:prstGeom>
          <a:noFill/>
        </p:spPr>
        <p:txBody>
          <a:bodyPr wrap="none" rtlCol="0">
            <a:spAutoFit/>
          </a:bodyPr>
          <a:lstStyle/>
          <a:p>
            <a:r>
              <a:rPr lang="en-US" altLang="zh-CN" sz="900">
                <a:solidFill>
                  <a:schemeClr val="bg1"/>
                </a:solidFill>
                <a:latin typeface="微软雅黑" pitchFamily="34" charset="-122"/>
                <a:ea typeface="微软雅黑" pitchFamily="34" charset="-122"/>
              </a:rPr>
              <a:t>90</a:t>
            </a:r>
            <a:endParaRPr lang="zh-CN" altLang="en-US" sz="900">
              <a:solidFill>
                <a:schemeClr val="bg1"/>
              </a:solidFill>
              <a:latin typeface="微软雅黑" pitchFamily="34" charset="-122"/>
              <a:ea typeface="微软雅黑" pitchFamily="34" charset="-122"/>
            </a:endParaRPr>
          </a:p>
        </p:txBody>
      </p:sp>
      <p:sp>
        <p:nvSpPr>
          <p:cNvPr id="46" name="TextBox 141"/>
          <p:cNvSpPr txBox="1"/>
          <p:nvPr/>
        </p:nvSpPr>
        <p:spPr>
          <a:xfrm>
            <a:off x="953141" y="1037804"/>
            <a:ext cx="386644" cy="230832"/>
          </a:xfrm>
          <a:prstGeom prst="rect">
            <a:avLst/>
          </a:prstGeom>
          <a:noFill/>
        </p:spPr>
        <p:txBody>
          <a:bodyPr wrap="none" rtlCol="0">
            <a:spAutoFit/>
          </a:bodyPr>
          <a:lstStyle/>
          <a:p>
            <a:r>
              <a:rPr lang="en-US" altLang="zh-CN" sz="900">
                <a:solidFill>
                  <a:schemeClr val="bg1"/>
                </a:solidFill>
                <a:latin typeface="微软雅黑" pitchFamily="34" charset="-122"/>
                <a:ea typeface="微软雅黑" pitchFamily="34" charset="-122"/>
              </a:rPr>
              <a:t>100</a:t>
            </a:r>
            <a:endParaRPr lang="zh-CN" altLang="en-US" sz="900">
              <a:solidFill>
                <a:schemeClr val="bg1"/>
              </a:solidFill>
              <a:latin typeface="微软雅黑" pitchFamily="34" charset="-122"/>
              <a:ea typeface="微软雅黑" pitchFamily="34" charset="-122"/>
            </a:endParaRPr>
          </a:p>
        </p:txBody>
      </p:sp>
      <p:sp>
        <p:nvSpPr>
          <p:cNvPr id="47" name="TextBox 142"/>
          <p:cNvSpPr txBox="1"/>
          <p:nvPr/>
        </p:nvSpPr>
        <p:spPr>
          <a:xfrm>
            <a:off x="4645281" y="1037804"/>
            <a:ext cx="319318" cy="230832"/>
          </a:xfrm>
          <a:prstGeom prst="rect">
            <a:avLst/>
          </a:prstGeom>
          <a:noFill/>
        </p:spPr>
        <p:txBody>
          <a:bodyPr wrap="none" rtlCol="0">
            <a:spAutoFit/>
          </a:bodyPr>
          <a:lstStyle/>
          <a:p>
            <a:r>
              <a:rPr lang="en-US" altLang="zh-CN" sz="900">
                <a:solidFill>
                  <a:schemeClr val="bg1"/>
                </a:solidFill>
                <a:latin typeface="微软雅黑" pitchFamily="34" charset="-122"/>
                <a:ea typeface="微软雅黑" pitchFamily="34" charset="-122"/>
              </a:rPr>
              <a:t>10</a:t>
            </a:r>
            <a:endParaRPr lang="zh-CN" altLang="en-US" sz="900">
              <a:solidFill>
                <a:schemeClr val="bg1"/>
              </a:solidFill>
              <a:latin typeface="微软雅黑" pitchFamily="34" charset="-122"/>
              <a:ea typeface="微软雅黑" pitchFamily="34" charset="-122"/>
            </a:endParaRPr>
          </a:p>
        </p:txBody>
      </p:sp>
      <p:sp>
        <p:nvSpPr>
          <p:cNvPr id="48" name="TextBox 143"/>
          <p:cNvSpPr txBox="1"/>
          <p:nvPr/>
        </p:nvSpPr>
        <p:spPr>
          <a:xfrm>
            <a:off x="5003725" y="1037804"/>
            <a:ext cx="319318" cy="230832"/>
          </a:xfrm>
          <a:prstGeom prst="rect">
            <a:avLst/>
          </a:prstGeom>
          <a:noFill/>
        </p:spPr>
        <p:txBody>
          <a:bodyPr wrap="none" rtlCol="0">
            <a:spAutoFit/>
          </a:bodyPr>
          <a:lstStyle/>
          <a:p>
            <a:r>
              <a:rPr lang="en-US" altLang="zh-CN" sz="900">
                <a:solidFill>
                  <a:schemeClr val="bg1"/>
                </a:solidFill>
                <a:latin typeface="微软雅黑" pitchFamily="34" charset="-122"/>
                <a:ea typeface="微软雅黑" pitchFamily="34" charset="-122"/>
              </a:rPr>
              <a:t>20</a:t>
            </a:r>
            <a:endParaRPr lang="zh-CN" altLang="en-US" sz="900">
              <a:solidFill>
                <a:schemeClr val="bg1"/>
              </a:solidFill>
              <a:latin typeface="微软雅黑" pitchFamily="34" charset="-122"/>
              <a:ea typeface="微软雅黑" pitchFamily="34" charset="-122"/>
            </a:endParaRPr>
          </a:p>
        </p:txBody>
      </p:sp>
      <p:sp>
        <p:nvSpPr>
          <p:cNvPr id="49" name="TextBox 144"/>
          <p:cNvSpPr txBox="1"/>
          <p:nvPr/>
        </p:nvSpPr>
        <p:spPr>
          <a:xfrm>
            <a:off x="5363764" y="1037804"/>
            <a:ext cx="319318" cy="230832"/>
          </a:xfrm>
          <a:prstGeom prst="rect">
            <a:avLst/>
          </a:prstGeom>
          <a:noFill/>
        </p:spPr>
        <p:txBody>
          <a:bodyPr wrap="none" rtlCol="0">
            <a:spAutoFit/>
          </a:bodyPr>
          <a:lstStyle/>
          <a:p>
            <a:r>
              <a:rPr lang="en-US" altLang="zh-CN" sz="900">
                <a:solidFill>
                  <a:schemeClr val="bg1"/>
                </a:solidFill>
                <a:latin typeface="微软雅黑" pitchFamily="34" charset="-122"/>
                <a:ea typeface="微软雅黑" pitchFamily="34" charset="-122"/>
              </a:rPr>
              <a:t>30</a:t>
            </a:r>
            <a:endParaRPr lang="zh-CN" altLang="en-US" sz="900">
              <a:solidFill>
                <a:schemeClr val="bg1"/>
              </a:solidFill>
              <a:latin typeface="微软雅黑" pitchFamily="34" charset="-122"/>
              <a:ea typeface="微软雅黑" pitchFamily="34" charset="-122"/>
            </a:endParaRPr>
          </a:p>
        </p:txBody>
      </p:sp>
      <p:sp>
        <p:nvSpPr>
          <p:cNvPr id="50" name="TextBox 145"/>
          <p:cNvSpPr txBox="1"/>
          <p:nvPr/>
        </p:nvSpPr>
        <p:spPr>
          <a:xfrm>
            <a:off x="5723804" y="1037804"/>
            <a:ext cx="319318" cy="230832"/>
          </a:xfrm>
          <a:prstGeom prst="rect">
            <a:avLst/>
          </a:prstGeom>
          <a:noFill/>
        </p:spPr>
        <p:txBody>
          <a:bodyPr wrap="none" rtlCol="0">
            <a:spAutoFit/>
          </a:bodyPr>
          <a:lstStyle/>
          <a:p>
            <a:r>
              <a:rPr lang="en-US" altLang="zh-CN" sz="900">
                <a:solidFill>
                  <a:schemeClr val="bg1"/>
                </a:solidFill>
                <a:latin typeface="微软雅黑" pitchFamily="34" charset="-122"/>
                <a:ea typeface="微软雅黑" pitchFamily="34" charset="-122"/>
              </a:rPr>
              <a:t>40</a:t>
            </a:r>
            <a:endParaRPr lang="zh-CN" altLang="en-US" sz="900">
              <a:solidFill>
                <a:schemeClr val="bg1"/>
              </a:solidFill>
              <a:latin typeface="微软雅黑" pitchFamily="34" charset="-122"/>
              <a:ea typeface="微软雅黑" pitchFamily="34" charset="-122"/>
            </a:endParaRPr>
          </a:p>
        </p:txBody>
      </p:sp>
      <p:sp>
        <p:nvSpPr>
          <p:cNvPr id="51" name="TextBox 146"/>
          <p:cNvSpPr txBox="1"/>
          <p:nvPr/>
        </p:nvSpPr>
        <p:spPr>
          <a:xfrm>
            <a:off x="6083844" y="1037804"/>
            <a:ext cx="319318" cy="230832"/>
          </a:xfrm>
          <a:prstGeom prst="rect">
            <a:avLst/>
          </a:prstGeom>
          <a:noFill/>
        </p:spPr>
        <p:txBody>
          <a:bodyPr wrap="none" rtlCol="0">
            <a:spAutoFit/>
          </a:bodyPr>
          <a:lstStyle/>
          <a:p>
            <a:r>
              <a:rPr lang="en-US" altLang="zh-CN" sz="900">
                <a:solidFill>
                  <a:schemeClr val="bg1"/>
                </a:solidFill>
                <a:latin typeface="微软雅黑" pitchFamily="34" charset="-122"/>
                <a:ea typeface="微软雅黑" pitchFamily="34" charset="-122"/>
              </a:rPr>
              <a:t>50</a:t>
            </a:r>
            <a:endParaRPr lang="zh-CN" altLang="en-US" sz="900">
              <a:solidFill>
                <a:schemeClr val="bg1"/>
              </a:solidFill>
              <a:latin typeface="微软雅黑" pitchFamily="34" charset="-122"/>
              <a:ea typeface="微软雅黑" pitchFamily="34" charset="-122"/>
            </a:endParaRPr>
          </a:p>
        </p:txBody>
      </p:sp>
      <p:sp>
        <p:nvSpPr>
          <p:cNvPr id="52" name="TextBox 147"/>
          <p:cNvSpPr txBox="1"/>
          <p:nvPr/>
        </p:nvSpPr>
        <p:spPr>
          <a:xfrm>
            <a:off x="6443884" y="1037804"/>
            <a:ext cx="319318" cy="230832"/>
          </a:xfrm>
          <a:prstGeom prst="rect">
            <a:avLst/>
          </a:prstGeom>
          <a:noFill/>
        </p:spPr>
        <p:txBody>
          <a:bodyPr wrap="none" rtlCol="0">
            <a:spAutoFit/>
          </a:bodyPr>
          <a:lstStyle/>
          <a:p>
            <a:r>
              <a:rPr lang="en-US" altLang="zh-CN" sz="900">
                <a:solidFill>
                  <a:schemeClr val="bg1"/>
                </a:solidFill>
                <a:latin typeface="微软雅黑" pitchFamily="34" charset="-122"/>
                <a:ea typeface="微软雅黑" pitchFamily="34" charset="-122"/>
              </a:rPr>
              <a:t>60</a:t>
            </a:r>
            <a:endParaRPr lang="zh-CN" altLang="en-US" sz="900">
              <a:solidFill>
                <a:schemeClr val="bg1"/>
              </a:solidFill>
              <a:latin typeface="微软雅黑" pitchFamily="34" charset="-122"/>
              <a:ea typeface="微软雅黑" pitchFamily="34" charset="-122"/>
            </a:endParaRPr>
          </a:p>
        </p:txBody>
      </p:sp>
      <p:sp>
        <p:nvSpPr>
          <p:cNvPr id="53" name="TextBox 148"/>
          <p:cNvSpPr txBox="1"/>
          <p:nvPr/>
        </p:nvSpPr>
        <p:spPr>
          <a:xfrm>
            <a:off x="6803923" y="1037804"/>
            <a:ext cx="319318" cy="230832"/>
          </a:xfrm>
          <a:prstGeom prst="rect">
            <a:avLst/>
          </a:prstGeom>
          <a:noFill/>
        </p:spPr>
        <p:txBody>
          <a:bodyPr wrap="none" rtlCol="0">
            <a:spAutoFit/>
          </a:bodyPr>
          <a:lstStyle/>
          <a:p>
            <a:r>
              <a:rPr lang="en-US" altLang="zh-CN" sz="900">
                <a:solidFill>
                  <a:schemeClr val="bg1"/>
                </a:solidFill>
                <a:latin typeface="微软雅黑" pitchFamily="34" charset="-122"/>
                <a:ea typeface="微软雅黑" pitchFamily="34" charset="-122"/>
              </a:rPr>
              <a:t>70</a:t>
            </a:r>
            <a:endParaRPr lang="zh-CN" altLang="en-US" sz="900">
              <a:solidFill>
                <a:schemeClr val="bg1"/>
              </a:solidFill>
              <a:latin typeface="微软雅黑" pitchFamily="34" charset="-122"/>
              <a:ea typeface="微软雅黑" pitchFamily="34" charset="-122"/>
            </a:endParaRPr>
          </a:p>
        </p:txBody>
      </p:sp>
      <p:sp>
        <p:nvSpPr>
          <p:cNvPr id="54" name="TextBox 149"/>
          <p:cNvSpPr txBox="1"/>
          <p:nvPr/>
        </p:nvSpPr>
        <p:spPr>
          <a:xfrm>
            <a:off x="7163963" y="1037804"/>
            <a:ext cx="319318" cy="230832"/>
          </a:xfrm>
          <a:prstGeom prst="rect">
            <a:avLst/>
          </a:prstGeom>
          <a:noFill/>
        </p:spPr>
        <p:txBody>
          <a:bodyPr wrap="none" rtlCol="0">
            <a:spAutoFit/>
          </a:bodyPr>
          <a:lstStyle/>
          <a:p>
            <a:r>
              <a:rPr lang="en-US" altLang="zh-CN" sz="900">
                <a:solidFill>
                  <a:schemeClr val="bg1"/>
                </a:solidFill>
                <a:latin typeface="微软雅黑" pitchFamily="34" charset="-122"/>
                <a:ea typeface="微软雅黑" pitchFamily="34" charset="-122"/>
              </a:rPr>
              <a:t>80</a:t>
            </a:r>
            <a:endParaRPr lang="zh-CN" altLang="en-US" sz="900">
              <a:solidFill>
                <a:schemeClr val="bg1"/>
              </a:solidFill>
              <a:latin typeface="微软雅黑" pitchFamily="34" charset="-122"/>
              <a:ea typeface="微软雅黑" pitchFamily="34" charset="-122"/>
            </a:endParaRPr>
          </a:p>
        </p:txBody>
      </p:sp>
      <p:sp>
        <p:nvSpPr>
          <p:cNvPr id="55" name="TextBox 150"/>
          <p:cNvSpPr txBox="1"/>
          <p:nvPr/>
        </p:nvSpPr>
        <p:spPr>
          <a:xfrm>
            <a:off x="7524003" y="1037804"/>
            <a:ext cx="319318" cy="230832"/>
          </a:xfrm>
          <a:prstGeom prst="rect">
            <a:avLst/>
          </a:prstGeom>
          <a:noFill/>
        </p:spPr>
        <p:txBody>
          <a:bodyPr wrap="none" rtlCol="0">
            <a:spAutoFit/>
          </a:bodyPr>
          <a:lstStyle/>
          <a:p>
            <a:r>
              <a:rPr lang="en-US" altLang="zh-CN" sz="900">
                <a:solidFill>
                  <a:schemeClr val="bg1"/>
                </a:solidFill>
                <a:latin typeface="微软雅黑" pitchFamily="34" charset="-122"/>
                <a:ea typeface="微软雅黑" pitchFamily="34" charset="-122"/>
              </a:rPr>
              <a:t>90</a:t>
            </a:r>
            <a:endParaRPr lang="zh-CN" altLang="en-US" sz="900">
              <a:solidFill>
                <a:schemeClr val="bg1"/>
              </a:solidFill>
              <a:latin typeface="微软雅黑" pitchFamily="34" charset="-122"/>
              <a:ea typeface="微软雅黑" pitchFamily="34" charset="-122"/>
            </a:endParaRPr>
          </a:p>
        </p:txBody>
      </p:sp>
      <p:sp>
        <p:nvSpPr>
          <p:cNvPr id="56" name="TextBox 151"/>
          <p:cNvSpPr txBox="1"/>
          <p:nvPr/>
        </p:nvSpPr>
        <p:spPr>
          <a:xfrm>
            <a:off x="7850382" y="1037804"/>
            <a:ext cx="386644" cy="230832"/>
          </a:xfrm>
          <a:prstGeom prst="rect">
            <a:avLst/>
          </a:prstGeom>
          <a:noFill/>
        </p:spPr>
        <p:txBody>
          <a:bodyPr wrap="none" rtlCol="0">
            <a:spAutoFit/>
          </a:bodyPr>
          <a:lstStyle/>
          <a:p>
            <a:r>
              <a:rPr lang="en-US" altLang="zh-CN" sz="900">
                <a:solidFill>
                  <a:schemeClr val="bg1"/>
                </a:solidFill>
                <a:latin typeface="微软雅黑" pitchFamily="34" charset="-122"/>
                <a:ea typeface="微软雅黑" pitchFamily="34" charset="-122"/>
              </a:rPr>
              <a:t>100</a:t>
            </a:r>
            <a:endParaRPr lang="zh-CN" altLang="en-US" sz="900">
              <a:solidFill>
                <a:schemeClr val="bg1"/>
              </a:solidFill>
              <a:latin typeface="微软雅黑" pitchFamily="34" charset="-122"/>
              <a:ea typeface="微软雅黑" pitchFamily="34" charset="-122"/>
            </a:endParaRPr>
          </a:p>
        </p:txBody>
      </p:sp>
      <p:sp>
        <p:nvSpPr>
          <p:cNvPr id="57" name="五边形 56"/>
          <p:cNvSpPr/>
          <p:nvPr/>
        </p:nvSpPr>
        <p:spPr>
          <a:xfrm flipH="1">
            <a:off x="1980034" y="1574177"/>
            <a:ext cx="2383705" cy="2430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0C2841"/>
              </a:solidFill>
            </a:endParaRPr>
          </a:p>
        </p:txBody>
      </p:sp>
      <p:sp>
        <p:nvSpPr>
          <p:cNvPr id="58" name="五边形 57"/>
          <p:cNvSpPr/>
          <p:nvPr/>
        </p:nvSpPr>
        <p:spPr>
          <a:xfrm flipH="1">
            <a:off x="2897764" y="1988223"/>
            <a:ext cx="1465975" cy="2430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0C2841"/>
              </a:solidFill>
            </a:endParaRPr>
          </a:p>
        </p:txBody>
      </p:sp>
      <p:sp>
        <p:nvSpPr>
          <p:cNvPr id="59" name="五边形 58"/>
          <p:cNvSpPr/>
          <p:nvPr/>
        </p:nvSpPr>
        <p:spPr>
          <a:xfrm flipH="1">
            <a:off x="2340074" y="2402269"/>
            <a:ext cx="2023665" cy="2430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0C2841"/>
              </a:solidFill>
            </a:endParaRPr>
          </a:p>
        </p:txBody>
      </p:sp>
      <p:sp>
        <p:nvSpPr>
          <p:cNvPr id="60" name="五边形 59"/>
          <p:cNvSpPr/>
          <p:nvPr/>
        </p:nvSpPr>
        <p:spPr>
          <a:xfrm flipH="1">
            <a:off x="1146670" y="2816315"/>
            <a:ext cx="3217070" cy="2430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0C2841"/>
              </a:solidFill>
            </a:endParaRPr>
          </a:p>
        </p:txBody>
      </p:sp>
      <p:sp>
        <p:nvSpPr>
          <p:cNvPr id="61" name="五边形 60"/>
          <p:cNvSpPr/>
          <p:nvPr/>
        </p:nvSpPr>
        <p:spPr>
          <a:xfrm flipH="1">
            <a:off x="1706884" y="3230360"/>
            <a:ext cx="2656856" cy="2430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0C2841"/>
              </a:solidFill>
            </a:endParaRPr>
          </a:p>
        </p:txBody>
      </p:sp>
      <p:sp>
        <p:nvSpPr>
          <p:cNvPr id="62" name="五边形 61"/>
          <p:cNvSpPr/>
          <p:nvPr/>
        </p:nvSpPr>
        <p:spPr>
          <a:xfrm flipH="1">
            <a:off x="2563538" y="3644406"/>
            <a:ext cx="1800201" cy="2430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0C2841"/>
              </a:solidFill>
            </a:endParaRPr>
          </a:p>
        </p:txBody>
      </p:sp>
      <p:sp>
        <p:nvSpPr>
          <p:cNvPr id="63" name="五边形 62"/>
          <p:cNvSpPr/>
          <p:nvPr/>
        </p:nvSpPr>
        <p:spPr>
          <a:xfrm flipH="1">
            <a:off x="3283618" y="4058807"/>
            <a:ext cx="1080122" cy="2430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0C2841"/>
              </a:solidFill>
            </a:endParaRPr>
          </a:p>
        </p:txBody>
      </p:sp>
      <p:sp>
        <p:nvSpPr>
          <p:cNvPr id="64" name="TextBox 159"/>
          <p:cNvSpPr txBox="1"/>
          <p:nvPr/>
        </p:nvSpPr>
        <p:spPr>
          <a:xfrm>
            <a:off x="1502980" y="1580261"/>
            <a:ext cx="453970" cy="253916"/>
          </a:xfrm>
          <a:prstGeom prst="rect">
            <a:avLst/>
          </a:prstGeom>
          <a:noFill/>
        </p:spPr>
        <p:txBody>
          <a:bodyPr wrap="none" rtlCol="0">
            <a:spAutoFit/>
          </a:bodyPr>
          <a:lstStyle/>
          <a:p>
            <a:r>
              <a:rPr lang="zh-CN" altLang="en-US" sz="1050" dirty="0">
                <a:solidFill>
                  <a:schemeClr val="bg1"/>
                </a:solidFill>
                <a:latin typeface="微软雅黑" pitchFamily="34" charset="-122"/>
                <a:ea typeface="微软雅黑" pitchFamily="34" charset="-122"/>
              </a:rPr>
              <a:t>文字</a:t>
            </a:r>
          </a:p>
        </p:txBody>
      </p:sp>
      <p:sp>
        <p:nvSpPr>
          <p:cNvPr id="65" name="TextBox 160"/>
          <p:cNvSpPr txBox="1"/>
          <p:nvPr/>
        </p:nvSpPr>
        <p:spPr>
          <a:xfrm>
            <a:off x="2402786" y="1994775"/>
            <a:ext cx="453970" cy="253916"/>
          </a:xfrm>
          <a:prstGeom prst="rect">
            <a:avLst/>
          </a:prstGeom>
          <a:noFill/>
        </p:spPr>
        <p:txBody>
          <a:bodyPr wrap="none" rtlCol="0">
            <a:spAutoFit/>
          </a:bodyPr>
          <a:lstStyle/>
          <a:p>
            <a:r>
              <a:rPr lang="zh-CN" altLang="en-US" sz="1050">
                <a:solidFill>
                  <a:schemeClr val="bg1"/>
                </a:solidFill>
                <a:latin typeface="微软雅黑" pitchFamily="34" charset="-122"/>
                <a:ea typeface="微软雅黑" pitchFamily="34" charset="-122"/>
              </a:rPr>
              <a:t>文字</a:t>
            </a:r>
          </a:p>
        </p:txBody>
      </p:sp>
      <p:sp>
        <p:nvSpPr>
          <p:cNvPr id="66" name="TextBox 161"/>
          <p:cNvSpPr txBox="1"/>
          <p:nvPr/>
        </p:nvSpPr>
        <p:spPr>
          <a:xfrm>
            <a:off x="1866047" y="2408529"/>
            <a:ext cx="453970" cy="253916"/>
          </a:xfrm>
          <a:prstGeom prst="rect">
            <a:avLst/>
          </a:prstGeom>
          <a:noFill/>
        </p:spPr>
        <p:txBody>
          <a:bodyPr wrap="none" rtlCol="0">
            <a:spAutoFit/>
          </a:bodyPr>
          <a:lstStyle/>
          <a:p>
            <a:r>
              <a:rPr lang="zh-CN" altLang="en-US" sz="1050">
                <a:solidFill>
                  <a:schemeClr val="bg1"/>
                </a:solidFill>
                <a:latin typeface="微软雅黑" pitchFamily="34" charset="-122"/>
                <a:ea typeface="微软雅黑" pitchFamily="34" charset="-122"/>
              </a:rPr>
              <a:t>文字</a:t>
            </a:r>
          </a:p>
        </p:txBody>
      </p:sp>
      <p:sp>
        <p:nvSpPr>
          <p:cNvPr id="67" name="TextBox 162"/>
          <p:cNvSpPr txBox="1"/>
          <p:nvPr/>
        </p:nvSpPr>
        <p:spPr>
          <a:xfrm>
            <a:off x="715575" y="2816315"/>
            <a:ext cx="453970" cy="253916"/>
          </a:xfrm>
          <a:prstGeom prst="rect">
            <a:avLst/>
          </a:prstGeom>
          <a:noFill/>
        </p:spPr>
        <p:txBody>
          <a:bodyPr wrap="none" rtlCol="0">
            <a:spAutoFit/>
          </a:bodyPr>
          <a:lstStyle/>
          <a:p>
            <a:r>
              <a:rPr lang="zh-CN" altLang="en-US" sz="1050">
                <a:solidFill>
                  <a:schemeClr val="bg1"/>
                </a:solidFill>
                <a:latin typeface="微软雅黑" pitchFamily="34" charset="-122"/>
                <a:ea typeface="微软雅黑" pitchFamily="34" charset="-122"/>
              </a:rPr>
              <a:t>文字</a:t>
            </a:r>
          </a:p>
        </p:txBody>
      </p:sp>
      <p:sp>
        <p:nvSpPr>
          <p:cNvPr id="68" name="TextBox 163"/>
          <p:cNvSpPr txBox="1"/>
          <p:nvPr/>
        </p:nvSpPr>
        <p:spPr>
          <a:xfrm>
            <a:off x="1279345" y="3236444"/>
            <a:ext cx="453970" cy="253916"/>
          </a:xfrm>
          <a:prstGeom prst="rect">
            <a:avLst/>
          </a:prstGeom>
          <a:noFill/>
        </p:spPr>
        <p:txBody>
          <a:bodyPr wrap="none" rtlCol="0">
            <a:spAutoFit/>
          </a:bodyPr>
          <a:lstStyle/>
          <a:p>
            <a:r>
              <a:rPr lang="zh-CN" altLang="en-US" sz="1050">
                <a:solidFill>
                  <a:schemeClr val="bg1"/>
                </a:solidFill>
                <a:latin typeface="微软雅黑" pitchFamily="34" charset="-122"/>
                <a:ea typeface="微软雅黑" pitchFamily="34" charset="-122"/>
              </a:rPr>
              <a:t>文字</a:t>
            </a:r>
          </a:p>
        </p:txBody>
      </p:sp>
      <p:sp>
        <p:nvSpPr>
          <p:cNvPr id="69" name="TextBox 164"/>
          <p:cNvSpPr txBox="1"/>
          <p:nvPr/>
        </p:nvSpPr>
        <p:spPr>
          <a:xfrm>
            <a:off x="2066923" y="3650958"/>
            <a:ext cx="453970" cy="253916"/>
          </a:xfrm>
          <a:prstGeom prst="rect">
            <a:avLst/>
          </a:prstGeom>
          <a:noFill/>
        </p:spPr>
        <p:txBody>
          <a:bodyPr wrap="none" rtlCol="0">
            <a:spAutoFit/>
          </a:bodyPr>
          <a:lstStyle/>
          <a:p>
            <a:r>
              <a:rPr lang="zh-CN" altLang="en-US" sz="1050">
                <a:solidFill>
                  <a:schemeClr val="bg1"/>
                </a:solidFill>
                <a:latin typeface="微软雅黑" pitchFamily="34" charset="-122"/>
                <a:ea typeface="微软雅黑" pitchFamily="34" charset="-122"/>
              </a:rPr>
              <a:t>文字</a:t>
            </a:r>
          </a:p>
        </p:txBody>
      </p:sp>
      <p:sp>
        <p:nvSpPr>
          <p:cNvPr id="70" name="TextBox 165"/>
          <p:cNvSpPr txBox="1"/>
          <p:nvPr/>
        </p:nvSpPr>
        <p:spPr>
          <a:xfrm>
            <a:off x="2780955" y="4064712"/>
            <a:ext cx="453970" cy="253916"/>
          </a:xfrm>
          <a:prstGeom prst="rect">
            <a:avLst/>
          </a:prstGeom>
          <a:noFill/>
        </p:spPr>
        <p:txBody>
          <a:bodyPr wrap="none" rtlCol="0">
            <a:spAutoFit/>
          </a:bodyPr>
          <a:lstStyle/>
          <a:p>
            <a:r>
              <a:rPr lang="zh-CN" altLang="en-US" sz="1050">
                <a:solidFill>
                  <a:schemeClr val="bg1"/>
                </a:solidFill>
                <a:latin typeface="微软雅黑" pitchFamily="34" charset="-122"/>
                <a:ea typeface="微软雅黑" pitchFamily="34" charset="-122"/>
              </a:rPr>
              <a:t>文字</a:t>
            </a:r>
          </a:p>
        </p:txBody>
      </p:sp>
      <p:sp>
        <p:nvSpPr>
          <p:cNvPr id="71" name="五边形 70"/>
          <p:cNvSpPr/>
          <p:nvPr/>
        </p:nvSpPr>
        <p:spPr>
          <a:xfrm>
            <a:off x="4780261" y="1574177"/>
            <a:ext cx="1216695" cy="2430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0C2841"/>
              </a:solidFill>
            </a:endParaRPr>
          </a:p>
        </p:txBody>
      </p:sp>
      <p:sp>
        <p:nvSpPr>
          <p:cNvPr id="72" name="五边形 71"/>
          <p:cNvSpPr/>
          <p:nvPr/>
        </p:nvSpPr>
        <p:spPr>
          <a:xfrm>
            <a:off x="4780261" y="1988223"/>
            <a:ext cx="2296814" cy="2430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73" name="五边形 72"/>
          <p:cNvSpPr/>
          <p:nvPr/>
        </p:nvSpPr>
        <p:spPr>
          <a:xfrm>
            <a:off x="4780261" y="2402269"/>
            <a:ext cx="1440159" cy="2430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74" name="五边形 73"/>
          <p:cNvSpPr/>
          <p:nvPr/>
        </p:nvSpPr>
        <p:spPr>
          <a:xfrm>
            <a:off x="4780261" y="2816315"/>
            <a:ext cx="3070121" cy="2430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0C2841"/>
              </a:solidFill>
            </a:endParaRPr>
          </a:p>
        </p:txBody>
      </p:sp>
      <p:sp>
        <p:nvSpPr>
          <p:cNvPr id="75" name="五边形 74"/>
          <p:cNvSpPr/>
          <p:nvPr/>
        </p:nvSpPr>
        <p:spPr>
          <a:xfrm>
            <a:off x="4780261" y="3230360"/>
            <a:ext cx="2222009" cy="2430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76" name="五边形 75"/>
          <p:cNvSpPr/>
          <p:nvPr/>
        </p:nvSpPr>
        <p:spPr>
          <a:xfrm>
            <a:off x="4780261" y="3644406"/>
            <a:ext cx="2575405" cy="2430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77" name="五边形 76"/>
          <p:cNvSpPr/>
          <p:nvPr/>
        </p:nvSpPr>
        <p:spPr>
          <a:xfrm>
            <a:off x="4780261" y="4058807"/>
            <a:ext cx="1897973" cy="236738"/>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78" name="TextBox 173"/>
          <p:cNvSpPr txBox="1"/>
          <p:nvPr/>
        </p:nvSpPr>
        <p:spPr>
          <a:xfrm>
            <a:off x="6060255" y="1580261"/>
            <a:ext cx="453970" cy="253916"/>
          </a:xfrm>
          <a:prstGeom prst="rect">
            <a:avLst/>
          </a:prstGeom>
          <a:noFill/>
        </p:spPr>
        <p:txBody>
          <a:bodyPr wrap="none" rtlCol="0">
            <a:spAutoFit/>
          </a:bodyPr>
          <a:lstStyle/>
          <a:p>
            <a:r>
              <a:rPr lang="zh-CN" altLang="en-US" sz="1050">
                <a:solidFill>
                  <a:schemeClr val="bg1"/>
                </a:solidFill>
                <a:latin typeface="微软雅黑" pitchFamily="34" charset="-122"/>
                <a:ea typeface="微软雅黑" pitchFamily="34" charset="-122"/>
              </a:rPr>
              <a:t>文字</a:t>
            </a:r>
          </a:p>
        </p:txBody>
      </p:sp>
      <p:sp>
        <p:nvSpPr>
          <p:cNvPr id="79" name="TextBox 174"/>
          <p:cNvSpPr txBox="1"/>
          <p:nvPr/>
        </p:nvSpPr>
        <p:spPr>
          <a:xfrm>
            <a:off x="7134526" y="1994775"/>
            <a:ext cx="453970" cy="253916"/>
          </a:xfrm>
          <a:prstGeom prst="rect">
            <a:avLst/>
          </a:prstGeom>
          <a:noFill/>
        </p:spPr>
        <p:txBody>
          <a:bodyPr wrap="none" rtlCol="0">
            <a:spAutoFit/>
          </a:bodyPr>
          <a:lstStyle/>
          <a:p>
            <a:r>
              <a:rPr lang="zh-CN" altLang="en-US" sz="1050">
                <a:solidFill>
                  <a:schemeClr val="bg1"/>
                </a:solidFill>
                <a:latin typeface="微软雅黑" pitchFamily="34" charset="-122"/>
                <a:ea typeface="微软雅黑" pitchFamily="34" charset="-122"/>
              </a:rPr>
              <a:t>文字</a:t>
            </a:r>
          </a:p>
        </p:txBody>
      </p:sp>
      <p:sp>
        <p:nvSpPr>
          <p:cNvPr id="80" name="TextBox 175"/>
          <p:cNvSpPr txBox="1"/>
          <p:nvPr/>
        </p:nvSpPr>
        <p:spPr>
          <a:xfrm>
            <a:off x="6270430" y="2408529"/>
            <a:ext cx="453970" cy="253916"/>
          </a:xfrm>
          <a:prstGeom prst="rect">
            <a:avLst/>
          </a:prstGeom>
          <a:noFill/>
        </p:spPr>
        <p:txBody>
          <a:bodyPr wrap="none" rtlCol="0">
            <a:spAutoFit/>
          </a:bodyPr>
          <a:lstStyle/>
          <a:p>
            <a:r>
              <a:rPr lang="zh-CN" altLang="en-US" sz="1050">
                <a:solidFill>
                  <a:schemeClr val="bg1"/>
                </a:solidFill>
                <a:latin typeface="微软雅黑" pitchFamily="34" charset="-122"/>
                <a:ea typeface="微软雅黑" pitchFamily="34" charset="-122"/>
              </a:rPr>
              <a:t>文字</a:t>
            </a:r>
          </a:p>
        </p:txBody>
      </p:sp>
      <p:sp>
        <p:nvSpPr>
          <p:cNvPr id="81" name="TextBox 176"/>
          <p:cNvSpPr txBox="1"/>
          <p:nvPr/>
        </p:nvSpPr>
        <p:spPr>
          <a:xfrm>
            <a:off x="7850382" y="2816315"/>
            <a:ext cx="453970" cy="253916"/>
          </a:xfrm>
          <a:prstGeom prst="rect">
            <a:avLst/>
          </a:prstGeom>
          <a:noFill/>
        </p:spPr>
        <p:txBody>
          <a:bodyPr wrap="none" rtlCol="0">
            <a:spAutoFit/>
          </a:bodyPr>
          <a:lstStyle/>
          <a:p>
            <a:r>
              <a:rPr lang="zh-CN" altLang="en-US" sz="1050">
                <a:solidFill>
                  <a:schemeClr val="bg1"/>
                </a:solidFill>
                <a:latin typeface="微软雅黑" pitchFamily="34" charset="-122"/>
                <a:ea typeface="微软雅黑" pitchFamily="34" charset="-122"/>
              </a:rPr>
              <a:t>文字</a:t>
            </a:r>
          </a:p>
        </p:txBody>
      </p:sp>
      <p:sp>
        <p:nvSpPr>
          <p:cNvPr id="82" name="TextBox 177"/>
          <p:cNvSpPr txBox="1"/>
          <p:nvPr/>
        </p:nvSpPr>
        <p:spPr>
          <a:xfrm>
            <a:off x="7096636" y="3236444"/>
            <a:ext cx="453970" cy="253916"/>
          </a:xfrm>
          <a:prstGeom prst="rect">
            <a:avLst/>
          </a:prstGeom>
          <a:noFill/>
        </p:spPr>
        <p:txBody>
          <a:bodyPr wrap="none" rtlCol="0">
            <a:spAutoFit/>
          </a:bodyPr>
          <a:lstStyle/>
          <a:p>
            <a:r>
              <a:rPr lang="zh-CN" altLang="en-US" sz="1050">
                <a:solidFill>
                  <a:schemeClr val="bg1"/>
                </a:solidFill>
                <a:latin typeface="微软雅黑" pitchFamily="34" charset="-122"/>
                <a:ea typeface="微软雅黑" pitchFamily="34" charset="-122"/>
              </a:rPr>
              <a:t>文字</a:t>
            </a:r>
          </a:p>
        </p:txBody>
      </p:sp>
      <p:sp>
        <p:nvSpPr>
          <p:cNvPr id="83" name="TextBox 178"/>
          <p:cNvSpPr txBox="1"/>
          <p:nvPr/>
        </p:nvSpPr>
        <p:spPr>
          <a:xfrm>
            <a:off x="7402442" y="3650958"/>
            <a:ext cx="453970" cy="253916"/>
          </a:xfrm>
          <a:prstGeom prst="rect">
            <a:avLst/>
          </a:prstGeom>
          <a:noFill/>
        </p:spPr>
        <p:txBody>
          <a:bodyPr wrap="none" rtlCol="0">
            <a:spAutoFit/>
          </a:bodyPr>
          <a:lstStyle/>
          <a:p>
            <a:r>
              <a:rPr lang="zh-CN" altLang="en-US" sz="1050">
                <a:solidFill>
                  <a:schemeClr val="bg1"/>
                </a:solidFill>
                <a:latin typeface="微软雅黑" pitchFamily="34" charset="-122"/>
                <a:ea typeface="微软雅黑" pitchFamily="34" charset="-122"/>
              </a:rPr>
              <a:t>文字</a:t>
            </a:r>
          </a:p>
        </p:txBody>
      </p:sp>
      <p:sp>
        <p:nvSpPr>
          <p:cNvPr id="84" name="TextBox 179"/>
          <p:cNvSpPr txBox="1"/>
          <p:nvPr/>
        </p:nvSpPr>
        <p:spPr>
          <a:xfrm>
            <a:off x="6740902" y="4064712"/>
            <a:ext cx="453970" cy="253916"/>
          </a:xfrm>
          <a:prstGeom prst="rect">
            <a:avLst/>
          </a:prstGeom>
          <a:noFill/>
        </p:spPr>
        <p:txBody>
          <a:bodyPr wrap="none" rtlCol="0">
            <a:spAutoFit/>
          </a:bodyPr>
          <a:lstStyle/>
          <a:p>
            <a:r>
              <a:rPr lang="zh-CN" altLang="en-US" sz="1050">
                <a:solidFill>
                  <a:schemeClr val="bg1"/>
                </a:solidFill>
                <a:latin typeface="微软雅黑" pitchFamily="34" charset="-122"/>
                <a:ea typeface="微软雅黑" pitchFamily="34" charset="-122"/>
              </a:rPr>
              <a:t>文字</a:t>
            </a:r>
          </a:p>
        </p:txBody>
      </p:sp>
      <p:sp>
        <p:nvSpPr>
          <p:cNvPr id="85" name="TextBox 180"/>
          <p:cNvSpPr txBox="1"/>
          <p:nvPr/>
        </p:nvSpPr>
        <p:spPr>
          <a:xfrm>
            <a:off x="4434823" y="1545636"/>
            <a:ext cx="319318" cy="323165"/>
          </a:xfrm>
          <a:prstGeom prst="rect">
            <a:avLst/>
          </a:prstGeom>
          <a:noFill/>
        </p:spPr>
        <p:txBody>
          <a:bodyPr wrap="none" rtlCol="0">
            <a:spAutoFit/>
          </a:bodyPr>
          <a:lstStyle/>
          <a:p>
            <a:r>
              <a:rPr lang="en-US" altLang="zh-CN" sz="1500" dirty="0">
                <a:solidFill>
                  <a:schemeClr val="bg1"/>
                </a:solidFill>
                <a:latin typeface="微软雅黑" pitchFamily="34" charset="-122"/>
                <a:ea typeface="微软雅黑" pitchFamily="34" charset="-122"/>
              </a:rPr>
              <a:t>A</a:t>
            </a:r>
            <a:endParaRPr lang="zh-CN" altLang="en-US" sz="1500" dirty="0">
              <a:solidFill>
                <a:schemeClr val="bg1"/>
              </a:solidFill>
              <a:latin typeface="微软雅黑" pitchFamily="34" charset="-122"/>
              <a:ea typeface="微软雅黑" pitchFamily="34" charset="-122"/>
            </a:endParaRPr>
          </a:p>
        </p:txBody>
      </p:sp>
      <p:sp>
        <p:nvSpPr>
          <p:cNvPr id="86" name="TextBox 181"/>
          <p:cNvSpPr txBox="1"/>
          <p:nvPr/>
        </p:nvSpPr>
        <p:spPr>
          <a:xfrm>
            <a:off x="4434823" y="1959682"/>
            <a:ext cx="304892" cy="323165"/>
          </a:xfrm>
          <a:prstGeom prst="rect">
            <a:avLst/>
          </a:prstGeom>
          <a:noFill/>
        </p:spPr>
        <p:txBody>
          <a:bodyPr wrap="none" rtlCol="0">
            <a:spAutoFit/>
          </a:bodyPr>
          <a:lstStyle/>
          <a:p>
            <a:r>
              <a:rPr lang="en-US" altLang="zh-CN" sz="1500">
                <a:solidFill>
                  <a:schemeClr val="bg1"/>
                </a:solidFill>
                <a:latin typeface="微软雅黑" pitchFamily="34" charset="-122"/>
                <a:ea typeface="微软雅黑" pitchFamily="34" charset="-122"/>
              </a:rPr>
              <a:t>B</a:t>
            </a:r>
            <a:endParaRPr lang="zh-CN" altLang="en-US" sz="1500">
              <a:solidFill>
                <a:schemeClr val="bg1"/>
              </a:solidFill>
              <a:latin typeface="微软雅黑" pitchFamily="34" charset="-122"/>
              <a:ea typeface="微软雅黑" pitchFamily="34" charset="-122"/>
            </a:endParaRPr>
          </a:p>
        </p:txBody>
      </p:sp>
      <p:sp>
        <p:nvSpPr>
          <p:cNvPr id="87" name="TextBox 182"/>
          <p:cNvSpPr txBox="1"/>
          <p:nvPr/>
        </p:nvSpPr>
        <p:spPr>
          <a:xfrm>
            <a:off x="4434823" y="2373728"/>
            <a:ext cx="312906" cy="323165"/>
          </a:xfrm>
          <a:prstGeom prst="rect">
            <a:avLst/>
          </a:prstGeom>
          <a:noFill/>
        </p:spPr>
        <p:txBody>
          <a:bodyPr wrap="none" rtlCol="0">
            <a:spAutoFit/>
          </a:bodyPr>
          <a:lstStyle/>
          <a:p>
            <a:r>
              <a:rPr lang="en-US" altLang="zh-CN" sz="1500">
                <a:solidFill>
                  <a:schemeClr val="bg1"/>
                </a:solidFill>
                <a:latin typeface="微软雅黑" pitchFamily="34" charset="-122"/>
                <a:ea typeface="微软雅黑" pitchFamily="34" charset="-122"/>
              </a:rPr>
              <a:t>C</a:t>
            </a:r>
            <a:endParaRPr lang="zh-CN" altLang="en-US" sz="1500">
              <a:solidFill>
                <a:schemeClr val="bg1"/>
              </a:solidFill>
              <a:latin typeface="微软雅黑" pitchFamily="34" charset="-122"/>
              <a:ea typeface="微软雅黑" pitchFamily="34" charset="-122"/>
            </a:endParaRPr>
          </a:p>
        </p:txBody>
      </p:sp>
      <p:sp>
        <p:nvSpPr>
          <p:cNvPr id="88" name="TextBox 183"/>
          <p:cNvSpPr txBox="1"/>
          <p:nvPr/>
        </p:nvSpPr>
        <p:spPr>
          <a:xfrm>
            <a:off x="4434823" y="2787774"/>
            <a:ext cx="330540" cy="323165"/>
          </a:xfrm>
          <a:prstGeom prst="rect">
            <a:avLst/>
          </a:prstGeom>
          <a:noFill/>
        </p:spPr>
        <p:txBody>
          <a:bodyPr wrap="none" rtlCol="0">
            <a:spAutoFit/>
          </a:bodyPr>
          <a:lstStyle/>
          <a:p>
            <a:r>
              <a:rPr lang="en-US" altLang="zh-CN" sz="1500">
                <a:solidFill>
                  <a:schemeClr val="bg1"/>
                </a:solidFill>
                <a:latin typeface="微软雅黑" pitchFamily="34" charset="-122"/>
                <a:ea typeface="微软雅黑" pitchFamily="34" charset="-122"/>
              </a:rPr>
              <a:t>D</a:t>
            </a:r>
            <a:endParaRPr lang="zh-CN" altLang="en-US" sz="1500">
              <a:solidFill>
                <a:schemeClr val="bg1"/>
              </a:solidFill>
              <a:latin typeface="微软雅黑" pitchFamily="34" charset="-122"/>
              <a:ea typeface="微软雅黑" pitchFamily="34" charset="-122"/>
            </a:endParaRPr>
          </a:p>
        </p:txBody>
      </p:sp>
      <p:sp>
        <p:nvSpPr>
          <p:cNvPr id="89" name="TextBox 184"/>
          <p:cNvSpPr txBox="1"/>
          <p:nvPr/>
        </p:nvSpPr>
        <p:spPr>
          <a:xfrm>
            <a:off x="4434823" y="3201819"/>
            <a:ext cx="290464" cy="323165"/>
          </a:xfrm>
          <a:prstGeom prst="rect">
            <a:avLst/>
          </a:prstGeom>
          <a:noFill/>
        </p:spPr>
        <p:txBody>
          <a:bodyPr wrap="none" rtlCol="0">
            <a:spAutoFit/>
          </a:bodyPr>
          <a:lstStyle/>
          <a:p>
            <a:r>
              <a:rPr lang="en-US" altLang="zh-CN" sz="1500">
                <a:solidFill>
                  <a:schemeClr val="bg1"/>
                </a:solidFill>
                <a:latin typeface="微软雅黑" pitchFamily="34" charset="-122"/>
                <a:ea typeface="微软雅黑" pitchFamily="34" charset="-122"/>
              </a:rPr>
              <a:t>E</a:t>
            </a:r>
            <a:endParaRPr lang="zh-CN" altLang="en-US" sz="1500">
              <a:solidFill>
                <a:schemeClr val="bg1"/>
              </a:solidFill>
              <a:latin typeface="微软雅黑" pitchFamily="34" charset="-122"/>
              <a:ea typeface="微软雅黑" pitchFamily="34" charset="-122"/>
            </a:endParaRPr>
          </a:p>
        </p:txBody>
      </p:sp>
      <p:sp>
        <p:nvSpPr>
          <p:cNvPr id="90" name="TextBox 185"/>
          <p:cNvSpPr txBox="1"/>
          <p:nvPr/>
        </p:nvSpPr>
        <p:spPr>
          <a:xfrm>
            <a:off x="4434823" y="3615865"/>
            <a:ext cx="287258" cy="323165"/>
          </a:xfrm>
          <a:prstGeom prst="rect">
            <a:avLst/>
          </a:prstGeom>
          <a:noFill/>
        </p:spPr>
        <p:txBody>
          <a:bodyPr wrap="none" rtlCol="0">
            <a:spAutoFit/>
          </a:bodyPr>
          <a:lstStyle/>
          <a:p>
            <a:r>
              <a:rPr lang="en-US" altLang="zh-CN" sz="1500">
                <a:solidFill>
                  <a:schemeClr val="bg1"/>
                </a:solidFill>
                <a:latin typeface="微软雅黑" pitchFamily="34" charset="-122"/>
                <a:ea typeface="微软雅黑" pitchFamily="34" charset="-122"/>
              </a:rPr>
              <a:t>F</a:t>
            </a:r>
            <a:endParaRPr lang="zh-CN" altLang="en-US" sz="1500">
              <a:solidFill>
                <a:schemeClr val="bg1"/>
              </a:solidFill>
              <a:latin typeface="微软雅黑" pitchFamily="34" charset="-122"/>
              <a:ea typeface="微软雅黑" pitchFamily="34" charset="-122"/>
            </a:endParaRPr>
          </a:p>
        </p:txBody>
      </p:sp>
      <p:sp>
        <p:nvSpPr>
          <p:cNvPr id="91" name="TextBox 186"/>
          <p:cNvSpPr txBox="1"/>
          <p:nvPr/>
        </p:nvSpPr>
        <p:spPr>
          <a:xfrm>
            <a:off x="4434823" y="4029912"/>
            <a:ext cx="327334" cy="323165"/>
          </a:xfrm>
          <a:prstGeom prst="rect">
            <a:avLst/>
          </a:prstGeom>
          <a:noFill/>
        </p:spPr>
        <p:txBody>
          <a:bodyPr wrap="none" rtlCol="0">
            <a:spAutoFit/>
          </a:bodyPr>
          <a:lstStyle/>
          <a:p>
            <a:r>
              <a:rPr lang="en-US" altLang="zh-CN" sz="1500">
                <a:solidFill>
                  <a:schemeClr val="bg1"/>
                </a:solidFill>
                <a:latin typeface="微软雅黑" pitchFamily="34" charset="-122"/>
                <a:ea typeface="微软雅黑" pitchFamily="34" charset="-122"/>
              </a:rPr>
              <a:t>G</a:t>
            </a:r>
            <a:endParaRPr lang="zh-CN" altLang="en-US" sz="1500">
              <a:solidFill>
                <a:schemeClr val="bg1"/>
              </a:solidFill>
              <a:latin typeface="微软雅黑" pitchFamily="34" charset="-122"/>
              <a:ea typeface="微软雅黑" pitchFamily="34" charset="-122"/>
            </a:endParaRPr>
          </a:p>
        </p:txBody>
      </p:sp>
      <p:pic>
        <p:nvPicPr>
          <p:cNvPr id="92" name="Picture 3" descr="D:\360data\重要数据\桌面\未标题-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3103" y="2177950"/>
            <a:ext cx="2221706" cy="2986088"/>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4" descr="D:\360data\重要数据\桌面\未标题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0419" y="2149375"/>
            <a:ext cx="2293144" cy="30146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2834150"/>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850"/>
                            </p:stCondLst>
                            <p:childTnLst>
                              <p:par>
                                <p:cTn id="21" presetID="2" presetClass="entr" presetSubtype="4" decel="100000" fill="hold" grpId="0" nodeType="afterEffect">
                                  <p:stCondLst>
                                    <p:cond delay="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500" fill="hold"/>
                                        <p:tgtEl>
                                          <p:spTgt spid="85"/>
                                        </p:tgtEl>
                                        <p:attrNameLst>
                                          <p:attrName>ppt_x</p:attrName>
                                        </p:attrNameLst>
                                      </p:cBhvr>
                                      <p:tavLst>
                                        <p:tav tm="0">
                                          <p:val>
                                            <p:strVal val="#ppt_x"/>
                                          </p:val>
                                        </p:tav>
                                        <p:tav tm="100000">
                                          <p:val>
                                            <p:strVal val="#ppt_x"/>
                                          </p:val>
                                        </p:tav>
                                      </p:tavLst>
                                    </p:anim>
                                    <p:anim calcmode="lin" valueType="num">
                                      <p:cBhvr additive="base">
                                        <p:cTn id="24" dur="500" fill="hold"/>
                                        <p:tgtEl>
                                          <p:spTgt spid="85"/>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86"/>
                                        </p:tgtEl>
                                        <p:attrNameLst>
                                          <p:attrName>style.visibility</p:attrName>
                                        </p:attrNameLst>
                                      </p:cBhvr>
                                      <p:to>
                                        <p:strVal val="visible"/>
                                      </p:to>
                                    </p:set>
                                    <p:anim calcmode="lin" valueType="num">
                                      <p:cBhvr additive="base">
                                        <p:cTn id="27" dur="500" fill="hold"/>
                                        <p:tgtEl>
                                          <p:spTgt spid="86"/>
                                        </p:tgtEl>
                                        <p:attrNameLst>
                                          <p:attrName>ppt_x</p:attrName>
                                        </p:attrNameLst>
                                      </p:cBhvr>
                                      <p:tavLst>
                                        <p:tav tm="0">
                                          <p:val>
                                            <p:strVal val="#ppt_x"/>
                                          </p:val>
                                        </p:tav>
                                        <p:tav tm="100000">
                                          <p:val>
                                            <p:strVal val="#ppt_x"/>
                                          </p:val>
                                        </p:tav>
                                      </p:tavLst>
                                    </p:anim>
                                    <p:anim calcmode="lin" valueType="num">
                                      <p:cBhvr additive="base">
                                        <p:cTn id="28" dur="500" fill="hold"/>
                                        <p:tgtEl>
                                          <p:spTgt spid="86"/>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87"/>
                                        </p:tgtEl>
                                        <p:attrNameLst>
                                          <p:attrName>style.visibility</p:attrName>
                                        </p:attrNameLst>
                                      </p:cBhvr>
                                      <p:to>
                                        <p:strVal val="visible"/>
                                      </p:to>
                                    </p:set>
                                    <p:anim calcmode="lin" valueType="num">
                                      <p:cBhvr additive="base">
                                        <p:cTn id="31" dur="500" fill="hold"/>
                                        <p:tgtEl>
                                          <p:spTgt spid="87"/>
                                        </p:tgtEl>
                                        <p:attrNameLst>
                                          <p:attrName>ppt_x</p:attrName>
                                        </p:attrNameLst>
                                      </p:cBhvr>
                                      <p:tavLst>
                                        <p:tav tm="0">
                                          <p:val>
                                            <p:strVal val="#ppt_x"/>
                                          </p:val>
                                        </p:tav>
                                        <p:tav tm="100000">
                                          <p:val>
                                            <p:strVal val="#ppt_x"/>
                                          </p:val>
                                        </p:tav>
                                      </p:tavLst>
                                    </p:anim>
                                    <p:anim calcmode="lin" valueType="num">
                                      <p:cBhvr additive="base">
                                        <p:cTn id="32" dur="500" fill="hold"/>
                                        <p:tgtEl>
                                          <p:spTgt spid="87"/>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88"/>
                                        </p:tgtEl>
                                        <p:attrNameLst>
                                          <p:attrName>style.visibility</p:attrName>
                                        </p:attrNameLst>
                                      </p:cBhvr>
                                      <p:to>
                                        <p:strVal val="visible"/>
                                      </p:to>
                                    </p:set>
                                    <p:anim calcmode="lin" valueType="num">
                                      <p:cBhvr additive="base">
                                        <p:cTn id="35" dur="500" fill="hold"/>
                                        <p:tgtEl>
                                          <p:spTgt spid="88"/>
                                        </p:tgtEl>
                                        <p:attrNameLst>
                                          <p:attrName>ppt_x</p:attrName>
                                        </p:attrNameLst>
                                      </p:cBhvr>
                                      <p:tavLst>
                                        <p:tav tm="0">
                                          <p:val>
                                            <p:strVal val="#ppt_x"/>
                                          </p:val>
                                        </p:tav>
                                        <p:tav tm="100000">
                                          <p:val>
                                            <p:strVal val="#ppt_x"/>
                                          </p:val>
                                        </p:tav>
                                      </p:tavLst>
                                    </p:anim>
                                    <p:anim calcmode="lin" valueType="num">
                                      <p:cBhvr additive="base">
                                        <p:cTn id="36" dur="500" fill="hold"/>
                                        <p:tgtEl>
                                          <p:spTgt spid="88"/>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0"/>
                                  </p:stCondLst>
                                  <p:childTnLst>
                                    <p:set>
                                      <p:cBhvr>
                                        <p:cTn id="38" dur="1" fill="hold">
                                          <p:stCondLst>
                                            <p:cond delay="0"/>
                                          </p:stCondLst>
                                        </p:cTn>
                                        <p:tgtEl>
                                          <p:spTgt spid="89"/>
                                        </p:tgtEl>
                                        <p:attrNameLst>
                                          <p:attrName>style.visibility</p:attrName>
                                        </p:attrNameLst>
                                      </p:cBhvr>
                                      <p:to>
                                        <p:strVal val="visible"/>
                                      </p:to>
                                    </p:set>
                                    <p:anim calcmode="lin" valueType="num">
                                      <p:cBhvr additive="base">
                                        <p:cTn id="39" dur="500" fill="hold"/>
                                        <p:tgtEl>
                                          <p:spTgt spid="89"/>
                                        </p:tgtEl>
                                        <p:attrNameLst>
                                          <p:attrName>ppt_x</p:attrName>
                                        </p:attrNameLst>
                                      </p:cBhvr>
                                      <p:tavLst>
                                        <p:tav tm="0">
                                          <p:val>
                                            <p:strVal val="#ppt_x"/>
                                          </p:val>
                                        </p:tav>
                                        <p:tav tm="100000">
                                          <p:val>
                                            <p:strVal val="#ppt_x"/>
                                          </p:val>
                                        </p:tav>
                                      </p:tavLst>
                                    </p:anim>
                                    <p:anim calcmode="lin" valueType="num">
                                      <p:cBhvr additive="base">
                                        <p:cTn id="40" dur="500" fill="hold"/>
                                        <p:tgtEl>
                                          <p:spTgt spid="89"/>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0"/>
                                  </p:stCondLst>
                                  <p:childTnLst>
                                    <p:set>
                                      <p:cBhvr>
                                        <p:cTn id="42" dur="1" fill="hold">
                                          <p:stCondLst>
                                            <p:cond delay="0"/>
                                          </p:stCondLst>
                                        </p:cTn>
                                        <p:tgtEl>
                                          <p:spTgt spid="90"/>
                                        </p:tgtEl>
                                        <p:attrNameLst>
                                          <p:attrName>style.visibility</p:attrName>
                                        </p:attrNameLst>
                                      </p:cBhvr>
                                      <p:to>
                                        <p:strVal val="visible"/>
                                      </p:to>
                                    </p:set>
                                    <p:anim calcmode="lin" valueType="num">
                                      <p:cBhvr additive="base">
                                        <p:cTn id="43" dur="500" fill="hold"/>
                                        <p:tgtEl>
                                          <p:spTgt spid="90"/>
                                        </p:tgtEl>
                                        <p:attrNameLst>
                                          <p:attrName>ppt_x</p:attrName>
                                        </p:attrNameLst>
                                      </p:cBhvr>
                                      <p:tavLst>
                                        <p:tav tm="0">
                                          <p:val>
                                            <p:strVal val="#ppt_x"/>
                                          </p:val>
                                        </p:tav>
                                        <p:tav tm="100000">
                                          <p:val>
                                            <p:strVal val="#ppt_x"/>
                                          </p:val>
                                        </p:tav>
                                      </p:tavLst>
                                    </p:anim>
                                    <p:anim calcmode="lin" valueType="num">
                                      <p:cBhvr additive="base">
                                        <p:cTn id="44" dur="500" fill="hold"/>
                                        <p:tgtEl>
                                          <p:spTgt spid="90"/>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0"/>
                                  </p:stCondLst>
                                  <p:childTnLst>
                                    <p:set>
                                      <p:cBhvr>
                                        <p:cTn id="46" dur="1" fill="hold">
                                          <p:stCondLst>
                                            <p:cond delay="0"/>
                                          </p:stCondLst>
                                        </p:cTn>
                                        <p:tgtEl>
                                          <p:spTgt spid="91"/>
                                        </p:tgtEl>
                                        <p:attrNameLst>
                                          <p:attrName>style.visibility</p:attrName>
                                        </p:attrNameLst>
                                      </p:cBhvr>
                                      <p:to>
                                        <p:strVal val="visible"/>
                                      </p:to>
                                    </p:set>
                                    <p:anim calcmode="lin" valueType="num">
                                      <p:cBhvr additive="base">
                                        <p:cTn id="47" dur="500" fill="hold"/>
                                        <p:tgtEl>
                                          <p:spTgt spid="91"/>
                                        </p:tgtEl>
                                        <p:attrNameLst>
                                          <p:attrName>ppt_x</p:attrName>
                                        </p:attrNameLst>
                                      </p:cBhvr>
                                      <p:tavLst>
                                        <p:tav tm="0">
                                          <p:val>
                                            <p:strVal val="#ppt_x"/>
                                          </p:val>
                                        </p:tav>
                                        <p:tav tm="100000">
                                          <p:val>
                                            <p:strVal val="#ppt_x"/>
                                          </p:val>
                                        </p:tav>
                                      </p:tavLst>
                                    </p:anim>
                                    <p:anim calcmode="lin" valueType="num">
                                      <p:cBhvr additive="base">
                                        <p:cTn id="48" dur="500" fill="hold"/>
                                        <p:tgtEl>
                                          <p:spTgt spid="91"/>
                                        </p:tgtEl>
                                        <p:attrNameLst>
                                          <p:attrName>ppt_y</p:attrName>
                                        </p:attrNameLst>
                                      </p:cBhvr>
                                      <p:tavLst>
                                        <p:tav tm="0">
                                          <p:val>
                                            <p:strVal val="1+#ppt_h/2"/>
                                          </p:val>
                                        </p:tav>
                                        <p:tav tm="100000">
                                          <p:val>
                                            <p:strVal val="#ppt_y"/>
                                          </p:val>
                                        </p:tav>
                                      </p:tavLst>
                                    </p:anim>
                                  </p:childTnLst>
                                </p:cTn>
                              </p:par>
                            </p:childTnLst>
                          </p:cTn>
                        </p:par>
                        <p:par>
                          <p:cTn id="49" fill="hold">
                            <p:stCondLst>
                              <p:cond delay="1350"/>
                            </p:stCondLst>
                            <p:childTnLst>
                              <p:par>
                                <p:cTn id="50" presetID="2" presetClass="entr" presetSubtype="4" decel="100000" fill="hold" nodeType="afterEffect">
                                  <p:stCondLst>
                                    <p:cond delay="0"/>
                                  </p:stCondLst>
                                  <p:childTnLst>
                                    <p:set>
                                      <p:cBhvr>
                                        <p:cTn id="51" dur="1" fill="hold">
                                          <p:stCondLst>
                                            <p:cond delay="0"/>
                                          </p:stCondLst>
                                        </p:cTn>
                                        <p:tgtEl>
                                          <p:spTgt spid="92"/>
                                        </p:tgtEl>
                                        <p:attrNameLst>
                                          <p:attrName>style.visibility</p:attrName>
                                        </p:attrNameLst>
                                      </p:cBhvr>
                                      <p:to>
                                        <p:strVal val="visible"/>
                                      </p:to>
                                    </p:set>
                                    <p:anim calcmode="lin" valueType="num">
                                      <p:cBhvr additive="base">
                                        <p:cTn id="52" dur="500" fill="hold"/>
                                        <p:tgtEl>
                                          <p:spTgt spid="92"/>
                                        </p:tgtEl>
                                        <p:attrNameLst>
                                          <p:attrName>ppt_x</p:attrName>
                                        </p:attrNameLst>
                                      </p:cBhvr>
                                      <p:tavLst>
                                        <p:tav tm="0">
                                          <p:val>
                                            <p:strVal val="#ppt_x"/>
                                          </p:val>
                                        </p:tav>
                                        <p:tav tm="100000">
                                          <p:val>
                                            <p:strVal val="#ppt_x"/>
                                          </p:val>
                                        </p:tav>
                                      </p:tavLst>
                                    </p:anim>
                                    <p:anim calcmode="lin" valueType="num">
                                      <p:cBhvr additive="base">
                                        <p:cTn id="53" dur="500" fill="hold"/>
                                        <p:tgtEl>
                                          <p:spTgt spid="92"/>
                                        </p:tgtEl>
                                        <p:attrNameLst>
                                          <p:attrName>ppt_y</p:attrName>
                                        </p:attrNameLst>
                                      </p:cBhvr>
                                      <p:tavLst>
                                        <p:tav tm="0">
                                          <p:val>
                                            <p:strVal val="1+#ppt_h/2"/>
                                          </p:val>
                                        </p:tav>
                                        <p:tav tm="100000">
                                          <p:val>
                                            <p:strVal val="#ppt_y"/>
                                          </p:val>
                                        </p:tav>
                                      </p:tavLst>
                                    </p:anim>
                                  </p:childTnLst>
                                </p:cTn>
                              </p:par>
                              <p:par>
                                <p:cTn id="54" presetID="2" presetClass="entr" presetSubtype="4" decel="100000" fill="hold" nodeType="withEffect">
                                  <p:stCondLst>
                                    <p:cond delay="0"/>
                                  </p:stCondLst>
                                  <p:childTnLst>
                                    <p:set>
                                      <p:cBhvr>
                                        <p:cTn id="55" dur="1" fill="hold">
                                          <p:stCondLst>
                                            <p:cond delay="0"/>
                                          </p:stCondLst>
                                        </p:cTn>
                                        <p:tgtEl>
                                          <p:spTgt spid="93"/>
                                        </p:tgtEl>
                                        <p:attrNameLst>
                                          <p:attrName>style.visibility</p:attrName>
                                        </p:attrNameLst>
                                      </p:cBhvr>
                                      <p:to>
                                        <p:strVal val="visible"/>
                                      </p:to>
                                    </p:set>
                                    <p:anim calcmode="lin" valueType="num">
                                      <p:cBhvr additive="base">
                                        <p:cTn id="56" dur="500" fill="hold"/>
                                        <p:tgtEl>
                                          <p:spTgt spid="93"/>
                                        </p:tgtEl>
                                        <p:attrNameLst>
                                          <p:attrName>ppt_x</p:attrName>
                                        </p:attrNameLst>
                                      </p:cBhvr>
                                      <p:tavLst>
                                        <p:tav tm="0">
                                          <p:val>
                                            <p:strVal val="#ppt_x"/>
                                          </p:val>
                                        </p:tav>
                                        <p:tav tm="100000">
                                          <p:val>
                                            <p:strVal val="#ppt_x"/>
                                          </p:val>
                                        </p:tav>
                                      </p:tavLst>
                                    </p:anim>
                                    <p:anim calcmode="lin" valueType="num">
                                      <p:cBhvr additive="base">
                                        <p:cTn id="57" dur="500" fill="hold"/>
                                        <p:tgtEl>
                                          <p:spTgt spid="93"/>
                                        </p:tgtEl>
                                        <p:attrNameLst>
                                          <p:attrName>ppt_y</p:attrName>
                                        </p:attrNameLst>
                                      </p:cBhvr>
                                      <p:tavLst>
                                        <p:tav tm="0">
                                          <p:val>
                                            <p:strVal val="1+#ppt_h/2"/>
                                          </p:val>
                                        </p:tav>
                                        <p:tav tm="100000">
                                          <p:val>
                                            <p:strVal val="#ppt_y"/>
                                          </p:val>
                                        </p:tav>
                                      </p:tavLst>
                                    </p:anim>
                                  </p:childTnLst>
                                </p:cTn>
                              </p:par>
                            </p:childTnLst>
                          </p:cTn>
                        </p:par>
                        <p:par>
                          <p:cTn id="58" fill="hold">
                            <p:stCondLst>
                              <p:cond delay="1850"/>
                            </p:stCondLst>
                            <p:childTnLst>
                              <p:par>
                                <p:cTn id="59" presetID="63" presetClass="path" presetSubtype="0" fill="hold" nodeType="afterEffect">
                                  <p:stCondLst>
                                    <p:cond delay="0"/>
                                  </p:stCondLst>
                                  <p:childTnLst>
                                    <p:animMotion origin="layout" path="M 0 0 L 0.25 0 E" pathEditMode="relative" ptsTypes="">
                                      <p:cBhvr>
                                        <p:cTn id="60" dur="500" fill="hold"/>
                                        <p:tgtEl>
                                          <p:spTgt spid="92"/>
                                        </p:tgtEl>
                                        <p:attrNameLst>
                                          <p:attrName>ppt_x</p:attrName>
                                          <p:attrName>ppt_y</p:attrName>
                                        </p:attrNameLst>
                                      </p:cBhvr>
                                    </p:animMotion>
                                  </p:childTnLst>
                                </p:cTn>
                              </p:par>
                              <p:par>
                                <p:cTn id="61" presetID="35" presetClass="path" presetSubtype="0" fill="hold" nodeType="withEffect">
                                  <p:stCondLst>
                                    <p:cond delay="0"/>
                                  </p:stCondLst>
                                  <p:childTnLst>
                                    <p:animMotion origin="layout" path="M 0 0 L -0.25 0 E" pathEditMode="relative" ptsTypes="">
                                      <p:cBhvr>
                                        <p:cTn id="62" dur="500" fill="hold"/>
                                        <p:tgtEl>
                                          <p:spTgt spid="93"/>
                                        </p:tgtEl>
                                        <p:attrNameLst>
                                          <p:attrName>ppt_x</p:attrName>
                                          <p:attrName>ppt_y</p:attrName>
                                        </p:attrNameLst>
                                      </p:cBhvr>
                                    </p:animMotion>
                                  </p:childTnLst>
                                </p:cTn>
                              </p:par>
                              <p:par>
                                <p:cTn id="63" presetID="10" presetClass="exit" presetSubtype="0" fill="hold" nodeType="withEffect">
                                  <p:stCondLst>
                                    <p:cond delay="200"/>
                                  </p:stCondLst>
                                  <p:childTnLst>
                                    <p:animEffect transition="out" filter="fade">
                                      <p:cBhvr>
                                        <p:cTn id="64" dur="300"/>
                                        <p:tgtEl>
                                          <p:spTgt spid="93"/>
                                        </p:tgtEl>
                                      </p:cBhvr>
                                    </p:animEffect>
                                    <p:set>
                                      <p:cBhvr>
                                        <p:cTn id="65" dur="1" fill="hold">
                                          <p:stCondLst>
                                            <p:cond delay="299"/>
                                          </p:stCondLst>
                                        </p:cTn>
                                        <p:tgtEl>
                                          <p:spTgt spid="93"/>
                                        </p:tgtEl>
                                        <p:attrNameLst>
                                          <p:attrName>style.visibility</p:attrName>
                                        </p:attrNameLst>
                                      </p:cBhvr>
                                      <p:to>
                                        <p:strVal val="hidden"/>
                                      </p:to>
                                    </p:set>
                                  </p:childTnLst>
                                </p:cTn>
                              </p:par>
                              <p:par>
                                <p:cTn id="66" presetID="10" presetClass="exit" presetSubtype="0" fill="hold" nodeType="withEffect">
                                  <p:stCondLst>
                                    <p:cond delay="200"/>
                                  </p:stCondLst>
                                  <p:childTnLst>
                                    <p:animEffect transition="out" filter="fade">
                                      <p:cBhvr>
                                        <p:cTn id="67" dur="300"/>
                                        <p:tgtEl>
                                          <p:spTgt spid="92"/>
                                        </p:tgtEl>
                                      </p:cBhvr>
                                    </p:animEffect>
                                    <p:set>
                                      <p:cBhvr>
                                        <p:cTn id="68" dur="1" fill="hold">
                                          <p:stCondLst>
                                            <p:cond delay="299"/>
                                          </p:stCondLst>
                                        </p:cTn>
                                        <p:tgtEl>
                                          <p:spTgt spid="92"/>
                                        </p:tgtEl>
                                        <p:attrNameLst>
                                          <p:attrName>style.visibility</p:attrName>
                                        </p:attrNameLst>
                                      </p:cBhvr>
                                      <p:to>
                                        <p:strVal val="hidden"/>
                                      </p:to>
                                    </p:set>
                                  </p:childTnLst>
                                </p:cTn>
                              </p:par>
                            </p:childTnLst>
                          </p:cTn>
                        </p:par>
                        <p:par>
                          <p:cTn id="69" fill="hold">
                            <p:stCondLst>
                              <p:cond delay="2350"/>
                            </p:stCondLst>
                            <p:childTnLst>
                              <p:par>
                                <p:cTn id="70" presetID="22" presetClass="entr" presetSubtype="8" fill="hold" grpId="0" nodeType="afterEffect">
                                  <p:stCondLst>
                                    <p:cond delay="0"/>
                                  </p:stCondLst>
                                  <p:childTnLst>
                                    <p:set>
                                      <p:cBhvr>
                                        <p:cTn id="71" dur="1" fill="hold">
                                          <p:stCondLst>
                                            <p:cond delay="0"/>
                                          </p:stCondLst>
                                        </p:cTn>
                                        <p:tgtEl>
                                          <p:spTgt spid="71"/>
                                        </p:tgtEl>
                                        <p:attrNameLst>
                                          <p:attrName>style.visibility</p:attrName>
                                        </p:attrNameLst>
                                      </p:cBhvr>
                                      <p:to>
                                        <p:strVal val="visible"/>
                                      </p:to>
                                    </p:set>
                                    <p:animEffect transition="in" filter="wipe(left)">
                                      <p:cBhvr>
                                        <p:cTn id="72" dur="500"/>
                                        <p:tgtEl>
                                          <p:spTgt spid="71"/>
                                        </p:tgtEl>
                                      </p:cBhvr>
                                    </p:animEffect>
                                  </p:childTnLst>
                                </p:cTn>
                              </p:par>
                              <p:par>
                                <p:cTn id="73" presetID="22" presetClass="entr" presetSubtype="8" fill="hold" grpId="0" nodeType="withEffect">
                                  <p:stCondLst>
                                    <p:cond delay="100"/>
                                  </p:stCondLst>
                                  <p:childTnLst>
                                    <p:set>
                                      <p:cBhvr>
                                        <p:cTn id="74" dur="1" fill="hold">
                                          <p:stCondLst>
                                            <p:cond delay="0"/>
                                          </p:stCondLst>
                                        </p:cTn>
                                        <p:tgtEl>
                                          <p:spTgt spid="72"/>
                                        </p:tgtEl>
                                        <p:attrNameLst>
                                          <p:attrName>style.visibility</p:attrName>
                                        </p:attrNameLst>
                                      </p:cBhvr>
                                      <p:to>
                                        <p:strVal val="visible"/>
                                      </p:to>
                                    </p:set>
                                    <p:animEffect transition="in" filter="wipe(left)">
                                      <p:cBhvr>
                                        <p:cTn id="75" dur="500"/>
                                        <p:tgtEl>
                                          <p:spTgt spid="72"/>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73"/>
                                        </p:tgtEl>
                                        <p:attrNameLst>
                                          <p:attrName>style.visibility</p:attrName>
                                        </p:attrNameLst>
                                      </p:cBhvr>
                                      <p:to>
                                        <p:strVal val="visible"/>
                                      </p:to>
                                    </p:set>
                                    <p:animEffect transition="in" filter="wipe(left)">
                                      <p:cBhvr>
                                        <p:cTn id="78" dur="500"/>
                                        <p:tgtEl>
                                          <p:spTgt spid="73"/>
                                        </p:tgtEl>
                                      </p:cBhvr>
                                    </p:animEffect>
                                  </p:childTnLst>
                                </p:cTn>
                              </p:par>
                              <p:par>
                                <p:cTn id="79" presetID="22" presetClass="entr" presetSubtype="8" fill="hold" grpId="0" nodeType="withEffect">
                                  <p:stCondLst>
                                    <p:cond delay="300"/>
                                  </p:stCondLst>
                                  <p:childTnLst>
                                    <p:set>
                                      <p:cBhvr>
                                        <p:cTn id="80" dur="1" fill="hold">
                                          <p:stCondLst>
                                            <p:cond delay="0"/>
                                          </p:stCondLst>
                                        </p:cTn>
                                        <p:tgtEl>
                                          <p:spTgt spid="74"/>
                                        </p:tgtEl>
                                        <p:attrNameLst>
                                          <p:attrName>style.visibility</p:attrName>
                                        </p:attrNameLst>
                                      </p:cBhvr>
                                      <p:to>
                                        <p:strVal val="visible"/>
                                      </p:to>
                                    </p:set>
                                    <p:animEffect transition="in" filter="wipe(left)">
                                      <p:cBhvr>
                                        <p:cTn id="81" dur="500"/>
                                        <p:tgtEl>
                                          <p:spTgt spid="74"/>
                                        </p:tgtEl>
                                      </p:cBhvr>
                                    </p:animEffect>
                                  </p:childTnLst>
                                </p:cTn>
                              </p:par>
                              <p:par>
                                <p:cTn id="82" presetID="22" presetClass="entr" presetSubtype="8" fill="hold" grpId="0" nodeType="withEffect">
                                  <p:stCondLst>
                                    <p:cond delay="400"/>
                                  </p:stCondLst>
                                  <p:childTnLst>
                                    <p:set>
                                      <p:cBhvr>
                                        <p:cTn id="83" dur="1" fill="hold">
                                          <p:stCondLst>
                                            <p:cond delay="0"/>
                                          </p:stCondLst>
                                        </p:cTn>
                                        <p:tgtEl>
                                          <p:spTgt spid="75"/>
                                        </p:tgtEl>
                                        <p:attrNameLst>
                                          <p:attrName>style.visibility</p:attrName>
                                        </p:attrNameLst>
                                      </p:cBhvr>
                                      <p:to>
                                        <p:strVal val="visible"/>
                                      </p:to>
                                    </p:set>
                                    <p:animEffect transition="in" filter="wipe(left)">
                                      <p:cBhvr>
                                        <p:cTn id="84" dur="500"/>
                                        <p:tgtEl>
                                          <p:spTgt spid="75"/>
                                        </p:tgtEl>
                                      </p:cBhvr>
                                    </p:animEffect>
                                  </p:childTnLst>
                                </p:cTn>
                              </p:par>
                              <p:par>
                                <p:cTn id="85" presetID="22" presetClass="entr" presetSubtype="8" fill="hold" grpId="0" nodeType="withEffect">
                                  <p:stCondLst>
                                    <p:cond delay="500"/>
                                  </p:stCondLst>
                                  <p:childTnLst>
                                    <p:set>
                                      <p:cBhvr>
                                        <p:cTn id="86" dur="1" fill="hold">
                                          <p:stCondLst>
                                            <p:cond delay="0"/>
                                          </p:stCondLst>
                                        </p:cTn>
                                        <p:tgtEl>
                                          <p:spTgt spid="76"/>
                                        </p:tgtEl>
                                        <p:attrNameLst>
                                          <p:attrName>style.visibility</p:attrName>
                                        </p:attrNameLst>
                                      </p:cBhvr>
                                      <p:to>
                                        <p:strVal val="visible"/>
                                      </p:to>
                                    </p:set>
                                    <p:animEffect transition="in" filter="wipe(left)">
                                      <p:cBhvr>
                                        <p:cTn id="87" dur="500"/>
                                        <p:tgtEl>
                                          <p:spTgt spid="76"/>
                                        </p:tgtEl>
                                      </p:cBhvr>
                                    </p:animEffect>
                                  </p:childTnLst>
                                </p:cTn>
                              </p:par>
                              <p:par>
                                <p:cTn id="88" presetID="22" presetClass="entr" presetSubtype="8" fill="hold" grpId="0" nodeType="withEffect">
                                  <p:stCondLst>
                                    <p:cond delay="600"/>
                                  </p:stCondLst>
                                  <p:childTnLst>
                                    <p:set>
                                      <p:cBhvr>
                                        <p:cTn id="89" dur="1" fill="hold">
                                          <p:stCondLst>
                                            <p:cond delay="0"/>
                                          </p:stCondLst>
                                        </p:cTn>
                                        <p:tgtEl>
                                          <p:spTgt spid="77"/>
                                        </p:tgtEl>
                                        <p:attrNameLst>
                                          <p:attrName>style.visibility</p:attrName>
                                        </p:attrNameLst>
                                      </p:cBhvr>
                                      <p:to>
                                        <p:strVal val="visible"/>
                                      </p:to>
                                    </p:set>
                                    <p:animEffect transition="in" filter="wipe(left)">
                                      <p:cBhvr>
                                        <p:cTn id="90" dur="500"/>
                                        <p:tgtEl>
                                          <p:spTgt spid="77"/>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57"/>
                                        </p:tgtEl>
                                        <p:attrNameLst>
                                          <p:attrName>style.visibility</p:attrName>
                                        </p:attrNameLst>
                                      </p:cBhvr>
                                      <p:to>
                                        <p:strVal val="visible"/>
                                      </p:to>
                                    </p:set>
                                    <p:animEffect transition="in" filter="wipe(right)">
                                      <p:cBhvr>
                                        <p:cTn id="93" dur="500"/>
                                        <p:tgtEl>
                                          <p:spTgt spid="57"/>
                                        </p:tgtEl>
                                      </p:cBhvr>
                                    </p:animEffect>
                                  </p:childTnLst>
                                </p:cTn>
                              </p:par>
                              <p:par>
                                <p:cTn id="94" presetID="22" presetClass="entr" presetSubtype="2" fill="hold" grpId="0" nodeType="withEffect">
                                  <p:stCondLst>
                                    <p:cond delay="100"/>
                                  </p:stCondLst>
                                  <p:childTnLst>
                                    <p:set>
                                      <p:cBhvr>
                                        <p:cTn id="95" dur="1" fill="hold">
                                          <p:stCondLst>
                                            <p:cond delay="0"/>
                                          </p:stCondLst>
                                        </p:cTn>
                                        <p:tgtEl>
                                          <p:spTgt spid="58"/>
                                        </p:tgtEl>
                                        <p:attrNameLst>
                                          <p:attrName>style.visibility</p:attrName>
                                        </p:attrNameLst>
                                      </p:cBhvr>
                                      <p:to>
                                        <p:strVal val="visible"/>
                                      </p:to>
                                    </p:set>
                                    <p:animEffect transition="in" filter="wipe(right)">
                                      <p:cBhvr>
                                        <p:cTn id="96" dur="500"/>
                                        <p:tgtEl>
                                          <p:spTgt spid="58"/>
                                        </p:tgtEl>
                                      </p:cBhvr>
                                    </p:animEffect>
                                  </p:childTnLst>
                                </p:cTn>
                              </p:par>
                              <p:par>
                                <p:cTn id="97" presetID="22" presetClass="entr" presetSubtype="2" fill="hold" grpId="0" nodeType="withEffect">
                                  <p:stCondLst>
                                    <p:cond delay="200"/>
                                  </p:stCondLst>
                                  <p:childTnLst>
                                    <p:set>
                                      <p:cBhvr>
                                        <p:cTn id="98" dur="1" fill="hold">
                                          <p:stCondLst>
                                            <p:cond delay="0"/>
                                          </p:stCondLst>
                                        </p:cTn>
                                        <p:tgtEl>
                                          <p:spTgt spid="59"/>
                                        </p:tgtEl>
                                        <p:attrNameLst>
                                          <p:attrName>style.visibility</p:attrName>
                                        </p:attrNameLst>
                                      </p:cBhvr>
                                      <p:to>
                                        <p:strVal val="visible"/>
                                      </p:to>
                                    </p:set>
                                    <p:animEffect transition="in" filter="wipe(right)">
                                      <p:cBhvr>
                                        <p:cTn id="99" dur="500"/>
                                        <p:tgtEl>
                                          <p:spTgt spid="59"/>
                                        </p:tgtEl>
                                      </p:cBhvr>
                                    </p:animEffect>
                                  </p:childTnLst>
                                </p:cTn>
                              </p:par>
                              <p:par>
                                <p:cTn id="100" presetID="22" presetClass="entr" presetSubtype="2" fill="hold" grpId="0" nodeType="withEffect">
                                  <p:stCondLst>
                                    <p:cond delay="300"/>
                                  </p:stCondLst>
                                  <p:childTnLst>
                                    <p:set>
                                      <p:cBhvr>
                                        <p:cTn id="101" dur="1" fill="hold">
                                          <p:stCondLst>
                                            <p:cond delay="0"/>
                                          </p:stCondLst>
                                        </p:cTn>
                                        <p:tgtEl>
                                          <p:spTgt spid="60"/>
                                        </p:tgtEl>
                                        <p:attrNameLst>
                                          <p:attrName>style.visibility</p:attrName>
                                        </p:attrNameLst>
                                      </p:cBhvr>
                                      <p:to>
                                        <p:strVal val="visible"/>
                                      </p:to>
                                    </p:set>
                                    <p:animEffect transition="in" filter="wipe(right)">
                                      <p:cBhvr>
                                        <p:cTn id="102" dur="500"/>
                                        <p:tgtEl>
                                          <p:spTgt spid="60"/>
                                        </p:tgtEl>
                                      </p:cBhvr>
                                    </p:animEffect>
                                  </p:childTnLst>
                                </p:cTn>
                              </p:par>
                              <p:par>
                                <p:cTn id="103" presetID="22" presetClass="entr" presetSubtype="2" fill="hold" grpId="0" nodeType="withEffect">
                                  <p:stCondLst>
                                    <p:cond delay="400"/>
                                  </p:stCondLst>
                                  <p:childTnLst>
                                    <p:set>
                                      <p:cBhvr>
                                        <p:cTn id="104" dur="1" fill="hold">
                                          <p:stCondLst>
                                            <p:cond delay="0"/>
                                          </p:stCondLst>
                                        </p:cTn>
                                        <p:tgtEl>
                                          <p:spTgt spid="61"/>
                                        </p:tgtEl>
                                        <p:attrNameLst>
                                          <p:attrName>style.visibility</p:attrName>
                                        </p:attrNameLst>
                                      </p:cBhvr>
                                      <p:to>
                                        <p:strVal val="visible"/>
                                      </p:to>
                                    </p:set>
                                    <p:animEffect transition="in" filter="wipe(right)">
                                      <p:cBhvr>
                                        <p:cTn id="105" dur="500"/>
                                        <p:tgtEl>
                                          <p:spTgt spid="61"/>
                                        </p:tgtEl>
                                      </p:cBhvr>
                                    </p:animEffect>
                                  </p:childTnLst>
                                </p:cTn>
                              </p:par>
                              <p:par>
                                <p:cTn id="106" presetID="22" presetClass="entr" presetSubtype="2" fill="hold" grpId="0" nodeType="withEffect">
                                  <p:stCondLst>
                                    <p:cond delay="500"/>
                                  </p:stCondLst>
                                  <p:childTnLst>
                                    <p:set>
                                      <p:cBhvr>
                                        <p:cTn id="107" dur="1" fill="hold">
                                          <p:stCondLst>
                                            <p:cond delay="0"/>
                                          </p:stCondLst>
                                        </p:cTn>
                                        <p:tgtEl>
                                          <p:spTgt spid="62"/>
                                        </p:tgtEl>
                                        <p:attrNameLst>
                                          <p:attrName>style.visibility</p:attrName>
                                        </p:attrNameLst>
                                      </p:cBhvr>
                                      <p:to>
                                        <p:strVal val="visible"/>
                                      </p:to>
                                    </p:set>
                                    <p:animEffect transition="in" filter="wipe(right)">
                                      <p:cBhvr>
                                        <p:cTn id="108" dur="500"/>
                                        <p:tgtEl>
                                          <p:spTgt spid="62"/>
                                        </p:tgtEl>
                                      </p:cBhvr>
                                    </p:animEffect>
                                  </p:childTnLst>
                                </p:cTn>
                              </p:par>
                              <p:par>
                                <p:cTn id="109" presetID="22" presetClass="entr" presetSubtype="2" fill="hold" grpId="0" nodeType="withEffect">
                                  <p:stCondLst>
                                    <p:cond delay="600"/>
                                  </p:stCondLst>
                                  <p:childTnLst>
                                    <p:set>
                                      <p:cBhvr>
                                        <p:cTn id="110" dur="1" fill="hold">
                                          <p:stCondLst>
                                            <p:cond delay="0"/>
                                          </p:stCondLst>
                                        </p:cTn>
                                        <p:tgtEl>
                                          <p:spTgt spid="63"/>
                                        </p:tgtEl>
                                        <p:attrNameLst>
                                          <p:attrName>style.visibility</p:attrName>
                                        </p:attrNameLst>
                                      </p:cBhvr>
                                      <p:to>
                                        <p:strVal val="visible"/>
                                      </p:to>
                                    </p:set>
                                    <p:animEffect transition="in" filter="wipe(right)">
                                      <p:cBhvr>
                                        <p:cTn id="111" dur="500"/>
                                        <p:tgtEl>
                                          <p:spTgt spid="63"/>
                                        </p:tgtEl>
                                      </p:cBhvr>
                                    </p:animEffect>
                                  </p:childTnLst>
                                </p:cTn>
                              </p:par>
                            </p:childTnLst>
                          </p:cTn>
                        </p:par>
                        <p:par>
                          <p:cTn id="112" fill="hold">
                            <p:stCondLst>
                              <p:cond delay="3450"/>
                            </p:stCondLst>
                            <p:childTnLst>
                              <p:par>
                                <p:cTn id="113" presetID="22" presetClass="entr" presetSubtype="8" fill="hold" grpId="0" nodeType="afterEffect">
                                  <p:stCondLst>
                                    <p:cond delay="0"/>
                                  </p:stCondLst>
                                  <p:childTnLst>
                                    <p:set>
                                      <p:cBhvr>
                                        <p:cTn id="114" dur="1" fill="hold">
                                          <p:stCondLst>
                                            <p:cond delay="0"/>
                                          </p:stCondLst>
                                        </p:cTn>
                                        <p:tgtEl>
                                          <p:spTgt spid="78"/>
                                        </p:tgtEl>
                                        <p:attrNameLst>
                                          <p:attrName>style.visibility</p:attrName>
                                        </p:attrNameLst>
                                      </p:cBhvr>
                                      <p:to>
                                        <p:strVal val="visible"/>
                                      </p:to>
                                    </p:set>
                                    <p:animEffect transition="in" filter="wipe(left)">
                                      <p:cBhvr>
                                        <p:cTn id="115" dur="500"/>
                                        <p:tgtEl>
                                          <p:spTgt spid="78"/>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79"/>
                                        </p:tgtEl>
                                        <p:attrNameLst>
                                          <p:attrName>style.visibility</p:attrName>
                                        </p:attrNameLst>
                                      </p:cBhvr>
                                      <p:to>
                                        <p:strVal val="visible"/>
                                      </p:to>
                                    </p:set>
                                    <p:animEffect transition="in" filter="wipe(left)">
                                      <p:cBhvr>
                                        <p:cTn id="118" dur="500"/>
                                        <p:tgtEl>
                                          <p:spTgt spid="79"/>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80"/>
                                        </p:tgtEl>
                                        <p:attrNameLst>
                                          <p:attrName>style.visibility</p:attrName>
                                        </p:attrNameLst>
                                      </p:cBhvr>
                                      <p:to>
                                        <p:strVal val="visible"/>
                                      </p:to>
                                    </p:set>
                                    <p:animEffect transition="in" filter="wipe(left)">
                                      <p:cBhvr>
                                        <p:cTn id="121" dur="500"/>
                                        <p:tgtEl>
                                          <p:spTgt spid="80"/>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81"/>
                                        </p:tgtEl>
                                        <p:attrNameLst>
                                          <p:attrName>style.visibility</p:attrName>
                                        </p:attrNameLst>
                                      </p:cBhvr>
                                      <p:to>
                                        <p:strVal val="visible"/>
                                      </p:to>
                                    </p:set>
                                    <p:animEffect transition="in" filter="wipe(left)">
                                      <p:cBhvr>
                                        <p:cTn id="124" dur="500"/>
                                        <p:tgtEl>
                                          <p:spTgt spid="81"/>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82"/>
                                        </p:tgtEl>
                                        <p:attrNameLst>
                                          <p:attrName>style.visibility</p:attrName>
                                        </p:attrNameLst>
                                      </p:cBhvr>
                                      <p:to>
                                        <p:strVal val="visible"/>
                                      </p:to>
                                    </p:set>
                                    <p:animEffect transition="in" filter="wipe(left)">
                                      <p:cBhvr>
                                        <p:cTn id="127" dur="500"/>
                                        <p:tgtEl>
                                          <p:spTgt spid="82"/>
                                        </p:tgtEl>
                                      </p:cBhvr>
                                    </p:animEffect>
                                  </p:childTnLst>
                                </p:cTn>
                              </p:par>
                              <p:par>
                                <p:cTn id="128" presetID="22" presetClass="entr" presetSubtype="8" fill="hold" grpId="0" nodeType="withEffect">
                                  <p:stCondLst>
                                    <p:cond delay="0"/>
                                  </p:stCondLst>
                                  <p:childTnLst>
                                    <p:set>
                                      <p:cBhvr>
                                        <p:cTn id="129" dur="1" fill="hold">
                                          <p:stCondLst>
                                            <p:cond delay="0"/>
                                          </p:stCondLst>
                                        </p:cTn>
                                        <p:tgtEl>
                                          <p:spTgt spid="83"/>
                                        </p:tgtEl>
                                        <p:attrNameLst>
                                          <p:attrName>style.visibility</p:attrName>
                                        </p:attrNameLst>
                                      </p:cBhvr>
                                      <p:to>
                                        <p:strVal val="visible"/>
                                      </p:to>
                                    </p:set>
                                    <p:animEffect transition="in" filter="wipe(left)">
                                      <p:cBhvr>
                                        <p:cTn id="130" dur="500"/>
                                        <p:tgtEl>
                                          <p:spTgt spid="83"/>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84"/>
                                        </p:tgtEl>
                                        <p:attrNameLst>
                                          <p:attrName>style.visibility</p:attrName>
                                        </p:attrNameLst>
                                      </p:cBhvr>
                                      <p:to>
                                        <p:strVal val="visible"/>
                                      </p:to>
                                    </p:set>
                                    <p:animEffect transition="in" filter="wipe(left)">
                                      <p:cBhvr>
                                        <p:cTn id="133" dur="500"/>
                                        <p:tgtEl>
                                          <p:spTgt spid="84"/>
                                        </p:tgtEl>
                                      </p:cBhvr>
                                    </p:animEffect>
                                  </p:childTnLst>
                                </p:cTn>
                              </p:par>
                              <p:par>
                                <p:cTn id="134" presetID="22" presetClass="entr" presetSubtype="2" fill="hold" grpId="0" nodeType="withEffect">
                                  <p:stCondLst>
                                    <p:cond delay="0"/>
                                  </p:stCondLst>
                                  <p:childTnLst>
                                    <p:set>
                                      <p:cBhvr>
                                        <p:cTn id="135" dur="1" fill="hold">
                                          <p:stCondLst>
                                            <p:cond delay="0"/>
                                          </p:stCondLst>
                                        </p:cTn>
                                        <p:tgtEl>
                                          <p:spTgt spid="64"/>
                                        </p:tgtEl>
                                        <p:attrNameLst>
                                          <p:attrName>style.visibility</p:attrName>
                                        </p:attrNameLst>
                                      </p:cBhvr>
                                      <p:to>
                                        <p:strVal val="visible"/>
                                      </p:to>
                                    </p:set>
                                    <p:animEffect transition="in" filter="wipe(right)">
                                      <p:cBhvr>
                                        <p:cTn id="136" dur="500"/>
                                        <p:tgtEl>
                                          <p:spTgt spid="64"/>
                                        </p:tgtEl>
                                      </p:cBhvr>
                                    </p:animEffect>
                                  </p:childTnLst>
                                </p:cTn>
                              </p:par>
                              <p:par>
                                <p:cTn id="137" presetID="22" presetClass="entr" presetSubtype="2" fill="hold" grpId="0" nodeType="withEffect">
                                  <p:stCondLst>
                                    <p:cond delay="0"/>
                                  </p:stCondLst>
                                  <p:childTnLst>
                                    <p:set>
                                      <p:cBhvr>
                                        <p:cTn id="138" dur="1" fill="hold">
                                          <p:stCondLst>
                                            <p:cond delay="0"/>
                                          </p:stCondLst>
                                        </p:cTn>
                                        <p:tgtEl>
                                          <p:spTgt spid="65"/>
                                        </p:tgtEl>
                                        <p:attrNameLst>
                                          <p:attrName>style.visibility</p:attrName>
                                        </p:attrNameLst>
                                      </p:cBhvr>
                                      <p:to>
                                        <p:strVal val="visible"/>
                                      </p:to>
                                    </p:set>
                                    <p:animEffect transition="in" filter="wipe(right)">
                                      <p:cBhvr>
                                        <p:cTn id="139" dur="500"/>
                                        <p:tgtEl>
                                          <p:spTgt spid="65"/>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66"/>
                                        </p:tgtEl>
                                        <p:attrNameLst>
                                          <p:attrName>style.visibility</p:attrName>
                                        </p:attrNameLst>
                                      </p:cBhvr>
                                      <p:to>
                                        <p:strVal val="visible"/>
                                      </p:to>
                                    </p:set>
                                    <p:animEffect transition="in" filter="wipe(right)">
                                      <p:cBhvr>
                                        <p:cTn id="142" dur="500"/>
                                        <p:tgtEl>
                                          <p:spTgt spid="66"/>
                                        </p:tgtEl>
                                      </p:cBhvr>
                                    </p:animEffect>
                                  </p:childTnLst>
                                </p:cTn>
                              </p:par>
                              <p:par>
                                <p:cTn id="143" presetID="22" presetClass="entr" presetSubtype="2" fill="hold" grpId="0" nodeType="withEffect">
                                  <p:stCondLst>
                                    <p:cond delay="0"/>
                                  </p:stCondLst>
                                  <p:childTnLst>
                                    <p:set>
                                      <p:cBhvr>
                                        <p:cTn id="144" dur="1" fill="hold">
                                          <p:stCondLst>
                                            <p:cond delay="0"/>
                                          </p:stCondLst>
                                        </p:cTn>
                                        <p:tgtEl>
                                          <p:spTgt spid="67"/>
                                        </p:tgtEl>
                                        <p:attrNameLst>
                                          <p:attrName>style.visibility</p:attrName>
                                        </p:attrNameLst>
                                      </p:cBhvr>
                                      <p:to>
                                        <p:strVal val="visible"/>
                                      </p:to>
                                    </p:set>
                                    <p:animEffect transition="in" filter="wipe(right)">
                                      <p:cBhvr>
                                        <p:cTn id="145" dur="500"/>
                                        <p:tgtEl>
                                          <p:spTgt spid="67"/>
                                        </p:tgtEl>
                                      </p:cBhvr>
                                    </p:animEffect>
                                  </p:childTnLst>
                                </p:cTn>
                              </p:par>
                              <p:par>
                                <p:cTn id="146" presetID="22" presetClass="entr" presetSubtype="2" fill="hold" grpId="0" nodeType="withEffect">
                                  <p:stCondLst>
                                    <p:cond delay="0"/>
                                  </p:stCondLst>
                                  <p:childTnLst>
                                    <p:set>
                                      <p:cBhvr>
                                        <p:cTn id="147" dur="1" fill="hold">
                                          <p:stCondLst>
                                            <p:cond delay="0"/>
                                          </p:stCondLst>
                                        </p:cTn>
                                        <p:tgtEl>
                                          <p:spTgt spid="68"/>
                                        </p:tgtEl>
                                        <p:attrNameLst>
                                          <p:attrName>style.visibility</p:attrName>
                                        </p:attrNameLst>
                                      </p:cBhvr>
                                      <p:to>
                                        <p:strVal val="visible"/>
                                      </p:to>
                                    </p:set>
                                    <p:animEffect transition="in" filter="wipe(right)">
                                      <p:cBhvr>
                                        <p:cTn id="148" dur="500"/>
                                        <p:tgtEl>
                                          <p:spTgt spid="68"/>
                                        </p:tgtEl>
                                      </p:cBhvr>
                                    </p:animEffect>
                                  </p:childTnLst>
                                </p:cTn>
                              </p:par>
                              <p:par>
                                <p:cTn id="149" presetID="22" presetClass="entr" presetSubtype="2" fill="hold" grpId="0" nodeType="withEffect">
                                  <p:stCondLst>
                                    <p:cond delay="0"/>
                                  </p:stCondLst>
                                  <p:childTnLst>
                                    <p:set>
                                      <p:cBhvr>
                                        <p:cTn id="150" dur="1" fill="hold">
                                          <p:stCondLst>
                                            <p:cond delay="0"/>
                                          </p:stCondLst>
                                        </p:cTn>
                                        <p:tgtEl>
                                          <p:spTgt spid="69"/>
                                        </p:tgtEl>
                                        <p:attrNameLst>
                                          <p:attrName>style.visibility</p:attrName>
                                        </p:attrNameLst>
                                      </p:cBhvr>
                                      <p:to>
                                        <p:strVal val="visible"/>
                                      </p:to>
                                    </p:set>
                                    <p:animEffect transition="in" filter="wipe(right)">
                                      <p:cBhvr>
                                        <p:cTn id="151" dur="500"/>
                                        <p:tgtEl>
                                          <p:spTgt spid="69"/>
                                        </p:tgtEl>
                                      </p:cBhvr>
                                    </p:animEffect>
                                  </p:childTnLst>
                                </p:cTn>
                              </p:par>
                              <p:par>
                                <p:cTn id="152" presetID="22" presetClass="entr" presetSubtype="2" fill="hold" grpId="0" nodeType="withEffect">
                                  <p:stCondLst>
                                    <p:cond delay="0"/>
                                  </p:stCondLst>
                                  <p:childTnLst>
                                    <p:set>
                                      <p:cBhvr>
                                        <p:cTn id="153" dur="1" fill="hold">
                                          <p:stCondLst>
                                            <p:cond delay="0"/>
                                          </p:stCondLst>
                                        </p:cTn>
                                        <p:tgtEl>
                                          <p:spTgt spid="70"/>
                                        </p:tgtEl>
                                        <p:attrNameLst>
                                          <p:attrName>style.visibility</p:attrName>
                                        </p:attrNameLst>
                                      </p:cBhvr>
                                      <p:to>
                                        <p:strVal val="visible"/>
                                      </p:to>
                                    </p:set>
                                    <p:animEffect transition="in" filter="wipe(right)">
                                      <p:cBhvr>
                                        <p:cTn id="154" dur="500"/>
                                        <p:tgtEl>
                                          <p:spTgt spid="70"/>
                                        </p:tgtEl>
                                      </p:cBhvr>
                                    </p:animEffect>
                                  </p:childTnLst>
                                </p:cTn>
                              </p:par>
                            </p:childTnLst>
                          </p:cTn>
                        </p:par>
                        <p:par>
                          <p:cTn id="155" fill="hold">
                            <p:stCondLst>
                              <p:cond delay="3950"/>
                            </p:stCondLst>
                            <p:childTnLst>
                              <p:par>
                                <p:cTn id="156" presetID="10" presetClass="entr" presetSubtype="0" fill="hold" nodeType="afterEffect">
                                  <p:stCondLst>
                                    <p:cond delay="0"/>
                                  </p:stCondLst>
                                  <p:childTnLst>
                                    <p:set>
                                      <p:cBhvr>
                                        <p:cTn id="157" dur="1" fill="hold">
                                          <p:stCondLst>
                                            <p:cond delay="0"/>
                                          </p:stCondLst>
                                        </p:cTn>
                                        <p:tgtEl>
                                          <p:spTgt spid="13"/>
                                        </p:tgtEl>
                                        <p:attrNameLst>
                                          <p:attrName>style.visibility</p:attrName>
                                        </p:attrNameLst>
                                      </p:cBhvr>
                                      <p:to>
                                        <p:strVal val="visible"/>
                                      </p:to>
                                    </p:set>
                                    <p:animEffect transition="in" filter="fade">
                                      <p:cBhvr>
                                        <p:cTn id="158" dur="500"/>
                                        <p:tgtEl>
                                          <p:spTgt spid="13"/>
                                        </p:tgtEl>
                                      </p:cBhvr>
                                    </p:animEffect>
                                  </p:childTnLst>
                                </p:cTn>
                              </p:par>
                              <p:par>
                                <p:cTn id="159" presetID="10" presetClass="entr" presetSubtype="0" fill="hold" nodeType="withEffect">
                                  <p:stCondLst>
                                    <p:cond delay="0"/>
                                  </p:stCondLst>
                                  <p:childTnLst>
                                    <p:set>
                                      <p:cBhvr>
                                        <p:cTn id="160" dur="1" fill="hold">
                                          <p:stCondLst>
                                            <p:cond delay="0"/>
                                          </p:stCondLst>
                                        </p:cTn>
                                        <p:tgtEl>
                                          <p:spTgt spid="25"/>
                                        </p:tgtEl>
                                        <p:attrNameLst>
                                          <p:attrName>style.visibility</p:attrName>
                                        </p:attrNameLst>
                                      </p:cBhvr>
                                      <p:to>
                                        <p:strVal val="visible"/>
                                      </p:to>
                                    </p:set>
                                    <p:animEffect transition="in" filter="fade">
                                      <p:cBhvr>
                                        <p:cTn id="161" dur="500"/>
                                        <p:tgtEl>
                                          <p:spTgt spid="25"/>
                                        </p:tgtEl>
                                      </p:cBhvr>
                                    </p:animEffect>
                                  </p:childTnLst>
                                </p:cTn>
                              </p:par>
                            </p:childTnLst>
                          </p:cTn>
                        </p:par>
                        <p:par>
                          <p:cTn id="162" fill="hold">
                            <p:stCondLst>
                              <p:cond delay="4450"/>
                            </p:stCondLst>
                            <p:childTnLst>
                              <p:par>
                                <p:cTn id="163" presetID="12" presetClass="entr" presetSubtype="4" fill="hold" grpId="0" nodeType="afterEffect">
                                  <p:stCondLst>
                                    <p:cond delay="0"/>
                                  </p:stCondLst>
                                  <p:childTnLst>
                                    <p:set>
                                      <p:cBhvr>
                                        <p:cTn id="164" dur="1" fill="hold">
                                          <p:stCondLst>
                                            <p:cond delay="0"/>
                                          </p:stCondLst>
                                        </p:cTn>
                                        <p:tgtEl>
                                          <p:spTgt spid="37"/>
                                        </p:tgtEl>
                                        <p:attrNameLst>
                                          <p:attrName>style.visibility</p:attrName>
                                        </p:attrNameLst>
                                      </p:cBhvr>
                                      <p:to>
                                        <p:strVal val="visible"/>
                                      </p:to>
                                    </p:set>
                                    <p:anim calcmode="lin" valueType="num">
                                      <p:cBhvr additive="base">
                                        <p:cTn id="165" dur="500"/>
                                        <p:tgtEl>
                                          <p:spTgt spid="37"/>
                                        </p:tgtEl>
                                        <p:attrNameLst>
                                          <p:attrName>ppt_y</p:attrName>
                                        </p:attrNameLst>
                                      </p:cBhvr>
                                      <p:tavLst>
                                        <p:tav tm="0">
                                          <p:val>
                                            <p:strVal val="#ppt_y+#ppt_h*1.125000"/>
                                          </p:val>
                                        </p:tav>
                                        <p:tav tm="100000">
                                          <p:val>
                                            <p:strVal val="#ppt_y"/>
                                          </p:val>
                                        </p:tav>
                                      </p:tavLst>
                                    </p:anim>
                                    <p:animEffect transition="in" filter="wipe(up)">
                                      <p:cBhvr>
                                        <p:cTn id="166" dur="500"/>
                                        <p:tgtEl>
                                          <p:spTgt spid="37"/>
                                        </p:tgtEl>
                                      </p:cBhvr>
                                    </p:animEffect>
                                  </p:childTnLst>
                                </p:cTn>
                              </p:par>
                              <p:par>
                                <p:cTn id="167" presetID="12" presetClass="entr" presetSubtype="4" fill="hold" grpId="0" nodeType="withEffect">
                                  <p:stCondLst>
                                    <p:cond delay="100"/>
                                  </p:stCondLst>
                                  <p:childTnLst>
                                    <p:set>
                                      <p:cBhvr>
                                        <p:cTn id="168" dur="1" fill="hold">
                                          <p:stCondLst>
                                            <p:cond delay="0"/>
                                          </p:stCondLst>
                                        </p:cTn>
                                        <p:tgtEl>
                                          <p:spTgt spid="38"/>
                                        </p:tgtEl>
                                        <p:attrNameLst>
                                          <p:attrName>style.visibility</p:attrName>
                                        </p:attrNameLst>
                                      </p:cBhvr>
                                      <p:to>
                                        <p:strVal val="visible"/>
                                      </p:to>
                                    </p:set>
                                    <p:anim calcmode="lin" valueType="num">
                                      <p:cBhvr additive="base">
                                        <p:cTn id="169" dur="500"/>
                                        <p:tgtEl>
                                          <p:spTgt spid="38"/>
                                        </p:tgtEl>
                                        <p:attrNameLst>
                                          <p:attrName>ppt_y</p:attrName>
                                        </p:attrNameLst>
                                      </p:cBhvr>
                                      <p:tavLst>
                                        <p:tav tm="0">
                                          <p:val>
                                            <p:strVal val="#ppt_y+#ppt_h*1.125000"/>
                                          </p:val>
                                        </p:tav>
                                        <p:tav tm="100000">
                                          <p:val>
                                            <p:strVal val="#ppt_y"/>
                                          </p:val>
                                        </p:tav>
                                      </p:tavLst>
                                    </p:anim>
                                    <p:animEffect transition="in" filter="wipe(up)">
                                      <p:cBhvr>
                                        <p:cTn id="170" dur="500"/>
                                        <p:tgtEl>
                                          <p:spTgt spid="38"/>
                                        </p:tgtEl>
                                      </p:cBhvr>
                                    </p:animEffect>
                                  </p:childTnLst>
                                </p:cTn>
                              </p:par>
                              <p:par>
                                <p:cTn id="171" presetID="12" presetClass="entr" presetSubtype="4" fill="hold" grpId="0" nodeType="withEffect">
                                  <p:stCondLst>
                                    <p:cond delay="200"/>
                                  </p:stCondLst>
                                  <p:childTnLst>
                                    <p:set>
                                      <p:cBhvr>
                                        <p:cTn id="172" dur="1" fill="hold">
                                          <p:stCondLst>
                                            <p:cond delay="0"/>
                                          </p:stCondLst>
                                        </p:cTn>
                                        <p:tgtEl>
                                          <p:spTgt spid="39"/>
                                        </p:tgtEl>
                                        <p:attrNameLst>
                                          <p:attrName>style.visibility</p:attrName>
                                        </p:attrNameLst>
                                      </p:cBhvr>
                                      <p:to>
                                        <p:strVal val="visible"/>
                                      </p:to>
                                    </p:set>
                                    <p:anim calcmode="lin" valueType="num">
                                      <p:cBhvr additive="base">
                                        <p:cTn id="173" dur="500"/>
                                        <p:tgtEl>
                                          <p:spTgt spid="39"/>
                                        </p:tgtEl>
                                        <p:attrNameLst>
                                          <p:attrName>ppt_y</p:attrName>
                                        </p:attrNameLst>
                                      </p:cBhvr>
                                      <p:tavLst>
                                        <p:tav tm="0">
                                          <p:val>
                                            <p:strVal val="#ppt_y+#ppt_h*1.125000"/>
                                          </p:val>
                                        </p:tav>
                                        <p:tav tm="100000">
                                          <p:val>
                                            <p:strVal val="#ppt_y"/>
                                          </p:val>
                                        </p:tav>
                                      </p:tavLst>
                                    </p:anim>
                                    <p:animEffect transition="in" filter="wipe(up)">
                                      <p:cBhvr>
                                        <p:cTn id="174" dur="500"/>
                                        <p:tgtEl>
                                          <p:spTgt spid="39"/>
                                        </p:tgtEl>
                                      </p:cBhvr>
                                    </p:animEffect>
                                  </p:childTnLst>
                                </p:cTn>
                              </p:par>
                              <p:par>
                                <p:cTn id="175" presetID="12" presetClass="entr" presetSubtype="4" fill="hold" grpId="0" nodeType="withEffect">
                                  <p:stCondLst>
                                    <p:cond delay="300"/>
                                  </p:stCondLst>
                                  <p:childTnLst>
                                    <p:set>
                                      <p:cBhvr>
                                        <p:cTn id="176" dur="1" fill="hold">
                                          <p:stCondLst>
                                            <p:cond delay="0"/>
                                          </p:stCondLst>
                                        </p:cTn>
                                        <p:tgtEl>
                                          <p:spTgt spid="40"/>
                                        </p:tgtEl>
                                        <p:attrNameLst>
                                          <p:attrName>style.visibility</p:attrName>
                                        </p:attrNameLst>
                                      </p:cBhvr>
                                      <p:to>
                                        <p:strVal val="visible"/>
                                      </p:to>
                                    </p:set>
                                    <p:anim calcmode="lin" valueType="num">
                                      <p:cBhvr additive="base">
                                        <p:cTn id="177" dur="500"/>
                                        <p:tgtEl>
                                          <p:spTgt spid="40"/>
                                        </p:tgtEl>
                                        <p:attrNameLst>
                                          <p:attrName>ppt_y</p:attrName>
                                        </p:attrNameLst>
                                      </p:cBhvr>
                                      <p:tavLst>
                                        <p:tav tm="0">
                                          <p:val>
                                            <p:strVal val="#ppt_y+#ppt_h*1.125000"/>
                                          </p:val>
                                        </p:tav>
                                        <p:tav tm="100000">
                                          <p:val>
                                            <p:strVal val="#ppt_y"/>
                                          </p:val>
                                        </p:tav>
                                      </p:tavLst>
                                    </p:anim>
                                    <p:animEffect transition="in" filter="wipe(up)">
                                      <p:cBhvr>
                                        <p:cTn id="178" dur="500"/>
                                        <p:tgtEl>
                                          <p:spTgt spid="40"/>
                                        </p:tgtEl>
                                      </p:cBhvr>
                                    </p:animEffect>
                                  </p:childTnLst>
                                </p:cTn>
                              </p:par>
                              <p:par>
                                <p:cTn id="179" presetID="12" presetClass="entr" presetSubtype="4" fill="hold" grpId="0" nodeType="withEffect">
                                  <p:stCondLst>
                                    <p:cond delay="400"/>
                                  </p:stCondLst>
                                  <p:childTnLst>
                                    <p:set>
                                      <p:cBhvr>
                                        <p:cTn id="180" dur="1" fill="hold">
                                          <p:stCondLst>
                                            <p:cond delay="0"/>
                                          </p:stCondLst>
                                        </p:cTn>
                                        <p:tgtEl>
                                          <p:spTgt spid="41"/>
                                        </p:tgtEl>
                                        <p:attrNameLst>
                                          <p:attrName>style.visibility</p:attrName>
                                        </p:attrNameLst>
                                      </p:cBhvr>
                                      <p:to>
                                        <p:strVal val="visible"/>
                                      </p:to>
                                    </p:set>
                                    <p:anim calcmode="lin" valueType="num">
                                      <p:cBhvr additive="base">
                                        <p:cTn id="181" dur="500"/>
                                        <p:tgtEl>
                                          <p:spTgt spid="41"/>
                                        </p:tgtEl>
                                        <p:attrNameLst>
                                          <p:attrName>ppt_y</p:attrName>
                                        </p:attrNameLst>
                                      </p:cBhvr>
                                      <p:tavLst>
                                        <p:tav tm="0">
                                          <p:val>
                                            <p:strVal val="#ppt_y+#ppt_h*1.125000"/>
                                          </p:val>
                                        </p:tav>
                                        <p:tav tm="100000">
                                          <p:val>
                                            <p:strVal val="#ppt_y"/>
                                          </p:val>
                                        </p:tav>
                                      </p:tavLst>
                                    </p:anim>
                                    <p:animEffect transition="in" filter="wipe(up)">
                                      <p:cBhvr>
                                        <p:cTn id="182" dur="500"/>
                                        <p:tgtEl>
                                          <p:spTgt spid="41"/>
                                        </p:tgtEl>
                                      </p:cBhvr>
                                    </p:animEffect>
                                  </p:childTnLst>
                                </p:cTn>
                              </p:par>
                              <p:par>
                                <p:cTn id="183" presetID="12" presetClass="entr" presetSubtype="4" fill="hold" grpId="0" nodeType="withEffect">
                                  <p:stCondLst>
                                    <p:cond delay="500"/>
                                  </p:stCondLst>
                                  <p:childTnLst>
                                    <p:set>
                                      <p:cBhvr>
                                        <p:cTn id="184" dur="1" fill="hold">
                                          <p:stCondLst>
                                            <p:cond delay="0"/>
                                          </p:stCondLst>
                                        </p:cTn>
                                        <p:tgtEl>
                                          <p:spTgt spid="42"/>
                                        </p:tgtEl>
                                        <p:attrNameLst>
                                          <p:attrName>style.visibility</p:attrName>
                                        </p:attrNameLst>
                                      </p:cBhvr>
                                      <p:to>
                                        <p:strVal val="visible"/>
                                      </p:to>
                                    </p:set>
                                    <p:anim calcmode="lin" valueType="num">
                                      <p:cBhvr additive="base">
                                        <p:cTn id="185" dur="500"/>
                                        <p:tgtEl>
                                          <p:spTgt spid="42"/>
                                        </p:tgtEl>
                                        <p:attrNameLst>
                                          <p:attrName>ppt_y</p:attrName>
                                        </p:attrNameLst>
                                      </p:cBhvr>
                                      <p:tavLst>
                                        <p:tav tm="0">
                                          <p:val>
                                            <p:strVal val="#ppt_y+#ppt_h*1.125000"/>
                                          </p:val>
                                        </p:tav>
                                        <p:tav tm="100000">
                                          <p:val>
                                            <p:strVal val="#ppt_y"/>
                                          </p:val>
                                        </p:tav>
                                      </p:tavLst>
                                    </p:anim>
                                    <p:animEffect transition="in" filter="wipe(up)">
                                      <p:cBhvr>
                                        <p:cTn id="186" dur="500"/>
                                        <p:tgtEl>
                                          <p:spTgt spid="42"/>
                                        </p:tgtEl>
                                      </p:cBhvr>
                                    </p:animEffect>
                                  </p:childTnLst>
                                </p:cTn>
                              </p:par>
                              <p:par>
                                <p:cTn id="187" presetID="12" presetClass="entr" presetSubtype="4" fill="hold" grpId="0" nodeType="withEffect">
                                  <p:stCondLst>
                                    <p:cond delay="600"/>
                                  </p:stCondLst>
                                  <p:childTnLst>
                                    <p:set>
                                      <p:cBhvr>
                                        <p:cTn id="188" dur="1" fill="hold">
                                          <p:stCondLst>
                                            <p:cond delay="0"/>
                                          </p:stCondLst>
                                        </p:cTn>
                                        <p:tgtEl>
                                          <p:spTgt spid="43"/>
                                        </p:tgtEl>
                                        <p:attrNameLst>
                                          <p:attrName>style.visibility</p:attrName>
                                        </p:attrNameLst>
                                      </p:cBhvr>
                                      <p:to>
                                        <p:strVal val="visible"/>
                                      </p:to>
                                    </p:set>
                                    <p:anim calcmode="lin" valueType="num">
                                      <p:cBhvr additive="base">
                                        <p:cTn id="189" dur="500"/>
                                        <p:tgtEl>
                                          <p:spTgt spid="43"/>
                                        </p:tgtEl>
                                        <p:attrNameLst>
                                          <p:attrName>ppt_y</p:attrName>
                                        </p:attrNameLst>
                                      </p:cBhvr>
                                      <p:tavLst>
                                        <p:tav tm="0">
                                          <p:val>
                                            <p:strVal val="#ppt_y+#ppt_h*1.125000"/>
                                          </p:val>
                                        </p:tav>
                                        <p:tav tm="100000">
                                          <p:val>
                                            <p:strVal val="#ppt_y"/>
                                          </p:val>
                                        </p:tav>
                                      </p:tavLst>
                                    </p:anim>
                                    <p:animEffect transition="in" filter="wipe(up)">
                                      <p:cBhvr>
                                        <p:cTn id="190" dur="500"/>
                                        <p:tgtEl>
                                          <p:spTgt spid="43"/>
                                        </p:tgtEl>
                                      </p:cBhvr>
                                    </p:animEffect>
                                  </p:childTnLst>
                                </p:cTn>
                              </p:par>
                              <p:par>
                                <p:cTn id="191" presetID="12" presetClass="entr" presetSubtype="4" fill="hold" grpId="0" nodeType="withEffect">
                                  <p:stCondLst>
                                    <p:cond delay="700"/>
                                  </p:stCondLst>
                                  <p:childTnLst>
                                    <p:set>
                                      <p:cBhvr>
                                        <p:cTn id="192" dur="1" fill="hold">
                                          <p:stCondLst>
                                            <p:cond delay="0"/>
                                          </p:stCondLst>
                                        </p:cTn>
                                        <p:tgtEl>
                                          <p:spTgt spid="44"/>
                                        </p:tgtEl>
                                        <p:attrNameLst>
                                          <p:attrName>style.visibility</p:attrName>
                                        </p:attrNameLst>
                                      </p:cBhvr>
                                      <p:to>
                                        <p:strVal val="visible"/>
                                      </p:to>
                                    </p:set>
                                    <p:anim calcmode="lin" valueType="num">
                                      <p:cBhvr additive="base">
                                        <p:cTn id="193" dur="500"/>
                                        <p:tgtEl>
                                          <p:spTgt spid="44"/>
                                        </p:tgtEl>
                                        <p:attrNameLst>
                                          <p:attrName>ppt_y</p:attrName>
                                        </p:attrNameLst>
                                      </p:cBhvr>
                                      <p:tavLst>
                                        <p:tav tm="0">
                                          <p:val>
                                            <p:strVal val="#ppt_y+#ppt_h*1.125000"/>
                                          </p:val>
                                        </p:tav>
                                        <p:tav tm="100000">
                                          <p:val>
                                            <p:strVal val="#ppt_y"/>
                                          </p:val>
                                        </p:tav>
                                      </p:tavLst>
                                    </p:anim>
                                    <p:animEffect transition="in" filter="wipe(up)">
                                      <p:cBhvr>
                                        <p:cTn id="194" dur="500"/>
                                        <p:tgtEl>
                                          <p:spTgt spid="44"/>
                                        </p:tgtEl>
                                      </p:cBhvr>
                                    </p:animEffect>
                                  </p:childTnLst>
                                </p:cTn>
                              </p:par>
                              <p:par>
                                <p:cTn id="195" presetID="12" presetClass="entr" presetSubtype="4" fill="hold" grpId="0" nodeType="withEffect">
                                  <p:stCondLst>
                                    <p:cond delay="800"/>
                                  </p:stCondLst>
                                  <p:childTnLst>
                                    <p:set>
                                      <p:cBhvr>
                                        <p:cTn id="196" dur="1" fill="hold">
                                          <p:stCondLst>
                                            <p:cond delay="0"/>
                                          </p:stCondLst>
                                        </p:cTn>
                                        <p:tgtEl>
                                          <p:spTgt spid="45"/>
                                        </p:tgtEl>
                                        <p:attrNameLst>
                                          <p:attrName>style.visibility</p:attrName>
                                        </p:attrNameLst>
                                      </p:cBhvr>
                                      <p:to>
                                        <p:strVal val="visible"/>
                                      </p:to>
                                    </p:set>
                                    <p:anim calcmode="lin" valueType="num">
                                      <p:cBhvr additive="base">
                                        <p:cTn id="197" dur="500"/>
                                        <p:tgtEl>
                                          <p:spTgt spid="45"/>
                                        </p:tgtEl>
                                        <p:attrNameLst>
                                          <p:attrName>ppt_y</p:attrName>
                                        </p:attrNameLst>
                                      </p:cBhvr>
                                      <p:tavLst>
                                        <p:tav tm="0">
                                          <p:val>
                                            <p:strVal val="#ppt_y+#ppt_h*1.125000"/>
                                          </p:val>
                                        </p:tav>
                                        <p:tav tm="100000">
                                          <p:val>
                                            <p:strVal val="#ppt_y"/>
                                          </p:val>
                                        </p:tav>
                                      </p:tavLst>
                                    </p:anim>
                                    <p:animEffect transition="in" filter="wipe(up)">
                                      <p:cBhvr>
                                        <p:cTn id="198" dur="500"/>
                                        <p:tgtEl>
                                          <p:spTgt spid="45"/>
                                        </p:tgtEl>
                                      </p:cBhvr>
                                    </p:animEffect>
                                  </p:childTnLst>
                                </p:cTn>
                              </p:par>
                              <p:par>
                                <p:cTn id="199" presetID="12" presetClass="entr" presetSubtype="4" fill="hold" grpId="0" nodeType="withEffect">
                                  <p:stCondLst>
                                    <p:cond delay="900"/>
                                  </p:stCondLst>
                                  <p:childTnLst>
                                    <p:set>
                                      <p:cBhvr>
                                        <p:cTn id="200" dur="1" fill="hold">
                                          <p:stCondLst>
                                            <p:cond delay="0"/>
                                          </p:stCondLst>
                                        </p:cTn>
                                        <p:tgtEl>
                                          <p:spTgt spid="46"/>
                                        </p:tgtEl>
                                        <p:attrNameLst>
                                          <p:attrName>style.visibility</p:attrName>
                                        </p:attrNameLst>
                                      </p:cBhvr>
                                      <p:to>
                                        <p:strVal val="visible"/>
                                      </p:to>
                                    </p:set>
                                    <p:anim calcmode="lin" valueType="num">
                                      <p:cBhvr additive="base">
                                        <p:cTn id="201" dur="500"/>
                                        <p:tgtEl>
                                          <p:spTgt spid="46"/>
                                        </p:tgtEl>
                                        <p:attrNameLst>
                                          <p:attrName>ppt_y</p:attrName>
                                        </p:attrNameLst>
                                      </p:cBhvr>
                                      <p:tavLst>
                                        <p:tav tm="0">
                                          <p:val>
                                            <p:strVal val="#ppt_y+#ppt_h*1.125000"/>
                                          </p:val>
                                        </p:tav>
                                        <p:tav tm="100000">
                                          <p:val>
                                            <p:strVal val="#ppt_y"/>
                                          </p:val>
                                        </p:tav>
                                      </p:tavLst>
                                    </p:anim>
                                    <p:animEffect transition="in" filter="wipe(up)">
                                      <p:cBhvr>
                                        <p:cTn id="202" dur="500"/>
                                        <p:tgtEl>
                                          <p:spTgt spid="46"/>
                                        </p:tgtEl>
                                      </p:cBhvr>
                                    </p:animEffect>
                                  </p:childTnLst>
                                </p:cTn>
                              </p:par>
                              <p:par>
                                <p:cTn id="203" presetID="12" presetClass="entr" presetSubtype="4" fill="hold" grpId="0" nodeType="withEffect">
                                  <p:stCondLst>
                                    <p:cond delay="0"/>
                                  </p:stCondLst>
                                  <p:childTnLst>
                                    <p:set>
                                      <p:cBhvr>
                                        <p:cTn id="204" dur="1" fill="hold">
                                          <p:stCondLst>
                                            <p:cond delay="0"/>
                                          </p:stCondLst>
                                        </p:cTn>
                                        <p:tgtEl>
                                          <p:spTgt spid="47"/>
                                        </p:tgtEl>
                                        <p:attrNameLst>
                                          <p:attrName>style.visibility</p:attrName>
                                        </p:attrNameLst>
                                      </p:cBhvr>
                                      <p:to>
                                        <p:strVal val="visible"/>
                                      </p:to>
                                    </p:set>
                                    <p:anim calcmode="lin" valueType="num">
                                      <p:cBhvr additive="base">
                                        <p:cTn id="205" dur="500"/>
                                        <p:tgtEl>
                                          <p:spTgt spid="47"/>
                                        </p:tgtEl>
                                        <p:attrNameLst>
                                          <p:attrName>ppt_y</p:attrName>
                                        </p:attrNameLst>
                                      </p:cBhvr>
                                      <p:tavLst>
                                        <p:tav tm="0">
                                          <p:val>
                                            <p:strVal val="#ppt_y+#ppt_h*1.125000"/>
                                          </p:val>
                                        </p:tav>
                                        <p:tav tm="100000">
                                          <p:val>
                                            <p:strVal val="#ppt_y"/>
                                          </p:val>
                                        </p:tav>
                                      </p:tavLst>
                                    </p:anim>
                                    <p:animEffect transition="in" filter="wipe(up)">
                                      <p:cBhvr>
                                        <p:cTn id="206" dur="500"/>
                                        <p:tgtEl>
                                          <p:spTgt spid="47"/>
                                        </p:tgtEl>
                                      </p:cBhvr>
                                    </p:animEffect>
                                  </p:childTnLst>
                                </p:cTn>
                              </p:par>
                              <p:par>
                                <p:cTn id="207" presetID="12" presetClass="entr" presetSubtype="4" fill="hold" grpId="0" nodeType="withEffect">
                                  <p:stCondLst>
                                    <p:cond delay="100"/>
                                  </p:stCondLst>
                                  <p:childTnLst>
                                    <p:set>
                                      <p:cBhvr>
                                        <p:cTn id="208" dur="1" fill="hold">
                                          <p:stCondLst>
                                            <p:cond delay="0"/>
                                          </p:stCondLst>
                                        </p:cTn>
                                        <p:tgtEl>
                                          <p:spTgt spid="48"/>
                                        </p:tgtEl>
                                        <p:attrNameLst>
                                          <p:attrName>style.visibility</p:attrName>
                                        </p:attrNameLst>
                                      </p:cBhvr>
                                      <p:to>
                                        <p:strVal val="visible"/>
                                      </p:to>
                                    </p:set>
                                    <p:anim calcmode="lin" valueType="num">
                                      <p:cBhvr additive="base">
                                        <p:cTn id="209" dur="500"/>
                                        <p:tgtEl>
                                          <p:spTgt spid="48"/>
                                        </p:tgtEl>
                                        <p:attrNameLst>
                                          <p:attrName>ppt_y</p:attrName>
                                        </p:attrNameLst>
                                      </p:cBhvr>
                                      <p:tavLst>
                                        <p:tav tm="0">
                                          <p:val>
                                            <p:strVal val="#ppt_y+#ppt_h*1.125000"/>
                                          </p:val>
                                        </p:tav>
                                        <p:tav tm="100000">
                                          <p:val>
                                            <p:strVal val="#ppt_y"/>
                                          </p:val>
                                        </p:tav>
                                      </p:tavLst>
                                    </p:anim>
                                    <p:animEffect transition="in" filter="wipe(up)">
                                      <p:cBhvr>
                                        <p:cTn id="210" dur="500"/>
                                        <p:tgtEl>
                                          <p:spTgt spid="48"/>
                                        </p:tgtEl>
                                      </p:cBhvr>
                                    </p:animEffect>
                                  </p:childTnLst>
                                </p:cTn>
                              </p:par>
                              <p:par>
                                <p:cTn id="211" presetID="12" presetClass="entr" presetSubtype="4" fill="hold" grpId="0" nodeType="withEffect">
                                  <p:stCondLst>
                                    <p:cond delay="200"/>
                                  </p:stCondLst>
                                  <p:childTnLst>
                                    <p:set>
                                      <p:cBhvr>
                                        <p:cTn id="212" dur="1" fill="hold">
                                          <p:stCondLst>
                                            <p:cond delay="0"/>
                                          </p:stCondLst>
                                        </p:cTn>
                                        <p:tgtEl>
                                          <p:spTgt spid="49"/>
                                        </p:tgtEl>
                                        <p:attrNameLst>
                                          <p:attrName>style.visibility</p:attrName>
                                        </p:attrNameLst>
                                      </p:cBhvr>
                                      <p:to>
                                        <p:strVal val="visible"/>
                                      </p:to>
                                    </p:set>
                                    <p:anim calcmode="lin" valueType="num">
                                      <p:cBhvr additive="base">
                                        <p:cTn id="213" dur="500"/>
                                        <p:tgtEl>
                                          <p:spTgt spid="49"/>
                                        </p:tgtEl>
                                        <p:attrNameLst>
                                          <p:attrName>ppt_y</p:attrName>
                                        </p:attrNameLst>
                                      </p:cBhvr>
                                      <p:tavLst>
                                        <p:tav tm="0">
                                          <p:val>
                                            <p:strVal val="#ppt_y+#ppt_h*1.125000"/>
                                          </p:val>
                                        </p:tav>
                                        <p:tav tm="100000">
                                          <p:val>
                                            <p:strVal val="#ppt_y"/>
                                          </p:val>
                                        </p:tav>
                                      </p:tavLst>
                                    </p:anim>
                                    <p:animEffect transition="in" filter="wipe(up)">
                                      <p:cBhvr>
                                        <p:cTn id="214" dur="500"/>
                                        <p:tgtEl>
                                          <p:spTgt spid="49"/>
                                        </p:tgtEl>
                                      </p:cBhvr>
                                    </p:animEffect>
                                  </p:childTnLst>
                                </p:cTn>
                              </p:par>
                              <p:par>
                                <p:cTn id="215" presetID="12" presetClass="entr" presetSubtype="4" fill="hold" grpId="0" nodeType="withEffect">
                                  <p:stCondLst>
                                    <p:cond delay="300"/>
                                  </p:stCondLst>
                                  <p:childTnLst>
                                    <p:set>
                                      <p:cBhvr>
                                        <p:cTn id="216" dur="1" fill="hold">
                                          <p:stCondLst>
                                            <p:cond delay="0"/>
                                          </p:stCondLst>
                                        </p:cTn>
                                        <p:tgtEl>
                                          <p:spTgt spid="50"/>
                                        </p:tgtEl>
                                        <p:attrNameLst>
                                          <p:attrName>style.visibility</p:attrName>
                                        </p:attrNameLst>
                                      </p:cBhvr>
                                      <p:to>
                                        <p:strVal val="visible"/>
                                      </p:to>
                                    </p:set>
                                    <p:anim calcmode="lin" valueType="num">
                                      <p:cBhvr additive="base">
                                        <p:cTn id="217" dur="500"/>
                                        <p:tgtEl>
                                          <p:spTgt spid="50"/>
                                        </p:tgtEl>
                                        <p:attrNameLst>
                                          <p:attrName>ppt_y</p:attrName>
                                        </p:attrNameLst>
                                      </p:cBhvr>
                                      <p:tavLst>
                                        <p:tav tm="0">
                                          <p:val>
                                            <p:strVal val="#ppt_y+#ppt_h*1.125000"/>
                                          </p:val>
                                        </p:tav>
                                        <p:tav tm="100000">
                                          <p:val>
                                            <p:strVal val="#ppt_y"/>
                                          </p:val>
                                        </p:tav>
                                      </p:tavLst>
                                    </p:anim>
                                    <p:animEffect transition="in" filter="wipe(up)">
                                      <p:cBhvr>
                                        <p:cTn id="218" dur="500"/>
                                        <p:tgtEl>
                                          <p:spTgt spid="50"/>
                                        </p:tgtEl>
                                      </p:cBhvr>
                                    </p:animEffect>
                                  </p:childTnLst>
                                </p:cTn>
                              </p:par>
                              <p:par>
                                <p:cTn id="219" presetID="12" presetClass="entr" presetSubtype="4" fill="hold" grpId="0" nodeType="withEffect">
                                  <p:stCondLst>
                                    <p:cond delay="400"/>
                                  </p:stCondLst>
                                  <p:childTnLst>
                                    <p:set>
                                      <p:cBhvr>
                                        <p:cTn id="220" dur="1" fill="hold">
                                          <p:stCondLst>
                                            <p:cond delay="0"/>
                                          </p:stCondLst>
                                        </p:cTn>
                                        <p:tgtEl>
                                          <p:spTgt spid="51"/>
                                        </p:tgtEl>
                                        <p:attrNameLst>
                                          <p:attrName>style.visibility</p:attrName>
                                        </p:attrNameLst>
                                      </p:cBhvr>
                                      <p:to>
                                        <p:strVal val="visible"/>
                                      </p:to>
                                    </p:set>
                                    <p:anim calcmode="lin" valueType="num">
                                      <p:cBhvr additive="base">
                                        <p:cTn id="221" dur="500"/>
                                        <p:tgtEl>
                                          <p:spTgt spid="51"/>
                                        </p:tgtEl>
                                        <p:attrNameLst>
                                          <p:attrName>ppt_y</p:attrName>
                                        </p:attrNameLst>
                                      </p:cBhvr>
                                      <p:tavLst>
                                        <p:tav tm="0">
                                          <p:val>
                                            <p:strVal val="#ppt_y+#ppt_h*1.125000"/>
                                          </p:val>
                                        </p:tav>
                                        <p:tav tm="100000">
                                          <p:val>
                                            <p:strVal val="#ppt_y"/>
                                          </p:val>
                                        </p:tav>
                                      </p:tavLst>
                                    </p:anim>
                                    <p:animEffect transition="in" filter="wipe(up)">
                                      <p:cBhvr>
                                        <p:cTn id="222" dur="500"/>
                                        <p:tgtEl>
                                          <p:spTgt spid="51"/>
                                        </p:tgtEl>
                                      </p:cBhvr>
                                    </p:animEffect>
                                  </p:childTnLst>
                                </p:cTn>
                              </p:par>
                              <p:par>
                                <p:cTn id="223" presetID="12" presetClass="entr" presetSubtype="4" fill="hold" grpId="0" nodeType="withEffect">
                                  <p:stCondLst>
                                    <p:cond delay="500"/>
                                  </p:stCondLst>
                                  <p:childTnLst>
                                    <p:set>
                                      <p:cBhvr>
                                        <p:cTn id="224" dur="1" fill="hold">
                                          <p:stCondLst>
                                            <p:cond delay="0"/>
                                          </p:stCondLst>
                                        </p:cTn>
                                        <p:tgtEl>
                                          <p:spTgt spid="52"/>
                                        </p:tgtEl>
                                        <p:attrNameLst>
                                          <p:attrName>style.visibility</p:attrName>
                                        </p:attrNameLst>
                                      </p:cBhvr>
                                      <p:to>
                                        <p:strVal val="visible"/>
                                      </p:to>
                                    </p:set>
                                    <p:anim calcmode="lin" valueType="num">
                                      <p:cBhvr additive="base">
                                        <p:cTn id="225" dur="500"/>
                                        <p:tgtEl>
                                          <p:spTgt spid="52"/>
                                        </p:tgtEl>
                                        <p:attrNameLst>
                                          <p:attrName>ppt_y</p:attrName>
                                        </p:attrNameLst>
                                      </p:cBhvr>
                                      <p:tavLst>
                                        <p:tav tm="0">
                                          <p:val>
                                            <p:strVal val="#ppt_y+#ppt_h*1.125000"/>
                                          </p:val>
                                        </p:tav>
                                        <p:tav tm="100000">
                                          <p:val>
                                            <p:strVal val="#ppt_y"/>
                                          </p:val>
                                        </p:tav>
                                      </p:tavLst>
                                    </p:anim>
                                    <p:animEffect transition="in" filter="wipe(up)">
                                      <p:cBhvr>
                                        <p:cTn id="226" dur="500"/>
                                        <p:tgtEl>
                                          <p:spTgt spid="52"/>
                                        </p:tgtEl>
                                      </p:cBhvr>
                                    </p:animEffect>
                                  </p:childTnLst>
                                </p:cTn>
                              </p:par>
                              <p:par>
                                <p:cTn id="227" presetID="12" presetClass="entr" presetSubtype="4" fill="hold" grpId="0" nodeType="withEffect">
                                  <p:stCondLst>
                                    <p:cond delay="600"/>
                                  </p:stCondLst>
                                  <p:childTnLst>
                                    <p:set>
                                      <p:cBhvr>
                                        <p:cTn id="228" dur="1" fill="hold">
                                          <p:stCondLst>
                                            <p:cond delay="0"/>
                                          </p:stCondLst>
                                        </p:cTn>
                                        <p:tgtEl>
                                          <p:spTgt spid="53"/>
                                        </p:tgtEl>
                                        <p:attrNameLst>
                                          <p:attrName>style.visibility</p:attrName>
                                        </p:attrNameLst>
                                      </p:cBhvr>
                                      <p:to>
                                        <p:strVal val="visible"/>
                                      </p:to>
                                    </p:set>
                                    <p:anim calcmode="lin" valueType="num">
                                      <p:cBhvr additive="base">
                                        <p:cTn id="229" dur="500"/>
                                        <p:tgtEl>
                                          <p:spTgt spid="53"/>
                                        </p:tgtEl>
                                        <p:attrNameLst>
                                          <p:attrName>ppt_y</p:attrName>
                                        </p:attrNameLst>
                                      </p:cBhvr>
                                      <p:tavLst>
                                        <p:tav tm="0">
                                          <p:val>
                                            <p:strVal val="#ppt_y+#ppt_h*1.125000"/>
                                          </p:val>
                                        </p:tav>
                                        <p:tav tm="100000">
                                          <p:val>
                                            <p:strVal val="#ppt_y"/>
                                          </p:val>
                                        </p:tav>
                                      </p:tavLst>
                                    </p:anim>
                                    <p:animEffect transition="in" filter="wipe(up)">
                                      <p:cBhvr>
                                        <p:cTn id="230" dur="500"/>
                                        <p:tgtEl>
                                          <p:spTgt spid="53"/>
                                        </p:tgtEl>
                                      </p:cBhvr>
                                    </p:animEffect>
                                  </p:childTnLst>
                                </p:cTn>
                              </p:par>
                              <p:par>
                                <p:cTn id="231" presetID="12" presetClass="entr" presetSubtype="4" fill="hold" grpId="0" nodeType="withEffect">
                                  <p:stCondLst>
                                    <p:cond delay="700"/>
                                  </p:stCondLst>
                                  <p:childTnLst>
                                    <p:set>
                                      <p:cBhvr>
                                        <p:cTn id="232" dur="1" fill="hold">
                                          <p:stCondLst>
                                            <p:cond delay="0"/>
                                          </p:stCondLst>
                                        </p:cTn>
                                        <p:tgtEl>
                                          <p:spTgt spid="54"/>
                                        </p:tgtEl>
                                        <p:attrNameLst>
                                          <p:attrName>style.visibility</p:attrName>
                                        </p:attrNameLst>
                                      </p:cBhvr>
                                      <p:to>
                                        <p:strVal val="visible"/>
                                      </p:to>
                                    </p:set>
                                    <p:anim calcmode="lin" valueType="num">
                                      <p:cBhvr additive="base">
                                        <p:cTn id="233" dur="500"/>
                                        <p:tgtEl>
                                          <p:spTgt spid="54"/>
                                        </p:tgtEl>
                                        <p:attrNameLst>
                                          <p:attrName>ppt_y</p:attrName>
                                        </p:attrNameLst>
                                      </p:cBhvr>
                                      <p:tavLst>
                                        <p:tav tm="0">
                                          <p:val>
                                            <p:strVal val="#ppt_y+#ppt_h*1.125000"/>
                                          </p:val>
                                        </p:tav>
                                        <p:tav tm="100000">
                                          <p:val>
                                            <p:strVal val="#ppt_y"/>
                                          </p:val>
                                        </p:tav>
                                      </p:tavLst>
                                    </p:anim>
                                    <p:animEffect transition="in" filter="wipe(up)">
                                      <p:cBhvr>
                                        <p:cTn id="234" dur="500"/>
                                        <p:tgtEl>
                                          <p:spTgt spid="54"/>
                                        </p:tgtEl>
                                      </p:cBhvr>
                                    </p:animEffect>
                                  </p:childTnLst>
                                </p:cTn>
                              </p:par>
                              <p:par>
                                <p:cTn id="235" presetID="12" presetClass="entr" presetSubtype="4" fill="hold" grpId="0" nodeType="withEffect">
                                  <p:stCondLst>
                                    <p:cond delay="800"/>
                                  </p:stCondLst>
                                  <p:childTnLst>
                                    <p:set>
                                      <p:cBhvr>
                                        <p:cTn id="236" dur="1" fill="hold">
                                          <p:stCondLst>
                                            <p:cond delay="0"/>
                                          </p:stCondLst>
                                        </p:cTn>
                                        <p:tgtEl>
                                          <p:spTgt spid="55"/>
                                        </p:tgtEl>
                                        <p:attrNameLst>
                                          <p:attrName>style.visibility</p:attrName>
                                        </p:attrNameLst>
                                      </p:cBhvr>
                                      <p:to>
                                        <p:strVal val="visible"/>
                                      </p:to>
                                    </p:set>
                                    <p:anim calcmode="lin" valueType="num">
                                      <p:cBhvr additive="base">
                                        <p:cTn id="237" dur="500"/>
                                        <p:tgtEl>
                                          <p:spTgt spid="55"/>
                                        </p:tgtEl>
                                        <p:attrNameLst>
                                          <p:attrName>ppt_y</p:attrName>
                                        </p:attrNameLst>
                                      </p:cBhvr>
                                      <p:tavLst>
                                        <p:tav tm="0">
                                          <p:val>
                                            <p:strVal val="#ppt_y+#ppt_h*1.125000"/>
                                          </p:val>
                                        </p:tav>
                                        <p:tav tm="100000">
                                          <p:val>
                                            <p:strVal val="#ppt_y"/>
                                          </p:val>
                                        </p:tav>
                                      </p:tavLst>
                                    </p:anim>
                                    <p:animEffect transition="in" filter="wipe(up)">
                                      <p:cBhvr>
                                        <p:cTn id="238" dur="500"/>
                                        <p:tgtEl>
                                          <p:spTgt spid="55"/>
                                        </p:tgtEl>
                                      </p:cBhvr>
                                    </p:animEffect>
                                  </p:childTnLst>
                                </p:cTn>
                              </p:par>
                              <p:par>
                                <p:cTn id="239" presetID="12" presetClass="entr" presetSubtype="4" fill="hold" grpId="0" nodeType="withEffect">
                                  <p:stCondLst>
                                    <p:cond delay="900"/>
                                  </p:stCondLst>
                                  <p:childTnLst>
                                    <p:set>
                                      <p:cBhvr>
                                        <p:cTn id="240" dur="1" fill="hold">
                                          <p:stCondLst>
                                            <p:cond delay="0"/>
                                          </p:stCondLst>
                                        </p:cTn>
                                        <p:tgtEl>
                                          <p:spTgt spid="56"/>
                                        </p:tgtEl>
                                        <p:attrNameLst>
                                          <p:attrName>style.visibility</p:attrName>
                                        </p:attrNameLst>
                                      </p:cBhvr>
                                      <p:to>
                                        <p:strVal val="visible"/>
                                      </p:to>
                                    </p:set>
                                    <p:anim calcmode="lin" valueType="num">
                                      <p:cBhvr additive="base">
                                        <p:cTn id="241" dur="500"/>
                                        <p:tgtEl>
                                          <p:spTgt spid="56"/>
                                        </p:tgtEl>
                                        <p:attrNameLst>
                                          <p:attrName>ppt_y</p:attrName>
                                        </p:attrNameLst>
                                      </p:cBhvr>
                                      <p:tavLst>
                                        <p:tav tm="0">
                                          <p:val>
                                            <p:strVal val="#ppt_y+#ppt_h*1.125000"/>
                                          </p:val>
                                        </p:tav>
                                        <p:tav tm="100000">
                                          <p:val>
                                            <p:strVal val="#ppt_y"/>
                                          </p:val>
                                        </p:tav>
                                      </p:tavLst>
                                    </p:anim>
                                    <p:animEffect transition="in" filter="wipe(up)">
                                      <p:cBhvr>
                                        <p:cTn id="24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animBg="1"/>
      <p:bldP spid="58" grpId="0" animBg="1"/>
      <p:bldP spid="59" grpId="0" animBg="1"/>
      <p:bldP spid="60" grpId="0" animBg="1"/>
      <p:bldP spid="61" grpId="0" animBg="1"/>
      <p:bldP spid="62" grpId="0" animBg="1"/>
      <p:bldP spid="63" grpId="0" animBg="1"/>
      <p:bldP spid="64" grpId="0"/>
      <p:bldP spid="65" grpId="0"/>
      <p:bldP spid="66" grpId="0"/>
      <p:bldP spid="67" grpId="0"/>
      <p:bldP spid="68" grpId="0"/>
      <p:bldP spid="69" grpId="0"/>
      <p:bldP spid="70" grpId="0"/>
      <p:bldP spid="71" grpId="0" animBg="1"/>
      <p:bldP spid="72" grpId="0" animBg="1"/>
      <p:bldP spid="73" grpId="0" animBg="1"/>
      <p:bldP spid="74" grpId="0" animBg="1"/>
      <p:bldP spid="75" grpId="0" animBg="1"/>
      <p:bldP spid="76" grpId="0" animBg="1"/>
      <p:bldP spid="77" grpId="0" animBg="1"/>
      <p:bldP spid="78" grpId="0"/>
      <p:bldP spid="79" grpId="0"/>
      <p:bldP spid="80" grpId="0"/>
      <p:bldP spid="81" grpId="0"/>
      <p:bldP spid="82" grpId="0"/>
      <p:bldP spid="83" grpId="0"/>
      <p:bldP spid="84" grpId="0"/>
      <p:bldP spid="85" grpId="0"/>
      <p:bldP spid="86" grpId="0"/>
      <p:bldP spid="87" grpId="0"/>
      <p:bldP spid="88" grpId="0"/>
      <p:bldP spid="89" grpId="0"/>
      <p:bldP spid="90" grpId="0"/>
      <p:bldP spid="9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9023" y="193097"/>
            <a:ext cx="2646878" cy="461665"/>
          </a:xfrm>
          <a:prstGeom prst="rect">
            <a:avLst/>
          </a:prstGeom>
          <a:noFill/>
        </p:spPr>
        <p:txBody>
          <a:bodyPr wrap="none" rtlCol="0">
            <a:spAutoFit/>
          </a:bodyPr>
          <a:lstStyle/>
          <a:p>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grpSp>
        <p:nvGrpSpPr>
          <p:cNvPr id="5" name="组合 4"/>
          <p:cNvGrpSpPr/>
          <p:nvPr/>
        </p:nvGrpSpPr>
        <p:grpSpPr>
          <a:xfrm>
            <a:off x="286282" y="111197"/>
            <a:ext cx="336320" cy="603755"/>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3" name="Group 2"/>
          <p:cNvGrpSpPr/>
          <p:nvPr/>
        </p:nvGrpSpPr>
        <p:grpSpPr>
          <a:xfrm>
            <a:off x="67486" y="2231553"/>
            <a:ext cx="4489847" cy="2432210"/>
            <a:chOff x="956142" y="2949495"/>
            <a:chExt cx="5986463" cy="3242947"/>
          </a:xfrm>
          <a:effectLst>
            <a:outerShdw blurRad="215900" dist="76200" dir="5400000" sx="99000" sy="99000" algn="t" rotWithShape="0">
              <a:prstClr val="black">
                <a:alpha val="22000"/>
              </a:prstClr>
            </a:outerShdw>
          </a:effectLst>
        </p:grpSpPr>
        <p:grpSp>
          <p:nvGrpSpPr>
            <p:cNvPr id="14" name="Group 4"/>
            <p:cNvGrpSpPr/>
            <p:nvPr/>
          </p:nvGrpSpPr>
          <p:grpSpPr>
            <a:xfrm>
              <a:off x="956142" y="2949495"/>
              <a:ext cx="5986463" cy="3242947"/>
              <a:chOff x="1993901" y="2549526"/>
              <a:chExt cx="7270750" cy="3795713"/>
            </a:xfrm>
          </p:grpSpPr>
          <p:sp>
            <p:nvSpPr>
              <p:cNvPr id="16" name="Freeform 20"/>
              <p:cNvSpPr>
                <a:spLocks/>
              </p:cNvSpPr>
              <p:nvPr/>
            </p:nvSpPr>
            <p:spPr bwMode="auto">
              <a:xfrm>
                <a:off x="2036764" y="2870201"/>
                <a:ext cx="7189788" cy="3475038"/>
              </a:xfrm>
              <a:custGeom>
                <a:avLst/>
                <a:gdLst>
                  <a:gd name="T0" fmla="*/ 3030 w 3032"/>
                  <a:gd name="T1" fmla="*/ 502 h 1465"/>
                  <a:gd name="T2" fmla="*/ 3031 w 3032"/>
                  <a:gd name="T3" fmla="*/ 502 h 1465"/>
                  <a:gd name="T4" fmla="*/ 3031 w 3032"/>
                  <a:gd name="T5" fmla="*/ 366 h 1465"/>
                  <a:gd name="T6" fmla="*/ 2860 w 3032"/>
                  <a:gd name="T7" fmla="*/ 366 h 1465"/>
                  <a:gd name="T8" fmla="*/ 2860 w 3032"/>
                  <a:gd name="T9" fmla="*/ 388 h 1465"/>
                  <a:gd name="T10" fmla="*/ 2119 w 3032"/>
                  <a:gd name="T11" fmla="*/ 33 h 1465"/>
                  <a:gd name="T12" fmla="*/ 1866 w 3032"/>
                  <a:gd name="T13" fmla="*/ 33 h 1465"/>
                  <a:gd name="T14" fmla="*/ 170 w 3032"/>
                  <a:gd name="T15" fmla="*/ 844 h 1465"/>
                  <a:gd name="T16" fmla="*/ 170 w 3032"/>
                  <a:gd name="T17" fmla="*/ 824 h 1465"/>
                  <a:gd name="T18" fmla="*/ 0 w 3032"/>
                  <a:gd name="T19" fmla="*/ 824 h 1465"/>
                  <a:gd name="T20" fmla="*/ 0 w 3032"/>
                  <a:gd name="T21" fmla="*/ 961 h 1465"/>
                  <a:gd name="T22" fmla="*/ 52 w 3032"/>
                  <a:gd name="T23" fmla="*/ 1021 h 1465"/>
                  <a:gd name="T24" fmla="*/ 911 w 3032"/>
                  <a:gd name="T25" fmla="*/ 1432 h 1465"/>
                  <a:gd name="T26" fmla="*/ 1164 w 3032"/>
                  <a:gd name="T27" fmla="*/ 1432 h 1465"/>
                  <a:gd name="T28" fmla="*/ 2978 w 3032"/>
                  <a:gd name="T29" fmla="*/ 565 h 1465"/>
                  <a:gd name="T30" fmla="*/ 3030 w 3032"/>
                  <a:gd name="T31" fmla="*/ 502 h 1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32" h="1465">
                    <a:moveTo>
                      <a:pt x="3030" y="502"/>
                    </a:moveTo>
                    <a:cubicBezTo>
                      <a:pt x="3031" y="502"/>
                      <a:pt x="3031" y="502"/>
                      <a:pt x="3031" y="502"/>
                    </a:cubicBezTo>
                    <a:cubicBezTo>
                      <a:pt x="3031" y="366"/>
                      <a:pt x="3031" y="366"/>
                      <a:pt x="3031" y="366"/>
                    </a:cubicBezTo>
                    <a:cubicBezTo>
                      <a:pt x="2860" y="366"/>
                      <a:pt x="2860" y="366"/>
                      <a:pt x="2860" y="366"/>
                    </a:cubicBezTo>
                    <a:cubicBezTo>
                      <a:pt x="2860" y="388"/>
                      <a:pt x="2860" y="388"/>
                      <a:pt x="2860" y="388"/>
                    </a:cubicBezTo>
                    <a:cubicBezTo>
                      <a:pt x="2119" y="33"/>
                      <a:pt x="2119" y="33"/>
                      <a:pt x="2119" y="33"/>
                    </a:cubicBezTo>
                    <a:cubicBezTo>
                      <a:pt x="2049" y="0"/>
                      <a:pt x="1936" y="0"/>
                      <a:pt x="1866" y="33"/>
                    </a:cubicBezTo>
                    <a:cubicBezTo>
                      <a:pt x="170" y="844"/>
                      <a:pt x="170" y="844"/>
                      <a:pt x="170" y="844"/>
                    </a:cubicBezTo>
                    <a:cubicBezTo>
                      <a:pt x="170" y="824"/>
                      <a:pt x="170" y="824"/>
                      <a:pt x="170" y="824"/>
                    </a:cubicBezTo>
                    <a:cubicBezTo>
                      <a:pt x="0" y="824"/>
                      <a:pt x="0" y="824"/>
                      <a:pt x="0" y="824"/>
                    </a:cubicBezTo>
                    <a:cubicBezTo>
                      <a:pt x="0" y="961"/>
                      <a:pt x="0" y="961"/>
                      <a:pt x="0" y="961"/>
                    </a:cubicBezTo>
                    <a:cubicBezTo>
                      <a:pt x="0" y="983"/>
                      <a:pt x="17" y="1005"/>
                      <a:pt x="52" y="1021"/>
                    </a:cubicBezTo>
                    <a:cubicBezTo>
                      <a:pt x="911" y="1432"/>
                      <a:pt x="911" y="1432"/>
                      <a:pt x="911" y="1432"/>
                    </a:cubicBezTo>
                    <a:cubicBezTo>
                      <a:pt x="981" y="1465"/>
                      <a:pt x="1095" y="1465"/>
                      <a:pt x="1164" y="1432"/>
                    </a:cubicBezTo>
                    <a:cubicBezTo>
                      <a:pt x="2978" y="565"/>
                      <a:pt x="2978" y="565"/>
                      <a:pt x="2978" y="565"/>
                    </a:cubicBezTo>
                    <a:cubicBezTo>
                      <a:pt x="3014" y="548"/>
                      <a:pt x="3032" y="525"/>
                      <a:pt x="3030" y="502"/>
                    </a:cubicBezTo>
                  </a:path>
                </a:pathLst>
              </a:custGeom>
              <a:solidFill>
                <a:srgbClr val="BCBABB"/>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en-US" sz="1013">
                  <a:latin typeface="微软雅黑" panose="020B0503020204020204" pitchFamily="34" charset="-122"/>
                  <a:ea typeface="微软雅黑" panose="020B0503020204020204" pitchFamily="34" charset="-122"/>
                </a:endParaRPr>
              </a:p>
            </p:txBody>
          </p:sp>
          <p:sp>
            <p:nvSpPr>
              <p:cNvPr id="17" name="Freeform 23"/>
              <p:cNvSpPr>
                <a:spLocks/>
              </p:cNvSpPr>
              <p:nvPr/>
            </p:nvSpPr>
            <p:spPr bwMode="auto">
              <a:xfrm>
                <a:off x="1993901" y="2549526"/>
                <a:ext cx="7270750" cy="3476625"/>
              </a:xfrm>
              <a:custGeom>
                <a:avLst/>
                <a:gdLst>
                  <a:gd name="T0" fmla="*/ 2137 w 3066"/>
                  <a:gd name="T1" fmla="*/ 34 h 1466"/>
                  <a:gd name="T2" fmla="*/ 1884 w 3066"/>
                  <a:gd name="T3" fmla="*/ 34 h 1466"/>
                  <a:gd name="T4" fmla="*/ 70 w 3066"/>
                  <a:gd name="T5" fmla="*/ 901 h 1466"/>
                  <a:gd name="T6" fmla="*/ 70 w 3066"/>
                  <a:gd name="T7" fmla="*/ 1022 h 1466"/>
                  <a:gd name="T8" fmla="*/ 929 w 3066"/>
                  <a:gd name="T9" fmla="*/ 1432 h 1466"/>
                  <a:gd name="T10" fmla="*/ 1182 w 3066"/>
                  <a:gd name="T11" fmla="*/ 1432 h 1466"/>
                  <a:gd name="T12" fmla="*/ 2996 w 3066"/>
                  <a:gd name="T13" fmla="*/ 565 h 1466"/>
                  <a:gd name="T14" fmla="*/ 2996 w 3066"/>
                  <a:gd name="T15" fmla="*/ 444 h 1466"/>
                  <a:gd name="T16" fmla="*/ 2137 w 3066"/>
                  <a:gd name="T17" fmla="*/ 34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6" h="1466">
                    <a:moveTo>
                      <a:pt x="2137" y="34"/>
                    </a:moveTo>
                    <a:cubicBezTo>
                      <a:pt x="2067" y="0"/>
                      <a:pt x="1954" y="0"/>
                      <a:pt x="1884" y="34"/>
                    </a:cubicBezTo>
                    <a:cubicBezTo>
                      <a:pt x="70" y="901"/>
                      <a:pt x="70" y="901"/>
                      <a:pt x="70" y="901"/>
                    </a:cubicBezTo>
                    <a:cubicBezTo>
                      <a:pt x="0" y="934"/>
                      <a:pt x="0" y="988"/>
                      <a:pt x="70" y="1022"/>
                    </a:cubicBezTo>
                    <a:cubicBezTo>
                      <a:pt x="929" y="1432"/>
                      <a:pt x="929" y="1432"/>
                      <a:pt x="929" y="1432"/>
                    </a:cubicBezTo>
                    <a:cubicBezTo>
                      <a:pt x="999" y="1466"/>
                      <a:pt x="1113" y="1466"/>
                      <a:pt x="1182" y="1432"/>
                    </a:cubicBezTo>
                    <a:cubicBezTo>
                      <a:pt x="2996" y="565"/>
                      <a:pt x="2996" y="565"/>
                      <a:pt x="2996" y="565"/>
                    </a:cubicBezTo>
                    <a:cubicBezTo>
                      <a:pt x="3066" y="532"/>
                      <a:pt x="3066" y="478"/>
                      <a:pt x="2996" y="444"/>
                    </a:cubicBezTo>
                    <a:cubicBezTo>
                      <a:pt x="2137" y="34"/>
                      <a:pt x="2137" y="34"/>
                      <a:pt x="2137" y="34"/>
                    </a:cubicBezTo>
                  </a:path>
                </a:pathLst>
              </a:custGeom>
              <a:solidFill>
                <a:srgbClr val="BFC6D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en-US" sz="1013">
                  <a:latin typeface="微软雅黑" panose="020B0503020204020204" pitchFamily="34" charset="-122"/>
                  <a:ea typeface="微软雅黑" panose="020B0503020204020204" pitchFamily="34" charset="-122"/>
                </a:endParaRPr>
              </a:p>
            </p:txBody>
          </p:sp>
          <p:sp>
            <p:nvSpPr>
              <p:cNvPr id="18" name="Freeform 24"/>
              <p:cNvSpPr>
                <a:spLocks/>
              </p:cNvSpPr>
              <p:nvPr/>
            </p:nvSpPr>
            <p:spPr bwMode="auto">
              <a:xfrm>
                <a:off x="2476501" y="2760663"/>
                <a:ext cx="6350000" cy="3033713"/>
              </a:xfrm>
              <a:custGeom>
                <a:avLst/>
                <a:gdLst>
                  <a:gd name="T0" fmla="*/ 0 w 4000"/>
                  <a:gd name="T1" fmla="*/ 1117 h 1911"/>
                  <a:gd name="T2" fmla="*/ 1662 w 4000"/>
                  <a:gd name="T3" fmla="*/ 1911 h 1911"/>
                  <a:gd name="T4" fmla="*/ 4000 w 4000"/>
                  <a:gd name="T5" fmla="*/ 795 h 1911"/>
                  <a:gd name="T6" fmla="*/ 2337 w 4000"/>
                  <a:gd name="T7" fmla="*/ 0 h 1911"/>
                  <a:gd name="T8" fmla="*/ 0 w 4000"/>
                  <a:gd name="T9" fmla="*/ 1117 h 1911"/>
                </a:gdLst>
                <a:ahLst/>
                <a:cxnLst>
                  <a:cxn ang="0">
                    <a:pos x="T0" y="T1"/>
                  </a:cxn>
                  <a:cxn ang="0">
                    <a:pos x="T2" y="T3"/>
                  </a:cxn>
                  <a:cxn ang="0">
                    <a:pos x="T4" y="T5"/>
                  </a:cxn>
                  <a:cxn ang="0">
                    <a:pos x="T6" y="T7"/>
                  </a:cxn>
                  <a:cxn ang="0">
                    <a:pos x="T8" y="T9"/>
                  </a:cxn>
                </a:cxnLst>
                <a:rect l="0" t="0" r="r" b="b"/>
                <a:pathLst>
                  <a:path w="4000" h="1911">
                    <a:moveTo>
                      <a:pt x="0" y="1117"/>
                    </a:moveTo>
                    <a:lnTo>
                      <a:pt x="1662" y="1911"/>
                    </a:lnTo>
                    <a:lnTo>
                      <a:pt x="4000" y="795"/>
                    </a:lnTo>
                    <a:lnTo>
                      <a:pt x="2337" y="0"/>
                    </a:lnTo>
                    <a:lnTo>
                      <a:pt x="0" y="1117"/>
                    </a:lnTo>
                    <a:close/>
                  </a:path>
                </a:pathLst>
              </a:custGeom>
              <a:blipFill>
                <a:blip r:embed="rId2"/>
                <a:stretch>
                  <a:fillRect l="-25000" r="-25000"/>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en-US" sz="1013">
                  <a:latin typeface="微软雅黑" panose="020B0503020204020204" pitchFamily="34" charset="-122"/>
                  <a:ea typeface="微软雅黑" panose="020B0503020204020204" pitchFamily="34" charset="-122"/>
                </a:endParaRPr>
              </a:p>
            </p:txBody>
          </p:sp>
          <p:sp>
            <p:nvSpPr>
              <p:cNvPr id="19" name="Freeform 25"/>
              <p:cNvSpPr>
                <a:spLocks/>
              </p:cNvSpPr>
              <p:nvPr/>
            </p:nvSpPr>
            <p:spPr bwMode="auto">
              <a:xfrm>
                <a:off x="2476501" y="2760663"/>
                <a:ext cx="6350000" cy="3033713"/>
              </a:xfrm>
              <a:custGeom>
                <a:avLst/>
                <a:gdLst>
                  <a:gd name="T0" fmla="*/ 0 w 4000"/>
                  <a:gd name="T1" fmla="*/ 1117 h 1911"/>
                  <a:gd name="T2" fmla="*/ 1662 w 4000"/>
                  <a:gd name="T3" fmla="*/ 1911 h 1911"/>
                  <a:gd name="T4" fmla="*/ 4000 w 4000"/>
                  <a:gd name="T5" fmla="*/ 795 h 1911"/>
                  <a:gd name="T6" fmla="*/ 2337 w 4000"/>
                  <a:gd name="T7" fmla="*/ 0 h 1911"/>
                  <a:gd name="T8" fmla="*/ 0 w 4000"/>
                  <a:gd name="T9" fmla="*/ 1117 h 1911"/>
                </a:gdLst>
                <a:ahLst/>
                <a:cxnLst>
                  <a:cxn ang="0">
                    <a:pos x="T0" y="T1"/>
                  </a:cxn>
                  <a:cxn ang="0">
                    <a:pos x="T2" y="T3"/>
                  </a:cxn>
                  <a:cxn ang="0">
                    <a:pos x="T4" y="T5"/>
                  </a:cxn>
                  <a:cxn ang="0">
                    <a:pos x="T6" y="T7"/>
                  </a:cxn>
                  <a:cxn ang="0">
                    <a:pos x="T8" y="T9"/>
                  </a:cxn>
                </a:cxnLst>
                <a:rect l="0" t="0" r="r" b="b"/>
                <a:pathLst>
                  <a:path w="4000" h="1911">
                    <a:moveTo>
                      <a:pt x="0" y="1117"/>
                    </a:moveTo>
                    <a:lnTo>
                      <a:pt x="1662" y="1911"/>
                    </a:lnTo>
                    <a:lnTo>
                      <a:pt x="4000" y="795"/>
                    </a:lnTo>
                    <a:lnTo>
                      <a:pt x="2337" y="0"/>
                    </a:lnTo>
                    <a:lnTo>
                      <a:pt x="0" y="11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en-US" sz="1013">
                  <a:latin typeface="微软雅黑" panose="020B0503020204020204" pitchFamily="34" charset="-122"/>
                  <a:ea typeface="微软雅黑" panose="020B0503020204020204" pitchFamily="34" charset="-122"/>
                </a:endParaRPr>
              </a:p>
            </p:txBody>
          </p:sp>
          <p:sp>
            <p:nvSpPr>
              <p:cNvPr id="20" name="Freeform 27"/>
              <p:cNvSpPr>
                <a:spLocks/>
              </p:cNvSpPr>
              <p:nvPr/>
            </p:nvSpPr>
            <p:spPr bwMode="auto">
              <a:xfrm>
                <a:off x="2728914" y="5357813"/>
                <a:ext cx="923925" cy="541338"/>
              </a:xfrm>
              <a:custGeom>
                <a:avLst/>
                <a:gdLst>
                  <a:gd name="T0" fmla="*/ 0 w 390"/>
                  <a:gd name="T1" fmla="*/ 21 h 228"/>
                  <a:gd name="T2" fmla="*/ 40 w 390"/>
                  <a:gd name="T3" fmla="*/ 69 h 228"/>
                  <a:gd name="T4" fmla="*/ 350 w 390"/>
                  <a:gd name="T5" fmla="*/ 218 h 228"/>
                  <a:gd name="T6" fmla="*/ 390 w 390"/>
                  <a:gd name="T7" fmla="*/ 207 h 228"/>
                  <a:gd name="T8" fmla="*/ 350 w 390"/>
                  <a:gd name="T9" fmla="*/ 159 h 228"/>
                  <a:gd name="T10" fmla="*/ 40 w 390"/>
                  <a:gd name="T11" fmla="*/ 10 h 228"/>
                  <a:gd name="T12" fmla="*/ 0 w 390"/>
                  <a:gd name="T13" fmla="*/ 21 h 228"/>
                </a:gdLst>
                <a:ahLst/>
                <a:cxnLst>
                  <a:cxn ang="0">
                    <a:pos x="T0" y="T1"/>
                  </a:cxn>
                  <a:cxn ang="0">
                    <a:pos x="T2" y="T3"/>
                  </a:cxn>
                  <a:cxn ang="0">
                    <a:pos x="T4" y="T5"/>
                  </a:cxn>
                  <a:cxn ang="0">
                    <a:pos x="T6" y="T7"/>
                  </a:cxn>
                  <a:cxn ang="0">
                    <a:pos x="T8" y="T9"/>
                  </a:cxn>
                  <a:cxn ang="0">
                    <a:pos x="T10" y="T11"/>
                  </a:cxn>
                  <a:cxn ang="0">
                    <a:pos x="T12" y="T13"/>
                  </a:cxn>
                </a:cxnLst>
                <a:rect l="0" t="0" r="r" b="b"/>
                <a:pathLst>
                  <a:path w="390" h="228">
                    <a:moveTo>
                      <a:pt x="0" y="21"/>
                    </a:moveTo>
                    <a:cubicBezTo>
                      <a:pt x="0" y="37"/>
                      <a:pt x="18" y="59"/>
                      <a:pt x="40" y="69"/>
                    </a:cubicBezTo>
                    <a:cubicBezTo>
                      <a:pt x="350" y="218"/>
                      <a:pt x="350" y="218"/>
                      <a:pt x="350" y="218"/>
                    </a:cubicBezTo>
                    <a:cubicBezTo>
                      <a:pt x="372" y="228"/>
                      <a:pt x="390" y="223"/>
                      <a:pt x="390" y="207"/>
                    </a:cubicBezTo>
                    <a:cubicBezTo>
                      <a:pt x="390" y="191"/>
                      <a:pt x="372" y="169"/>
                      <a:pt x="350" y="159"/>
                    </a:cubicBezTo>
                    <a:cubicBezTo>
                      <a:pt x="40" y="10"/>
                      <a:pt x="40" y="10"/>
                      <a:pt x="40" y="10"/>
                    </a:cubicBezTo>
                    <a:cubicBezTo>
                      <a:pt x="18" y="0"/>
                      <a:pt x="0" y="5"/>
                      <a:pt x="0" y="21"/>
                    </a:cubicBezTo>
                    <a:close/>
                  </a:path>
                </a:pathLst>
              </a:custGeom>
              <a:solidFill>
                <a:srgbClr val="31313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en-US" sz="1013">
                  <a:latin typeface="微软雅黑" panose="020B0503020204020204" pitchFamily="34" charset="-122"/>
                  <a:ea typeface="微软雅黑" panose="020B0503020204020204" pitchFamily="34" charset="-122"/>
                </a:endParaRPr>
              </a:p>
            </p:txBody>
          </p:sp>
        </p:grpSp>
        <p:sp>
          <p:nvSpPr>
            <p:cNvPr id="15" name="Freeform 82"/>
            <p:cNvSpPr>
              <a:spLocks/>
            </p:cNvSpPr>
            <p:nvPr/>
          </p:nvSpPr>
          <p:spPr bwMode="auto">
            <a:xfrm>
              <a:off x="4249271" y="3119719"/>
              <a:ext cx="2324193" cy="1177378"/>
            </a:xfrm>
            <a:custGeom>
              <a:avLst/>
              <a:gdLst>
                <a:gd name="T0" fmla="*/ 0 w 1811"/>
                <a:gd name="T1" fmla="*/ 70 h 865"/>
                <a:gd name="T2" fmla="*/ 1661 w 1811"/>
                <a:gd name="T3" fmla="*/ 865 h 865"/>
                <a:gd name="T4" fmla="*/ 1811 w 1811"/>
                <a:gd name="T5" fmla="*/ 794 h 865"/>
                <a:gd name="T6" fmla="*/ 148 w 1811"/>
                <a:gd name="T7" fmla="*/ 0 h 865"/>
                <a:gd name="T8" fmla="*/ 0 w 1811"/>
                <a:gd name="T9" fmla="*/ 70 h 865"/>
              </a:gdLst>
              <a:ahLst/>
              <a:cxnLst>
                <a:cxn ang="0">
                  <a:pos x="T0" y="T1"/>
                </a:cxn>
                <a:cxn ang="0">
                  <a:pos x="T2" y="T3"/>
                </a:cxn>
                <a:cxn ang="0">
                  <a:pos x="T4" y="T5"/>
                </a:cxn>
                <a:cxn ang="0">
                  <a:pos x="T6" y="T7"/>
                </a:cxn>
                <a:cxn ang="0">
                  <a:pos x="T8" y="T9"/>
                </a:cxn>
              </a:cxnLst>
              <a:rect l="0" t="0" r="r" b="b"/>
              <a:pathLst>
                <a:path w="1811" h="865">
                  <a:moveTo>
                    <a:pt x="0" y="70"/>
                  </a:moveTo>
                  <a:lnTo>
                    <a:pt x="1661" y="865"/>
                  </a:lnTo>
                  <a:lnTo>
                    <a:pt x="1811" y="794"/>
                  </a:lnTo>
                  <a:lnTo>
                    <a:pt x="148" y="0"/>
                  </a:lnTo>
                  <a:lnTo>
                    <a:pt x="0" y="70"/>
                  </a:lnTo>
                  <a:close/>
                </a:path>
              </a:pathLst>
            </a:custGeom>
            <a:solidFill>
              <a:srgbClr val="81838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en-US" sz="1013">
                <a:latin typeface="微软雅黑" panose="020B0503020204020204" pitchFamily="34" charset="-122"/>
                <a:ea typeface="微软雅黑" panose="020B0503020204020204" pitchFamily="34" charset="-122"/>
              </a:endParaRPr>
            </a:p>
          </p:txBody>
        </p:sp>
      </p:grpSp>
      <p:grpSp>
        <p:nvGrpSpPr>
          <p:cNvPr id="21" name="Group 12"/>
          <p:cNvGrpSpPr>
            <a:grpSpLocks noChangeAspect="1"/>
          </p:cNvGrpSpPr>
          <p:nvPr/>
        </p:nvGrpSpPr>
        <p:grpSpPr bwMode="auto">
          <a:xfrm>
            <a:off x="998538" y="1281677"/>
            <a:ext cx="2417762" cy="1941512"/>
            <a:chOff x="5599580" y="500139"/>
            <a:chExt cx="5497171" cy="4413216"/>
          </a:xfrm>
        </p:grpSpPr>
        <p:sp>
          <p:nvSpPr>
            <p:cNvPr id="22" name="Oval Callout 13"/>
            <p:cNvSpPr/>
            <p:nvPr/>
          </p:nvSpPr>
          <p:spPr>
            <a:xfrm>
              <a:off x="8126186" y="3610681"/>
              <a:ext cx="1765013" cy="1183594"/>
            </a:xfrm>
            <a:prstGeom prst="wedgeEllipseCallout">
              <a:avLst/>
            </a:prstGeom>
            <a:solidFill>
              <a:srgbClr val="FFC000"/>
            </a:solidFill>
            <a:ln>
              <a:no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23" name="Oval Callout 14"/>
            <p:cNvSpPr/>
            <p:nvPr/>
          </p:nvSpPr>
          <p:spPr>
            <a:xfrm>
              <a:off x="6682411" y="3199310"/>
              <a:ext cx="1339100" cy="898520"/>
            </a:xfrm>
            <a:prstGeom prst="wedgeEllipseCallout">
              <a:avLst>
                <a:gd name="adj1" fmla="val 26187"/>
                <a:gd name="adj2" fmla="val 625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24" name="Oval Callout 15"/>
            <p:cNvSpPr/>
            <p:nvPr/>
          </p:nvSpPr>
          <p:spPr>
            <a:xfrm>
              <a:off x="9548304" y="2524516"/>
              <a:ext cx="1537620" cy="1035646"/>
            </a:xfrm>
            <a:prstGeom prst="wedgeEllipseCallout">
              <a:avLst>
                <a:gd name="adj1" fmla="val 23309"/>
                <a:gd name="adj2" fmla="val 5762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25" name="Oval Callout 16"/>
            <p:cNvSpPr/>
            <p:nvPr/>
          </p:nvSpPr>
          <p:spPr>
            <a:xfrm>
              <a:off x="8126186" y="2621947"/>
              <a:ext cx="1176676" cy="790264"/>
            </a:xfrm>
            <a:prstGeom prst="wedgeEllipseCallout">
              <a:avLst>
                <a:gd name="adj1" fmla="val 11299"/>
                <a:gd name="adj2" fmla="val 66763"/>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26" name="Oval Callout 17"/>
            <p:cNvSpPr/>
            <p:nvPr/>
          </p:nvSpPr>
          <p:spPr>
            <a:xfrm>
              <a:off x="10100546" y="1705384"/>
              <a:ext cx="996205" cy="663967"/>
            </a:xfrm>
            <a:prstGeom prst="wedgeEllipseCallout">
              <a:avLst>
                <a:gd name="adj1" fmla="val 39098"/>
                <a:gd name="adj2" fmla="val 6502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27" name="Oval Callout 18"/>
            <p:cNvSpPr/>
            <p:nvPr/>
          </p:nvSpPr>
          <p:spPr>
            <a:xfrm>
              <a:off x="5599580" y="2369351"/>
              <a:ext cx="1288568" cy="866044"/>
            </a:xfrm>
            <a:prstGeom prst="wedgeEllipseCallout">
              <a:avLst>
                <a:gd name="adj1" fmla="val 8488"/>
                <a:gd name="adj2" fmla="val 702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28" name="Oval Callout 19"/>
            <p:cNvSpPr/>
            <p:nvPr/>
          </p:nvSpPr>
          <p:spPr>
            <a:xfrm>
              <a:off x="6725724" y="1546609"/>
              <a:ext cx="1562885" cy="1046470"/>
            </a:xfrm>
            <a:prstGeom prst="wedgeEllipseCallout">
              <a:avLst>
                <a:gd name="adj1" fmla="val 6540"/>
                <a:gd name="adj2" fmla="val 75183"/>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29" name="Oval Callout 20"/>
            <p:cNvSpPr/>
            <p:nvPr/>
          </p:nvSpPr>
          <p:spPr>
            <a:xfrm>
              <a:off x="8667601" y="1528565"/>
              <a:ext cx="1173066" cy="786657"/>
            </a:xfrm>
            <a:prstGeom prst="wedgeEllipse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30" name="Oval Callout 21"/>
            <p:cNvSpPr/>
            <p:nvPr/>
          </p:nvSpPr>
          <p:spPr>
            <a:xfrm>
              <a:off x="9952561" y="3866885"/>
              <a:ext cx="996205" cy="667577"/>
            </a:xfrm>
            <a:prstGeom prst="wedgeEllipseCallout">
              <a:avLst>
                <a:gd name="adj1" fmla="val -5639"/>
                <a:gd name="adj2" fmla="val 66280"/>
              </a:avLst>
            </a:prstGeom>
            <a:solidFill>
              <a:srgbClr val="FFC000"/>
            </a:solidFill>
            <a:ln>
              <a:no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31" name="Oval Callout 22"/>
            <p:cNvSpPr/>
            <p:nvPr/>
          </p:nvSpPr>
          <p:spPr>
            <a:xfrm>
              <a:off x="7108325" y="4245780"/>
              <a:ext cx="996205" cy="667575"/>
            </a:xfrm>
            <a:prstGeom prst="wedgeEllipseCallout">
              <a:avLst>
                <a:gd name="adj1" fmla="val 39098"/>
                <a:gd name="adj2" fmla="val 65020"/>
              </a:avLst>
            </a:prstGeom>
            <a:solidFill>
              <a:srgbClr val="FFC000"/>
            </a:solidFill>
            <a:ln>
              <a:no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32" name="Oval Callout 23"/>
            <p:cNvSpPr/>
            <p:nvPr/>
          </p:nvSpPr>
          <p:spPr>
            <a:xfrm>
              <a:off x="9537474" y="500139"/>
              <a:ext cx="1339102" cy="898520"/>
            </a:xfrm>
            <a:prstGeom prst="wedgeEllipseCallout">
              <a:avLst>
                <a:gd name="adj1" fmla="val -12056"/>
                <a:gd name="adj2" fmla="val 6905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33" name="Oval Callout 24"/>
            <p:cNvSpPr/>
            <p:nvPr/>
          </p:nvSpPr>
          <p:spPr>
            <a:xfrm>
              <a:off x="8086481" y="687782"/>
              <a:ext cx="996205" cy="667575"/>
            </a:xfrm>
            <a:prstGeom prst="wedgeEllipseCallout">
              <a:avLst>
                <a:gd name="adj1" fmla="val -5639"/>
                <a:gd name="adj2" fmla="val 662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34" name="Freeform 45"/>
            <p:cNvSpPr>
              <a:spLocks noEditPoints="1"/>
            </p:cNvSpPr>
            <p:nvPr/>
          </p:nvSpPr>
          <p:spPr bwMode="auto">
            <a:xfrm>
              <a:off x="8479911" y="2795156"/>
              <a:ext cx="465616" cy="469107"/>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bg1"/>
            </a:solidFill>
            <a:ln>
              <a:noFill/>
            </a:ln>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grpSp>
          <p:nvGrpSpPr>
            <p:cNvPr id="35" name="Group 26"/>
            <p:cNvGrpSpPr/>
            <p:nvPr/>
          </p:nvGrpSpPr>
          <p:grpSpPr>
            <a:xfrm>
              <a:off x="7366971" y="4407847"/>
              <a:ext cx="482600" cy="392113"/>
              <a:chOff x="2974975" y="5006976"/>
              <a:chExt cx="482600" cy="392113"/>
            </a:xfrm>
            <a:solidFill>
              <a:schemeClr val="bg1"/>
            </a:solidFill>
          </p:grpSpPr>
          <p:sp>
            <p:nvSpPr>
              <p:cNvPr id="88" name="Freeform 46"/>
              <p:cNvSpPr>
                <a:spLocks noEditPoints="1"/>
              </p:cNvSpPr>
              <p:nvPr/>
            </p:nvSpPr>
            <p:spPr bwMode="auto">
              <a:xfrm>
                <a:off x="3306763" y="5127626"/>
                <a:ext cx="90487" cy="120650"/>
              </a:xfrm>
              <a:custGeom>
                <a:avLst/>
                <a:gdLst>
                  <a:gd name="T0" fmla="*/ 11 w 24"/>
                  <a:gd name="T1" fmla="*/ 2 h 32"/>
                  <a:gd name="T2" fmla="*/ 8 w 24"/>
                  <a:gd name="T3" fmla="*/ 0 h 32"/>
                  <a:gd name="T4" fmla="*/ 4 w 24"/>
                  <a:gd name="T5" fmla="*/ 0 h 32"/>
                  <a:gd name="T6" fmla="*/ 0 w 24"/>
                  <a:gd name="T7" fmla="*/ 4 h 32"/>
                  <a:gd name="T8" fmla="*/ 0 w 24"/>
                  <a:gd name="T9" fmla="*/ 28 h 32"/>
                  <a:gd name="T10" fmla="*/ 4 w 24"/>
                  <a:gd name="T11" fmla="*/ 32 h 32"/>
                  <a:gd name="T12" fmla="*/ 20 w 24"/>
                  <a:gd name="T13" fmla="*/ 32 h 32"/>
                  <a:gd name="T14" fmla="*/ 24 w 24"/>
                  <a:gd name="T15" fmla="*/ 28 h 32"/>
                  <a:gd name="T16" fmla="*/ 24 w 24"/>
                  <a:gd name="T17" fmla="*/ 22 h 32"/>
                  <a:gd name="T18" fmla="*/ 23 w 24"/>
                  <a:gd name="T19" fmla="*/ 20 h 32"/>
                  <a:gd name="T20" fmla="*/ 11 w 24"/>
                  <a:gd name="T21" fmla="*/ 2 h 32"/>
                  <a:gd name="T22" fmla="*/ 20 w 24"/>
                  <a:gd name="T23" fmla="*/ 28 h 32"/>
                  <a:gd name="T24" fmla="*/ 4 w 24"/>
                  <a:gd name="T25" fmla="*/ 28 h 32"/>
                  <a:gd name="T26" fmla="*/ 4 w 24"/>
                  <a:gd name="T27" fmla="*/ 4 h 32"/>
                  <a:gd name="T28" fmla="*/ 8 w 24"/>
                  <a:gd name="T29" fmla="*/ 4 h 32"/>
                  <a:gd name="T30" fmla="*/ 20 w 24"/>
                  <a:gd name="T31" fmla="*/ 22 h 32"/>
                  <a:gd name="T32" fmla="*/ 20 w 24"/>
                  <a:gd name="T33"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32">
                    <a:moveTo>
                      <a:pt x="11" y="2"/>
                    </a:moveTo>
                    <a:cubicBezTo>
                      <a:pt x="11" y="1"/>
                      <a:pt x="9" y="0"/>
                      <a:pt x="8" y="0"/>
                    </a:cubicBezTo>
                    <a:cubicBezTo>
                      <a:pt x="4" y="0"/>
                      <a:pt x="4" y="0"/>
                      <a:pt x="4" y="0"/>
                    </a:cubicBezTo>
                    <a:cubicBezTo>
                      <a:pt x="2" y="0"/>
                      <a:pt x="0" y="2"/>
                      <a:pt x="0" y="4"/>
                    </a:cubicBezTo>
                    <a:cubicBezTo>
                      <a:pt x="0" y="28"/>
                      <a:pt x="0" y="28"/>
                      <a:pt x="0" y="28"/>
                    </a:cubicBezTo>
                    <a:cubicBezTo>
                      <a:pt x="0" y="30"/>
                      <a:pt x="2" y="32"/>
                      <a:pt x="4" y="32"/>
                    </a:cubicBezTo>
                    <a:cubicBezTo>
                      <a:pt x="20" y="32"/>
                      <a:pt x="20" y="32"/>
                      <a:pt x="20" y="32"/>
                    </a:cubicBezTo>
                    <a:cubicBezTo>
                      <a:pt x="22" y="32"/>
                      <a:pt x="24" y="30"/>
                      <a:pt x="24" y="28"/>
                    </a:cubicBezTo>
                    <a:cubicBezTo>
                      <a:pt x="24" y="22"/>
                      <a:pt x="24" y="22"/>
                      <a:pt x="24" y="22"/>
                    </a:cubicBezTo>
                    <a:cubicBezTo>
                      <a:pt x="24" y="21"/>
                      <a:pt x="24" y="20"/>
                      <a:pt x="23" y="20"/>
                    </a:cubicBezTo>
                    <a:lnTo>
                      <a:pt x="11" y="2"/>
                    </a:lnTo>
                    <a:close/>
                    <a:moveTo>
                      <a:pt x="20" y="28"/>
                    </a:moveTo>
                    <a:cubicBezTo>
                      <a:pt x="4" y="28"/>
                      <a:pt x="4" y="28"/>
                      <a:pt x="4" y="28"/>
                    </a:cubicBezTo>
                    <a:cubicBezTo>
                      <a:pt x="4" y="4"/>
                      <a:pt x="4" y="4"/>
                      <a:pt x="4" y="4"/>
                    </a:cubicBezTo>
                    <a:cubicBezTo>
                      <a:pt x="8" y="4"/>
                      <a:pt x="8" y="4"/>
                      <a:pt x="8" y="4"/>
                    </a:cubicBezTo>
                    <a:cubicBezTo>
                      <a:pt x="20" y="22"/>
                      <a:pt x="20" y="22"/>
                      <a:pt x="20" y="22"/>
                    </a:cubicBezTo>
                    <a:lnTo>
                      <a:pt x="2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89" name="Freeform 47"/>
              <p:cNvSpPr>
                <a:spLocks noEditPoints="1"/>
              </p:cNvSpPr>
              <p:nvPr/>
            </p:nvSpPr>
            <p:spPr bwMode="auto">
              <a:xfrm>
                <a:off x="2974975" y="5006976"/>
                <a:ext cx="482600" cy="392113"/>
              </a:xfrm>
              <a:custGeom>
                <a:avLst/>
                <a:gdLst>
                  <a:gd name="T0" fmla="*/ 126 w 128"/>
                  <a:gd name="T1" fmla="*/ 49 h 104"/>
                  <a:gd name="T2" fmla="*/ 110 w 128"/>
                  <a:gd name="T3" fmla="*/ 25 h 104"/>
                  <a:gd name="T4" fmla="*/ 100 w 128"/>
                  <a:gd name="T5" fmla="*/ 20 h 104"/>
                  <a:gd name="T6" fmla="*/ 84 w 128"/>
                  <a:gd name="T7" fmla="*/ 20 h 104"/>
                  <a:gd name="T8" fmla="*/ 84 w 128"/>
                  <a:gd name="T9" fmla="*/ 12 h 104"/>
                  <a:gd name="T10" fmla="*/ 72 w 128"/>
                  <a:gd name="T11" fmla="*/ 0 h 104"/>
                  <a:gd name="T12" fmla="*/ 12 w 128"/>
                  <a:gd name="T13" fmla="*/ 0 h 104"/>
                  <a:gd name="T14" fmla="*/ 0 w 128"/>
                  <a:gd name="T15" fmla="*/ 12 h 104"/>
                  <a:gd name="T16" fmla="*/ 0 w 128"/>
                  <a:gd name="T17" fmla="*/ 56 h 104"/>
                  <a:gd name="T18" fmla="*/ 12 w 128"/>
                  <a:gd name="T19" fmla="*/ 68 h 104"/>
                  <a:gd name="T20" fmla="*/ 12 w 128"/>
                  <a:gd name="T21" fmla="*/ 68 h 104"/>
                  <a:gd name="T22" fmla="*/ 12 w 128"/>
                  <a:gd name="T23" fmla="*/ 80 h 104"/>
                  <a:gd name="T24" fmla="*/ 24 w 128"/>
                  <a:gd name="T25" fmla="*/ 92 h 104"/>
                  <a:gd name="T26" fmla="*/ 29 w 128"/>
                  <a:gd name="T27" fmla="*/ 92 h 104"/>
                  <a:gd name="T28" fmla="*/ 44 w 128"/>
                  <a:gd name="T29" fmla="*/ 104 h 104"/>
                  <a:gd name="T30" fmla="*/ 59 w 128"/>
                  <a:gd name="T31" fmla="*/ 92 h 104"/>
                  <a:gd name="T32" fmla="*/ 81 w 128"/>
                  <a:gd name="T33" fmla="*/ 92 h 104"/>
                  <a:gd name="T34" fmla="*/ 96 w 128"/>
                  <a:gd name="T35" fmla="*/ 104 h 104"/>
                  <a:gd name="T36" fmla="*/ 111 w 128"/>
                  <a:gd name="T37" fmla="*/ 92 h 104"/>
                  <a:gd name="T38" fmla="*/ 116 w 128"/>
                  <a:gd name="T39" fmla="*/ 92 h 104"/>
                  <a:gd name="T40" fmla="*/ 128 w 128"/>
                  <a:gd name="T41" fmla="*/ 80 h 104"/>
                  <a:gd name="T42" fmla="*/ 128 w 128"/>
                  <a:gd name="T43" fmla="*/ 56 h 104"/>
                  <a:gd name="T44" fmla="*/ 126 w 128"/>
                  <a:gd name="T45" fmla="*/ 49 h 104"/>
                  <a:gd name="T46" fmla="*/ 12 w 128"/>
                  <a:gd name="T47" fmla="*/ 60 h 104"/>
                  <a:gd name="T48" fmla="*/ 8 w 128"/>
                  <a:gd name="T49" fmla="*/ 56 h 104"/>
                  <a:gd name="T50" fmla="*/ 8 w 128"/>
                  <a:gd name="T51" fmla="*/ 12 h 104"/>
                  <a:gd name="T52" fmla="*/ 12 w 128"/>
                  <a:gd name="T53" fmla="*/ 8 h 104"/>
                  <a:gd name="T54" fmla="*/ 72 w 128"/>
                  <a:gd name="T55" fmla="*/ 8 h 104"/>
                  <a:gd name="T56" fmla="*/ 76 w 128"/>
                  <a:gd name="T57" fmla="*/ 12 h 104"/>
                  <a:gd name="T58" fmla="*/ 76 w 128"/>
                  <a:gd name="T59" fmla="*/ 20 h 104"/>
                  <a:gd name="T60" fmla="*/ 76 w 128"/>
                  <a:gd name="T61" fmla="*/ 28 h 104"/>
                  <a:gd name="T62" fmla="*/ 76 w 128"/>
                  <a:gd name="T63" fmla="*/ 56 h 104"/>
                  <a:gd name="T64" fmla="*/ 72 w 128"/>
                  <a:gd name="T65" fmla="*/ 60 h 104"/>
                  <a:gd name="T66" fmla="*/ 12 w 128"/>
                  <a:gd name="T67" fmla="*/ 60 h 104"/>
                  <a:gd name="T68" fmla="*/ 44 w 128"/>
                  <a:gd name="T69" fmla="*/ 96 h 104"/>
                  <a:gd name="T70" fmla="*/ 36 w 128"/>
                  <a:gd name="T71" fmla="*/ 88 h 104"/>
                  <a:gd name="T72" fmla="*/ 44 w 128"/>
                  <a:gd name="T73" fmla="*/ 80 h 104"/>
                  <a:gd name="T74" fmla="*/ 52 w 128"/>
                  <a:gd name="T75" fmla="*/ 88 h 104"/>
                  <a:gd name="T76" fmla="*/ 44 w 128"/>
                  <a:gd name="T77" fmla="*/ 96 h 104"/>
                  <a:gd name="T78" fmla="*/ 96 w 128"/>
                  <a:gd name="T79" fmla="*/ 96 h 104"/>
                  <a:gd name="T80" fmla="*/ 88 w 128"/>
                  <a:gd name="T81" fmla="*/ 88 h 104"/>
                  <a:gd name="T82" fmla="*/ 96 w 128"/>
                  <a:gd name="T83" fmla="*/ 80 h 104"/>
                  <a:gd name="T84" fmla="*/ 104 w 128"/>
                  <a:gd name="T85" fmla="*/ 88 h 104"/>
                  <a:gd name="T86" fmla="*/ 96 w 128"/>
                  <a:gd name="T87" fmla="*/ 96 h 104"/>
                  <a:gd name="T88" fmla="*/ 120 w 128"/>
                  <a:gd name="T89" fmla="*/ 80 h 104"/>
                  <a:gd name="T90" fmla="*/ 116 w 128"/>
                  <a:gd name="T91" fmla="*/ 84 h 104"/>
                  <a:gd name="T92" fmla="*/ 111 w 128"/>
                  <a:gd name="T93" fmla="*/ 84 h 104"/>
                  <a:gd name="T94" fmla="*/ 96 w 128"/>
                  <a:gd name="T95" fmla="*/ 72 h 104"/>
                  <a:gd name="T96" fmla="*/ 81 w 128"/>
                  <a:gd name="T97" fmla="*/ 84 h 104"/>
                  <a:gd name="T98" fmla="*/ 59 w 128"/>
                  <a:gd name="T99" fmla="*/ 84 h 104"/>
                  <a:gd name="T100" fmla="*/ 44 w 128"/>
                  <a:gd name="T101" fmla="*/ 72 h 104"/>
                  <a:gd name="T102" fmla="*/ 29 w 128"/>
                  <a:gd name="T103" fmla="*/ 84 h 104"/>
                  <a:gd name="T104" fmla="*/ 24 w 128"/>
                  <a:gd name="T105" fmla="*/ 84 h 104"/>
                  <a:gd name="T106" fmla="*/ 20 w 128"/>
                  <a:gd name="T107" fmla="*/ 80 h 104"/>
                  <a:gd name="T108" fmla="*/ 20 w 128"/>
                  <a:gd name="T109" fmla="*/ 68 h 104"/>
                  <a:gd name="T110" fmla="*/ 72 w 128"/>
                  <a:gd name="T111" fmla="*/ 68 h 104"/>
                  <a:gd name="T112" fmla="*/ 84 w 128"/>
                  <a:gd name="T113" fmla="*/ 56 h 104"/>
                  <a:gd name="T114" fmla="*/ 84 w 128"/>
                  <a:gd name="T115" fmla="*/ 28 h 104"/>
                  <a:gd name="T116" fmla="*/ 100 w 128"/>
                  <a:gd name="T117" fmla="*/ 28 h 104"/>
                  <a:gd name="T118" fmla="*/ 103 w 128"/>
                  <a:gd name="T119" fmla="*/ 30 h 104"/>
                  <a:gd name="T120" fmla="*/ 119 w 128"/>
                  <a:gd name="T121" fmla="*/ 54 h 104"/>
                  <a:gd name="T122" fmla="*/ 120 w 128"/>
                  <a:gd name="T123" fmla="*/ 56 h 104"/>
                  <a:gd name="T124" fmla="*/ 120 w 128"/>
                  <a:gd name="T125" fmla="*/ 8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104">
                    <a:moveTo>
                      <a:pt x="126" y="49"/>
                    </a:moveTo>
                    <a:cubicBezTo>
                      <a:pt x="110" y="25"/>
                      <a:pt x="110" y="25"/>
                      <a:pt x="110" y="25"/>
                    </a:cubicBezTo>
                    <a:cubicBezTo>
                      <a:pt x="108" y="22"/>
                      <a:pt x="104" y="20"/>
                      <a:pt x="100" y="20"/>
                    </a:cubicBezTo>
                    <a:cubicBezTo>
                      <a:pt x="84" y="20"/>
                      <a:pt x="84" y="20"/>
                      <a:pt x="84" y="20"/>
                    </a:cubicBezTo>
                    <a:cubicBezTo>
                      <a:pt x="84" y="12"/>
                      <a:pt x="84" y="12"/>
                      <a:pt x="84" y="12"/>
                    </a:cubicBezTo>
                    <a:cubicBezTo>
                      <a:pt x="84" y="5"/>
                      <a:pt x="79" y="0"/>
                      <a:pt x="72" y="0"/>
                    </a:cubicBezTo>
                    <a:cubicBezTo>
                      <a:pt x="12" y="0"/>
                      <a:pt x="12" y="0"/>
                      <a:pt x="12" y="0"/>
                    </a:cubicBezTo>
                    <a:cubicBezTo>
                      <a:pt x="5" y="0"/>
                      <a:pt x="0" y="5"/>
                      <a:pt x="0" y="12"/>
                    </a:cubicBezTo>
                    <a:cubicBezTo>
                      <a:pt x="0" y="56"/>
                      <a:pt x="0" y="56"/>
                      <a:pt x="0" y="56"/>
                    </a:cubicBezTo>
                    <a:cubicBezTo>
                      <a:pt x="0" y="63"/>
                      <a:pt x="5" y="68"/>
                      <a:pt x="12" y="68"/>
                    </a:cubicBezTo>
                    <a:cubicBezTo>
                      <a:pt x="12" y="68"/>
                      <a:pt x="12" y="68"/>
                      <a:pt x="12" y="68"/>
                    </a:cubicBezTo>
                    <a:cubicBezTo>
                      <a:pt x="12" y="80"/>
                      <a:pt x="12" y="80"/>
                      <a:pt x="12" y="80"/>
                    </a:cubicBezTo>
                    <a:cubicBezTo>
                      <a:pt x="12" y="87"/>
                      <a:pt x="17" y="92"/>
                      <a:pt x="24" y="92"/>
                    </a:cubicBezTo>
                    <a:cubicBezTo>
                      <a:pt x="29" y="92"/>
                      <a:pt x="29" y="92"/>
                      <a:pt x="29" y="92"/>
                    </a:cubicBezTo>
                    <a:cubicBezTo>
                      <a:pt x="30" y="99"/>
                      <a:pt x="37" y="104"/>
                      <a:pt x="44" y="104"/>
                    </a:cubicBezTo>
                    <a:cubicBezTo>
                      <a:pt x="51" y="104"/>
                      <a:pt x="58" y="99"/>
                      <a:pt x="59" y="92"/>
                    </a:cubicBezTo>
                    <a:cubicBezTo>
                      <a:pt x="81" y="92"/>
                      <a:pt x="81" y="92"/>
                      <a:pt x="81" y="92"/>
                    </a:cubicBezTo>
                    <a:cubicBezTo>
                      <a:pt x="82" y="99"/>
                      <a:pt x="89" y="104"/>
                      <a:pt x="96" y="104"/>
                    </a:cubicBezTo>
                    <a:cubicBezTo>
                      <a:pt x="103" y="104"/>
                      <a:pt x="110" y="99"/>
                      <a:pt x="111" y="92"/>
                    </a:cubicBezTo>
                    <a:cubicBezTo>
                      <a:pt x="116" y="92"/>
                      <a:pt x="116" y="92"/>
                      <a:pt x="116" y="92"/>
                    </a:cubicBezTo>
                    <a:cubicBezTo>
                      <a:pt x="123" y="92"/>
                      <a:pt x="128" y="87"/>
                      <a:pt x="128" y="80"/>
                    </a:cubicBezTo>
                    <a:cubicBezTo>
                      <a:pt x="128" y="56"/>
                      <a:pt x="128" y="56"/>
                      <a:pt x="128" y="56"/>
                    </a:cubicBezTo>
                    <a:cubicBezTo>
                      <a:pt x="128" y="54"/>
                      <a:pt x="127" y="51"/>
                      <a:pt x="126" y="49"/>
                    </a:cubicBezTo>
                    <a:close/>
                    <a:moveTo>
                      <a:pt x="12" y="60"/>
                    </a:moveTo>
                    <a:cubicBezTo>
                      <a:pt x="10" y="60"/>
                      <a:pt x="8" y="58"/>
                      <a:pt x="8" y="56"/>
                    </a:cubicBezTo>
                    <a:cubicBezTo>
                      <a:pt x="8" y="12"/>
                      <a:pt x="8" y="12"/>
                      <a:pt x="8" y="12"/>
                    </a:cubicBezTo>
                    <a:cubicBezTo>
                      <a:pt x="8" y="10"/>
                      <a:pt x="10" y="8"/>
                      <a:pt x="12" y="8"/>
                    </a:cubicBezTo>
                    <a:cubicBezTo>
                      <a:pt x="72" y="8"/>
                      <a:pt x="72" y="8"/>
                      <a:pt x="72" y="8"/>
                    </a:cubicBezTo>
                    <a:cubicBezTo>
                      <a:pt x="74" y="8"/>
                      <a:pt x="76" y="10"/>
                      <a:pt x="76" y="12"/>
                    </a:cubicBezTo>
                    <a:cubicBezTo>
                      <a:pt x="76" y="20"/>
                      <a:pt x="76" y="20"/>
                      <a:pt x="76" y="20"/>
                    </a:cubicBezTo>
                    <a:cubicBezTo>
                      <a:pt x="76" y="28"/>
                      <a:pt x="76" y="28"/>
                      <a:pt x="76" y="28"/>
                    </a:cubicBezTo>
                    <a:cubicBezTo>
                      <a:pt x="76" y="56"/>
                      <a:pt x="76" y="56"/>
                      <a:pt x="76" y="56"/>
                    </a:cubicBezTo>
                    <a:cubicBezTo>
                      <a:pt x="76" y="58"/>
                      <a:pt x="74" y="60"/>
                      <a:pt x="72" y="60"/>
                    </a:cubicBezTo>
                    <a:lnTo>
                      <a:pt x="12" y="60"/>
                    </a:lnTo>
                    <a:close/>
                    <a:moveTo>
                      <a:pt x="44" y="96"/>
                    </a:moveTo>
                    <a:cubicBezTo>
                      <a:pt x="40" y="96"/>
                      <a:pt x="36" y="92"/>
                      <a:pt x="36" y="88"/>
                    </a:cubicBezTo>
                    <a:cubicBezTo>
                      <a:pt x="36" y="84"/>
                      <a:pt x="40" y="80"/>
                      <a:pt x="44" y="80"/>
                    </a:cubicBezTo>
                    <a:cubicBezTo>
                      <a:pt x="48" y="80"/>
                      <a:pt x="52" y="84"/>
                      <a:pt x="52" y="88"/>
                    </a:cubicBezTo>
                    <a:cubicBezTo>
                      <a:pt x="52" y="92"/>
                      <a:pt x="48" y="96"/>
                      <a:pt x="44" y="96"/>
                    </a:cubicBezTo>
                    <a:close/>
                    <a:moveTo>
                      <a:pt x="96" y="96"/>
                    </a:moveTo>
                    <a:cubicBezTo>
                      <a:pt x="92" y="96"/>
                      <a:pt x="88" y="92"/>
                      <a:pt x="88" y="88"/>
                    </a:cubicBezTo>
                    <a:cubicBezTo>
                      <a:pt x="88" y="84"/>
                      <a:pt x="92" y="80"/>
                      <a:pt x="96" y="80"/>
                    </a:cubicBezTo>
                    <a:cubicBezTo>
                      <a:pt x="100" y="80"/>
                      <a:pt x="104" y="84"/>
                      <a:pt x="104" y="88"/>
                    </a:cubicBezTo>
                    <a:cubicBezTo>
                      <a:pt x="104" y="92"/>
                      <a:pt x="100" y="96"/>
                      <a:pt x="96" y="96"/>
                    </a:cubicBezTo>
                    <a:close/>
                    <a:moveTo>
                      <a:pt x="120" y="80"/>
                    </a:moveTo>
                    <a:cubicBezTo>
                      <a:pt x="120" y="82"/>
                      <a:pt x="118" y="84"/>
                      <a:pt x="116" y="84"/>
                    </a:cubicBezTo>
                    <a:cubicBezTo>
                      <a:pt x="111" y="84"/>
                      <a:pt x="111" y="84"/>
                      <a:pt x="111" y="84"/>
                    </a:cubicBezTo>
                    <a:cubicBezTo>
                      <a:pt x="110" y="77"/>
                      <a:pt x="103" y="72"/>
                      <a:pt x="96" y="72"/>
                    </a:cubicBezTo>
                    <a:cubicBezTo>
                      <a:pt x="89" y="72"/>
                      <a:pt x="82" y="77"/>
                      <a:pt x="81" y="84"/>
                    </a:cubicBezTo>
                    <a:cubicBezTo>
                      <a:pt x="59" y="84"/>
                      <a:pt x="59" y="84"/>
                      <a:pt x="59" y="84"/>
                    </a:cubicBezTo>
                    <a:cubicBezTo>
                      <a:pt x="58" y="77"/>
                      <a:pt x="51" y="72"/>
                      <a:pt x="44" y="72"/>
                    </a:cubicBezTo>
                    <a:cubicBezTo>
                      <a:pt x="37" y="72"/>
                      <a:pt x="30" y="77"/>
                      <a:pt x="29" y="84"/>
                    </a:cubicBezTo>
                    <a:cubicBezTo>
                      <a:pt x="24" y="84"/>
                      <a:pt x="24" y="84"/>
                      <a:pt x="24" y="84"/>
                    </a:cubicBezTo>
                    <a:cubicBezTo>
                      <a:pt x="22" y="84"/>
                      <a:pt x="20" y="82"/>
                      <a:pt x="20" y="80"/>
                    </a:cubicBezTo>
                    <a:cubicBezTo>
                      <a:pt x="20" y="68"/>
                      <a:pt x="20" y="68"/>
                      <a:pt x="20" y="68"/>
                    </a:cubicBezTo>
                    <a:cubicBezTo>
                      <a:pt x="72" y="68"/>
                      <a:pt x="72" y="68"/>
                      <a:pt x="72" y="68"/>
                    </a:cubicBezTo>
                    <a:cubicBezTo>
                      <a:pt x="79" y="68"/>
                      <a:pt x="84" y="63"/>
                      <a:pt x="84" y="56"/>
                    </a:cubicBezTo>
                    <a:cubicBezTo>
                      <a:pt x="84" y="28"/>
                      <a:pt x="84" y="28"/>
                      <a:pt x="84" y="28"/>
                    </a:cubicBezTo>
                    <a:cubicBezTo>
                      <a:pt x="100" y="28"/>
                      <a:pt x="100" y="28"/>
                      <a:pt x="100" y="28"/>
                    </a:cubicBezTo>
                    <a:cubicBezTo>
                      <a:pt x="101" y="28"/>
                      <a:pt x="103" y="29"/>
                      <a:pt x="103" y="30"/>
                    </a:cubicBezTo>
                    <a:cubicBezTo>
                      <a:pt x="119" y="54"/>
                      <a:pt x="119" y="54"/>
                      <a:pt x="119" y="54"/>
                    </a:cubicBezTo>
                    <a:cubicBezTo>
                      <a:pt x="120" y="54"/>
                      <a:pt x="120" y="55"/>
                      <a:pt x="120" y="56"/>
                    </a:cubicBezTo>
                    <a:lnTo>
                      <a:pt x="12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grpSp>
        <p:grpSp>
          <p:nvGrpSpPr>
            <p:cNvPr id="36" name="Group 27"/>
            <p:cNvGrpSpPr/>
            <p:nvPr/>
          </p:nvGrpSpPr>
          <p:grpSpPr>
            <a:xfrm>
              <a:off x="7210457" y="1807833"/>
              <a:ext cx="549275" cy="549275"/>
              <a:chOff x="1978025" y="4927601"/>
              <a:chExt cx="549275" cy="549275"/>
            </a:xfrm>
            <a:solidFill>
              <a:schemeClr val="bg1"/>
            </a:solidFill>
          </p:grpSpPr>
          <p:sp>
            <p:nvSpPr>
              <p:cNvPr id="79" name="Freeform 48"/>
              <p:cNvSpPr>
                <a:spLocks noEditPoints="1"/>
              </p:cNvSpPr>
              <p:nvPr/>
            </p:nvSpPr>
            <p:spPr bwMode="auto">
              <a:xfrm>
                <a:off x="1978025" y="4927601"/>
                <a:ext cx="549275" cy="549275"/>
              </a:xfrm>
              <a:custGeom>
                <a:avLst/>
                <a:gdLst>
                  <a:gd name="T0" fmla="*/ 97 w 146"/>
                  <a:gd name="T1" fmla="*/ 14 h 146"/>
                  <a:gd name="T2" fmla="*/ 14 w 146"/>
                  <a:gd name="T3" fmla="*/ 49 h 146"/>
                  <a:gd name="T4" fmla="*/ 49 w 146"/>
                  <a:gd name="T5" fmla="*/ 132 h 146"/>
                  <a:gd name="T6" fmla="*/ 132 w 146"/>
                  <a:gd name="T7" fmla="*/ 97 h 146"/>
                  <a:gd name="T8" fmla="*/ 97 w 146"/>
                  <a:gd name="T9" fmla="*/ 14 h 146"/>
                  <a:gd name="T10" fmla="*/ 52 w 146"/>
                  <a:gd name="T11" fmla="*/ 125 h 146"/>
                  <a:gd name="T12" fmla="*/ 21 w 146"/>
                  <a:gd name="T13" fmla="*/ 52 h 146"/>
                  <a:gd name="T14" fmla="*/ 94 w 146"/>
                  <a:gd name="T15" fmla="*/ 21 h 146"/>
                  <a:gd name="T16" fmla="*/ 125 w 146"/>
                  <a:gd name="T17" fmla="*/ 94 h 146"/>
                  <a:gd name="T18" fmla="*/ 52 w 146"/>
                  <a:gd name="T19" fmla="*/ 12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46">
                    <a:moveTo>
                      <a:pt x="97" y="14"/>
                    </a:moveTo>
                    <a:cubicBezTo>
                      <a:pt x="64" y="0"/>
                      <a:pt x="27" y="16"/>
                      <a:pt x="14" y="49"/>
                    </a:cubicBezTo>
                    <a:cubicBezTo>
                      <a:pt x="0" y="82"/>
                      <a:pt x="16" y="119"/>
                      <a:pt x="49" y="132"/>
                    </a:cubicBezTo>
                    <a:cubicBezTo>
                      <a:pt x="82" y="146"/>
                      <a:pt x="119" y="130"/>
                      <a:pt x="132" y="97"/>
                    </a:cubicBezTo>
                    <a:cubicBezTo>
                      <a:pt x="146" y="64"/>
                      <a:pt x="130" y="27"/>
                      <a:pt x="97" y="14"/>
                    </a:cubicBezTo>
                    <a:close/>
                    <a:moveTo>
                      <a:pt x="52" y="125"/>
                    </a:moveTo>
                    <a:cubicBezTo>
                      <a:pt x="24" y="114"/>
                      <a:pt x="10" y="81"/>
                      <a:pt x="21" y="52"/>
                    </a:cubicBezTo>
                    <a:cubicBezTo>
                      <a:pt x="33" y="24"/>
                      <a:pt x="65" y="10"/>
                      <a:pt x="94" y="21"/>
                    </a:cubicBezTo>
                    <a:cubicBezTo>
                      <a:pt x="123" y="33"/>
                      <a:pt x="136" y="65"/>
                      <a:pt x="125" y="94"/>
                    </a:cubicBezTo>
                    <a:cubicBezTo>
                      <a:pt x="114" y="123"/>
                      <a:pt x="81" y="136"/>
                      <a:pt x="52"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80" name="Freeform 49"/>
              <p:cNvSpPr>
                <a:spLocks noEditPoints="1"/>
              </p:cNvSpPr>
              <p:nvPr/>
            </p:nvSpPr>
            <p:spPr bwMode="auto">
              <a:xfrm>
                <a:off x="2219325" y="5168901"/>
                <a:ext cx="66675" cy="68263"/>
              </a:xfrm>
              <a:custGeom>
                <a:avLst/>
                <a:gdLst>
                  <a:gd name="T0" fmla="*/ 12 w 18"/>
                  <a:gd name="T1" fmla="*/ 2 h 18"/>
                  <a:gd name="T2" fmla="*/ 2 w 18"/>
                  <a:gd name="T3" fmla="*/ 6 h 18"/>
                  <a:gd name="T4" fmla="*/ 6 w 18"/>
                  <a:gd name="T5" fmla="*/ 16 h 18"/>
                  <a:gd name="T6" fmla="*/ 16 w 18"/>
                  <a:gd name="T7" fmla="*/ 12 h 18"/>
                  <a:gd name="T8" fmla="*/ 12 w 18"/>
                  <a:gd name="T9" fmla="*/ 2 h 18"/>
                  <a:gd name="T10" fmla="*/ 8 w 18"/>
                  <a:gd name="T11" fmla="*/ 13 h 18"/>
                  <a:gd name="T12" fmla="*/ 5 w 18"/>
                  <a:gd name="T13" fmla="*/ 8 h 18"/>
                  <a:gd name="T14" fmla="*/ 11 w 18"/>
                  <a:gd name="T15" fmla="*/ 5 h 18"/>
                  <a:gd name="T16" fmla="*/ 13 w 18"/>
                  <a:gd name="T17" fmla="*/ 11 h 18"/>
                  <a:gd name="T18" fmla="*/ 8 w 18"/>
                  <a:gd name="T1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12" y="2"/>
                    </a:moveTo>
                    <a:cubicBezTo>
                      <a:pt x="8" y="0"/>
                      <a:pt x="3" y="2"/>
                      <a:pt x="2" y="6"/>
                    </a:cubicBezTo>
                    <a:cubicBezTo>
                      <a:pt x="0" y="10"/>
                      <a:pt x="2" y="15"/>
                      <a:pt x="6" y="16"/>
                    </a:cubicBezTo>
                    <a:cubicBezTo>
                      <a:pt x="10" y="18"/>
                      <a:pt x="15" y="16"/>
                      <a:pt x="16" y="12"/>
                    </a:cubicBezTo>
                    <a:cubicBezTo>
                      <a:pt x="18" y="8"/>
                      <a:pt x="16" y="3"/>
                      <a:pt x="12" y="2"/>
                    </a:cubicBezTo>
                    <a:close/>
                    <a:moveTo>
                      <a:pt x="8" y="13"/>
                    </a:moveTo>
                    <a:cubicBezTo>
                      <a:pt x="5" y="12"/>
                      <a:pt x="4" y="10"/>
                      <a:pt x="5" y="8"/>
                    </a:cubicBezTo>
                    <a:cubicBezTo>
                      <a:pt x="6" y="5"/>
                      <a:pt x="8" y="4"/>
                      <a:pt x="11" y="5"/>
                    </a:cubicBezTo>
                    <a:cubicBezTo>
                      <a:pt x="13" y="6"/>
                      <a:pt x="14" y="8"/>
                      <a:pt x="13" y="11"/>
                    </a:cubicBezTo>
                    <a:cubicBezTo>
                      <a:pt x="12" y="13"/>
                      <a:pt x="10" y="14"/>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81" name="Freeform 50"/>
              <p:cNvSpPr>
                <a:spLocks noEditPoints="1"/>
              </p:cNvSpPr>
              <p:nvPr/>
            </p:nvSpPr>
            <p:spPr bwMode="auto">
              <a:xfrm>
                <a:off x="2151063" y="5100638"/>
                <a:ext cx="203200" cy="203200"/>
              </a:xfrm>
              <a:custGeom>
                <a:avLst/>
                <a:gdLst>
                  <a:gd name="T0" fmla="*/ 36 w 54"/>
                  <a:gd name="T1" fmla="*/ 5 h 54"/>
                  <a:gd name="T2" fmla="*/ 5 w 54"/>
                  <a:gd name="T3" fmla="*/ 18 h 54"/>
                  <a:gd name="T4" fmla="*/ 18 w 54"/>
                  <a:gd name="T5" fmla="*/ 49 h 54"/>
                  <a:gd name="T6" fmla="*/ 49 w 54"/>
                  <a:gd name="T7" fmla="*/ 36 h 54"/>
                  <a:gd name="T8" fmla="*/ 36 w 54"/>
                  <a:gd name="T9" fmla="*/ 5 h 54"/>
                  <a:gd name="T10" fmla="*/ 21 w 54"/>
                  <a:gd name="T11" fmla="*/ 42 h 54"/>
                  <a:gd name="T12" fmla="*/ 12 w 54"/>
                  <a:gd name="T13" fmla="*/ 21 h 54"/>
                  <a:gd name="T14" fmla="*/ 33 w 54"/>
                  <a:gd name="T15" fmla="*/ 12 h 54"/>
                  <a:gd name="T16" fmla="*/ 42 w 54"/>
                  <a:gd name="T17" fmla="*/ 33 h 54"/>
                  <a:gd name="T18" fmla="*/ 21 w 54"/>
                  <a:gd name="T19"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4">
                    <a:moveTo>
                      <a:pt x="36" y="5"/>
                    </a:moveTo>
                    <a:cubicBezTo>
                      <a:pt x="24" y="0"/>
                      <a:pt x="10" y="6"/>
                      <a:pt x="5" y="18"/>
                    </a:cubicBezTo>
                    <a:cubicBezTo>
                      <a:pt x="0" y="30"/>
                      <a:pt x="6" y="44"/>
                      <a:pt x="18" y="49"/>
                    </a:cubicBezTo>
                    <a:cubicBezTo>
                      <a:pt x="30" y="54"/>
                      <a:pt x="44" y="48"/>
                      <a:pt x="49" y="36"/>
                    </a:cubicBezTo>
                    <a:cubicBezTo>
                      <a:pt x="54" y="24"/>
                      <a:pt x="48" y="10"/>
                      <a:pt x="36" y="5"/>
                    </a:cubicBezTo>
                    <a:close/>
                    <a:moveTo>
                      <a:pt x="21" y="42"/>
                    </a:moveTo>
                    <a:cubicBezTo>
                      <a:pt x="13" y="39"/>
                      <a:pt x="9" y="29"/>
                      <a:pt x="12" y="21"/>
                    </a:cubicBezTo>
                    <a:cubicBezTo>
                      <a:pt x="15" y="13"/>
                      <a:pt x="25" y="9"/>
                      <a:pt x="33" y="12"/>
                    </a:cubicBezTo>
                    <a:cubicBezTo>
                      <a:pt x="41" y="15"/>
                      <a:pt x="45" y="25"/>
                      <a:pt x="42" y="33"/>
                    </a:cubicBezTo>
                    <a:cubicBezTo>
                      <a:pt x="39" y="41"/>
                      <a:pt x="29" y="45"/>
                      <a:pt x="2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82" name="Freeform 51"/>
              <p:cNvSpPr>
                <a:spLocks/>
              </p:cNvSpPr>
              <p:nvPr/>
            </p:nvSpPr>
            <p:spPr bwMode="auto">
              <a:xfrm>
                <a:off x="2290763" y="5237163"/>
                <a:ext cx="74612" cy="77788"/>
              </a:xfrm>
              <a:custGeom>
                <a:avLst/>
                <a:gdLst>
                  <a:gd name="T0" fmla="*/ 20 w 20"/>
                  <a:gd name="T1" fmla="*/ 3 h 21"/>
                  <a:gd name="T2" fmla="*/ 19 w 20"/>
                  <a:gd name="T3" fmla="*/ 0 h 21"/>
                  <a:gd name="T4" fmla="*/ 16 w 20"/>
                  <a:gd name="T5" fmla="*/ 1 h 21"/>
                  <a:gd name="T6" fmla="*/ 16 w 20"/>
                  <a:gd name="T7" fmla="*/ 1 h 21"/>
                  <a:gd name="T8" fmla="*/ 1 w 20"/>
                  <a:gd name="T9" fmla="*/ 17 h 21"/>
                  <a:gd name="T10" fmla="*/ 0 w 20"/>
                  <a:gd name="T11" fmla="*/ 19 h 21"/>
                  <a:gd name="T12" fmla="*/ 3 w 20"/>
                  <a:gd name="T13" fmla="*/ 20 h 21"/>
                  <a:gd name="T14" fmla="*/ 3 w 20"/>
                  <a:gd name="T15" fmla="*/ 20 h 21"/>
                  <a:gd name="T16" fmla="*/ 20 w 20"/>
                  <a:gd name="T17"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1">
                    <a:moveTo>
                      <a:pt x="20" y="3"/>
                    </a:moveTo>
                    <a:cubicBezTo>
                      <a:pt x="20" y="2"/>
                      <a:pt x="20" y="1"/>
                      <a:pt x="19" y="0"/>
                    </a:cubicBezTo>
                    <a:cubicBezTo>
                      <a:pt x="18" y="0"/>
                      <a:pt x="16" y="0"/>
                      <a:pt x="16" y="1"/>
                    </a:cubicBezTo>
                    <a:cubicBezTo>
                      <a:pt x="16" y="1"/>
                      <a:pt x="16" y="1"/>
                      <a:pt x="16" y="1"/>
                    </a:cubicBezTo>
                    <a:cubicBezTo>
                      <a:pt x="13" y="9"/>
                      <a:pt x="8" y="14"/>
                      <a:pt x="1" y="17"/>
                    </a:cubicBezTo>
                    <a:cubicBezTo>
                      <a:pt x="0" y="17"/>
                      <a:pt x="0" y="18"/>
                      <a:pt x="0" y="19"/>
                    </a:cubicBezTo>
                    <a:cubicBezTo>
                      <a:pt x="0" y="20"/>
                      <a:pt x="2" y="21"/>
                      <a:pt x="3" y="20"/>
                    </a:cubicBezTo>
                    <a:cubicBezTo>
                      <a:pt x="3" y="20"/>
                      <a:pt x="3" y="20"/>
                      <a:pt x="3" y="20"/>
                    </a:cubicBezTo>
                    <a:cubicBezTo>
                      <a:pt x="10" y="17"/>
                      <a:pt x="16" y="11"/>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83" name="Freeform 52"/>
              <p:cNvSpPr>
                <a:spLocks/>
              </p:cNvSpPr>
              <p:nvPr/>
            </p:nvSpPr>
            <p:spPr bwMode="auto">
              <a:xfrm>
                <a:off x="2312988" y="5259388"/>
                <a:ext cx="109537" cy="112713"/>
              </a:xfrm>
              <a:custGeom>
                <a:avLst/>
                <a:gdLst>
                  <a:gd name="T0" fmla="*/ 27 w 29"/>
                  <a:gd name="T1" fmla="*/ 0 h 30"/>
                  <a:gd name="T2" fmla="*/ 25 w 29"/>
                  <a:gd name="T3" fmla="*/ 1 h 30"/>
                  <a:gd name="T4" fmla="*/ 1 w 29"/>
                  <a:gd name="T5" fmla="*/ 25 h 30"/>
                  <a:gd name="T6" fmla="*/ 0 w 29"/>
                  <a:gd name="T7" fmla="*/ 28 h 30"/>
                  <a:gd name="T8" fmla="*/ 3 w 29"/>
                  <a:gd name="T9" fmla="*/ 29 h 30"/>
                  <a:gd name="T10" fmla="*/ 3 w 29"/>
                  <a:gd name="T11" fmla="*/ 29 h 30"/>
                  <a:gd name="T12" fmla="*/ 29 w 29"/>
                  <a:gd name="T13" fmla="*/ 3 h 30"/>
                  <a:gd name="T14" fmla="*/ 27 w 29"/>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0">
                    <a:moveTo>
                      <a:pt x="27" y="0"/>
                    </a:moveTo>
                    <a:cubicBezTo>
                      <a:pt x="26" y="0"/>
                      <a:pt x="25" y="0"/>
                      <a:pt x="25" y="1"/>
                    </a:cubicBezTo>
                    <a:cubicBezTo>
                      <a:pt x="20" y="13"/>
                      <a:pt x="12" y="21"/>
                      <a:pt x="1" y="25"/>
                    </a:cubicBezTo>
                    <a:cubicBezTo>
                      <a:pt x="0" y="26"/>
                      <a:pt x="0" y="27"/>
                      <a:pt x="0" y="28"/>
                    </a:cubicBezTo>
                    <a:cubicBezTo>
                      <a:pt x="1" y="29"/>
                      <a:pt x="2" y="30"/>
                      <a:pt x="3" y="29"/>
                    </a:cubicBezTo>
                    <a:cubicBezTo>
                      <a:pt x="3" y="29"/>
                      <a:pt x="3" y="29"/>
                      <a:pt x="3" y="29"/>
                    </a:cubicBezTo>
                    <a:cubicBezTo>
                      <a:pt x="14" y="24"/>
                      <a:pt x="24" y="15"/>
                      <a:pt x="29" y="3"/>
                    </a:cubicBezTo>
                    <a:cubicBezTo>
                      <a:pt x="29" y="2"/>
                      <a:pt x="28" y="1"/>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84" name="Freeform 53"/>
              <p:cNvSpPr>
                <a:spLocks/>
              </p:cNvSpPr>
              <p:nvPr/>
            </p:nvSpPr>
            <p:spPr bwMode="auto">
              <a:xfrm>
                <a:off x="2301875" y="5248276"/>
                <a:ext cx="93662" cy="93663"/>
              </a:xfrm>
              <a:custGeom>
                <a:avLst/>
                <a:gdLst>
                  <a:gd name="T0" fmla="*/ 23 w 25"/>
                  <a:gd name="T1" fmla="*/ 0 h 25"/>
                  <a:gd name="T2" fmla="*/ 20 w 25"/>
                  <a:gd name="T3" fmla="*/ 1 h 25"/>
                  <a:gd name="T4" fmla="*/ 1 w 25"/>
                  <a:gd name="T5" fmla="*/ 21 h 25"/>
                  <a:gd name="T6" fmla="*/ 1 w 25"/>
                  <a:gd name="T7" fmla="*/ 21 h 25"/>
                  <a:gd name="T8" fmla="*/ 0 w 25"/>
                  <a:gd name="T9" fmla="*/ 24 h 25"/>
                  <a:gd name="T10" fmla="*/ 3 w 25"/>
                  <a:gd name="T11" fmla="*/ 25 h 25"/>
                  <a:gd name="T12" fmla="*/ 3 w 25"/>
                  <a:gd name="T13" fmla="*/ 25 h 25"/>
                  <a:gd name="T14" fmla="*/ 24 w 25"/>
                  <a:gd name="T15" fmla="*/ 3 h 25"/>
                  <a:gd name="T16" fmla="*/ 2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23" y="0"/>
                    </a:moveTo>
                    <a:cubicBezTo>
                      <a:pt x="22" y="0"/>
                      <a:pt x="21" y="0"/>
                      <a:pt x="20" y="1"/>
                    </a:cubicBezTo>
                    <a:cubicBezTo>
                      <a:pt x="17" y="11"/>
                      <a:pt x="10" y="17"/>
                      <a:pt x="1" y="21"/>
                    </a:cubicBezTo>
                    <a:cubicBezTo>
                      <a:pt x="1" y="21"/>
                      <a:pt x="1" y="21"/>
                      <a:pt x="1" y="21"/>
                    </a:cubicBezTo>
                    <a:cubicBezTo>
                      <a:pt x="0" y="22"/>
                      <a:pt x="0" y="23"/>
                      <a:pt x="0" y="24"/>
                    </a:cubicBezTo>
                    <a:cubicBezTo>
                      <a:pt x="1" y="25"/>
                      <a:pt x="2" y="25"/>
                      <a:pt x="3" y="25"/>
                    </a:cubicBezTo>
                    <a:cubicBezTo>
                      <a:pt x="3" y="25"/>
                      <a:pt x="3" y="25"/>
                      <a:pt x="3" y="25"/>
                    </a:cubicBezTo>
                    <a:cubicBezTo>
                      <a:pt x="12" y="21"/>
                      <a:pt x="20" y="13"/>
                      <a:pt x="24" y="3"/>
                    </a:cubicBezTo>
                    <a:cubicBezTo>
                      <a:pt x="25" y="2"/>
                      <a:pt x="24" y="1"/>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85" name="Freeform 54"/>
              <p:cNvSpPr>
                <a:spLocks/>
              </p:cNvSpPr>
              <p:nvPr/>
            </p:nvSpPr>
            <p:spPr bwMode="auto">
              <a:xfrm>
                <a:off x="2139950" y="5089526"/>
                <a:ext cx="74612" cy="79375"/>
              </a:xfrm>
              <a:custGeom>
                <a:avLst/>
                <a:gdLst>
                  <a:gd name="T0" fmla="*/ 20 w 20"/>
                  <a:gd name="T1" fmla="*/ 2 h 21"/>
                  <a:gd name="T2" fmla="*/ 17 w 20"/>
                  <a:gd name="T3" fmla="*/ 1 h 21"/>
                  <a:gd name="T4" fmla="*/ 17 w 20"/>
                  <a:gd name="T5" fmla="*/ 1 h 21"/>
                  <a:gd name="T6" fmla="*/ 0 w 20"/>
                  <a:gd name="T7" fmla="*/ 18 h 21"/>
                  <a:gd name="T8" fmla="*/ 0 w 20"/>
                  <a:gd name="T9" fmla="*/ 18 h 21"/>
                  <a:gd name="T10" fmla="*/ 1 w 20"/>
                  <a:gd name="T11" fmla="*/ 21 h 21"/>
                  <a:gd name="T12" fmla="*/ 4 w 20"/>
                  <a:gd name="T13" fmla="*/ 20 h 21"/>
                  <a:gd name="T14" fmla="*/ 4 w 20"/>
                  <a:gd name="T15" fmla="*/ 20 h 21"/>
                  <a:gd name="T16" fmla="*/ 19 w 20"/>
                  <a:gd name="T17" fmla="*/ 4 h 21"/>
                  <a:gd name="T18" fmla="*/ 20 w 20"/>
                  <a:gd name="T19"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1">
                    <a:moveTo>
                      <a:pt x="20" y="2"/>
                    </a:moveTo>
                    <a:cubicBezTo>
                      <a:pt x="20" y="1"/>
                      <a:pt x="18" y="0"/>
                      <a:pt x="17" y="1"/>
                    </a:cubicBezTo>
                    <a:cubicBezTo>
                      <a:pt x="17" y="1"/>
                      <a:pt x="17" y="1"/>
                      <a:pt x="17" y="1"/>
                    </a:cubicBezTo>
                    <a:cubicBezTo>
                      <a:pt x="10" y="4"/>
                      <a:pt x="4" y="10"/>
                      <a:pt x="0" y="18"/>
                    </a:cubicBezTo>
                    <a:cubicBezTo>
                      <a:pt x="0" y="18"/>
                      <a:pt x="0" y="18"/>
                      <a:pt x="0" y="18"/>
                    </a:cubicBezTo>
                    <a:cubicBezTo>
                      <a:pt x="0" y="19"/>
                      <a:pt x="0" y="20"/>
                      <a:pt x="1" y="21"/>
                    </a:cubicBezTo>
                    <a:cubicBezTo>
                      <a:pt x="2" y="21"/>
                      <a:pt x="4" y="21"/>
                      <a:pt x="4" y="20"/>
                    </a:cubicBezTo>
                    <a:cubicBezTo>
                      <a:pt x="4" y="20"/>
                      <a:pt x="4" y="20"/>
                      <a:pt x="4" y="20"/>
                    </a:cubicBezTo>
                    <a:cubicBezTo>
                      <a:pt x="7" y="12"/>
                      <a:pt x="12" y="7"/>
                      <a:pt x="19" y="4"/>
                    </a:cubicBezTo>
                    <a:cubicBezTo>
                      <a:pt x="20" y="4"/>
                      <a:pt x="20" y="3"/>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86" name="Freeform 55"/>
              <p:cNvSpPr>
                <a:spLocks/>
              </p:cNvSpPr>
              <p:nvPr/>
            </p:nvSpPr>
            <p:spPr bwMode="auto">
              <a:xfrm>
                <a:off x="2082800" y="5033963"/>
                <a:ext cx="109537" cy="112713"/>
              </a:xfrm>
              <a:custGeom>
                <a:avLst/>
                <a:gdLst>
                  <a:gd name="T0" fmla="*/ 29 w 29"/>
                  <a:gd name="T1" fmla="*/ 2 h 30"/>
                  <a:gd name="T2" fmla="*/ 26 w 29"/>
                  <a:gd name="T3" fmla="*/ 1 h 30"/>
                  <a:gd name="T4" fmla="*/ 26 w 29"/>
                  <a:gd name="T5" fmla="*/ 1 h 30"/>
                  <a:gd name="T6" fmla="*/ 0 w 29"/>
                  <a:gd name="T7" fmla="*/ 27 h 30"/>
                  <a:gd name="T8" fmla="*/ 2 w 29"/>
                  <a:gd name="T9" fmla="*/ 30 h 30"/>
                  <a:gd name="T10" fmla="*/ 4 w 29"/>
                  <a:gd name="T11" fmla="*/ 29 h 30"/>
                  <a:gd name="T12" fmla="*/ 28 w 29"/>
                  <a:gd name="T13" fmla="*/ 5 h 30"/>
                  <a:gd name="T14" fmla="*/ 29 w 29"/>
                  <a:gd name="T15" fmla="*/ 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0">
                    <a:moveTo>
                      <a:pt x="29" y="2"/>
                    </a:moveTo>
                    <a:cubicBezTo>
                      <a:pt x="28" y="1"/>
                      <a:pt x="27" y="0"/>
                      <a:pt x="26" y="1"/>
                    </a:cubicBezTo>
                    <a:cubicBezTo>
                      <a:pt x="26" y="1"/>
                      <a:pt x="26" y="1"/>
                      <a:pt x="26" y="1"/>
                    </a:cubicBezTo>
                    <a:cubicBezTo>
                      <a:pt x="15" y="6"/>
                      <a:pt x="5" y="15"/>
                      <a:pt x="0" y="27"/>
                    </a:cubicBezTo>
                    <a:cubicBezTo>
                      <a:pt x="0" y="28"/>
                      <a:pt x="1" y="29"/>
                      <a:pt x="2" y="30"/>
                    </a:cubicBezTo>
                    <a:cubicBezTo>
                      <a:pt x="3" y="30"/>
                      <a:pt x="4" y="30"/>
                      <a:pt x="4" y="29"/>
                    </a:cubicBezTo>
                    <a:cubicBezTo>
                      <a:pt x="9" y="17"/>
                      <a:pt x="17" y="9"/>
                      <a:pt x="28" y="5"/>
                    </a:cubicBezTo>
                    <a:cubicBezTo>
                      <a:pt x="29" y="4"/>
                      <a:pt x="29" y="3"/>
                      <a:pt x="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87" name="Freeform 56"/>
              <p:cNvSpPr>
                <a:spLocks/>
              </p:cNvSpPr>
              <p:nvPr/>
            </p:nvSpPr>
            <p:spPr bwMode="auto">
              <a:xfrm>
                <a:off x="2109788" y="5064126"/>
                <a:ext cx="93662" cy="93663"/>
              </a:xfrm>
              <a:custGeom>
                <a:avLst/>
                <a:gdLst>
                  <a:gd name="T0" fmla="*/ 24 w 25"/>
                  <a:gd name="T1" fmla="*/ 4 h 25"/>
                  <a:gd name="T2" fmla="*/ 25 w 25"/>
                  <a:gd name="T3" fmla="*/ 1 h 25"/>
                  <a:gd name="T4" fmla="*/ 22 w 25"/>
                  <a:gd name="T5" fmla="*/ 0 h 25"/>
                  <a:gd name="T6" fmla="*/ 22 w 25"/>
                  <a:gd name="T7" fmla="*/ 0 h 25"/>
                  <a:gd name="T8" fmla="*/ 1 w 25"/>
                  <a:gd name="T9" fmla="*/ 22 h 25"/>
                  <a:gd name="T10" fmla="*/ 2 w 25"/>
                  <a:gd name="T11" fmla="*/ 25 h 25"/>
                  <a:gd name="T12" fmla="*/ 5 w 25"/>
                  <a:gd name="T13" fmla="*/ 24 h 25"/>
                  <a:gd name="T14" fmla="*/ 24 w 25"/>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24" y="4"/>
                    </a:moveTo>
                    <a:cubicBezTo>
                      <a:pt x="25" y="3"/>
                      <a:pt x="25" y="2"/>
                      <a:pt x="25" y="1"/>
                    </a:cubicBezTo>
                    <a:cubicBezTo>
                      <a:pt x="24" y="0"/>
                      <a:pt x="23" y="0"/>
                      <a:pt x="22" y="0"/>
                    </a:cubicBezTo>
                    <a:cubicBezTo>
                      <a:pt x="22" y="0"/>
                      <a:pt x="22" y="0"/>
                      <a:pt x="22" y="0"/>
                    </a:cubicBezTo>
                    <a:cubicBezTo>
                      <a:pt x="13" y="4"/>
                      <a:pt x="5" y="12"/>
                      <a:pt x="1" y="22"/>
                    </a:cubicBezTo>
                    <a:cubicBezTo>
                      <a:pt x="0" y="23"/>
                      <a:pt x="1" y="24"/>
                      <a:pt x="2" y="25"/>
                    </a:cubicBezTo>
                    <a:cubicBezTo>
                      <a:pt x="3" y="25"/>
                      <a:pt x="4" y="25"/>
                      <a:pt x="5" y="24"/>
                    </a:cubicBezTo>
                    <a:cubicBezTo>
                      <a:pt x="8" y="14"/>
                      <a:pt x="15" y="8"/>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grpSp>
        <p:grpSp>
          <p:nvGrpSpPr>
            <p:cNvPr id="37" name="Group 28"/>
            <p:cNvGrpSpPr/>
            <p:nvPr/>
          </p:nvGrpSpPr>
          <p:grpSpPr>
            <a:xfrm>
              <a:off x="8806221" y="3987764"/>
              <a:ext cx="495300" cy="466725"/>
              <a:chOff x="1049338" y="4976813"/>
              <a:chExt cx="495300" cy="466725"/>
            </a:xfrm>
            <a:solidFill>
              <a:schemeClr val="bg1"/>
            </a:solidFill>
          </p:grpSpPr>
          <p:sp>
            <p:nvSpPr>
              <p:cNvPr id="77" name="Oval 57"/>
              <p:cNvSpPr>
                <a:spLocks noChangeArrowheads="1"/>
              </p:cNvSpPr>
              <p:nvPr/>
            </p:nvSpPr>
            <p:spPr bwMode="auto">
              <a:xfrm>
                <a:off x="1289050" y="5232401"/>
                <a:ext cx="60325"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78" name="Freeform 58"/>
              <p:cNvSpPr>
                <a:spLocks noEditPoints="1"/>
              </p:cNvSpPr>
              <p:nvPr/>
            </p:nvSpPr>
            <p:spPr bwMode="auto">
              <a:xfrm>
                <a:off x="1049338" y="4976813"/>
                <a:ext cx="495300" cy="466725"/>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grpSp>
        <p:sp>
          <p:nvSpPr>
            <p:cNvPr id="38" name="Freeform 59"/>
            <p:cNvSpPr>
              <a:spLocks noEditPoints="1"/>
            </p:cNvSpPr>
            <p:nvPr/>
          </p:nvSpPr>
          <p:spPr bwMode="auto">
            <a:xfrm>
              <a:off x="10360426" y="1777554"/>
              <a:ext cx="480056" cy="483541"/>
            </a:xfrm>
            <a:custGeom>
              <a:avLst/>
              <a:gdLst>
                <a:gd name="T0" fmla="*/ 81 w 128"/>
                <a:gd name="T1" fmla="*/ 14 h 128"/>
                <a:gd name="T2" fmla="*/ 53 w 128"/>
                <a:gd name="T3" fmla="*/ 36 h 128"/>
                <a:gd name="T4" fmla="*/ 33 w 128"/>
                <a:gd name="T5" fmla="*/ 36 h 128"/>
                <a:gd name="T6" fmla="*/ 0 w 128"/>
                <a:gd name="T7" fmla="*/ 56 h 128"/>
                <a:gd name="T8" fmla="*/ 24 w 128"/>
                <a:gd name="T9" fmla="*/ 84 h 128"/>
                <a:gd name="T10" fmla="*/ 32 w 128"/>
                <a:gd name="T11" fmla="*/ 128 h 128"/>
                <a:gd name="T12" fmla="*/ 56 w 128"/>
                <a:gd name="T13" fmla="*/ 120 h 128"/>
                <a:gd name="T14" fmla="*/ 52 w 128"/>
                <a:gd name="T15" fmla="*/ 108 h 128"/>
                <a:gd name="T16" fmla="*/ 52 w 128"/>
                <a:gd name="T17" fmla="*/ 80 h 128"/>
                <a:gd name="T18" fmla="*/ 53 w 128"/>
                <a:gd name="T19" fmla="*/ 78 h 128"/>
                <a:gd name="T20" fmla="*/ 54 w 128"/>
                <a:gd name="T21" fmla="*/ 77 h 128"/>
                <a:gd name="T22" fmla="*/ 55 w 128"/>
                <a:gd name="T23" fmla="*/ 76 h 128"/>
                <a:gd name="T24" fmla="*/ 81 w 128"/>
                <a:gd name="T25" fmla="*/ 98 h 128"/>
                <a:gd name="T26" fmla="*/ 128 w 128"/>
                <a:gd name="T27" fmla="*/ 56 h 128"/>
                <a:gd name="T28" fmla="*/ 80 w 128"/>
                <a:gd name="T29" fmla="*/ 56 h 128"/>
                <a:gd name="T30" fmla="*/ 92 w 128"/>
                <a:gd name="T31" fmla="*/ 44 h 128"/>
                <a:gd name="T32" fmla="*/ 92 w 128"/>
                <a:gd name="T33" fmla="*/ 68 h 128"/>
                <a:gd name="T34" fmla="*/ 80 w 128"/>
                <a:gd name="T35" fmla="*/ 56 h 128"/>
                <a:gd name="T36" fmla="*/ 16 w 128"/>
                <a:gd name="T37" fmla="*/ 44 h 128"/>
                <a:gd name="T38" fmla="*/ 40 w 128"/>
                <a:gd name="T39" fmla="*/ 56 h 128"/>
                <a:gd name="T40" fmla="*/ 16 w 128"/>
                <a:gd name="T41" fmla="*/ 68 h 128"/>
                <a:gd name="T42" fmla="*/ 48 w 128"/>
                <a:gd name="T43" fmla="*/ 120 h 128"/>
                <a:gd name="T44" fmla="*/ 32 w 128"/>
                <a:gd name="T45" fmla="*/ 84 h 128"/>
                <a:gd name="T46" fmla="*/ 33 w 128"/>
                <a:gd name="T47" fmla="*/ 76 h 128"/>
                <a:gd name="T48" fmla="*/ 45 w 128"/>
                <a:gd name="T49" fmla="*/ 76 h 128"/>
                <a:gd name="T50" fmla="*/ 44 w 128"/>
                <a:gd name="T51" fmla="*/ 108 h 128"/>
                <a:gd name="T52" fmla="*/ 48 w 128"/>
                <a:gd name="T53" fmla="*/ 117 h 128"/>
                <a:gd name="T54" fmla="*/ 53 w 128"/>
                <a:gd name="T55" fmla="*/ 68 h 128"/>
                <a:gd name="T56" fmla="*/ 52 w 128"/>
                <a:gd name="T57" fmla="*/ 68 h 128"/>
                <a:gd name="T58" fmla="*/ 52 w 128"/>
                <a:gd name="T59" fmla="*/ 44 h 128"/>
                <a:gd name="T60" fmla="*/ 74 w 128"/>
                <a:gd name="T61" fmla="*/ 36 h 128"/>
                <a:gd name="T62" fmla="*/ 74 w 128"/>
                <a:gd name="T63" fmla="*/ 76 h 128"/>
                <a:gd name="T64" fmla="*/ 100 w 128"/>
                <a:gd name="T65" fmla="*/ 104 h 128"/>
                <a:gd name="T66" fmla="*/ 92 w 128"/>
                <a:gd name="T67" fmla="*/ 76 h 128"/>
                <a:gd name="T68" fmla="*/ 92 w 128"/>
                <a:gd name="T69" fmla="*/ 36 h 128"/>
                <a:gd name="T70" fmla="*/ 100 w 128"/>
                <a:gd name="T71" fmla="*/ 8 h 128"/>
                <a:gd name="T72" fmla="*/ 100 w 128"/>
                <a:gd name="T7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28">
                  <a:moveTo>
                    <a:pt x="100" y="0"/>
                  </a:moveTo>
                  <a:cubicBezTo>
                    <a:pt x="92" y="0"/>
                    <a:pt x="85" y="6"/>
                    <a:pt x="81" y="14"/>
                  </a:cubicBezTo>
                  <a:cubicBezTo>
                    <a:pt x="81" y="14"/>
                    <a:pt x="81" y="14"/>
                    <a:pt x="81" y="14"/>
                  </a:cubicBezTo>
                  <a:cubicBezTo>
                    <a:pt x="74" y="27"/>
                    <a:pt x="64" y="36"/>
                    <a:pt x="53" y="36"/>
                  </a:cubicBezTo>
                  <a:cubicBezTo>
                    <a:pt x="50" y="36"/>
                    <a:pt x="50" y="36"/>
                    <a:pt x="50" y="36"/>
                  </a:cubicBezTo>
                  <a:cubicBezTo>
                    <a:pt x="33" y="36"/>
                    <a:pt x="33" y="36"/>
                    <a:pt x="33" y="36"/>
                  </a:cubicBezTo>
                  <a:cubicBezTo>
                    <a:pt x="16" y="36"/>
                    <a:pt x="16" y="36"/>
                    <a:pt x="16" y="36"/>
                  </a:cubicBezTo>
                  <a:cubicBezTo>
                    <a:pt x="7" y="36"/>
                    <a:pt x="0" y="45"/>
                    <a:pt x="0" y="56"/>
                  </a:cubicBezTo>
                  <a:cubicBezTo>
                    <a:pt x="0" y="67"/>
                    <a:pt x="7" y="76"/>
                    <a:pt x="16" y="76"/>
                  </a:cubicBezTo>
                  <a:cubicBezTo>
                    <a:pt x="20" y="76"/>
                    <a:pt x="24" y="80"/>
                    <a:pt x="24" y="84"/>
                  </a:cubicBezTo>
                  <a:cubicBezTo>
                    <a:pt x="24" y="120"/>
                    <a:pt x="24" y="120"/>
                    <a:pt x="24" y="120"/>
                  </a:cubicBezTo>
                  <a:cubicBezTo>
                    <a:pt x="24" y="124"/>
                    <a:pt x="28" y="128"/>
                    <a:pt x="32" y="128"/>
                  </a:cubicBezTo>
                  <a:cubicBezTo>
                    <a:pt x="48" y="128"/>
                    <a:pt x="48" y="128"/>
                    <a:pt x="48" y="128"/>
                  </a:cubicBezTo>
                  <a:cubicBezTo>
                    <a:pt x="52" y="128"/>
                    <a:pt x="56" y="124"/>
                    <a:pt x="56" y="120"/>
                  </a:cubicBezTo>
                  <a:cubicBezTo>
                    <a:pt x="56" y="116"/>
                    <a:pt x="56" y="116"/>
                    <a:pt x="56" y="116"/>
                  </a:cubicBezTo>
                  <a:cubicBezTo>
                    <a:pt x="56" y="112"/>
                    <a:pt x="52" y="110"/>
                    <a:pt x="52" y="108"/>
                  </a:cubicBezTo>
                  <a:cubicBezTo>
                    <a:pt x="52" y="80"/>
                    <a:pt x="52" y="80"/>
                    <a:pt x="52" y="80"/>
                  </a:cubicBezTo>
                  <a:cubicBezTo>
                    <a:pt x="52" y="80"/>
                    <a:pt x="52" y="80"/>
                    <a:pt x="52" y="80"/>
                  </a:cubicBezTo>
                  <a:cubicBezTo>
                    <a:pt x="52" y="79"/>
                    <a:pt x="52" y="79"/>
                    <a:pt x="53" y="78"/>
                  </a:cubicBezTo>
                  <a:cubicBezTo>
                    <a:pt x="53" y="78"/>
                    <a:pt x="53" y="78"/>
                    <a:pt x="53" y="78"/>
                  </a:cubicBezTo>
                  <a:cubicBezTo>
                    <a:pt x="53" y="77"/>
                    <a:pt x="53" y="77"/>
                    <a:pt x="54" y="77"/>
                  </a:cubicBezTo>
                  <a:cubicBezTo>
                    <a:pt x="54" y="77"/>
                    <a:pt x="54" y="77"/>
                    <a:pt x="54" y="77"/>
                  </a:cubicBezTo>
                  <a:cubicBezTo>
                    <a:pt x="54" y="77"/>
                    <a:pt x="54" y="77"/>
                    <a:pt x="54" y="77"/>
                  </a:cubicBezTo>
                  <a:cubicBezTo>
                    <a:pt x="54" y="76"/>
                    <a:pt x="55" y="76"/>
                    <a:pt x="55" y="76"/>
                  </a:cubicBezTo>
                  <a:cubicBezTo>
                    <a:pt x="65" y="77"/>
                    <a:pt x="74" y="85"/>
                    <a:pt x="81" y="98"/>
                  </a:cubicBezTo>
                  <a:cubicBezTo>
                    <a:pt x="81" y="98"/>
                    <a:pt x="81" y="98"/>
                    <a:pt x="81" y="98"/>
                  </a:cubicBezTo>
                  <a:cubicBezTo>
                    <a:pt x="85" y="106"/>
                    <a:pt x="92" y="112"/>
                    <a:pt x="100" y="112"/>
                  </a:cubicBezTo>
                  <a:cubicBezTo>
                    <a:pt x="118" y="112"/>
                    <a:pt x="128" y="84"/>
                    <a:pt x="128" y="56"/>
                  </a:cubicBezTo>
                  <a:cubicBezTo>
                    <a:pt x="128" y="28"/>
                    <a:pt x="118" y="0"/>
                    <a:pt x="100" y="0"/>
                  </a:cubicBezTo>
                  <a:close/>
                  <a:moveTo>
                    <a:pt x="80" y="56"/>
                  </a:moveTo>
                  <a:cubicBezTo>
                    <a:pt x="80" y="52"/>
                    <a:pt x="80" y="48"/>
                    <a:pt x="81" y="44"/>
                  </a:cubicBezTo>
                  <a:cubicBezTo>
                    <a:pt x="92" y="44"/>
                    <a:pt x="92" y="44"/>
                    <a:pt x="92" y="44"/>
                  </a:cubicBezTo>
                  <a:cubicBezTo>
                    <a:pt x="96" y="44"/>
                    <a:pt x="100" y="49"/>
                    <a:pt x="100" y="56"/>
                  </a:cubicBezTo>
                  <a:cubicBezTo>
                    <a:pt x="100" y="63"/>
                    <a:pt x="96" y="68"/>
                    <a:pt x="92" y="68"/>
                  </a:cubicBezTo>
                  <a:cubicBezTo>
                    <a:pt x="81" y="68"/>
                    <a:pt x="81" y="68"/>
                    <a:pt x="81" y="68"/>
                  </a:cubicBezTo>
                  <a:cubicBezTo>
                    <a:pt x="80" y="64"/>
                    <a:pt x="80" y="60"/>
                    <a:pt x="80" y="56"/>
                  </a:cubicBezTo>
                  <a:close/>
                  <a:moveTo>
                    <a:pt x="8" y="56"/>
                  </a:moveTo>
                  <a:cubicBezTo>
                    <a:pt x="8" y="49"/>
                    <a:pt x="12" y="44"/>
                    <a:pt x="16" y="44"/>
                  </a:cubicBezTo>
                  <a:cubicBezTo>
                    <a:pt x="44" y="44"/>
                    <a:pt x="44" y="44"/>
                    <a:pt x="44" y="44"/>
                  </a:cubicBezTo>
                  <a:cubicBezTo>
                    <a:pt x="42" y="47"/>
                    <a:pt x="40" y="51"/>
                    <a:pt x="40" y="56"/>
                  </a:cubicBezTo>
                  <a:cubicBezTo>
                    <a:pt x="40" y="61"/>
                    <a:pt x="42" y="65"/>
                    <a:pt x="44" y="68"/>
                  </a:cubicBezTo>
                  <a:cubicBezTo>
                    <a:pt x="16" y="68"/>
                    <a:pt x="16" y="68"/>
                    <a:pt x="16" y="68"/>
                  </a:cubicBezTo>
                  <a:cubicBezTo>
                    <a:pt x="12" y="68"/>
                    <a:pt x="8" y="63"/>
                    <a:pt x="8" y="56"/>
                  </a:cubicBezTo>
                  <a:close/>
                  <a:moveTo>
                    <a:pt x="48" y="120"/>
                  </a:moveTo>
                  <a:cubicBezTo>
                    <a:pt x="32" y="120"/>
                    <a:pt x="32" y="120"/>
                    <a:pt x="32" y="120"/>
                  </a:cubicBezTo>
                  <a:cubicBezTo>
                    <a:pt x="32" y="84"/>
                    <a:pt x="32" y="84"/>
                    <a:pt x="32" y="84"/>
                  </a:cubicBezTo>
                  <a:cubicBezTo>
                    <a:pt x="32" y="81"/>
                    <a:pt x="31" y="78"/>
                    <a:pt x="30" y="76"/>
                  </a:cubicBezTo>
                  <a:cubicBezTo>
                    <a:pt x="33" y="76"/>
                    <a:pt x="33" y="76"/>
                    <a:pt x="33" y="76"/>
                  </a:cubicBezTo>
                  <a:cubicBezTo>
                    <a:pt x="33" y="76"/>
                    <a:pt x="33" y="76"/>
                    <a:pt x="33" y="76"/>
                  </a:cubicBezTo>
                  <a:cubicBezTo>
                    <a:pt x="45" y="76"/>
                    <a:pt x="45" y="76"/>
                    <a:pt x="45" y="76"/>
                  </a:cubicBezTo>
                  <a:cubicBezTo>
                    <a:pt x="44" y="77"/>
                    <a:pt x="44" y="79"/>
                    <a:pt x="44" y="80"/>
                  </a:cubicBezTo>
                  <a:cubicBezTo>
                    <a:pt x="44" y="108"/>
                    <a:pt x="44" y="108"/>
                    <a:pt x="44" y="108"/>
                  </a:cubicBezTo>
                  <a:cubicBezTo>
                    <a:pt x="44" y="112"/>
                    <a:pt x="46" y="114"/>
                    <a:pt x="47" y="116"/>
                  </a:cubicBezTo>
                  <a:cubicBezTo>
                    <a:pt x="48" y="116"/>
                    <a:pt x="48" y="116"/>
                    <a:pt x="48" y="117"/>
                  </a:cubicBezTo>
                  <a:lnTo>
                    <a:pt x="48" y="120"/>
                  </a:lnTo>
                  <a:close/>
                  <a:moveTo>
                    <a:pt x="53" y="68"/>
                  </a:moveTo>
                  <a:cubicBezTo>
                    <a:pt x="52" y="68"/>
                    <a:pt x="52" y="68"/>
                    <a:pt x="52" y="68"/>
                  </a:cubicBezTo>
                  <a:cubicBezTo>
                    <a:pt x="52" y="68"/>
                    <a:pt x="52" y="68"/>
                    <a:pt x="52" y="68"/>
                  </a:cubicBezTo>
                  <a:cubicBezTo>
                    <a:pt x="48" y="68"/>
                    <a:pt x="44" y="63"/>
                    <a:pt x="44" y="56"/>
                  </a:cubicBezTo>
                  <a:cubicBezTo>
                    <a:pt x="44" y="49"/>
                    <a:pt x="48" y="44"/>
                    <a:pt x="52" y="44"/>
                  </a:cubicBezTo>
                  <a:cubicBezTo>
                    <a:pt x="53" y="44"/>
                    <a:pt x="53" y="44"/>
                    <a:pt x="53" y="44"/>
                  </a:cubicBezTo>
                  <a:cubicBezTo>
                    <a:pt x="60" y="44"/>
                    <a:pt x="68" y="41"/>
                    <a:pt x="74" y="36"/>
                  </a:cubicBezTo>
                  <a:cubicBezTo>
                    <a:pt x="73" y="42"/>
                    <a:pt x="72" y="49"/>
                    <a:pt x="72" y="56"/>
                  </a:cubicBezTo>
                  <a:cubicBezTo>
                    <a:pt x="72" y="63"/>
                    <a:pt x="73" y="70"/>
                    <a:pt x="74" y="76"/>
                  </a:cubicBezTo>
                  <a:cubicBezTo>
                    <a:pt x="68" y="71"/>
                    <a:pt x="60" y="68"/>
                    <a:pt x="53" y="68"/>
                  </a:cubicBezTo>
                  <a:close/>
                  <a:moveTo>
                    <a:pt x="100" y="104"/>
                  </a:moveTo>
                  <a:cubicBezTo>
                    <a:pt x="92" y="104"/>
                    <a:pt x="85" y="93"/>
                    <a:pt x="82" y="76"/>
                  </a:cubicBezTo>
                  <a:cubicBezTo>
                    <a:pt x="92" y="76"/>
                    <a:pt x="92" y="76"/>
                    <a:pt x="92" y="76"/>
                  </a:cubicBezTo>
                  <a:cubicBezTo>
                    <a:pt x="101" y="76"/>
                    <a:pt x="108" y="67"/>
                    <a:pt x="108" y="56"/>
                  </a:cubicBezTo>
                  <a:cubicBezTo>
                    <a:pt x="108" y="45"/>
                    <a:pt x="101" y="36"/>
                    <a:pt x="92" y="36"/>
                  </a:cubicBezTo>
                  <a:cubicBezTo>
                    <a:pt x="82" y="36"/>
                    <a:pt x="82" y="36"/>
                    <a:pt x="82" y="36"/>
                  </a:cubicBezTo>
                  <a:cubicBezTo>
                    <a:pt x="85" y="19"/>
                    <a:pt x="92" y="8"/>
                    <a:pt x="100" y="8"/>
                  </a:cubicBezTo>
                  <a:cubicBezTo>
                    <a:pt x="111" y="8"/>
                    <a:pt x="120" y="29"/>
                    <a:pt x="120" y="56"/>
                  </a:cubicBezTo>
                  <a:cubicBezTo>
                    <a:pt x="120" y="83"/>
                    <a:pt x="111" y="104"/>
                    <a:pt x="100" y="104"/>
                  </a:cubicBezTo>
                  <a:close/>
                </a:path>
              </a:pathLst>
            </a:custGeom>
            <a:solidFill>
              <a:schemeClr val="bg1"/>
            </a:solidFill>
            <a:ln>
              <a:noFill/>
            </a:ln>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39" name="Freeform 60"/>
            <p:cNvSpPr>
              <a:spLocks noEditPoints="1"/>
            </p:cNvSpPr>
            <p:nvPr/>
          </p:nvSpPr>
          <p:spPr bwMode="auto">
            <a:xfrm>
              <a:off x="5920819" y="2564211"/>
              <a:ext cx="483665" cy="483541"/>
            </a:xfrm>
            <a:custGeom>
              <a:avLst/>
              <a:gdLst>
                <a:gd name="T0" fmla="*/ 126 w 129"/>
                <a:gd name="T1" fmla="*/ 2 h 128"/>
                <a:gd name="T2" fmla="*/ 121 w 129"/>
                <a:gd name="T3" fmla="*/ 0 h 128"/>
                <a:gd name="T4" fmla="*/ 120 w 129"/>
                <a:gd name="T5" fmla="*/ 0 h 128"/>
                <a:gd name="T6" fmla="*/ 52 w 129"/>
                <a:gd name="T7" fmla="*/ 12 h 128"/>
                <a:gd name="T8" fmla="*/ 45 w 129"/>
                <a:gd name="T9" fmla="*/ 20 h 128"/>
                <a:gd name="T10" fmla="*/ 45 w 129"/>
                <a:gd name="T11" fmla="*/ 28 h 128"/>
                <a:gd name="T12" fmla="*/ 45 w 129"/>
                <a:gd name="T13" fmla="*/ 32 h 128"/>
                <a:gd name="T14" fmla="*/ 45 w 129"/>
                <a:gd name="T15" fmla="*/ 89 h 128"/>
                <a:gd name="T16" fmla="*/ 30 w 129"/>
                <a:gd name="T17" fmla="*/ 84 h 128"/>
                <a:gd name="T18" fmla="*/ 20 w 129"/>
                <a:gd name="T19" fmla="*/ 86 h 128"/>
                <a:gd name="T20" fmla="*/ 3 w 129"/>
                <a:gd name="T21" fmla="*/ 100 h 128"/>
                <a:gd name="T22" fmla="*/ 2 w 129"/>
                <a:gd name="T23" fmla="*/ 115 h 128"/>
                <a:gd name="T24" fmla="*/ 24 w 129"/>
                <a:gd name="T25" fmla="*/ 128 h 128"/>
                <a:gd name="T26" fmla="*/ 34 w 129"/>
                <a:gd name="T27" fmla="*/ 126 h 128"/>
                <a:gd name="T28" fmla="*/ 51 w 129"/>
                <a:gd name="T29" fmla="*/ 112 h 128"/>
                <a:gd name="T30" fmla="*/ 53 w 129"/>
                <a:gd name="T31" fmla="*/ 104 h 128"/>
                <a:gd name="T32" fmla="*/ 53 w 129"/>
                <a:gd name="T33" fmla="*/ 104 h 128"/>
                <a:gd name="T34" fmla="*/ 53 w 129"/>
                <a:gd name="T35" fmla="*/ 40 h 128"/>
                <a:gd name="T36" fmla="*/ 54 w 129"/>
                <a:gd name="T37" fmla="*/ 40 h 128"/>
                <a:gd name="T38" fmla="*/ 121 w 129"/>
                <a:gd name="T39" fmla="*/ 28 h 128"/>
                <a:gd name="T40" fmla="*/ 121 w 129"/>
                <a:gd name="T41" fmla="*/ 77 h 128"/>
                <a:gd name="T42" fmla="*/ 106 w 129"/>
                <a:gd name="T43" fmla="*/ 72 h 128"/>
                <a:gd name="T44" fmla="*/ 96 w 129"/>
                <a:gd name="T45" fmla="*/ 74 h 128"/>
                <a:gd name="T46" fmla="*/ 79 w 129"/>
                <a:gd name="T47" fmla="*/ 88 h 128"/>
                <a:gd name="T48" fmla="*/ 78 w 129"/>
                <a:gd name="T49" fmla="*/ 103 h 128"/>
                <a:gd name="T50" fmla="*/ 100 w 129"/>
                <a:gd name="T51" fmla="*/ 116 h 128"/>
                <a:gd name="T52" fmla="*/ 110 w 129"/>
                <a:gd name="T53" fmla="*/ 114 h 128"/>
                <a:gd name="T54" fmla="*/ 127 w 129"/>
                <a:gd name="T55" fmla="*/ 100 h 128"/>
                <a:gd name="T56" fmla="*/ 129 w 129"/>
                <a:gd name="T57" fmla="*/ 92 h 128"/>
                <a:gd name="T58" fmla="*/ 129 w 129"/>
                <a:gd name="T59" fmla="*/ 92 h 128"/>
                <a:gd name="T60" fmla="*/ 129 w 129"/>
                <a:gd name="T61" fmla="*/ 20 h 128"/>
                <a:gd name="T62" fmla="*/ 129 w 129"/>
                <a:gd name="T63" fmla="*/ 16 h 128"/>
                <a:gd name="T64" fmla="*/ 129 w 129"/>
                <a:gd name="T65" fmla="*/ 8 h 128"/>
                <a:gd name="T66" fmla="*/ 126 w 129"/>
                <a:gd name="T67" fmla="*/ 2 h 128"/>
                <a:gd name="T68" fmla="*/ 32 w 129"/>
                <a:gd name="T69" fmla="*/ 119 h 128"/>
                <a:gd name="T70" fmla="*/ 10 w 129"/>
                <a:gd name="T71" fmla="*/ 112 h 128"/>
                <a:gd name="T72" fmla="*/ 22 w 129"/>
                <a:gd name="T73" fmla="*/ 93 h 128"/>
                <a:gd name="T74" fmla="*/ 44 w 129"/>
                <a:gd name="T75" fmla="*/ 100 h 128"/>
                <a:gd name="T76" fmla="*/ 32 w 129"/>
                <a:gd name="T77" fmla="*/ 119 h 128"/>
                <a:gd name="T78" fmla="*/ 108 w 129"/>
                <a:gd name="T79" fmla="*/ 107 h 128"/>
                <a:gd name="T80" fmla="*/ 85 w 129"/>
                <a:gd name="T81" fmla="*/ 100 h 128"/>
                <a:gd name="T82" fmla="*/ 98 w 129"/>
                <a:gd name="T83" fmla="*/ 81 h 128"/>
                <a:gd name="T84" fmla="*/ 120 w 129"/>
                <a:gd name="T85" fmla="*/ 88 h 128"/>
                <a:gd name="T86" fmla="*/ 108 w 129"/>
                <a:gd name="T87" fmla="*/ 107 h 128"/>
                <a:gd name="T88" fmla="*/ 121 w 129"/>
                <a:gd name="T89" fmla="*/ 20 h 128"/>
                <a:gd name="T90" fmla="*/ 53 w 129"/>
                <a:gd name="T91" fmla="*/ 32 h 128"/>
                <a:gd name="T92" fmla="*/ 53 w 129"/>
                <a:gd name="T93" fmla="*/ 28 h 128"/>
                <a:gd name="T94" fmla="*/ 53 w 129"/>
                <a:gd name="T95" fmla="*/ 20 h 128"/>
                <a:gd name="T96" fmla="*/ 121 w 129"/>
                <a:gd name="T97" fmla="*/ 8 h 128"/>
                <a:gd name="T98" fmla="*/ 121 w 129"/>
                <a:gd name="T99" fmla="*/ 16 h 128"/>
                <a:gd name="T100" fmla="*/ 121 w 129"/>
                <a:gd name="T101" fmla="*/ 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9" h="128">
                  <a:moveTo>
                    <a:pt x="126" y="2"/>
                  </a:moveTo>
                  <a:cubicBezTo>
                    <a:pt x="125" y="1"/>
                    <a:pt x="123" y="0"/>
                    <a:pt x="121" y="0"/>
                  </a:cubicBezTo>
                  <a:cubicBezTo>
                    <a:pt x="121" y="0"/>
                    <a:pt x="120" y="0"/>
                    <a:pt x="120" y="0"/>
                  </a:cubicBezTo>
                  <a:cubicBezTo>
                    <a:pt x="52" y="12"/>
                    <a:pt x="52" y="12"/>
                    <a:pt x="52" y="12"/>
                  </a:cubicBezTo>
                  <a:cubicBezTo>
                    <a:pt x="48" y="13"/>
                    <a:pt x="45" y="16"/>
                    <a:pt x="45" y="20"/>
                  </a:cubicBezTo>
                  <a:cubicBezTo>
                    <a:pt x="45" y="28"/>
                    <a:pt x="45" y="28"/>
                    <a:pt x="45" y="28"/>
                  </a:cubicBezTo>
                  <a:cubicBezTo>
                    <a:pt x="45" y="32"/>
                    <a:pt x="45" y="32"/>
                    <a:pt x="45" y="32"/>
                  </a:cubicBezTo>
                  <a:cubicBezTo>
                    <a:pt x="45" y="89"/>
                    <a:pt x="45" y="89"/>
                    <a:pt x="45" y="89"/>
                  </a:cubicBezTo>
                  <a:cubicBezTo>
                    <a:pt x="41" y="86"/>
                    <a:pt x="36" y="84"/>
                    <a:pt x="30" y="84"/>
                  </a:cubicBezTo>
                  <a:cubicBezTo>
                    <a:pt x="26" y="84"/>
                    <a:pt x="23" y="85"/>
                    <a:pt x="20" y="86"/>
                  </a:cubicBezTo>
                  <a:cubicBezTo>
                    <a:pt x="12" y="88"/>
                    <a:pt x="6" y="93"/>
                    <a:pt x="3" y="100"/>
                  </a:cubicBezTo>
                  <a:cubicBezTo>
                    <a:pt x="1" y="104"/>
                    <a:pt x="0" y="110"/>
                    <a:pt x="2" y="115"/>
                  </a:cubicBezTo>
                  <a:cubicBezTo>
                    <a:pt x="5" y="123"/>
                    <a:pt x="14" y="128"/>
                    <a:pt x="24" y="128"/>
                  </a:cubicBezTo>
                  <a:cubicBezTo>
                    <a:pt x="28" y="128"/>
                    <a:pt x="31" y="127"/>
                    <a:pt x="34" y="126"/>
                  </a:cubicBezTo>
                  <a:cubicBezTo>
                    <a:pt x="42" y="124"/>
                    <a:pt x="48" y="119"/>
                    <a:pt x="51" y="112"/>
                  </a:cubicBezTo>
                  <a:cubicBezTo>
                    <a:pt x="52" y="110"/>
                    <a:pt x="53" y="107"/>
                    <a:pt x="53" y="104"/>
                  </a:cubicBezTo>
                  <a:cubicBezTo>
                    <a:pt x="53" y="104"/>
                    <a:pt x="53" y="104"/>
                    <a:pt x="53" y="104"/>
                  </a:cubicBezTo>
                  <a:cubicBezTo>
                    <a:pt x="53" y="40"/>
                    <a:pt x="53" y="40"/>
                    <a:pt x="53" y="40"/>
                  </a:cubicBezTo>
                  <a:cubicBezTo>
                    <a:pt x="53" y="40"/>
                    <a:pt x="54" y="40"/>
                    <a:pt x="54" y="40"/>
                  </a:cubicBezTo>
                  <a:cubicBezTo>
                    <a:pt x="121" y="28"/>
                    <a:pt x="121" y="28"/>
                    <a:pt x="121" y="28"/>
                  </a:cubicBezTo>
                  <a:cubicBezTo>
                    <a:pt x="121" y="77"/>
                    <a:pt x="121" y="77"/>
                    <a:pt x="121" y="77"/>
                  </a:cubicBezTo>
                  <a:cubicBezTo>
                    <a:pt x="117" y="74"/>
                    <a:pt x="112" y="72"/>
                    <a:pt x="106" y="72"/>
                  </a:cubicBezTo>
                  <a:cubicBezTo>
                    <a:pt x="102" y="72"/>
                    <a:pt x="99" y="73"/>
                    <a:pt x="96" y="74"/>
                  </a:cubicBezTo>
                  <a:cubicBezTo>
                    <a:pt x="88" y="76"/>
                    <a:pt x="82" y="81"/>
                    <a:pt x="79" y="88"/>
                  </a:cubicBezTo>
                  <a:cubicBezTo>
                    <a:pt x="77" y="92"/>
                    <a:pt x="76" y="98"/>
                    <a:pt x="78" y="103"/>
                  </a:cubicBezTo>
                  <a:cubicBezTo>
                    <a:pt x="81" y="111"/>
                    <a:pt x="90" y="116"/>
                    <a:pt x="100" y="116"/>
                  </a:cubicBezTo>
                  <a:cubicBezTo>
                    <a:pt x="104" y="116"/>
                    <a:pt x="107" y="115"/>
                    <a:pt x="110" y="114"/>
                  </a:cubicBezTo>
                  <a:cubicBezTo>
                    <a:pt x="118" y="112"/>
                    <a:pt x="124" y="107"/>
                    <a:pt x="127" y="100"/>
                  </a:cubicBezTo>
                  <a:cubicBezTo>
                    <a:pt x="128" y="98"/>
                    <a:pt x="129" y="95"/>
                    <a:pt x="129" y="92"/>
                  </a:cubicBezTo>
                  <a:cubicBezTo>
                    <a:pt x="129" y="92"/>
                    <a:pt x="129" y="92"/>
                    <a:pt x="129" y="92"/>
                  </a:cubicBezTo>
                  <a:cubicBezTo>
                    <a:pt x="129" y="20"/>
                    <a:pt x="129" y="20"/>
                    <a:pt x="129" y="20"/>
                  </a:cubicBezTo>
                  <a:cubicBezTo>
                    <a:pt x="129" y="16"/>
                    <a:pt x="129" y="16"/>
                    <a:pt x="129" y="16"/>
                  </a:cubicBezTo>
                  <a:cubicBezTo>
                    <a:pt x="129" y="8"/>
                    <a:pt x="129" y="8"/>
                    <a:pt x="129" y="8"/>
                  </a:cubicBezTo>
                  <a:cubicBezTo>
                    <a:pt x="129" y="6"/>
                    <a:pt x="128" y="3"/>
                    <a:pt x="126" y="2"/>
                  </a:cubicBezTo>
                  <a:close/>
                  <a:moveTo>
                    <a:pt x="32" y="119"/>
                  </a:moveTo>
                  <a:cubicBezTo>
                    <a:pt x="22" y="122"/>
                    <a:pt x="12" y="119"/>
                    <a:pt x="10" y="112"/>
                  </a:cubicBezTo>
                  <a:cubicBezTo>
                    <a:pt x="7" y="105"/>
                    <a:pt x="13" y="96"/>
                    <a:pt x="22" y="93"/>
                  </a:cubicBezTo>
                  <a:cubicBezTo>
                    <a:pt x="32" y="90"/>
                    <a:pt x="42" y="93"/>
                    <a:pt x="44" y="100"/>
                  </a:cubicBezTo>
                  <a:cubicBezTo>
                    <a:pt x="47" y="107"/>
                    <a:pt x="41" y="116"/>
                    <a:pt x="32" y="119"/>
                  </a:cubicBezTo>
                  <a:close/>
                  <a:moveTo>
                    <a:pt x="108" y="107"/>
                  </a:moveTo>
                  <a:cubicBezTo>
                    <a:pt x="98" y="110"/>
                    <a:pt x="88" y="107"/>
                    <a:pt x="85" y="100"/>
                  </a:cubicBezTo>
                  <a:cubicBezTo>
                    <a:pt x="83" y="93"/>
                    <a:pt x="88" y="84"/>
                    <a:pt x="98" y="81"/>
                  </a:cubicBezTo>
                  <a:cubicBezTo>
                    <a:pt x="108" y="78"/>
                    <a:pt x="118" y="81"/>
                    <a:pt x="120" y="88"/>
                  </a:cubicBezTo>
                  <a:cubicBezTo>
                    <a:pt x="123" y="95"/>
                    <a:pt x="117" y="104"/>
                    <a:pt x="108" y="107"/>
                  </a:cubicBezTo>
                  <a:close/>
                  <a:moveTo>
                    <a:pt x="121" y="20"/>
                  </a:moveTo>
                  <a:cubicBezTo>
                    <a:pt x="53" y="32"/>
                    <a:pt x="53" y="32"/>
                    <a:pt x="53" y="32"/>
                  </a:cubicBezTo>
                  <a:cubicBezTo>
                    <a:pt x="53" y="28"/>
                    <a:pt x="53" y="28"/>
                    <a:pt x="53" y="28"/>
                  </a:cubicBezTo>
                  <a:cubicBezTo>
                    <a:pt x="53" y="20"/>
                    <a:pt x="53" y="20"/>
                    <a:pt x="53" y="20"/>
                  </a:cubicBezTo>
                  <a:cubicBezTo>
                    <a:pt x="121" y="8"/>
                    <a:pt x="121" y="8"/>
                    <a:pt x="121" y="8"/>
                  </a:cubicBezTo>
                  <a:cubicBezTo>
                    <a:pt x="121" y="16"/>
                    <a:pt x="121" y="16"/>
                    <a:pt x="121" y="16"/>
                  </a:cubicBezTo>
                  <a:lnTo>
                    <a:pt x="121" y="20"/>
                  </a:lnTo>
                  <a:close/>
                </a:path>
              </a:pathLst>
            </a:custGeom>
            <a:solidFill>
              <a:schemeClr val="bg1"/>
            </a:solidFill>
            <a:ln>
              <a:noFill/>
            </a:ln>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grpSp>
          <p:nvGrpSpPr>
            <p:cNvPr id="40" name="Group 31"/>
            <p:cNvGrpSpPr/>
            <p:nvPr/>
          </p:nvGrpSpPr>
          <p:grpSpPr>
            <a:xfrm>
              <a:off x="8355201" y="767514"/>
              <a:ext cx="422275" cy="482600"/>
              <a:chOff x="2041525" y="3035301"/>
              <a:chExt cx="422275" cy="482600"/>
            </a:xfrm>
            <a:solidFill>
              <a:schemeClr val="bg1"/>
            </a:solidFill>
          </p:grpSpPr>
          <p:sp>
            <p:nvSpPr>
              <p:cNvPr id="73" name="Freeform 61"/>
              <p:cNvSpPr>
                <a:spLocks noEditPoints="1"/>
              </p:cNvSpPr>
              <p:nvPr/>
            </p:nvSpPr>
            <p:spPr bwMode="auto">
              <a:xfrm>
                <a:off x="2041525" y="3035301"/>
                <a:ext cx="422275" cy="482600"/>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74" name="Oval 62"/>
              <p:cNvSpPr>
                <a:spLocks noChangeArrowheads="1"/>
              </p:cNvSpPr>
              <p:nvPr/>
            </p:nvSpPr>
            <p:spPr bwMode="auto">
              <a:xfrm>
                <a:off x="2373313" y="3411538"/>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75" name="Oval 63"/>
              <p:cNvSpPr>
                <a:spLocks noChangeArrowheads="1"/>
              </p:cNvSpPr>
              <p:nvPr/>
            </p:nvSpPr>
            <p:spPr bwMode="auto">
              <a:xfrm>
                <a:off x="2373313" y="3321051"/>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76" name="Oval 64"/>
              <p:cNvSpPr>
                <a:spLocks noChangeArrowheads="1"/>
              </p:cNvSpPr>
              <p:nvPr/>
            </p:nvSpPr>
            <p:spPr bwMode="auto">
              <a:xfrm>
                <a:off x="2373313" y="3230563"/>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grpSp>
        <p:grpSp>
          <p:nvGrpSpPr>
            <p:cNvPr id="41" name="Group 32"/>
            <p:cNvGrpSpPr/>
            <p:nvPr/>
          </p:nvGrpSpPr>
          <p:grpSpPr>
            <a:xfrm>
              <a:off x="10224381" y="3967559"/>
              <a:ext cx="488950" cy="482600"/>
              <a:chOff x="1044576" y="3035301"/>
              <a:chExt cx="488950" cy="482600"/>
            </a:xfrm>
            <a:solidFill>
              <a:schemeClr val="bg1"/>
            </a:solidFill>
          </p:grpSpPr>
          <p:sp>
            <p:nvSpPr>
              <p:cNvPr id="69" name="Freeform 65"/>
              <p:cNvSpPr>
                <a:spLocks noEditPoints="1"/>
              </p:cNvSpPr>
              <p:nvPr/>
            </p:nvSpPr>
            <p:spPr bwMode="auto">
              <a:xfrm>
                <a:off x="1044576" y="3035301"/>
                <a:ext cx="488950" cy="48260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70" name="Freeform 66"/>
              <p:cNvSpPr>
                <a:spLocks noEditPoints="1"/>
              </p:cNvSpPr>
              <p:nvPr/>
            </p:nvSpPr>
            <p:spPr bwMode="auto">
              <a:xfrm>
                <a:off x="1222375" y="3205163"/>
                <a:ext cx="131762" cy="134938"/>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71" name="Freeform 67"/>
              <p:cNvSpPr>
                <a:spLocks/>
              </p:cNvSpPr>
              <p:nvPr/>
            </p:nvSpPr>
            <p:spPr bwMode="auto">
              <a:xfrm>
                <a:off x="1211263" y="3367088"/>
                <a:ext cx="71437"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72" name="Freeform 68"/>
              <p:cNvSpPr>
                <a:spLocks/>
              </p:cNvSpPr>
              <p:nvPr/>
            </p:nvSpPr>
            <p:spPr bwMode="auto">
              <a:xfrm>
                <a:off x="1296988" y="3111501"/>
                <a:ext cx="74612" cy="77788"/>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grpSp>
        <p:grpSp>
          <p:nvGrpSpPr>
            <p:cNvPr id="42" name="Group 33"/>
            <p:cNvGrpSpPr/>
            <p:nvPr/>
          </p:nvGrpSpPr>
          <p:grpSpPr>
            <a:xfrm>
              <a:off x="7197315" y="3405112"/>
              <a:ext cx="331787" cy="482600"/>
              <a:chOff x="4029075" y="2071688"/>
              <a:chExt cx="331787" cy="482600"/>
            </a:xfrm>
            <a:solidFill>
              <a:schemeClr val="bg1"/>
            </a:solidFill>
          </p:grpSpPr>
          <p:sp>
            <p:nvSpPr>
              <p:cNvPr id="60" name="Oval 69"/>
              <p:cNvSpPr>
                <a:spLocks noChangeArrowheads="1"/>
              </p:cNvSpPr>
              <p:nvPr/>
            </p:nvSpPr>
            <p:spPr bwMode="auto">
              <a:xfrm>
                <a:off x="4164013" y="2208213"/>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61" name="Oval 70"/>
              <p:cNvSpPr>
                <a:spLocks noChangeArrowheads="1"/>
              </p:cNvSpPr>
              <p:nvPr/>
            </p:nvSpPr>
            <p:spPr bwMode="auto">
              <a:xfrm>
                <a:off x="4164013" y="2389188"/>
                <a:ext cx="30162"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62" name="Oval 71"/>
              <p:cNvSpPr>
                <a:spLocks noChangeArrowheads="1"/>
              </p:cNvSpPr>
              <p:nvPr/>
            </p:nvSpPr>
            <p:spPr bwMode="auto">
              <a:xfrm>
                <a:off x="4073525" y="2298701"/>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63" name="Oval 72"/>
              <p:cNvSpPr>
                <a:spLocks noChangeArrowheads="1"/>
              </p:cNvSpPr>
              <p:nvPr/>
            </p:nvSpPr>
            <p:spPr bwMode="auto">
              <a:xfrm>
                <a:off x="4254500" y="2298701"/>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64" name="Freeform 73"/>
              <p:cNvSpPr>
                <a:spLocks/>
              </p:cNvSpPr>
              <p:nvPr/>
            </p:nvSpPr>
            <p:spPr bwMode="auto">
              <a:xfrm>
                <a:off x="4100513" y="2362201"/>
                <a:ext cx="30162" cy="30163"/>
              </a:xfrm>
              <a:custGeom>
                <a:avLst/>
                <a:gdLst>
                  <a:gd name="T0" fmla="*/ 1 w 8"/>
                  <a:gd name="T1" fmla="*/ 1 h 8"/>
                  <a:gd name="T2" fmla="*/ 1 w 8"/>
                  <a:gd name="T3" fmla="*/ 7 h 8"/>
                  <a:gd name="T4" fmla="*/ 7 w 8"/>
                  <a:gd name="T5" fmla="*/ 7 h 8"/>
                  <a:gd name="T6" fmla="*/ 7 w 8"/>
                  <a:gd name="T7" fmla="*/ 1 h 8"/>
                  <a:gd name="T8" fmla="*/ 1 w 8"/>
                  <a:gd name="T9" fmla="*/ 1 h 8"/>
                </a:gdLst>
                <a:ahLst/>
                <a:cxnLst>
                  <a:cxn ang="0">
                    <a:pos x="T0" y="T1"/>
                  </a:cxn>
                  <a:cxn ang="0">
                    <a:pos x="T2" y="T3"/>
                  </a:cxn>
                  <a:cxn ang="0">
                    <a:pos x="T4" y="T5"/>
                  </a:cxn>
                  <a:cxn ang="0">
                    <a:pos x="T6" y="T7"/>
                  </a:cxn>
                  <a:cxn ang="0">
                    <a:pos x="T8" y="T9"/>
                  </a:cxn>
                </a:cxnLst>
                <a:rect l="0" t="0" r="r" b="b"/>
                <a:pathLst>
                  <a:path w="8" h="8">
                    <a:moveTo>
                      <a:pt x="1" y="1"/>
                    </a:moveTo>
                    <a:cubicBezTo>
                      <a:pt x="0" y="3"/>
                      <a:pt x="0" y="5"/>
                      <a:pt x="1" y="7"/>
                    </a:cubicBezTo>
                    <a:cubicBezTo>
                      <a:pt x="3" y="8"/>
                      <a:pt x="5" y="8"/>
                      <a:pt x="7" y="7"/>
                    </a:cubicBezTo>
                    <a:cubicBezTo>
                      <a:pt x="8" y="5"/>
                      <a:pt x="8" y="3"/>
                      <a:pt x="7" y="1"/>
                    </a:cubicBezTo>
                    <a:cubicBezTo>
                      <a:pt x="5" y="0"/>
                      <a:pt x="3"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65" name="Freeform 74"/>
              <p:cNvSpPr>
                <a:spLocks/>
              </p:cNvSpPr>
              <p:nvPr/>
            </p:nvSpPr>
            <p:spPr bwMode="auto">
              <a:xfrm>
                <a:off x="4100513" y="2233613"/>
                <a:ext cx="30162" cy="30163"/>
              </a:xfrm>
              <a:custGeom>
                <a:avLst/>
                <a:gdLst>
                  <a:gd name="T0" fmla="*/ 1 w 8"/>
                  <a:gd name="T1" fmla="*/ 1 h 8"/>
                  <a:gd name="T2" fmla="*/ 1 w 8"/>
                  <a:gd name="T3" fmla="*/ 7 h 8"/>
                  <a:gd name="T4" fmla="*/ 7 w 8"/>
                  <a:gd name="T5" fmla="*/ 7 h 8"/>
                  <a:gd name="T6" fmla="*/ 7 w 8"/>
                  <a:gd name="T7" fmla="*/ 1 h 8"/>
                  <a:gd name="T8" fmla="*/ 1 w 8"/>
                  <a:gd name="T9" fmla="*/ 1 h 8"/>
                </a:gdLst>
                <a:ahLst/>
                <a:cxnLst>
                  <a:cxn ang="0">
                    <a:pos x="T0" y="T1"/>
                  </a:cxn>
                  <a:cxn ang="0">
                    <a:pos x="T2" y="T3"/>
                  </a:cxn>
                  <a:cxn ang="0">
                    <a:pos x="T4" y="T5"/>
                  </a:cxn>
                  <a:cxn ang="0">
                    <a:pos x="T6" y="T7"/>
                  </a:cxn>
                  <a:cxn ang="0">
                    <a:pos x="T8" y="T9"/>
                  </a:cxn>
                </a:cxnLst>
                <a:rect l="0" t="0" r="r" b="b"/>
                <a:pathLst>
                  <a:path w="8" h="8">
                    <a:moveTo>
                      <a:pt x="1" y="1"/>
                    </a:moveTo>
                    <a:cubicBezTo>
                      <a:pt x="0" y="3"/>
                      <a:pt x="0" y="5"/>
                      <a:pt x="1" y="7"/>
                    </a:cubicBezTo>
                    <a:cubicBezTo>
                      <a:pt x="3" y="8"/>
                      <a:pt x="5" y="8"/>
                      <a:pt x="7" y="7"/>
                    </a:cubicBezTo>
                    <a:cubicBezTo>
                      <a:pt x="8" y="5"/>
                      <a:pt x="8" y="3"/>
                      <a:pt x="7" y="1"/>
                    </a:cubicBezTo>
                    <a:cubicBezTo>
                      <a:pt x="5" y="0"/>
                      <a:pt x="3"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66" name="Freeform 75"/>
              <p:cNvSpPr>
                <a:spLocks/>
              </p:cNvSpPr>
              <p:nvPr/>
            </p:nvSpPr>
            <p:spPr bwMode="auto">
              <a:xfrm>
                <a:off x="4229100" y="2362201"/>
                <a:ext cx="30162" cy="30163"/>
              </a:xfrm>
              <a:custGeom>
                <a:avLst/>
                <a:gdLst>
                  <a:gd name="T0" fmla="*/ 1 w 8"/>
                  <a:gd name="T1" fmla="*/ 1 h 8"/>
                  <a:gd name="T2" fmla="*/ 1 w 8"/>
                  <a:gd name="T3" fmla="*/ 7 h 8"/>
                  <a:gd name="T4" fmla="*/ 7 w 8"/>
                  <a:gd name="T5" fmla="*/ 7 h 8"/>
                  <a:gd name="T6" fmla="*/ 7 w 8"/>
                  <a:gd name="T7" fmla="*/ 1 h 8"/>
                  <a:gd name="T8" fmla="*/ 1 w 8"/>
                  <a:gd name="T9" fmla="*/ 1 h 8"/>
                </a:gdLst>
                <a:ahLst/>
                <a:cxnLst>
                  <a:cxn ang="0">
                    <a:pos x="T0" y="T1"/>
                  </a:cxn>
                  <a:cxn ang="0">
                    <a:pos x="T2" y="T3"/>
                  </a:cxn>
                  <a:cxn ang="0">
                    <a:pos x="T4" y="T5"/>
                  </a:cxn>
                  <a:cxn ang="0">
                    <a:pos x="T6" y="T7"/>
                  </a:cxn>
                  <a:cxn ang="0">
                    <a:pos x="T8" y="T9"/>
                  </a:cxn>
                </a:cxnLst>
                <a:rect l="0" t="0" r="r" b="b"/>
                <a:pathLst>
                  <a:path w="8" h="8">
                    <a:moveTo>
                      <a:pt x="1" y="1"/>
                    </a:moveTo>
                    <a:cubicBezTo>
                      <a:pt x="0" y="3"/>
                      <a:pt x="0" y="5"/>
                      <a:pt x="1" y="7"/>
                    </a:cubicBezTo>
                    <a:cubicBezTo>
                      <a:pt x="3" y="8"/>
                      <a:pt x="5" y="8"/>
                      <a:pt x="7" y="7"/>
                    </a:cubicBezTo>
                    <a:cubicBezTo>
                      <a:pt x="8" y="5"/>
                      <a:pt x="8" y="3"/>
                      <a:pt x="7" y="1"/>
                    </a:cubicBezTo>
                    <a:cubicBezTo>
                      <a:pt x="5" y="0"/>
                      <a:pt x="3"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67" name="Freeform 76"/>
              <p:cNvSpPr>
                <a:spLocks noEditPoints="1"/>
              </p:cNvSpPr>
              <p:nvPr/>
            </p:nvSpPr>
            <p:spPr bwMode="auto">
              <a:xfrm>
                <a:off x="4029075" y="2071688"/>
                <a:ext cx="331787" cy="482600"/>
              </a:xfrm>
              <a:custGeom>
                <a:avLst/>
                <a:gdLst>
                  <a:gd name="T0" fmla="*/ 80 w 88"/>
                  <a:gd name="T1" fmla="*/ 56 h 128"/>
                  <a:gd name="T2" fmla="*/ 79 w 88"/>
                  <a:gd name="T3" fmla="*/ 56 h 128"/>
                  <a:gd name="T4" fmla="*/ 70 w 88"/>
                  <a:gd name="T5" fmla="*/ 38 h 128"/>
                  <a:gd name="T6" fmla="*/ 64 w 88"/>
                  <a:gd name="T7" fmla="*/ 7 h 128"/>
                  <a:gd name="T8" fmla="*/ 56 w 88"/>
                  <a:gd name="T9" fmla="*/ 0 h 128"/>
                  <a:gd name="T10" fmla="*/ 24 w 88"/>
                  <a:gd name="T11" fmla="*/ 0 h 128"/>
                  <a:gd name="T12" fmla="*/ 17 w 88"/>
                  <a:gd name="T13" fmla="*/ 7 h 128"/>
                  <a:gd name="T14" fmla="*/ 11 w 88"/>
                  <a:gd name="T15" fmla="*/ 37 h 128"/>
                  <a:gd name="T16" fmla="*/ 0 w 88"/>
                  <a:gd name="T17" fmla="*/ 64 h 128"/>
                  <a:gd name="T18" fmla="*/ 10 w 88"/>
                  <a:gd name="T19" fmla="*/ 91 h 128"/>
                  <a:gd name="T20" fmla="*/ 16 w 88"/>
                  <a:gd name="T21" fmla="*/ 121 h 128"/>
                  <a:gd name="T22" fmla="*/ 24 w 88"/>
                  <a:gd name="T23" fmla="*/ 128 h 128"/>
                  <a:gd name="T24" fmla="*/ 56 w 88"/>
                  <a:gd name="T25" fmla="*/ 128 h 128"/>
                  <a:gd name="T26" fmla="*/ 64 w 88"/>
                  <a:gd name="T27" fmla="*/ 121 h 128"/>
                  <a:gd name="T28" fmla="*/ 70 w 88"/>
                  <a:gd name="T29" fmla="*/ 91 h 128"/>
                  <a:gd name="T30" fmla="*/ 79 w 88"/>
                  <a:gd name="T31" fmla="*/ 72 h 128"/>
                  <a:gd name="T32" fmla="*/ 80 w 88"/>
                  <a:gd name="T33" fmla="*/ 72 h 128"/>
                  <a:gd name="T34" fmla="*/ 88 w 88"/>
                  <a:gd name="T35" fmla="*/ 64 h 128"/>
                  <a:gd name="T36" fmla="*/ 80 w 88"/>
                  <a:gd name="T37" fmla="*/ 56 h 128"/>
                  <a:gd name="T38" fmla="*/ 24 w 88"/>
                  <a:gd name="T39" fmla="*/ 8 h 128"/>
                  <a:gd name="T40" fmla="*/ 56 w 88"/>
                  <a:gd name="T41" fmla="*/ 8 h 128"/>
                  <a:gd name="T42" fmla="*/ 60 w 88"/>
                  <a:gd name="T43" fmla="*/ 30 h 128"/>
                  <a:gd name="T44" fmla="*/ 40 w 88"/>
                  <a:gd name="T45" fmla="*/ 24 h 128"/>
                  <a:gd name="T46" fmla="*/ 20 w 88"/>
                  <a:gd name="T47" fmla="*/ 30 h 128"/>
                  <a:gd name="T48" fmla="*/ 24 w 88"/>
                  <a:gd name="T49" fmla="*/ 8 h 128"/>
                  <a:gd name="T50" fmla="*/ 56 w 88"/>
                  <a:gd name="T51" fmla="*/ 120 h 128"/>
                  <a:gd name="T52" fmla="*/ 24 w 88"/>
                  <a:gd name="T53" fmla="*/ 120 h 128"/>
                  <a:gd name="T54" fmla="*/ 20 w 88"/>
                  <a:gd name="T55" fmla="*/ 98 h 128"/>
                  <a:gd name="T56" fmla="*/ 40 w 88"/>
                  <a:gd name="T57" fmla="*/ 104 h 128"/>
                  <a:gd name="T58" fmla="*/ 60 w 88"/>
                  <a:gd name="T59" fmla="*/ 98 h 128"/>
                  <a:gd name="T60" fmla="*/ 56 w 88"/>
                  <a:gd name="T61" fmla="*/ 120 h 128"/>
                  <a:gd name="T62" fmla="*/ 40 w 88"/>
                  <a:gd name="T63" fmla="*/ 96 h 128"/>
                  <a:gd name="T64" fmla="*/ 8 w 88"/>
                  <a:gd name="T65" fmla="*/ 64 h 128"/>
                  <a:gd name="T66" fmla="*/ 40 w 88"/>
                  <a:gd name="T67" fmla="*/ 32 h 128"/>
                  <a:gd name="T68" fmla="*/ 72 w 88"/>
                  <a:gd name="T69" fmla="*/ 64 h 128"/>
                  <a:gd name="T70" fmla="*/ 40 w 88"/>
                  <a:gd name="T71"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128">
                    <a:moveTo>
                      <a:pt x="80" y="56"/>
                    </a:moveTo>
                    <a:cubicBezTo>
                      <a:pt x="80" y="56"/>
                      <a:pt x="79" y="56"/>
                      <a:pt x="79" y="56"/>
                    </a:cubicBezTo>
                    <a:cubicBezTo>
                      <a:pt x="78" y="49"/>
                      <a:pt x="75" y="43"/>
                      <a:pt x="70" y="38"/>
                    </a:cubicBezTo>
                    <a:cubicBezTo>
                      <a:pt x="64" y="7"/>
                      <a:pt x="64" y="7"/>
                      <a:pt x="64" y="7"/>
                    </a:cubicBezTo>
                    <a:cubicBezTo>
                      <a:pt x="64" y="3"/>
                      <a:pt x="60" y="0"/>
                      <a:pt x="56" y="0"/>
                    </a:cubicBezTo>
                    <a:cubicBezTo>
                      <a:pt x="24" y="0"/>
                      <a:pt x="24" y="0"/>
                      <a:pt x="24" y="0"/>
                    </a:cubicBezTo>
                    <a:cubicBezTo>
                      <a:pt x="21" y="0"/>
                      <a:pt x="17" y="3"/>
                      <a:pt x="17" y="7"/>
                    </a:cubicBezTo>
                    <a:cubicBezTo>
                      <a:pt x="11" y="37"/>
                      <a:pt x="11" y="37"/>
                      <a:pt x="11" y="37"/>
                    </a:cubicBezTo>
                    <a:cubicBezTo>
                      <a:pt x="4" y="44"/>
                      <a:pt x="0" y="53"/>
                      <a:pt x="0" y="64"/>
                    </a:cubicBezTo>
                    <a:cubicBezTo>
                      <a:pt x="0" y="74"/>
                      <a:pt x="4" y="84"/>
                      <a:pt x="10" y="91"/>
                    </a:cubicBezTo>
                    <a:cubicBezTo>
                      <a:pt x="16" y="121"/>
                      <a:pt x="16" y="121"/>
                      <a:pt x="16" y="121"/>
                    </a:cubicBezTo>
                    <a:cubicBezTo>
                      <a:pt x="17" y="125"/>
                      <a:pt x="20" y="128"/>
                      <a:pt x="24" y="128"/>
                    </a:cubicBezTo>
                    <a:cubicBezTo>
                      <a:pt x="56" y="128"/>
                      <a:pt x="56" y="128"/>
                      <a:pt x="56" y="128"/>
                    </a:cubicBezTo>
                    <a:cubicBezTo>
                      <a:pt x="60" y="128"/>
                      <a:pt x="63" y="125"/>
                      <a:pt x="64" y="121"/>
                    </a:cubicBezTo>
                    <a:cubicBezTo>
                      <a:pt x="70" y="91"/>
                      <a:pt x="70" y="91"/>
                      <a:pt x="70" y="91"/>
                    </a:cubicBezTo>
                    <a:cubicBezTo>
                      <a:pt x="74" y="85"/>
                      <a:pt x="78" y="79"/>
                      <a:pt x="79" y="72"/>
                    </a:cubicBezTo>
                    <a:cubicBezTo>
                      <a:pt x="79" y="72"/>
                      <a:pt x="80" y="72"/>
                      <a:pt x="80" y="72"/>
                    </a:cubicBezTo>
                    <a:cubicBezTo>
                      <a:pt x="84" y="72"/>
                      <a:pt x="88" y="68"/>
                      <a:pt x="88" y="64"/>
                    </a:cubicBezTo>
                    <a:cubicBezTo>
                      <a:pt x="88" y="60"/>
                      <a:pt x="84" y="56"/>
                      <a:pt x="80" y="56"/>
                    </a:cubicBezTo>
                    <a:close/>
                    <a:moveTo>
                      <a:pt x="24" y="8"/>
                    </a:moveTo>
                    <a:cubicBezTo>
                      <a:pt x="56" y="8"/>
                      <a:pt x="56" y="8"/>
                      <a:pt x="56" y="8"/>
                    </a:cubicBezTo>
                    <a:cubicBezTo>
                      <a:pt x="60" y="30"/>
                      <a:pt x="60" y="30"/>
                      <a:pt x="60" y="30"/>
                    </a:cubicBezTo>
                    <a:cubicBezTo>
                      <a:pt x="55" y="26"/>
                      <a:pt x="48" y="24"/>
                      <a:pt x="40" y="24"/>
                    </a:cubicBezTo>
                    <a:cubicBezTo>
                      <a:pt x="33" y="24"/>
                      <a:pt x="26" y="26"/>
                      <a:pt x="20" y="30"/>
                    </a:cubicBezTo>
                    <a:lnTo>
                      <a:pt x="24" y="8"/>
                    </a:lnTo>
                    <a:close/>
                    <a:moveTo>
                      <a:pt x="56" y="120"/>
                    </a:moveTo>
                    <a:cubicBezTo>
                      <a:pt x="24" y="120"/>
                      <a:pt x="24" y="120"/>
                      <a:pt x="24" y="120"/>
                    </a:cubicBezTo>
                    <a:cubicBezTo>
                      <a:pt x="20" y="98"/>
                      <a:pt x="20" y="98"/>
                      <a:pt x="20" y="98"/>
                    </a:cubicBezTo>
                    <a:cubicBezTo>
                      <a:pt x="26" y="102"/>
                      <a:pt x="33" y="104"/>
                      <a:pt x="40" y="104"/>
                    </a:cubicBezTo>
                    <a:cubicBezTo>
                      <a:pt x="47" y="104"/>
                      <a:pt x="54" y="102"/>
                      <a:pt x="60" y="98"/>
                    </a:cubicBezTo>
                    <a:lnTo>
                      <a:pt x="56" y="120"/>
                    </a:lnTo>
                    <a:close/>
                    <a:moveTo>
                      <a:pt x="40" y="96"/>
                    </a:moveTo>
                    <a:cubicBezTo>
                      <a:pt x="22" y="96"/>
                      <a:pt x="8" y="82"/>
                      <a:pt x="8" y="64"/>
                    </a:cubicBezTo>
                    <a:cubicBezTo>
                      <a:pt x="8" y="46"/>
                      <a:pt x="22" y="32"/>
                      <a:pt x="40" y="32"/>
                    </a:cubicBezTo>
                    <a:cubicBezTo>
                      <a:pt x="58" y="32"/>
                      <a:pt x="72" y="46"/>
                      <a:pt x="72" y="64"/>
                    </a:cubicBezTo>
                    <a:cubicBezTo>
                      <a:pt x="72" y="82"/>
                      <a:pt x="58" y="96"/>
                      <a:pt x="40"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68" name="Freeform 77"/>
              <p:cNvSpPr>
                <a:spLocks/>
              </p:cNvSpPr>
              <p:nvPr/>
            </p:nvSpPr>
            <p:spPr bwMode="auto">
              <a:xfrm>
                <a:off x="4164013" y="2238376"/>
                <a:ext cx="90487" cy="90488"/>
              </a:xfrm>
              <a:custGeom>
                <a:avLst/>
                <a:gdLst>
                  <a:gd name="T0" fmla="*/ 24 w 24"/>
                  <a:gd name="T1" fmla="*/ 0 h 24"/>
                  <a:gd name="T2" fmla="*/ 22 w 24"/>
                  <a:gd name="T3" fmla="*/ 0 h 24"/>
                  <a:gd name="T4" fmla="*/ 1 w 24"/>
                  <a:gd name="T5" fmla="*/ 17 h 24"/>
                  <a:gd name="T6" fmla="*/ 0 w 24"/>
                  <a:gd name="T7" fmla="*/ 20 h 24"/>
                  <a:gd name="T8" fmla="*/ 1 w 24"/>
                  <a:gd name="T9" fmla="*/ 23 h 24"/>
                  <a:gd name="T10" fmla="*/ 4 w 24"/>
                  <a:gd name="T11" fmla="*/ 24 h 24"/>
                  <a:gd name="T12" fmla="*/ 7 w 24"/>
                  <a:gd name="T13" fmla="*/ 23 h 24"/>
                  <a:gd name="T14" fmla="*/ 14 w 24"/>
                  <a:gd name="T15" fmla="*/ 14 h 24"/>
                  <a:gd name="T16" fmla="*/ 24 w 24"/>
                  <a:gd name="T17" fmla="*/ 2 h 24"/>
                  <a:gd name="T18" fmla="*/ 24 w 24"/>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24" y="0"/>
                    </a:moveTo>
                    <a:cubicBezTo>
                      <a:pt x="23" y="0"/>
                      <a:pt x="23" y="0"/>
                      <a:pt x="22" y="0"/>
                    </a:cubicBezTo>
                    <a:cubicBezTo>
                      <a:pt x="1" y="17"/>
                      <a:pt x="1" y="17"/>
                      <a:pt x="1" y="17"/>
                    </a:cubicBezTo>
                    <a:cubicBezTo>
                      <a:pt x="0" y="18"/>
                      <a:pt x="0" y="19"/>
                      <a:pt x="0" y="20"/>
                    </a:cubicBezTo>
                    <a:cubicBezTo>
                      <a:pt x="0" y="21"/>
                      <a:pt x="0" y="22"/>
                      <a:pt x="1" y="23"/>
                    </a:cubicBezTo>
                    <a:cubicBezTo>
                      <a:pt x="2" y="24"/>
                      <a:pt x="3" y="24"/>
                      <a:pt x="4" y="24"/>
                    </a:cubicBezTo>
                    <a:cubicBezTo>
                      <a:pt x="5" y="24"/>
                      <a:pt x="6" y="24"/>
                      <a:pt x="7" y="23"/>
                    </a:cubicBezTo>
                    <a:cubicBezTo>
                      <a:pt x="14" y="14"/>
                      <a:pt x="14" y="14"/>
                      <a:pt x="14" y="14"/>
                    </a:cubicBezTo>
                    <a:cubicBezTo>
                      <a:pt x="24" y="2"/>
                      <a:pt x="24" y="2"/>
                      <a:pt x="24" y="2"/>
                    </a:cubicBezTo>
                    <a:cubicBezTo>
                      <a:pt x="24" y="1"/>
                      <a:pt x="24" y="1"/>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grpSp>
        <p:grpSp>
          <p:nvGrpSpPr>
            <p:cNvPr id="43" name="Group 34"/>
            <p:cNvGrpSpPr/>
            <p:nvPr/>
          </p:nvGrpSpPr>
          <p:grpSpPr>
            <a:xfrm>
              <a:off x="9012997" y="1679576"/>
              <a:ext cx="482600" cy="452438"/>
              <a:chOff x="2974975" y="2071688"/>
              <a:chExt cx="482600" cy="452438"/>
            </a:xfrm>
            <a:solidFill>
              <a:schemeClr val="bg1"/>
            </a:solidFill>
          </p:grpSpPr>
          <p:sp>
            <p:nvSpPr>
              <p:cNvPr id="51" name="Freeform 78"/>
              <p:cNvSpPr>
                <a:spLocks noEditPoints="1"/>
              </p:cNvSpPr>
              <p:nvPr/>
            </p:nvSpPr>
            <p:spPr bwMode="auto">
              <a:xfrm>
                <a:off x="2974975" y="2071688"/>
                <a:ext cx="482600" cy="452438"/>
              </a:xfrm>
              <a:custGeom>
                <a:avLst/>
                <a:gdLst>
                  <a:gd name="T0" fmla="*/ 126 w 128"/>
                  <a:gd name="T1" fmla="*/ 26 h 120"/>
                  <a:gd name="T2" fmla="*/ 102 w 128"/>
                  <a:gd name="T3" fmla="*/ 2 h 120"/>
                  <a:gd name="T4" fmla="*/ 96 w 128"/>
                  <a:gd name="T5" fmla="*/ 0 h 120"/>
                  <a:gd name="T6" fmla="*/ 12 w 128"/>
                  <a:gd name="T7" fmla="*/ 0 h 120"/>
                  <a:gd name="T8" fmla="*/ 0 w 128"/>
                  <a:gd name="T9" fmla="*/ 12 h 120"/>
                  <a:gd name="T10" fmla="*/ 0 w 128"/>
                  <a:gd name="T11" fmla="*/ 108 h 120"/>
                  <a:gd name="T12" fmla="*/ 12 w 128"/>
                  <a:gd name="T13" fmla="*/ 120 h 120"/>
                  <a:gd name="T14" fmla="*/ 116 w 128"/>
                  <a:gd name="T15" fmla="*/ 120 h 120"/>
                  <a:gd name="T16" fmla="*/ 128 w 128"/>
                  <a:gd name="T17" fmla="*/ 108 h 120"/>
                  <a:gd name="T18" fmla="*/ 128 w 128"/>
                  <a:gd name="T19" fmla="*/ 32 h 120"/>
                  <a:gd name="T20" fmla="*/ 126 w 128"/>
                  <a:gd name="T21" fmla="*/ 26 h 120"/>
                  <a:gd name="T22" fmla="*/ 120 w 128"/>
                  <a:gd name="T23" fmla="*/ 108 h 120"/>
                  <a:gd name="T24" fmla="*/ 116 w 128"/>
                  <a:gd name="T25" fmla="*/ 112 h 120"/>
                  <a:gd name="T26" fmla="*/ 12 w 128"/>
                  <a:gd name="T27" fmla="*/ 112 h 120"/>
                  <a:gd name="T28" fmla="*/ 8 w 128"/>
                  <a:gd name="T29" fmla="*/ 108 h 120"/>
                  <a:gd name="T30" fmla="*/ 8 w 128"/>
                  <a:gd name="T31" fmla="*/ 12 h 120"/>
                  <a:gd name="T32" fmla="*/ 12 w 128"/>
                  <a:gd name="T33" fmla="*/ 8 h 120"/>
                  <a:gd name="T34" fmla="*/ 92 w 128"/>
                  <a:gd name="T35" fmla="*/ 8 h 120"/>
                  <a:gd name="T36" fmla="*/ 92 w 128"/>
                  <a:gd name="T37" fmla="*/ 24 h 120"/>
                  <a:gd name="T38" fmla="*/ 92 w 128"/>
                  <a:gd name="T39" fmla="*/ 24 h 120"/>
                  <a:gd name="T40" fmla="*/ 104 w 128"/>
                  <a:gd name="T41" fmla="*/ 36 h 120"/>
                  <a:gd name="T42" fmla="*/ 108 w 128"/>
                  <a:gd name="T43" fmla="*/ 36 h 120"/>
                  <a:gd name="T44" fmla="*/ 120 w 128"/>
                  <a:gd name="T45" fmla="*/ 36 h 120"/>
                  <a:gd name="T46" fmla="*/ 120 w 128"/>
                  <a:gd name="T47" fmla="*/ 108 h 120"/>
                  <a:gd name="T48" fmla="*/ 108 w 128"/>
                  <a:gd name="T49" fmla="*/ 32 h 120"/>
                  <a:gd name="T50" fmla="*/ 104 w 128"/>
                  <a:gd name="T51" fmla="*/ 32 h 120"/>
                  <a:gd name="T52" fmla="*/ 96 w 128"/>
                  <a:gd name="T53" fmla="*/ 24 h 120"/>
                  <a:gd name="T54" fmla="*/ 96 w 128"/>
                  <a:gd name="T55" fmla="*/ 24 h 120"/>
                  <a:gd name="T56" fmla="*/ 96 w 128"/>
                  <a:gd name="T57" fmla="*/ 8 h 120"/>
                  <a:gd name="T58" fmla="*/ 120 w 128"/>
                  <a:gd name="T59" fmla="*/ 32 h 120"/>
                  <a:gd name="T60" fmla="*/ 108 w 128"/>
                  <a:gd name="T61"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20">
                    <a:moveTo>
                      <a:pt x="126" y="26"/>
                    </a:moveTo>
                    <a:cubicBezTo>
                      <a:pt x="102" y="2"/>
                      <a:pt x="102" y="2"/>
                      <a:pt x="102" y="2"/>
                    </a:cubicBezTo>
                    <a:cubicBezTo>
                      <a:pt x="100" y="1"/>
                      <a:pt x="98" y="0"/>
                      <a:pt x="96" y="0"/>
                    </a:cubicBezTo>
                    <a:cubicBezTo>
                      <a:pt x="12" y="0"/>
                      <a:pt x="12" y="0"/>
                      <a:pt x="12" y="0"/>
                    </a:cubicBezTo>
                    <a:cubicBezTo>
                      <a:pt x="5" y="0"/>
                      <a:pt x="0" y="5"/>
                      <a:pt x="0" y="12"/>
                    </a:cubicBezTo>
                    <a:cubicBezTo>
                      <a:pt x="0" y="108"/>
                      <a:pt x="0" y="108"/>
                      <a:pt x="0" y="108"/>
                    </a:cubicBezTo>
                    <a:cubicBezTo>
                      <a:pt x="0" y="115"/>
                      <a:pt x="5" y="120"/>
                      <a:pt x="12" y="120"/>
                    </a:cubicBezTo>
                    <a:cubicBezTo>
                      <a:pt x="116" y="120"/>
                      <a:pt x="116" y="120"/>
                      <a:pt x="116" y="120"/>
                    </a:cubicBezTo>
                    <a:cubicBezTo>
                      <a:pt x="123" y="120"/>
                      <a:pt x="128" y="115"/>
                      <a:pt x="128" y="108"/>
                    </a:cubicBezTo>
                    <a:cubicBezTo>
                      <a:pt x="128" y="32"/>
                      <a:pt x="128" y="32"/>
                      <a:pt x="128" y="32"/>
                    </a:cubicBezTo>
                    <a:cubicBezTo>
                      <a:pt x="128" y="30"/>
                      <a:pt x="127" y="28"/>
                      <a:pt x="126" y="26"/>
                    </a:cubicBezTo>
                    <a:close/>
                    <a:moveTo>
                      <a:pt x="120" y="108"/>
                    </a:moveTo>
                    <a:cubicBezTo>
                      <a:pt x="120" y="110"/>
                      <a:pt x="118" y="112"/>
                      <a:pt x="116" y="112"/>
                    </a:cubicBezTo>
                    <a:cubicBezTo>
                      <a:pt x="12" y="112"/>
                      <a:pt x="12" y="112"/>
                      <a:pt x="12" y="112"/>
                    </a:cubicBezTo>
                    <a:cubicBezTo>
                      <a:pt x="10" y="112"/>
                      <a:pt x="8" y="110"/>
                      <a:pt x="8" y="108"/>
                    </a:cubicBezTo>
                    <a:cubicBezTo>
                      <a:pt x="8" y="12"/>
                      <a:pt x="8" y="12"/>
                      <a:pt x="8" y="12"/>
                    </a:cubicBezTo>
                    <a:cubicBezTo>
                      <a:pt x="8" y="10"/>
                      <a:pt x="10" y="8"/>
                      <a:pt x="12" y="8"/>
                    </a:cubicBezTo>
                    <a:cubicBezTo>
                      <a:pt x="92" y="8"/>
                      <a:pt x="92" y="8"/>
                      <a:pt x="92" y="8"/>
                    </a:cubicBezTo>
                    <a:cubicBezTo>
                      <a:pt x="92" y="24"/>
                      <a:pt x="92" y="24"/>
                      <a:pt x="92" y="24"/>
                    </a:cubicBezTo>
                    <a:cubicBezTo>
                      <a:pt x="92" y="24"/>
                      <a:pt x="92" y="24"/>
                      <a:pt x="92" y="24"/>
                    </a:cubicBezTo>
                    <a:cubicBezTo>
                      <a:pt x="92" y="31"/>
                      <a:pt x="97" y="36"/>
                      <a:pt x="104" y="36"/>
                    </a:cubicBezTo>
                    <a:cubicBezTo>
                      <a:pt x="108" y="36"/>
                      <a:pt x="108" y="36"/>
                      <a:pt x="108" y="36"/>
                    </a:cubicBezTo>
                    <a:cubicBezTo>
                      <a:pt x="120" y="36"/>
                      <a:pt x="120" y="36"/>
                      <a:pt x="120" y="36"/>
                    </a:cubicBezTo>
                    <a:lnTo>
                      <a:pt x="120" y="108"/>
                    </a:lnTo>
                    <a:close/>
                    <a:moveTo>
                      <a:pt x="108" y="32"/>
                    </a:moveTo>
                    <a:cubicBezTo>
                      <a:pt x="104" y="32"/>
                      <a:pt x="104" y="32"/>
                      <a:pt x="104" y="32"/>
                    </a:cubicBezTo>
                    <a:cubicBezTo>
                      <a:pt x="100" y="32"/>
                      <a:pt x="96" y="28"/>
                      <a:pt x="96" y="24"/>
                    </a:cubicBezTo>
                    <a:cubicBezTo>
                      <a:pt x="96" y="24"/>
                      <a:pt x="96" y="24"/>
                      <a:pt x="96" y="24"/>
                    </a:cubicBezTo>
                    <a:cubicBezTo>
                      <a:pt x="96" y="8"/>
                      <a:pt x="96" y="8"/>
                      <a:pt x="96" y="8"/>
                    </a:cubicBezTo>
                    <a:cubicBezTo>
                      <a:pt x="120" y="32"/>
                      <a:pt x="120" y="32"/>
                      <a:pt x="120" y="32"/>
                    </a:cubicBezTo>
                    <a:lnTo>
                      <a:pt x="10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52" name="Freeform 79"/>
              <p:cNvSpPr>
                <a:spLocks/>
              </p:cNvSpPr>
              <p:nvPr/>
            </p:nvSpPr>
            <p:spPr bwMode="auto">
              <a:xfrm>
                <a:off x="3200400" y="2162176"/>
                <a:ext cx="90487" cy="15875"/>
              </a:xfrm>
              <a:custGeom>
                <a:avLst/>
                <a:gdLst>
                  <a:gd name="T0" fmla="*/ 2 w 24"/>
                  <a:gd name="T1" fmla="*/ 4 h 4"/>
                  <a:gd name="T2" fmla="*/ 22 w 24"/>
                  <a:gd name="T3" fmla="*/ 4 h 4"/>
                  <a:gd name="T4" fmla="*/ 24 w 24"/>
                  <a:gd name="T5" fmla="*/ 2 h 4"/>
                  <a:gd name="T6" fmla="*/ 22 w 24"/>
                  <a:gd name="T7" fmla="*/ 0 h 4"/>
                  <a:gd name="T8" fmla="*/ 2 w 24"/>
                  <a:gd name="T9" fmla="*/ 0 h 4"/>
                  <a:gd name="T10" fmla="*/ 0 w 24"/>
                  <a:gd name="T11" fmla="*/ 2 h 4"/>
                  <a:gd name="T12" fmla="*/ 2 w 2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 y="4"/>
                    </a:moveTo>
                    <a:cubicBezTo>
                      <a:pt x="22" y="4"/>
                      <a:pt x="22" y="4"/>
                      <a:pt x="22" y="4"/>
                    </a:cubicBezTo>
                    <a:cubicBezTo>
                      <a:pt x="23" y="4"/>
                      <a:pt x="24" y="3"/>
                      <a:pt x="24" y="2"/>
                    </a:cubicBezTo>
                    <a:cubicBezTo>
                      <a:pt x="24" y="1"/>
                      <a:pt x="23" y="0"/>
                      <a:pt x="22"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53" name="Freeform 80"/>
              <p:cNvSpPr>
                <a:spLocks/>
              </p:cNvSpPr>
              <p:nvPr/>
            </p:nvSpPr>
            <p:spPr bwMode="auto">
              <a:xfrm>
                <a:off x="3200400" y="2208213"/>
                <a:ext cx="90487" cy="14288"/>
              </a:xfrm>
              <a:custGeom>
                <a:avLst/>
                <a:gdLst>
                  <a:gd name="T0" fmla="*/ 2 w 24"/>
                  <a:gd name="T1" fmla="*/ 4 h 4"/>
                  <a:gd name="T2" fmla="*/ 22 w 24"/>
                  <a:gd name="T3" fmla="*/ 4 h 4"/>
                  <a:gd name="T4" fmla="*/ 24 w 24"/>
                  <a:gd name="T5" fmla="*/ 2 h 4"/>
                  <a:gd name="T6" fmla="*/ 22 w 24"/>
                  <a:gd name="T7" fmla="*/ 0 h 4"/>
                  <a:gd name="T8" fmla="*/ 2 w 24"/>
                  <a:gd name="T9" fmla="*/ 0 h 4"/>
                  <a:gd name="T10" fmla="*/ 0 w 24"/>
                  <a:gd name="T11" fmla="*/ 2 h 4"/>
                  <a:gd name="T12" fmla="*/ 2 w 2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 y="4"/>
                    </a:moveTo>
                    <a:cubicBezTo>
                      <a:pt x="22" y="4"/>
                      <a:pt x="22" y="4"/>
                      <a:pt x="22" y="4"/>
                    </a:cubicBezTo>
                    <a:cubicBezTo>
                      <a:pt x="23" y="4"/>
                      <a:pt x="24" y="3"/>
                      <a:pt x="24" y="2"/>
                    </a:cubicBezTo>
                    <a:cubicBezTo>
                      <a:pt x="24" y="1"/>
                      <a:pt x="23" y="0"/>
                      <a:pt x="22"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54" name="Freeform 81"/>
              <p:cNvSpPr>
                <a:spLocks/>
              </p:cNvSpPr>
              <p:nvPr/>
            </p:nvSpPr>
            <p:spPr bwMode="auto">
              <a:xfrm>
                <a:off x="3200400" y="2252663"/>
                <a:ext cx="196850" cy="15875"/>
              </a:xfrm>
              <a:custGeom>
                <a:avLst/>
                <a:gdLst>
                  <a:gd name="T0" fmla="*/ 0 w 52"/>
                  <a:gd name="T1" fmla="*/ 2 h 4"/>
                  <a:gd name="T2" fmla="*/ 2 w 52"/>
                  <a:gd name="T3" fmla="*/ 4 h 4"/>
                  <a:gd name="T4" fmla="*/ 50 w 52"/>
                  <a:gd name="T5" fmla="*/ 4 h 4"/>
                  <a:gd name="T6" fmla="*/ 52 w 52"/>
                  <a:gd name="T7" fmla="*/ 2 h 4"/>
                  <a:gd name="T8" fmla="*/ 50 w 52"/>
                  <a:gd name="T9" fmla="*/ 0 h 4"/>
                  <a:gd name="T10" fmla="*/ 2 w 52"/>
                  <a:gd name="T11" fmla="*/ 0 h 4"/>
                  <a:gd name="T12" fmla="*/ 0 w 5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52" h="4">
                    <a:moveTo>
                      <a:pt x="0" y="2"/>
                    </a:moveTo>
                    <a:cubicBezTo>
                      <a:pt x="0" y="3"/>
                      <a:pt x="1" y="4"/>
                      <a:pt x="2" y="4"/>
                    </a:cubicBezTo>
                    <a:cubicBezTo>
                      <a:pt x="50" y="4"/>
                      <a:pt x="50" y="4"/>
                      <a:pt x="50" y="4"/>
                    </a:cubicBezTo>
                    <a:cubicBezTo>
                      <a:pt x="51" y="4"/>
                      <a:pt x="52" y="3"/>
                      <a:pt x="52" y="2"/>
                    </a:cubicBezTo>
                    <a:cubicBezTo>
                      <a:pt x="52" y="1"/>
                      <a:pt x="51" y="0"/>
                      <a:pt x="50" y="0"/>
                    </a:cubicBezTo>
                    <a:cubicBezTo>
                      <a:pt x="2" y="0"/>
                      <a:pt x="2" y="0"/>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55" name="Freeform 82"/>
              <p:cNvSpPr>
                <a:spLocks/>
              </p:cNvSpPr>
              <p:nvPr/>
            </p:nvSpPr>
            <p:spPr bwMode="auto">
              <a:xfrm>
                <a:off x="3035300" y="2343151"/>
                <a:ext cx="361950" cy="15875"/>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56" name="Freeform 83"/>
              <p:cNvSpPr>
                <a:spLocks/>
              </p:cNvSpPr>
              <p:nvPr/>
            </p:nvSpPr>
            <p:spPr bwMode="auto">
              <a:xfrm>
                <a:off x="3035300" y="2389188"/>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57" name="Freeform 84"/>
              <p:cNvSpPr>
                <a:spLocks/>
              </p:cNvSpPr>
              <p:nvPr/>
            </p:nvSpPr>
            <p:spPr bwMode="auto">
              <a:xfrm>
                <a:off x="3035300" y="2433638"/>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58" name="Freeform 85"/>
              <p:cNvSpPr>
                <a:spLocks/>
              </p:cNvSpPr>
              <p:nvPr/>
            </p:nvSpPr>
            <p:spPr bwMode="auto">
              <a:xfrm>
                <a:off x="3035300" y="2298701"/>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59" name="Freeform 86"/>
              <p:cNvSpPr>
                <a:spLocks noEditPoints="1"/>
              </p:cNvSpPr>
              <p:nvPr/>
            </p:nvSpPr>
            <p:spPr bwMode="auto">
              <a:xfrm>
                <a:off x="3035300" y="2147888"/>
                <a:ext cx="134937" cy="120650"/>
              </a:xfrm>
              <a:custGeom>
                <a:avLst/>
                <a:gdLst>
                  <a:gd name="T0" fmla="*/ 4 w 36"/>
                  <a:gd name="T1" fmla="*/ 32 h 32"/>
                  <a:gd name="T2" fmla="*/ 32 w 36"/>
                  <a:gd name="T3" fmla="*/ 32 h 32"/>
                  <a:gd name="T4" fmla="*/ 36 w 36"/>
                  <a:gd name="T5" fmla="*/ 28 h 32"/>
                  <a:gd name="T6" fmla="*/ 36 w 36"/>
                  <a:gd name="T7" fmla="*/ 4 h 32"/>
                  <a:gd name="T8" fmla="*/ 32 w 36"/>
                  <a:gd name="T9" fmla="*/ 0 h 32"/>
                  <a:gd name="T10" fmla="*/ 4 w 36"/>
                  <a:gd name="T11" fmla="*/ 0 h 32"/>
                  <a:gd name="T12" fmla="*/ 0 w 36"/>
                  <a:gd name="T13" fmla="*/ 4 h 32"/>
                  <a:gd name="T14" fmla="*/ 0 w 36"/>
                  <a:gd name="T15" fmla="*/ 28 h 32"/>
                  <a:gd name="T16" fmla="*/ 4 w 36"/>
                  <a:gd name="T17" fmla="*/ 32 h 32"/>
                  <a:gd name="T18" fmla="*/ 8 w 36"/>
                  <a:gd name="T19" fmla="*/ 8 h 32"/>
                  <a:gd name="T20" fmla="*/ 28 w 36"/>
                  <a:gd name="T21" fmla="*/ 8 h 32"/>
                  <a:gd name="T22" fmla="*/ 28 w 36"/>
                  <a:gd name="T23" fmla="*/ 24 h 32"/>
                  <a:gd name="T24" fmla="*/ 8 w 36"/>
                  <a:gd name="T25" fmla="*/ 24 h 32"/>
                  <a:gd name="T26" fmla="*/ 8 w 36"/>
                  <a:gd name="T2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2">
                    <a:moveTo>
                      <a:pt x="4" y="32"/>
                    </a:moveTo>
                    <a:cubicBezTo>
                      <a:pt x="32" y="32"/>
                      <a:pt x="32" y="32"/>
                      <a:pt x="32" y="32"/>
                    </a:cubicBezTo>
                    <a:cubicBezTo>
                      <a:pt x="34" y="32"/>
                      <a:pt x="36" y="30"/>
                      <a:pt x="36" y="28"/>
                    </a:cubicBezTo>
                    <a:cubicBezTo>
                      <a:pt x="36" y="4"/>
                      <a:pt x="36" y="4"/>
                      <a:pt x="36" y="4"/>
                    </a:cubicBezTo>
                    <a:cubicBezTo>
                      <a:pt x="36" y="2"/>
                      <a:pt x="34" y="0"/>
                      <a:pt x="32" y="0"/>
                    </a:cubicBezTo>
                    <a:cubicBezTo>
                      <a:pt x="4" y="0"/>
                      <a:pt x="4" y="0"/>
                      <a:pt x="4" y="0"/>
                    </a:cubicBezTo>
                    <a:cubicBezTo>
                      <a:pt x="2" y="0"/>
                      <a:pt x="0" y="2"/>
                      <a:pt x="0" y="4"/>
                    </a:cubicBezTo>
                    <a:cubicBezTo>
                      <a:pt x="0" y="28"/>
                      <a:pt x="0" y="28"/>
                      <a:pt x="0" y="28"/>
                    </a:cubicBezTo>
                    <a:cubicBezTo>
                      <a:pt x="0" y="30"/>
                      <a:pt x="2" y="32"/>
                      <a:pt x="4" y="32"/>
                    </a:cubicBezTo>
                    <a:close/>
                    <a:moveTo>
                      <a:pt x="8" y="8"/>
                    </a:moveTo>
                    <a:cubicBezTo>
                      <a:pt x="28" y="8"/>
                      <a:pt x="28" y="8"/>
                      <a:pt x="28" y="8"/>
                    </a:cubicBezTo>
                    <a:cubicBezTo>
                      <a:pt x="28" y="24"/>
                      <a:pt x="28" y="24"/>
                      <a:pt x="28" y="24"/>
                    </a:cubicBezTo>
                    <a:cubicBezTo>
                      <a:pt x="8" y="24"/>
                      <a:pt x="8" y="24"/>
                      <a:pt x="8" y="24"/>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grpSp>
        <p:grpSp>
          <p:nvGrpSpPr>
            <p:cNvPr id="44" name="Group 35"/>
            <p:cNvGrpSpPr/>
            <p:nvPr/>
          </p:nvGrpSpPr>
          <p:grpSpPr>
            <a:xfrm>
              <a:off x="9983081" y="717253"/>
              <a:ext cx="450850" cy="482600"/>
              <a:chOff x="2027238" y="2071688"/>
              <a:chExt cx="450850" cy="482600"/>
            </a:xfrm>
            <a:solidFill>
              <a:schemeClr val="bg1"/>
            </a:solidFill>
          </p:grpSpPr>
          <p:sp>
            <p:nvSpPr>
              <p:cNvPr id="48" name="Freeform 87"/>
              <p:cNvSpPr>
                <a:spLocks noEditPoints="1"/>
              </p:cNvSpPr>
              <p:nvPr/>
            </p:nvSpPr>
            <p:spPr bwMode="auto">
              <a:xfrm>
                <a:off x="2027238" y="2071688"/>
                <a:ext cx="450850" cy="482600"/>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49" name="Freeform 88"/>
              <p:cNvSpPr>
                <a:spLocks noEditPoints="1"/>
              </p:cNvSpPr>
              <p:nvPr/>
            </p:nvSpPr>
            <p:spPr bwMode="auto">
              <a:xfrm>
                <a:off x="2087563" y="2132013"/>
                <a:ext cx="330200" cy="30162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50" name="Freeform 89"/>
              <p:cNvSpPr>
                <a:spLocks noEditPoints="1"/>
              </p:cNvSpPr>
              <p:nvPr/>
            </p:nvSpPr>
            <p:spPr bwMode="auto">
              <a:xfrm>
                <a:off x="2268538" y="2178051"/>
                <a:ext cx="88900" cy="90488"/>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grpSp>
        <p:grpSp>
          <p:nvGrpSpPr>
            <p:cNvPr id="45" name="Group 36"/>
            <p:cNvGrpSpPr/>
            <p:nvPr/>
          </p:nvGrpSpPr>
          <p:grpSpPr>
            <a:xfrm>
              <a:off x="10091435" y="2775575"/>
              <a:ext cx="481012" cy="482600"/>
              <a:chOff x="1049338" y="2071688"/>
              <a:chExt cx="481012" cy="482600"/>
            </a:xfrm>
            <a:solidFill>
              <a:schemeClr val="bg1"/>
            </a:solidFill>
          </p:grpSpPr>
          <p:sp>
            <p:nvSpPr>
              <p:cNvPr id="46" name="Freeform 90"/>
              <p:cNvSpPr>
                <a:spLocks noEditPoints="1"/>
              </p:cNvSpPr>
              <p:nvPr/>
            </p:nvSpPr>
            <p:spPr bwMode="auto">
              <a:xfrm>
                <a:off x="1049338" y="2071688"/>
                <a:ext cx="481012" cy="482600"/>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47" name="Freeform 91"/>
              <p:cNvSpPr>
                <a:spLocks noEditPoints="1"/>
              </p:cNvSpPr>
              <p:nvPr/>
            </p:nvSpPr>
            <p:spPr bwMode="auto">
              <a:xfrm>
                <a:off x="1093788" y="2463801"/>
                <a:ext cx="44450"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grpSp>
      </p:grpSp>
      <p:grpSp>
        <p:nvGrpSpPr>
          <p:cNvPr id="90" name="Group 92"/>
          <p:cNvGrpSpPr>
            <a:grpSpLocks noChangeAspect="1"/>
          </p:cNvGrpSpPr>
          <p:nvPr/>
        </p:nvGrpSpPr>
        <p:grpSpPr>
          <a:xfrm>
            <a:off x="4529033" y="3340282"/>
            <a:ext cx="432000" cy="432833"/>
            <a:chOff x="4427538" y="3192463"/>
            <a:chExt cx="823913" cy="825500"/>
          </a:xfrm>
          <a:solidFill>
            <a:srgbClr val="358FCB"/>
          </a:solidFill>
        </p:grpSpPr>
        <p:sp>
          <p:nvSpPr>
            <p:cNvPr id="91" name="Oval 23"/>
            <p:cNvSpPr>
              <a:spLocks noChangeArrowheads="1"/>
            </p:cNvSpPr>
            <p:nvPr/>
          </p:nvSpPr>
          <p:spPr bwMode="auto">
            <a:xfrm>
              <a:off x="4813301" y="3825875"/>
              <a:ext cx="57150" cy="57150"/>
            </a:xfrm>
            <a:prstGeom prst="ellipse">
              <a:avLst/>
            </a:prstGeom>
            <a:solidFill>
              <a:srgbClr val="0C284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92" name="Rectangle 24"/>
            <p:cNvSpPr>
              <a:spLocks noChangeArrowheads="1"/>
            </p:cNvSpPr>
            <p:nvPr/>
          </p:nvSpPr>
          <p:spPr bwMode="auto">
            <a:xfrm>
              <a:off x="4784726" y="3352800"/>
              <a:ext cx="115888" cy="15875"/>
            </a:xfrm>
            <a:prstGeom prst="rect">
              <a:avLst/>
            </a:prstGeom>
            <a:solidFill>
              <a:srgbClr val="0C2841"/>
            </a:solidFill>
            <a:ln w="9525">
              <a:solidFill>
                <a:srgbClr val="000000"/>
              </a:solidFill>
              <a:miter lim="800000"/>
              <a:headEnd/>
              <a:tailEnd/>
            </a:ln>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93" name="Freeform 25"/>
            <p:cNvSpPr>
              <a:spLocks noEditPoints="1"/>
            </p:cNvSpPr>
            <p:nvPr/>
          </p:nvSpPr>
          <p:spPr bwMode="auto">
            <a:xfrm>
              <a:off x="4427538" y="3192463"/>
              <a:ext cx="823913" cy="825500"/>
            </a:xfrm>
            <a:custGeom>
              <a:avLst/>
              <a:gdLst>
                <a:gd name="T0" fmla="*/ 143 w 286"/>
                <a:gd name="T1" fmla="*/ 0 h 287"/>
                <a:gd name="T2" fmla="*/ 0 w 286"/>
                <a:gd name="T3" fmla="*/ 143 h 287"/>
                <a:gd name="T4" fmla="*/ 143 w 286"/>
                <a:gd name="T5" fmla="*/ 287 h 287"/>
                <a:gd name="T6" fmla="*/ 286 w 286"/>
                <a:gd name="T7" fmla="*/ 143 h 287"/>
                <a:gd name="T8" fmla="*/ 143 w 286"/>
                <a:gd name="T9" fmla="*/ 0 h 287"/>
                <a:gd name="T10" fmla="*/ 201 w 286"/>
                <a:gd name="T11" fmla="*/ 234 h 287"/>
                <a:gd name="T12" fmla="*/ 187 w 286"/>
                <a:gd name="T13" fmla="*/ 248 h 287"/>
                <a:gd name="T14" fmla="*/ 101 w 286"/>
                <a:gd name="T15" fmla="*/ 248 h 287"/>
                <a:gd name="T16" fmla="*/ 87 w 286"/>
                <a:gd name="T17" fmla="*/ 234 h 287"/>
                <a:gd name="T18" fmla="*/ 87 w 286"/>
                <a:gd name="T19" fmla="*/ 60 h 287"/>
                <a:gd name="T20" fmla="*/ 101 w 286"/>
                <a:gd name="T21" fmla="*/ 46 h 287"/>
                <a:gd name="T22" fmla="*/ 187 w 286"/>
                <a:gd name="T23" fmla="*/ 46 h 287"/>
                <a:gd name="T24" fmla="*/ 201 w 286"/>
                <a:gd name="T25" fmla="*/ 60 h 287"/>
                <a:gd name="T26" fmla="*/ 201 w 286"/>
                <a:gd name="T27" fmla="*/ 23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6" h="287">
                  <a:moveTo>
                    <a:pt x="143" y="0"/>
                  </a:moveTo>
                  <a:cubicBezTo>
                    <a:pt x="64" y="0"/>
                    <a:pt x="0" y="64"/>
                    <a:pt x="0" y="143"/>
                  </a:cubicBezTo>
                  <a:cubicBezTo>
                    <a:pt x="0" y="222"/>
                    <a:pt x="64" y="287"/>
                    <a:pt x="143" y="287"/>
                  </a:cubicBezTo>
                  <a:cubicBezTo>
                    <a:pt x="222" y="287"/>
                    <a:pt x="286" y="222"/>
                    <a:pt x="286" y="143"/>
                  </a:cubicBezTo>
                  <a:cubicBezTo>
                    <a:pt x="286" y="64"/>
                    <a:pt x="222" y="0"/>
                    <a:pt x="143" y="0"/>
                  </a:cubicBezTo>
                  <a:close/>
                  <a:moveTo>
                    <a:pt x="201" y="234"/>
                  </a:moveTo>
                  <a:cubicBezTo>
                    <a:pt x="201" y="242"/>
                    <a:pt x="195" y="248"/>
                    <a:pt x="187" y="248"/>
                  </a:cubicBezTo>
                  <a:cubicBezTo>
                    <a:pt x="101" y="248"/>
                    <a:pt x="101" y="248"/>
                    <a:pt x="101" y="248"/>
                  </a:cubicBezTo>
                  <a:cubicBezTo>
                    <a:pt x="93" y="248"/>
                    <a:pt x="87" y="242"/>
                    <a:pt x="87" y="234"/>
                  </a:cubicBezTo>
                  <a:cubicBezTo>
                    <a:pt x="87" y="60"/>
                    <a:pt x="87" y="60"/>
                    <a:pt x="87" y="60"/>
                  </a:cubicBezTo>
                  <a:cubicBezTo>
                    <a:pt x="87" y="52"/>
                    <a:pt x="93" y="46"/>
                    <a:pt x="101" y="46"/>
                  </a:cubicBezTo>
                  <a:cubicBezTo>
                    <a:pt x="187" y="46"/>
                    <a:pt x="187" y="46"/>
                    <a:pt x="187" y="46"/>
                  </a:cubicBezTo>
                  <a:cubicBezTo>
                    <a:pt x="195" y="46"/>
                    <a:pt x="201" y="52"/>
                    <a:pt x="201" y="60"/>
                  </a:cubicBezTo>
                  <a:lnTo>
                    <a:pt x="201" y="234"/>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94" name="Oval 26"/>
            <p:cNvSpPr>
              <a:spLocks noChangeArrowheads="1"/>
            </p:cNvSpPr>
            <p:nvPr/>
          </p:nvSpPr>
          <p:spPr bwMode="auto">
            <a:xfrm>
              <a:off x="4926013" y="3351213"/>
              <a:ext cx="22225" cy="19050"/>
            </a:xfrm>
            <a:prstGeom prst="ellipse">
              <a:avLst/>
            </a:pr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95" name="Rectangle 27"/>
            <p:cNvSpPr>
              <a:spLocks noChangeArrowheads="1"/>
            </p:cNvSpPr>
            <p:nvPr/>
          </p:nvSpPr>
          <p:spPr bwMode="auto">
            <a:xfrm>
              <a:off x="4710113" y="3397250"/>
              <a:ext cx="265113" cy="400050"/>
            </a:xfrm>
            <a:prstGeom prst="rect">
              <a:avLst/>
            </a:prstGeom>
            <a:solidFill>
              <a:srgbClr val="0C284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grpSp>
      <p:sp>
        <p:nvSpPr>
          <p:cNvPr id="96" name="Freeform 45"/>
          <p:cNvSpPr>
            <a:spLocks noChangeAspect="1" noEditPoints="1"/>
          </p:cNvSpPr>
          <p:nvPr/>
        </p:nvSpPr>
        <p:spPr bwMode="auto">
          <a:xfrm>
            <a:off x="6938963" y="3340664"/>
            <a:ext cx="431800" cy="431800"/>
          </a:xfrm>
          <a:custGeom>
            <a:avLst/>
            <a:gdLst>
              <a:gd name="T0" fmla="*/ 0 w 342"/>
              <a:gd name="T1" fmla="*/ 171 h 342"/>
              <a:gd name="T2" fmla="*/ 342 w 342"/>
              <a:gd name="T3" fmla="*/ 171 h 342"/>
              <a:gd name="T4" fmla="*/ 48 w 342"/>
              <a:gd name="T5" fmla="*/ 140 h 342"/>
              <a:gd name="T6" fmla="*/ 108 w 342"/>
              <a:gd name="T7" fmla="*/ 164 h 342"/>
              <a:gd name="T8" fmla="*/ 48 w 342"/>
              <a:gd name="T9" fmla="*/ 140 h 342"/>
              <a:gd name="T10" fmla="*/ 109 w 342"/>
              <a:gd name="T11" fmla="*/ 171 h 342"/>
              <a:gd name="T12" fmla="*/ 66 w 342"/>
              <a:gd name="T13" fmla="*/ 209 h 342"/>
              <a:gd name="T14" fmla="*/ 95 w 342"/>
              <a:gd name="T15" fmla="*/ 283 h 342"/>
              <a:gd name="T16" fmla="*/ 95 w 342"/>
              <a:gd name="T17" fmla="*/ 245 h 342"/>
              <a:gd name="T18" fmla="*/ 95 w 342"/>
              <a:gd name="T19" fmla="*/ 283 h 342"/>
              <a:gd name="T20" fmla="*/ 67 w 342"/>
              <a:gd name="T21" fmla="*/ 216 h 342"/>
              <a:gd name="T22" fmla="*/ 114 w 342"/>
              <a:gd name="T23" fmla="*/ 239 h 342"/>
              <a:gd name="T24" fmla="*/ 169 w 342"/>
              <a:gd name="T25" fmla="*/ 239 h 342"/>
              <a:gd name="T26" fmla="*/ 120 w 342"/>
              <a:gd name="T27" fmla="*/ 216 h 342"/>
              <a:gd name="T28" fmla="*/ 169 w 342"/>
              <a:gd name="T29" fmla="*/ 239 h 342"/>
              <a:gd name="T30" fmla="*/ 119 w 342"/>
              <a:gd name="T31" fmla="*/ 209 h 342"/>
              <a:gd name="T32" fmla="*/ 175 w 342"/>
              <a:gd name="T33" fmla="*/ 171 h 342"/>
              <a:gd name="T34" fmla="*/ 116 w 342"/>
              <a:gd name="T35" fmla="*/ 164 h 342"/>
              <a:gd name="T36" fmla="*/ 177 w 342"/>
              <a:gd name="T37" fmla="*/ 140 h 342"/>
              <a:gd name="T38" fmla="*/ 116 w 342"/>
              <a:gd name="T39" fmla="*/ 164 h 342"/>
              <a:gd name="T40" fmla="*/ 177 w 342"/>
              <a:gd name="T41" fmla="*/ 264 h 342"/>
              <a:gd name="T42" fmla="*/ 215 w 342"/>
              <a:gd name="T43" fmla="*/ 264 h 342"/>
              <a:gd name="T44" fmla="*/ 217 w 342"/>
              <a:gd name="T45" fmla="*/ 239 h 342"/>
              <a:gd name="T46" fmla="*/ 178 w 342"/>
              <a:gd name="T47" fmla="*/ 216 h 342"/>
              <a:gd name="T48" fmla="*/ 217 w 342"/>
              <a:gd name="T49" fmla="*/ 239 h 342"/>
              <a:gd name="T50" fmla="*/ 179 w 342"/>
              <a:gd name="T51" fmla="*/ 209 h 342"/>
              <a:gd name="T52" fmla="*/ 235 w 342"/>
              <a:gd name="T53" fmla="*/ 171 h 342"/>
              <a:gd name="T54" fmla="*/ 283 w 342"/>
              <a:gd name="T55" fmla="*/ 126 h 342"/>
              <a:gd name="T56" fmla="*/ 241 w 342"/>
              <a:gd name="T57" fmla="*/ 149 h 342"/>
              <a:gd name="T58" fmla="*/ 182 w 342"/>
              <a:gd name="T59" fmla="*/ 164 h 342"/>
              <a:gd name="T60" fmla="*/ 220 w 342"/>
              <a:gd name="T61" fmla="*/ 140 h 342"/>
              <a:gd name="T62" fmla="*/ 252 w 342"/>
              <a:gd name="T63" fmla="*/ 107 h 342"/>
              <a:gd name="T64" fmla="*/ 260 w 342"/>
              <a:gd name="T65" fmla="*/ 103 h 342"/>
              <a:gd name="T66" fmla="*/ 283 w 342"/>
              <a:gd name="T67" fmla="*/ 12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2" h="342">
                <a:moveTo>
                  <a:pt x="171" y="0"/>
                </a:moveTo>
                <a:cubicBezTo>
                  <a:pt x="76" y="0"/>
                  <a:pt x="0" y="77"/>
                  <a:pt x="0" y="171"/>
                </a:cubicBezTo>
                <a:cubicBezTo>
                  <a:pt x="0" y="266"/>
                  <a:pt x="76" y="342"/>
                  <a:pt x="171" y="342"/>
                </a:cubicBezTo>
                <a:cubicBezTo>
                  <a:pt x="265" y="342"/>
                  <a:pt x="342" y="266"/>
                  <a:pt x="342" y="171"/>
                </a:cubicBezTo>
                <a:cubicBezTo>
                  <a:pt x="342" y="77"/>
                  <a:pt x="265" y="0"/>
                  <a:pt x="171" y="0"/>
                </a:cubicBezTo>
                <a:close/>
                <a:moveTo>
                  <a:pt x="48" y="140"/>
                </a:moveTo>
                <a:cubicBezTo>
                  <a:pt x="106" y="140"/>
                  <a:pt x="106" y="140"/>
                  <a:pt x="106" y="140"/>
                </a:cubicBezTo>
                <a:cubicBezTo>
                  <a:pt x="108" y="164"/>
                  <a:pt x="108" y="164"/>
                  <a:pt x="108" y="164"/>
                </a:cubicBezTo>
                <a:cubicBezTo>
                  <a:pt x="54" y="164"/>
                  <a:pt x="54" y="164"/>
                  <a:pt x="54" y="164"/>
                </a:cubicBezTo>
                <a:lnTo>
                  <a:pt x="48" y="140"/>
                </a:lnTo>
                <a:close/>
                <a:moveTo>
                  <a:pt x="56" y="171"/>
                </a:moveTo>
                <a:cubicBezTo>
                  <a:pt x="109" y="171"/>
                  <a:pt x="109" y="171"/>
                  <a:pt x="109" y="171"/>
                </a:cubicBezTo>
                <a:cubicBezTo>
                  <a:pt x="112" y="209"/>
                  <a:pt x="112" y="209"/>
                  <a:pt x="112" y="209"/>
                </a:cubicBezTo>
                <a:cubicBezTo>
                  <a:pt x="66" y="209"/>
                  <a:pt x="66" y="209"/>
                  <a:pt x="66" y="209"/>
                </a:cubicBezTo>
                <a:lnTo>
                  <a:pt x="56" y="171"/>
                </a:lnTo>
                <a:close/>
                <a:moveTo>
                  <a:pt x="95" y="283"/>
                </a:moveTo>
                <a:cubicBezTo>
                  <a:pt x="85" y="283"/>
                  <a:pt x="76" y="275"/>
                  <a:pt x="76" y="264"/>
                </a:cubicBezTo>
                <a:cubicBezTo>
                  <a:pt x="76" y="254"/>
                  <a:pt x="85" y="245"/>
                  <a:pt x="95" y="245"/>
                </a:cubicBezTo>
                <a:cubicBezTo>
                  <a:pt x="106" y="245"/>
                  <a:pt x="114" y="254"/>
                  <a:pt x="114" y="264"/>
                </a:cubicBezTo>
                <a:cubicBezTo>
                  <a:pt x="114" y="275"/>
                  <a:pt x="106" y="283"/>
                  <a:pt x="95" y="283"/>
                </a:cubicBezTo>
                <a:close/>
                <a:moveTo>
                  <a:pt x="73" y="239"/>
                </a:moveTo>
                <a:cubicBezTo>
                  <a:pt x="67" y="216"/>
                  <a:pt x="67" y="216"/>
                  <a:pt x="67" y="216"/>
                </a:cubicBezTo>
                <a:cubicBezTo>
                  <a:pt x="113" y="216"/>
                  <a:pt x="113" y="216"/>
                  <a:pt x="113" y="216"/>
                </a:cubicBezTo>
                <a:cubicBezTo>
                  <a:pt x="114" y="239"/>
                  <a:pt x="114" y="239"/>
                  <a:pt x="114" y="239"/>
                </a:cubicBezTo>
                <a:lnTo>
                  <a:pt x="73" y="239"/>
                </a:lnTo>
                <a:close/>
                <a:moveTo>
                  <a:pt x="169" y="239"/>
                </a:moveTo>
                <a:cubicBezTo>
                  <a:pt x="122" y="239"/>
                  <a:pt x="122" y="239"/>
                  <a:pt x="122" y="239"/>
                </a:cubicBezTo>
                <a:cubicBezTo>
                  <a:pt x="120" y="216"/>
                  <a:pt x="120" y="216"/>
                  <a:pt x="120" y="216"/>
                </a:cubicBezTo>
                <a:cubicBezTo>
                  <a:pt x="171" y="216"/>
                  <a:pt x="171" y="216"/>
                  <a:pt x="171" y="216"/>
                </a:cubicBezTo>
                <a:lnTo>
                  <a:pt x="169" y="239"/>
                </a:lnTo>
                <a:close/>
                <a:moveTo>
                  <a:pt x="171" y="209"/>
                </a:moveTo>
                <a:cubicBezTo>
                  <a:pt x="119" y="209"/>
                  <a:pt x="119" y="209"/>
                  <a:pt x="119" y="209"/>
                </a:cubicBezTo>
                <a:cubicBezTo>
                  <a:pt x="116" y="171"/>
                  <a:pt x="116" y="171"/>
                  <a:pt x="116" y="171"/>
                </a:cubicBezTo>
                <a:cubicBezTo>
                  <a:pt x="175" y="171"/>
                  <a:pt x="175" y="171"/>
                  <a:pt x="175" y="171"/>
                </a:cubicBezTo>
                <a:lnTo>
                  <a:pt x="171" y="209"/>
                </a:lnTo>
                <a:close/>
                <a:moveTo>
                  <a:pt x="116" y="164"/>
                </a:moveTo>
                <a:cubicBezTo>
                  <a:pt x="114" y="140"/>
                  <a:pt x="114" y="140"/>
                  <a:pt x="114" y="140"/>
                </a:cubicBezTo>
                <a:cubicBezTo>
                  <a:pt x="177" y="140"/>
                  <a:pt x="177" y="140"/>
                  <a:pt x="177" y="140"/>
                </a:cubicBezTo>
                <a:cubicBezTo>
                  <a:pt x="175" y="164"/>
                  <a:pt x="175" y="164"/>
                  <a:pt x="175" y="164"/>
                </a:cubicBezTo>
                <a:lnTo>
                  <a:pt x="116" y="164"/>
                </a:lnTo>
                <a:close/>
                <a:moveTo>
                  <a:pt x="196" y="283"/>
                </a:moveTo>
                <a:cubicBezTo>
                  <a:pt x="185" y="283"/>
                  <a:pt x="177" y="275"/>
                  <a:pt x="177" y="264"/>
                </a:cubicBezTo>
                <a:cubicBezTo>
                  <a:pt x="177" y="254"/>
                  <a:pt x="185" y="245"/>
                  <a:pt x="196" y="245"/>
                </a:cubicBezTo>
                <a:cubicBezTo>
                  <a:pt x="206" y="245"/>
                  <a:pt x="215" y="254"/>
                  <a:pt x="215" y="264"/>
                </a:cubicBezTo>
                <a:cubicBezTo>
                  <a:pt x="215" y="275"/>
                  <a:pt x="206" y="283"/>
                  <a:pt x="196" y="283"/>
                </a:cubicBezTo>
                <a:close/>
                <a:moveTo>
                  <a:pt x="217" y="239"/>
                </a:moveTo>
                <a:cubicBezTo>
                  <a:pt x="176" y="239"/>
                  <a:pt x="176" y="239"/>
                  <a:pt x="176" y="239"/>
                </a:cubicBezTo>
                <a:cubicBezTo>
                  <a:pt x="178" y="216"/>
                  <a:pt x="178" y="216"/>
                  <a:pt x="178" y="216"/>
                </a:cubicBezTo>
                <a:cubicBezTo>
                  <a:pt x="223" y="216"/>
                  <a:pt x="223" y="216"/>
                  <a:pt x="223" y="216"/>
                </a:cubicBezTo>
                <a:lnTo>
                  <a:pt x="217" y="239"/>
                </a:lnTo>
                <a:close/>
                <a:moveTo>
                  <a:pt x="225" y="209"/>
                </a:moveTo>
                <a:cubicBezTo>
                  <a:pt x="179" y="209"/>
                  <a:pt x="179" y="209"/>
                  <a:pt x="179" y="209"/>
                </a:cubicBezTo>
                <a:cubicBezTo>
                  <a:pt x="182" y="171"/>
                  <a:pt x="182" y="171"/>
                  <a:pt x="182" y="171"/>
                </a:cubicBezTo>
                <a:cubicBezTo>
                  <a:pt x="235" y="171"/>
                  <a:pt x="235" y="171"/>
                  <a:pt x="235" y="171"/>
                </a:cubicBezTo>
                <a:lnTo>
                  <a:pt x="225" y="209"/>
                </a:lnTo>
                <a:close/>
                <a:moveTo>
                  <a:pt x="283" y="126"/>
                </a:moveTo>
                <a:cubicBezTo>
                  <a:pt x="264" y="126"/>
                  <a:pt x="264" y="126"/>
                  <a:pt x="264" y="126"/>
                </a:cubicBezTo>
                <a:cubicBezTo>
                  <a:pt x="256" y="133"/>
                  <a:pt x="249" y="141"/>
                  <a:pt x="241" y="149"/>
                </a:cubicBezTo>
                <a:cubicBezTo>
                  <a:pt x="237" y="164"/>
                  <a:pt x="237" y="164"/>
                  <a:pt x="237" y="164"/>
                </a:cubicBezTo>
                <a:cubicBezTo>
                  <a:pt x="182" y="164"/>
                  <a:pt x="182" y="164"/>
                  <a:pt x="182" y="164"/>
                </a:cubicBezTo>
                <a:cubicBezTo>
                  <a:pt x="184" y="140"/>
                  <a:pt x="184" y="140"/>
                  <a:pt x="184" y="140"/>
                </a:cubicBezTo>
                <a:cubicBezTo>
                  <a:pt x="220" y="140"/>
                  <a:pt x="220" y="140"/>
                  <a:pt x="220" y="140"/>
                </a:cubicBezTo>
                <a:cubicBezTo>
                  <a:pt x="221" y="139"/>
                  <a:pt x="221" y="138"/>
                  <a:pt x="222" y="137"/>
                </a:cubicBezTo>
                <a:cubicBezTo>
                  <a:pt x="232" y="127"/>
                  <a:pt x="242" y="117"/>
                  <a:pt x="252" y="107"/>
                </a:cubicBezTo>
                <a:cubicBezTo>
                  <a:pt x="252" y="107"/>
                  <a:pt x="253" y="106"/>
                  <a:pt x="254" y="105"/>
                </a:cubicBezTo>
                <a:cubicBezTo>
                  <a:pt x="256" y="104"/>
                  <a:pt x="258" y="103"/>
                  <a:pt x="260" y="103"/>
                </a:cubicBezTo>
                <a:cubicBezTo>
                  <a:pt x="283" y="103"/>
                  <a:pt x="283" y="103"/>
                  <a:pt x="283" y="103"/>
                </a:cubicBezTo>
                <a:cubicBezTo>
                  <a:pt x="297" y="103"/>
                  <a:pt x="297" y="126"/>
                  <a:pt x="283" y="126"/>
                </a:cubicBezTo>
                <a:close/>
              </a:path>
            </a:pathLst>
          </a:custGeom>
          <a:solidFill>
            <a:srgbClr val="FFC000"/>
          </a:solidFill>
          <a:ln>
            <a:noFill/>
          </a:ln>
        </p:spPr>
        <p:txBody>
          <a:bodyPr lIns="68580" tIns="34290" rIns="68580" bIns="34290"/>
          <a:lstStyle/>
          <a:p>
            <a:pPr defTabSz="685754" eaLnBrk="1" fontAlgn="auto" hangingPunct="1">
              <a:spcBef>
                <a:spcPts val="0"/>
              </a:spcBef>
              <a:spcAft>
                <a:spcPts val="0"/>
              </a:spcAft>
              <a:defRPr/>
            </a:pPr>
            <a:endParaRPr lang="id-ID" sz="1013">
              <a:latin typeface="微软雅黑" panose="020B0503020204020204" pitchFamily="34" charset="-122"/>
              <a:ea typeface="微软雅黑" panose="020B0503020204020204" pitchFamily="34" charset="-122"/>
            </a:endParaRPr>
          </a:p>
        </p:txBody>
      </p:sp>
      <p:sp>
        <p:nvSpPr>
          <p:cNvPr id="97" name="Text Box 10"/>
          <p:cNvSpPr txBox="1">
            <a:spLocks noChangeArrowheads="1"/>
          </p:cNvSpPr>
          <p:nvPr/>
        </p:nvSpPr>
        <p:spPr bwMode="auto">
          <a:xfrm>
            <a:off x="5076825" y="3329552"/>
            <a:ext cx="1606550" cy="987425"/>
          </a:xfrm>
          <a:prstGeom prst="rect">
            <a:avLst/>
          </a:prstGeom>
          <a:noFill/>
          <a:ln w="9525">
            <a:noFill/>
            <a:miter lim="800000"/>
            <a:headEnd/>
            <a:tailEnd/>
          </a:ln>
        </p:spPr>
        <p:txBody>
          <a:bodyPr lIns="45720" tIns="22860" rIns="45720" bIns="22860">
            <a:spAutoFit/>
          </a:bodyPr>
          <a:lstStyle/>
          <a:p>
            <a:pPr defTabSz="1088232" eaLnBrk="1" fontAlgn="auto" hangingPunct="1">
              <a:lnSpc>
                <a:spcPct val="120000"/>
              </a:lnSpc>
              <a:spcBef>
                <a:spcPts val="0"/>
              </a:spcBef>
              <a:spcAft>
                <a:spcPts val="0"/>
              </a:spcAft>
              <a:defRPr/>
            </a:pPr>
            <a:r>
              <a:rPr lang="zh-CN" altLang="en-US" sz="1100" dirty="0">
                <a:solidFill>
                  <a:schemeClr val="bg1"/>
                </a:solidFill>
                <a:latin typeface="微软雅黑" panose="020B0503020204020204" pitchFamily="34" charset="-122"/>
                <a:ea typeface="微软雅黑" panose="020B0503020204020204" pitchFamily="34" charset="-122"/>
                <a:cs typeface="Open Sans" pitchFamily="34" charset="0"/>
              </a:rPr>
              <a:t>添加您的标题</a:t>
            </a:r>
            <a:endParaRPr lang="en-US" altLang="zh-CN" sz="1100" dirty="0">
              <a:solidFill>
                <a:schemeClr val="bg1"/>
              </a:solidFill>
              <a:latin typeface="微软雅黑" panose="020B0503020204020204" pitchFamily="34" charset="-122"/>
              <a:ea typeface="微软雅黑" panose="020B0503020204020204" pitchFamily="34" charset="-122"/>
              <a:cs typeface="Open Sans" pitchFamily="34" charset="0"/>
            </a:endParaRPr>
          </a:p>
          <a:p>
            <a:pPr algn="just" defTabSz="685754" eaLnBrk="1" fontAlgn="auto" hangingPunct="1">
              <a:lnSpc>
                <a:spcPct val="120000"/>
              </a:lnSpc>
              <a:spcBef>
                <a:spcPts val="0"/>
              </a:spcBef>
              <a:spcAft>
                <a:spcPts val="0"/>
              </a:spcAft>
              <a:defRPr/>
            </a:pPr>
            <a:r>
              <a:rPr lang="zh-CN" altLang="en-US" sz="800" dirty="0">
                <a:solidFill>
                  <a:schemeClr val="bg1"/>
                </a:solidFill>
                <a:latin typeface="微软雅黑"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a:t>
            </a:r>
            <a:endParaRPr lang="zh-CN" altLang="en-US" sz="300" dirty="0">
              <a:solidFill>
                <a:schemeClr val="bg1"/>
              </a:solidFill>
              <a:latin typeface="微软雅黑" pitchFamily="34" charset="-122"/>
              <a:ea typeface="微软雅黑" panose="020B0503020204020204" pitchFamily="34" charset="-122"/>
            </a:endParaRPr>
          </a:p>
        </p:txBody>
      </p:sp>
      <p:sp>
        <p:nvSpPr>
          <p:cNvPr id="98" name="Text Box 10"/>
          <p:cNvSpPr txBox="1">
            <a:spLocks noChangeArrowheads="1"/>
          </p:cNvSpPr>
          <p:nvPr/>
        </p:nvSpPr>
        <p:spPr bwMode="auto">
          <a:xfrm>
            <a:off x="7462838" y="3308914"/>
            <a:ext cx="1606550" cy="1079500"/>
          </a:xfrm>
          <a:prstGeom prst="rect">
            <a:avLst/>
          </a:prstGeom>
          <a:noFill/>
          <a:ln w="9525">
            <a:noFill/>
            <a:miter lim="800000"/>
            <a:headEnd/>
            <a:tailEnd/>
          </a:ln>
        </p:spPr>
        <p:txBody>
          <a:bodyPr lIns="45720" tIns="22860" rIns="45720" bIns="22860">
            <a:spAutoFit/>
          </a:bodyPr>
          <a:lstStyle/>
          <a:p>
            <a:pPr defTabSz="1088232" eaLnBrk="1" fontAlgn="auto" hangingPunct="1">
              <a:lnSpc>
                <a:spcPct val="120000"/>
              </a:lnSpc>
              <a:spcBef>
                <a:spcPts val="0"/>
              </a:spcBef>
              <a:spcAft>
                <a:spcPts val="0"/>
              </a:spcAft>
              <a:defRPr/>
            </a:pPr>
            <a:r>
              <a:rPr lang="zh-CN" altLang="en-US" sz="1100" dirty="0">
                <a:solidFill>
                  <a:schemeClr val="bg1"/>
                </a:solidFill>
                <a:latin typeface="微软雅黑" panose="020B0503020204020204" pitchFamily="34" charset="-122"/>
                <a:ea typeface="微软雅黑" panose="020B0503020204020204" pitchFamily="34" charset="-122"/>
                <a:cs typeface="Open Sans" pitchFamily="34" charset="0"/>
              </a:rPr>
              <a:t>添加您的标题</a:t>
            </a:r>
            <a:endParaRPr lang="en-US" altLang="zh-CN" sz="1100" dirty="0">
              <a:solidFill>
                <a:schemeClr val="bg1"/>
              </a:solidFill>
              <a:latin typeface="微软雅黑" panose="020B0503020204020204" pitchFamily="34" charset="-122"/>
              <a:ea typeface="微软雅黑" panose="020B0503020204020204" pitchFamily="34" charset="-122"/>
              <a:cs typeface="Open Sans" pitchFamily="34" charset="0"/>
            </a:endParaRPr>
          </a:p>
          <a:p>
            <a:pPr algn="just" defTabSz="685754" eaLnBrk="1" fontAlgn="auto" hangingPunct="1">
              <a:lnSpc>
                <a:spcPct val="120000"/>
              </a:lnSpc>
              <a:spcBef>
                <a:spcPts val="0"/>
              </a:spcBef>
              <a:spcAft>
                <a:spcPts val="0"/>
              </a:spcAft>
              <a:defRPr/>
            </a:pPr>
            <a:r>
              <a:rPr lang="zh-CN" altLang="en-US" sz="800" dirty="0">
                <a:solidFill>
                  <a:schemeClr val="bg1"/>
                </a:solidFill>
                <a:latin typeface="微软雅黑"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a:t>
            </a:r>
            <a:endParaRPr lang="zh-CN" altLang="en-US" sz="300" dirty="0">
              <a:solidFill>
                <a:schemeClr val="bg1"/>
              </a:solidFill>
              <a:latin typeface="微软雅黑" pitchFamily="34" charset="-122"/>
              <a:ea typeface="微软雅黑" panose="020B0503020204020204" pitchFamily="34" charset="-122"/>
            </a:endParaRPr>
          </a:p>
          <a:p>
            <a:pPr defTabSz="1088232" eaLnBrk="1" fontAlgn="auto" hangingPunct="1">
              <a:spcBef>
                <a:spcPts val="0"/>
              </a:spcBef>
              <a:spcAft>
                <a:spcPts val="0"/>
              </a:spcAft>
              <a:defRPr/>
            </a:pPr>
            <a:r>
              <a:rPr lang="en-US" sz="500" dirty="0">
                <a:solidFill>
                  <a:schemeClr val="bg1"/>
                </a:solidFill>
                <a:latin typeface="微软雅黑" panose="020B0503020204020204" pitchFamily="34" charset="-122"/>
                <a:ea typeface="微软雅黑" panose="020B0503020204020204" pitchFamily="34" charset="-122"/>
                <a:cs typeface="Open Sans" pitchFamily="34" charset="0"/>
              </a:rPr>
              <a:t>.</a:t>
            </a:r>
          </a:p>
        </p:txBody>
      </p:sp>
      <p:sp>
        <p:nvSpPr>
          <p:cNvPr id="99" name="Content Placeholder 2"/>
          <p:cNvSpPr txBox="1">
            <a:spLocks/>
          </p:cNvSpPr>
          <p:nvPr/>
        </p:nvSpPr>
        <p:spPr>
          <a:xfrm>
            <a:off x="4492625" y="1965889"/>
            <a:ext cx="4500563" cy="1006475"/>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fontAlgn="auto">
              <a:lnSpc>
                <a:spcPct val="120000"/>
              </a:lnSpc>
              <a:spcAft>
                <a:spcPts val="0"/>
              </a:spcAft>
              <a:buFont typeface="Arial" pitchFamily="34" charset="0"/>
              <a:buNone/>
              <a:defRPr/>
            </a:pPr>
            <a:r>
              <a:rPr lang="zh-CN" altLang="en-US" sz="10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或者通过复制您的文本后，在此框中选择粘贴，并选择只保留文字。您的内容打在这里，或者通过复制您的文本后您的内容打在这里，或者通过复制您的文本后，在此框中选择粘贴，并选择只保留文字。您的内容打在这里</a:t>
            </a:r>
            <a:endParaRPr lang="zh-CN" altLang="en-US" sz="700" dirty="0">
              <a:solidFill>
                <a:schemeClr val="bg1"/>
              </a:solidFill>
              <a:latin typeface="微软雅黑" pitchFamily="34" charset="-122"/>
              <a:ea typeface="微软雅黑" panose="020B0503020204020204" pitchFamily="34" charset="-122"/>
            </a:endParaRPr>
          </a:p>
        </p:txBody>
      </p:sp>
      <p:sp>
        <p:nvSpPr>
          <p:cNvPr id="100" name="文本框 99"/>
          <p:cNvSpPr txBox="1">
            <a:spLocks noChangeArrowheads="1"/>
          </p:cNvSpPr>
          <p:nvPr/>
        </p:nvSpPr>
        <p:spPr bwMode="auto">
          <a:xfrm>
            <a:off x="4502150" y="1640452"/>
            <a:ext cx="28686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eaLnBrk="1" hangingPunct="1"/>
            <a:r>
              <a:rPr lang="zh-CN" altLang="en-US" sz="1600">
                <a:solidFill>
                  <a:schemeClr val="bg1"/>
                </a:solidFill>
                <a:latin typeface="微软雅黑" panose="020B0503020204020204" pitchFamily="34" charset="-122"/>
              </a:rPr>
              <a:t>添加您的标题</a:t>
            </a:r>
          </a:p>
        </p:txBody>
      </p:sp>
    </p:spTree>
    <p:extLst>
      <p:ext uri="{BB962C8B-B14F-4D97-AF65-F5344CB8AC3E}">
        <p14:creationId xmlns:p14="http://schemas.microsoft.com/office/powerpoint/2010/main" val="2348049856"/>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850"/>
                            </p:stCondLst>
                            <p:childTnLst>
                              <p:par>
                                <p:cTn id="21" presetID="2" presetClass="entr" presetSubtype="4" decel="10000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down)">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00"/>
                                        </p:tgtEl>
                                        <p:attrNameLst>
                                          <p:attrName>style.visibility</p:attrName>
                                        </p:attrNameLst>
                                      </p:cBhvr>
                                      <p:to>
                                        <p:strVal val="visible"/>
                                      </p:to>
                                    </p:set>
                                    <p:animEffect transition="in" filter="wipe(left)">
                                      <p:cBhvr>
                                        <p:cTn id="34" dur="500"/>
                                        <p:tgtEl>
                                          <p:spTgt spid="100"/>
                                        </p:tgtEl>
                                      </p:cBhvr>
                                    </p:animEffect>
                                  </p:childTnLst>
                                </p:cTn>
                              </p:par>
                            </p:childTnLst>
                          </p:cTn>
                        </p:par>
                        <p:par>
                          <p:cTn id="35" fill="hold">
                            <p:stCondLst>
                              <p:cond delay="500"/>
                            </p:stCondLst>
                            <p:childTnLst>
                              <p:par>
                                <p:cTn id="36" presetID="22" presetClass="entr" presetSubtype="1" fill="hold" grpId="0" nodeType="afterEffect">
                                  <p:stCondLst>
                                    <p:cond delay="0"/>
                                  </p:stCondLst>
                                  <p:childTnLst>
                                    <p:set>
                                      <p:cBhvr>
                                        <p:cTn id="37" dur="1" fill="hold">
                                          <p:stCondLst>
                                            <p:cond delay="0"/>
                                          </p:stCondLst>
                                        </p:cTn>
                                        <p:tgtEl>
                                          <p:spTgt spid="99"/>
                                        </p:tgtEl>
                                        <p:attrNameLst>
                                          <p:attrName>style.visibility</p:attrName>
                                        </p:attrNameLst>
                                      </p:cBhvr>
                                      <p:to>
                                        <p:strVal val="visible"/>
                                      </p:to>
                                    </p:set>
                                    <p:animEffect transition="in" filter="wipe(up)">
                                      <p:cBhvr>
                                        <p:cTn id="38" dur="500"/>
                                        <p:tgtEl>
                                          <p:spTgt spid="99"/>
                                        </p:tgtEl>
                                      </p:cBhvr>
                                    </p:animEffect>
                                  </p:childTnLst>
                                </p:cTn>
                              </p:par>
                            </p:childTnLst>
                          </p:cTn>
                        </p:par>
                        <p:par>
                          <p:cTn id="39" fill="hold">
                            <p:stCondLst>
                              <p:cond delay="1000"/>
                            </p:stCondLst>
                            <p:childTnLst>
                              <p:par>
                                <p:cTn id="40" presetID="10" presetClass="entr" presetSubtype="0" fill="hold" nodeType="afterEffect">
                                  <p:stCondLst>
                                    <p:cond delay="0"/>
                                  </p:stCondLst>
                                  <p:childTnLst>
                                    <p:set>
                                      <p:cBhvr>
                                        <p:cTn id="41" dur="1" fill="hold">
                                          <p:stCondLst>
                                            <p:cond delay="0"/>
                                          </p:stCondLst>
                                        </p:cTn>
                                        <p:tgtEl>
                                          <p:spTgt spid="90"/>
                                        </p:tgtEl>
                                        <p:attrNameLst>
                                          <p:attrName>style.visibility</p:attrName>
                                        </p:attrNameLst>
                                      </p:cBhvr>
                                      <p:to>
                                        <p:strVal val="visible"/>
                                      </p:to>
                                    </p:set>
                                    <p:animEffect transition="in" filter="fade">
                                      <p:cBhvr>
                                        <p:cTn id="42" dur="600"/>
                                        <p:tgtEl>
                                          <p:spTgt spid="90"/>
                                        </p:tgtEl>
                                      </p:cBhvr>
                                    </p:animEffect>
                                  </p:childTnLst>
                                </p:cTn>
                              </p:par>
                              <p:par>
                                <p:cTn id="43" presetID="35" presetClass="path" presetSubtype="0" decel="100000" fill="hold" nodeType="withEffect">
                                  <p:stCondLst>
                                    <p:cond delay="0"/>
                                  </p:stCondLst>
                                  <p:childTnLst>
                                    <p:animMotion origin="layout" path="M -0.05555 0.00031 L -3.61111E-6 0.00031 " pathEditMode="relative" rAng="0" ptsTypes="AA">
                                      <p:cBhvr>
                                        <p:cTn id="44" dur="800" fill="hold"/>
                                        <p:tgtEl>
                                          <p:spTgt spid="90"/>
                                        </p:tgtEl>
                                        <p:attrNameLst>
                                          <p:attrName>ppt_x</p:attrName>
                                          <p:attrName>ppt_y</p:attrName>
                                        </p:attrNameLst>
                                      </p:cBhvr>
                                      <p:rCtr x="2778" y="0"/>
                                    </p:animMotion>
                                  </p:childTnLst>
                                </p:cTn>
                              </p:par>
                            </p:childTnLst>
                          </p:cTn>
                        </p:par>
                        <p:par>
                          <p:cTn id="45" fill="hold">
                            <p:stCondLst>
                              <p:cond delay="1800"/>
                            </p:stCondLst>
                            <p:childTnLst>
                              <p:par>
                                <p:cTn id="46" presetID="2" presetClass="entr" presetSubtype="4" decel="100000" fill="hold" grpId="0" nodeType="afterEffect">
                                  <p:stCondLst>
                                    <p:cond delay="0"/>
                                  </p:stCondLst>
                                  <p:childTnLst>
                                    <p:set>
                                      <p:cBhvr>
                                        <p:cTn id="47" dur="1" fill="hold">
                                          <p:stCondLst>
                                            <p:cond delay="0"/>
                                          </p:stCondLst>
                                        </p:cTn>
                                        <p:tgtEl>
                                          <p:spTgt spid="97"/>
                                        </p:tgtEl>
                                        <p:attrNameLst>
                                          <p:attrName>style.visibility</p:attrName>
                                        </p:attrNameLst>
                                      </p:cBhvr>
                                      <p:to>
                                        <p:strVal val="visible"/>
                                      </p:to>
                                    </p:set>
                                    <p:anim calcmode="lin" valueType="num">
                                      <p:cBhvr additive="base">
                                        <p:cTn id="48" dur="500" fill="hold"/>
                                        <p:tgtEl>
                                          <p:spTgt spid="97"/>
                                        </p:tgtEl>
                                        <p:attrNameLst>
                                          <p:attrName>ppt_x</p:attrName>
                                        </p:attrNameLst>
                                      </p:cBhvr>
                                      <p:tavLst>
                                        <p:tav tm="0">
                                          <p:val>
                                            <p:strVal val="#ppt_x"/>
                                          </p:val>
                                        </p:tav>
                                        <p:tav tm="100000">
                                          <p:val>
                                            <p:strVal val="#ppt_x"/>
                                          </p:val>
                                        </p:tav>
                                      </p:tavLst>
                                    </p:anim>
                                    <p:anim calcmode="lin" valueType="num">
                                      <p:cBhvr additive="base">
                                        <p:cTn id="49" dur="500" fill="hold"/>
                                        <p:tgtEl>
                                          <p:spTgt spid="97"/>
                                        </p:tgtEl>
                                        <p:attrNameLst>
                                          <p:attrName>ppt_y</p:attrName>
                                        </p:attrNameLst>
                                      </p:cBhvr>
                                      <p:tavLst>
                                        <p:tav tm="0">
                                          <p:val>
                                            <p:strVal val="1+#ppt_h/2"/>
                                          </p:val>
                                        </p:tav>
                                        <p:tav tm="100000">
                                          <p:val>
                                            <p:strVal val="#ppt_y"/>
                                          </p:val>
                                        </p:tav>
                                      </p:tavLst>
                                    </p:anim>
                                  </p:childTnLst>
                                </p:cTn>
                              </p:par>
                            </p:childTnLst>
                          </p:cTn>
                        </p:par>
                        <p:par>
                          <p:cTn id="50" fill="hold">
                            <p:stCondLst>
                              <p:cond delay="2300"/>
                            </p:stCondLst>
                            <p:childTnLst>
                              <p:par>
                                <p:cTn id="51" presetID="10" presetClass="entr" presetSubtype="0" fill="hold" nodeType="afterEffect">
                                  <p:stCondLst>
                                    <p:cond delay="0"/>
                                  </p:stCondLst>
                                  <p:childTnLst>
                                    <p:set>
                                      <p:cBhvr>
                                        <p:cTn id="52" dur="1" fill="hold">
                                          <p:stCondLst>
                                            <p:cond delay="0"/>
                                          </p:stCondLst>
                                        </p:cTn>
                                        <p:tgtEl>
                                          <p:spTgt spid="96"/>
                                        </p:tgtEl>
                                        <p:attrNameLst>
                                          <p:attrName>style.visibility</p:attrName>
                                        </p:attrNameLst>
                                      </p:cBhvr>
                                      <p:to>
                                        <p:strVal val="visible"/>
                                      </p:to>
                                    </p:set>
                                    <p:animEffect transition="in" filter="fade">
                                      <p:cBhvr>
                                        <p:cTn id="53" dur="600"/>
                                        <p:tgtEl>
                                          <p:spTgt spid="96"/>
                                        </p:tgtEl>
                                      </p:cBhvr>
                                    </p:animEffect>
                                  </p:childTnLst>
                                </p:cTn>
                              </p:par>
                              <p:par>
                                <p:cTn id="54" presetID="35" presetClass="path" presetSubtype="0" decel="100000" fill="hold" nodeType="withEffect">
                                  <p:stCondLst>
                                    <p:cond delay="0"/>
                                  </p:stCondLst>
                                  <p:childTnLst>
                                    <p:animMotion origin="layout" path="M -0.05556 0.00031 L 4.72222E-6 0.00031 " pathEditMode="relative" rAng="0" ptsTypes="AA">
                                      <p:cBhvr>
                                        <p:cTn id="55" dur="800" fill="hold"/>
                                        <p:tgtEl>
                                          <p:spTgt spid="96"/>
                                        </p:tgtEl>
                                        <p:attrNameLst>
                                          <p:attrName>ppt_x</p:attrName>
                                          <p:attrName>ppt_y</p:attrName>
                                        </p:attrNameLst>
                                      </p:cBhvr>
                                      <p:rCtr x="2778" y="0"/>
                                    </p:animMotion>
                                  </p:childTnLst>
                                </p:cTn>
                              </p:par>
                            </p:childTnLst>
                          </p:cTn>
                        </p:par>
                        <p:par>
                          <p:cTn id="56" fill="hold">
                            <p:stCondLst>
                              <p:cond delay="3100"/>
                            </p:stCondLst>
                            <p:childTnLst>
                              <p:par>
                                <p:cTn id="57" presetID="2" presetClass="entr" presetSubtype="4" decel="100000" fill="hold" grpId="0" nodeType="afterEffect">
                                  <p:stCondLst>
                                    <p:cond delay="0"/>
                                  </p:stCondLst>
                                  <p:childTnLst>
                                    <p:set>
                                      <p:cBhvr>
                                        <p:cTn id="58" dur="1" fill="hold">
                                          <p:stCondLst>
                                            <p:cond delay="0"/>
                                          </p:stCondLst>
                                        </p:cTn>
                                        <p:tgtEl>
                                          <p:spTgt spid="98"/>
                                        </p:tgtEl>
                                        <p:attrNameLst>
                                          <p:attrName>style.visibility</p:attrName>
                                        </p:attrNameLst>
                                      </p:cBhvr>
                                      <p:to>
                                        <p:strVal val="visible"/>
                                      </p:to>
                                    </p:set>
                                    <p:anim calcmode="lin" valueType="num">
                                      <p:cBhvr additive="base">
                                        <p:cTn id="59" dur="500" fill="hold"/>
                                        <p:tgtEl>
                                          <p:spTgt spid="98"/>
                                        </p:tgtEl>
                                        <p:attrNameLst>
                                          <p:attrName>ppt_x</p:attrName>
                                        </p:attrNameLst>
                                      </p:cBhvr>
                                      <p:tavLst>
                                        <p:tav tm="0">
                                          <p:val>
                                            <p:strVal val="#ppt_x"/>
                                          </p:val>
                                        </p:tav>
                                        <p:tav tm="100000">
                                          <p:val>
                                            <p:strVal val="#ppt_x"/>
                                          </p:val>
                                        </p:tav>
                                      </p:tavLst>
                                    </p:anim>
                                    <p:anim calcmode="lin" valueType="num">
                                      <p:cBhvr additive="base">
                                        <p:cTn id="60" dur="500" fill="hold"/>
                                        <p:tgtEl>
                                          <p:spTgt spid="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7" grpId="0"/>
      <p:bldP spid="98" grpId="0"/>
      <p:bldP spid="99" grpId="0"/>
      <p:bldP spid="10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9023" y="193097"/>
            <a:ext cx="2646878" cy="461665"/>
          </a:xfrm>
          <a:prstGeom prst="rect">
            <a:avLst/>
          </a:prstGeom>
          <a:noFill/>
        </p:spPr>
        <p:txBody>
          <a:bodyPr wrap="none" rtlCol="0">
            <a:spAutoFit/>
          </a:bodyPr>
          <a:lstStyle/>
          <a:p>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grpSp>
        <p:nvGrpSpPr>
          <p:cNvPr id="5" name="组合 4"/>
          <p:cNvGrpSpPr/>
          <p:nvPr/>
        </p:nvGrpSpPr>
        <p:grpSpPr>
          <a:xfrm>
            <a:off x="286282" y="111197"/>
            <a:ext cx="336320" cy="603755"/>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13" name="椭圆 12"/>
          <p:cNvSpPr/>
          <p:nvPr/>
        </p:nvSpPr>
        <p:spPr>
          <a:xfrm>
            <a:off x="1483097" y="3293385"/>
            <a:ext cx="1009403" cy="1009403"/>
          </a:xfrm>
          <a:prstGeom prst="ellipse">
            <a:avLst/>
          </a:prstGeom>
          <a:solidFill>
            <a:schemeClr val="bg1">
              <a:alpha val="34000"/>
            </a:schemeClr>
          </a:solidFill>
          <a:ln w="28575">
            <a:solidFill>
              <a:schemeClr val="bg1"/>
            </a:solidFill>
          </a:ln>
          <a:effectLst>
            <a:outerShdw blurRad="266700" dist="5334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椭圆 13"/>
          <p:cNvSpPr/>
          <p:nvPr/>
        </p:nvSpPr>
        <p:spPr>
          <a:xfrm>
            <a:off x="1574109" y="3384397"/>
            <a:ext cx="827379" cy="827379"/>
          </a:xfrm>
          <a:prstGeom prst="ellipse">
            <a:avLst/>
          </a:prstGeom>
          <a:solidFill>
            <a:srgbClr val="FFC000"/>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文本框 14"/>
          <p:cNvSpPr txBox="1"/>
          <p:nvPr/>
        </p:nvSpPr>
        <p:spPr>
          <a:xfrm>
            <a:off x="1692525" y="3538309"/>
            <a:ext cx="636713" cy="553998"/>
          </a:xfrm>
          <a:prstGeom prst="rect">
            <a:avLst/>
          </a:prstGeom>
          <a:noFill/>
        </p:spPr>
        <p:txBody>
          <a:bodyPr wrap="none" rtlCol="0">
            <a:spAutoFit/>
          </a:bodyPr>
          <a:lstStyle/>
          <a:p>
            <a:r>
              <a:rPr lang="en-US" altLang="zh-CN" sz="3000" dirty="0">
                <a:solidFill>
                  <a:schemeClr val="tx1">
                    <a:lumMod val="75000"/>
                    <a:lumOff val="25000"/>
                  </a:schemeClr>
                </a:solidFill>
                <a:latin typeface="微软雅黑" panose="020B0503020204020204" pitchFamily="34" charset="-122"/>
                <a:ea typeface="微软雅黑" panose="020B0503020204020204" pitchFamily="34" charset="-122"/>
              </a:rPr>
              <a:t>01</a:t>
            </a:r>
            <a:endParaRPr lang="zh-CN" altLang="en-US" sz="3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2583512" y="3623464"/>
            <a:ext cx="3629500" cy="577081"/>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a:t>
            </a:r>
          </a:p>
        </p:txBody>
      </p:sp>
      <p:sp>
        <p:nvSpPr>
          <p:cNvPr id="17" name="椭圆 16"/>
          <p:cNvSpPr/>
          <p:nvPr/>
        </p:nvSpPr>
        <p:spPr>
          <a:xfrm>
            <a:off x="2257336" y="2232442"/>
            <a:ext cx="1009403" cy="1009403"/>
          </a:xfrm>
          <a:prstGeom prst="ellipse">
            <a:avLst/>
          </a:prstGeom>
          <a:solidFill>
            <a:schemeClr val="bg1">
              <a:alpha val="34000"/>
            </a:schemeClr>
          </a:solidFill>
          <a:ln w="28575">
            <a:solidFill>
              <a:schemeClr val="bg1"/>
            </a:solidFill>
          </a:ln>
          <a:effectLst>
            <a:outerShdw blurRad="266700" dist="5334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椭圆 17"/>
          <p:cNvSpPr/>
          <p:nvPr/>
        </p:nvSpPr>
        <p:spPr>
          <a:xfrm>
            <a:off x="2348348" y="2323454"/>
            <a:ext cx="827379" cy="827379"/>
          </a:xfrm>
          <a:prstGeom prst="ellipse">
            <a:avLst/>
          </a:prstGeom>
          <a:solidFill>
            <a:srgbClr val="FFC000"/>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文本框 18"/>
          <p:cNvSpPr txBox="1"/>
          <p:nvPr/>
        </p:nvSpPr>
        <p:spPr>
          <a:xfrm>
            <a:off x="2466764" y="2477365"/>
            <a:ext cx="636713" cy="553998"/>
          </a:xfrm>
          <a:prstGeom prst="rect">
            <a:avLst/>
          </a:prstGeom>
          <a:noFill/>
        </p:spPr>
        <p:txBody>
          <a:bodyPr wrap="none" rtlCol="0">
            <a:spAutoFit/>
          </a:bodyPr>
          <a:lstStyle/>
          <a:p>
            <a:r>
              <a:rPr lang="en-US" altLang="zh-CN" sz="3000" dirty="0">
                <a:solidFill>
                  <a:schemeClr val="tx1">
                    <a:lumMod val="75000"/>
                    <a:lumOff val="25000"/>
                  </a:schemeClr>
                </a:solidFill>
                <a:latin typeface="微软雅黑" panose="020B0503020204020204" pitchFamily="34" charset="-122"/>
                <a:ea typeface="微软雅黑" panose="020B0503020204020204" pitchFamily="34" charset="-122"/>
              </a:rPr>
              <a:t>02</a:t>
            </a:r>
            <a:endParaRPr lang="zh-CN" altLang="en-US" sz="3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3357750" y="2576371"/>
            <a:ext cx="3629500" cy="577081"/>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a:t>
            </a:r>
          </a:p>
        </p:txBody>
      </p:sp>
      <p:sp>
        <p:nvSpPr>
          <p:cNvPr id="21" name="椭圆 20"/>
          <p:cNvSpPr/>
          <p:nvPr/>
        </p:nvSpPr>
        <p:spPr>
          <a:xfrm>
            <a:off x="3045309" y="1194582"/>
            <a:ext cx="1009403" cy="1009403"/>
          </a:xfrm>
          <a:prstGeom prst="ellipse">
            <a:avLst/>
          </a:prstGeom>
          <a:solidFill>
            <a:schemeClr val="bg1">
              <a:alpha val="34000"/>
            </a:schemeClr>
          </a:solidFill>
          <a:ln w="28575">
            <a:solidFill>
              <a:schemeClr val="bg1"/>
            </a:solidFill>
          </a:ln>
          <a:effectLst>
            <a:outerShdw blurRad="266700" dist="5334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 name="椭圆 21"/>
          <p:cNvSpPr/>
          <p:nvPr/>
        </p:nvSpPr>
        <p:spPr>
          <a:xfrm>
            <a:off x="3136321" y="1285594"/>
            <a:ext cx="827379" cy="827379"/>
          </a:xfrm>
          <a:prstGeom prst="ellipse">
            <a:avLst/>
          </a:prstGeom>
          <a:solidFill>
            <a:srgbClr val="FFC000"/>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3" name="文本框 22"/>
          <p:cNvSpPr txBox="1"/>
          <p:nvPr/>
        </p:nvSpPr>
        <p:spPr>
          <a:xfrm>
            <a:off x="3254737" y="1439506"/>
            <a:ext cx="636713" cy="553998"/>
          </a:xfrm>
          <a:prstGeom prst="rect">
            <a:avLst/>
          </a:prstGeom>
          <a:noFill/>
        </p:spPr>
        <p:txBody>
          <a:bodyPr wrap="none" rtlCol="0">
            <a:spAutoFit/>
          </a:bodyPr>
          <a:lstStyle/>
          <a:p>
            <a:r>
              <a:rPr lang="en-US" altLang="zh-CN" sz="3000" dirty="0">
                <a:solidFill>
                  <a:schemeClr val="tx1">
                    <a:lumMod val="75000"/>
                    <a:lumOff val="25000"/>
                  </a:schemeClr>
                </a:solidFill>
                <a:latin typeface="微软雅黑" panose="020B0503020204020204" pitchFamily="34" charset="-122"/>
                <a:ea typeface="微软雅黑" panose="020B0503020204020204" pitchFamily="34" charset="-122"/>
              </a:rPr>
              <a:t>03</a:t>
            </a:r>
            <a:endParaRPr lang="zh-CN" altLang="en-US" sz="3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4173128" y="1416422"/>
            <a:ext cx="3629500" cy="577081"/>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a:t>
            </a:r>
          </a:p>
        </p:txBody>
      </p:sp>
      <p:cxnSp>
        <p:nvCxnSpPr>
          <p:cNvPr id="25" name="直接连接符 24"/>
          <p:cNvCxnSpPr/>
          <p:nvPr/>
        </p:nvCxnSpPr>
        <p:spPr>
          <a:xfrm flipH="1">
            <a:off x="920146" y="892162"/>
            <a:ext cx="2334591" cy="3131289"/>
          </a:xfrm>
          <a:prstGeom prst="line">
            <a:avLst/>
          </a:prstGeom>
          <a:ln>
            <a:solidFill>
              <a:srgbClr val="FFC000"/>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5936998" y="1285594"/>
            <a:ext cx="2334591" cy="3131289"/>
          </a:xfrm>
          <a:prstGeom prst="line">
            <a:avLst/>
          </a:prstGeom>
          <a:ln>
            <a:solidFill>
              <a:srgbClr val="FFC000"/>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2160927"/>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500"/>
                                        <p:tgtEl>
                                          <p:spTgt spid="14"/>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par>
                          <p:cTn id="33" fill="hold">
                            <p:stCondLst>
                              <p:cond delay="500"/>
                            </p:stCondLst>
                            <p:childTnLst>
                              <p:par>
                                <p:cTn id="34" presetID="10" presetClass="entr" presetSubtype="0" fill="hold" grpId="0" nodeType="afterEffect">
                                  <p:stCondLst>
                                    <p:cond delay="0"/>
                                  </p:stCondLst>
                                  <p:iterate type="wd">
                                    <p:tmPct val="10000"/>
                                  </p:iterate>
                                  <p:childTnLst>
                                    <p:set>
                                      <p:cBhvr>
                                        <p:cTn id="35" dur="1" fill="hold">
                                          <p:stCondLst>
                                            <p:cond delay="0"/>
                                          </p:stCondLst>
                                        </p:cTn>
                                        <p:tgtEl>
                                          <p:spTgt spid="16"/>
                                        </p:tgtEl>
                                        <p:attrNameLst>
                                          <p:attrName>style.visibility</p:attrName>
                                        </p:attrNameLst>
                                      </p:cBhvr>
                                      <p:to>
                                        <p:strVal val="visible"/>
                                      </p:to>
                                    </p:set>
                                    <p:animEffect transition="in" filter="fade">
                                      <p:cBhvr>
                                        <p:cTn id="36" dur="75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down)">
                                      <p:cBhvr>
                                        <p:cTn id="41" dur="500"/>
                                        <p:tgtEl>
                                          <p:spTgt spid="1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childTnLst>
                          </p:cTn>
                        </p:par>
                        <p:par>
                          <p:cTn id="50" fill="hold">
                            <p:stCondLst>
                              <p:cond delay="500"/>
                            </p:stCondLst>
                            <p:childTnLst>
                              <p:par>
                                <p:cTn id="51" presetID="10" presetClass="entr" presetSubtype="0" fill="hold" grpId="0" nodeType="afterEffect">
                                  <p:stCondLst>
                                    <p:cond delay="0"/>
                                  </p:stCondLst>
                                  <p:iterate type="wd">
                                    <p:tmPct val="10000"/>
                                  </p:iterate>
                                  <p:childTnLst>
                                    <p:set>
                                      <p:cBhvr>
                                        <p:cTn id="52" dur="1" fill="hold">
                                          <p:stCondLst>
                                            <p:cond delay="0"/>
                                          </p:stCondLst>
                                        </p:cTn>
                                        <p:tgtEl>
                                          <p:spTgt spid="20"/>
                                        </p:tgtEl>
                                        <p:attrNameLst>
                                          <p:attrName>style.visibility</p:attrName>
                                        </p:attrNameLst>
                                      </p:cBhvr>
                                      <p:to>
                                        <p:strVal val="visible"/>
                                      </p:to>
                                    </p:set>
                                    <p:animEffect transition="in" filter="fade">
                                      <p:cBhvr>
                                        <p:cTn id="53" dur="750"/>
                                        <p:tgtEl>
                                          <p:spTgt spid="2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down)">
                                      <p:cBhvr>
                                        <p:cTn id="58" dur="500"/>
                                        <p:tgtEl>
                                          <p:spTgt spid="22"/>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down)">
                                      <p:cBhvr>
                                        <p:cTn id="61" dur="500"/>
                                        <p:tgtEl>
                                          <p:spTgt spid="21"/>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500"/>
                                        <p:tgtEl>
                                          <p:spTgt spid="23"/>
                                        </p:tgtEl>
                                      </p:cBhvr>
                                    </p:animEffect>
                                  </p:childTnLst>
                                </p:cTn>
                              </p:par>
                            </p:childTnLst>
                          </p:cTn>
                        </p:par>
                        <p:par>
                          <p:cTn id="67" fill="hold">
                            <p:stCondLst>
                              <p:cond delay="500"/>
                            </p:stCondLst>
                            <p:childTnLst>
                              <p:par>
                                <p:cTn id="68" presetID="10" presetClass="entr" presetSubtype="0" fill="hold" grpId="0" nodeType="afterEffect">
                                  <p:stCondLst>
                                    <p:cond delay="0"/>
                                  </p:stCondLst>
                                  <p:iterate type="wd">
                                    <p:tmPct val="10000"/>
                                  </p:iterate>
                                  <p:childTnLst>
                                    <p:set>
                                      <p:cBhvr>
                                        <p:cTn id="69" dur="1" fill="hold">
                                          <p:stCondLst>
                                            <p:cond delay="0"/>
                                          </p:stCondLst>
                                        </p:cTn>
                                        <p:tgtEl>
                                          <p:spTgt spid="24"/>
                                        </p:tgtEl>
                                        <p:attrNameLst>
                                          <p:attrName>style.visibility</p:attrName>
                                        </p:attrNameLst>
                                      </p:cBhvr>
                                      <p:to>
                                        <p:strVal val="visible"/>
                                      </p:to>
                                    </p:set>
                                    <p:animEffect transition="in" filter="fade">
                                      <p:cBhvr>
                                        <p:cTn id="70" dur="750"/>
                                        <p:tgtEl>
                                          <p:spTgt spid="24"/>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nodeType="click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down)">
                                      <p:cBhvr>
                                        <p:cTn id="75" dur="500"/>
                                        <p:tgtEl>
                                          <p:spTgt spid="25"/>
                                        </p:tgtEl>
                                      </p:cBhvr>
                                    </p:animEffect>
                                  </p:childTnLst>
                                </p:cTn>
                              </p:par>
                              <p:par>
                                <p:cTn id="76" presetID="22" presetClass="entr" presetSubtype="1" fill="hold"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wipe(up)">
                                      <p:cBhvr>
                                        <p:cTn id="7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animBg="1"/>
      <p:bldP spid="14" grpId="0" animBg="1"/>
      <p:bldP spid="15" grpId="0"/>
      <p:bldP spid="16" grpId="0"/>
      <p:bldP spid="17" grpId="0" animBg="1"/>
      <p:bldP spid="18" grpId="0" animBg="1"/>
      <p:bldP spid="19" grpId="0"/>
      <p:bldP spid="20" grpId="0"/>
      <p:bldP spid="21" grpId="0" animBg="1"/>
      <p:bldP spid="22" grpId="0" animBg="1"/>
      <p:bldP spid="23" grpId="0"/>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9023" y="193097"/>
            <a:ext cx="2646878" cy="461665"/>
          </a:xfrm>
          <a:prstGeom prst="rect">
            <a:avLst/>
          </a:prstGeom>
          <a:noFill/>
        </p:spPr>
        <p:txBody>
          <a:bodyPr wrap="none" rtlCol="0">
            <a:spAutoFit/>
          </a:bodyPr>
          <a:lstStyle/>
          <a:p>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grpSp>
        <p:nvGrpSpPr>
          <p:cNvPr id="5" name="组合 4"/>
          <p:cNvGrpSpPr/>
          <p:nvPr/>
        </p:nvGrpSpPr>
        <p:grpSpPr>
          <a:xfrm>
            <a:off x="286282" y="111197"/>
            <a:ext cx="336320" cy="603755"/>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3" name="组合 12"/>
          <p:cNvGrpSpPr>
            <a:grpSpLocks/>
          </p:cNvGrpSpPr>
          <p:nvPr/>
        </p:nvGrpSpPr>
        <p:grpSpPr bwMode="auto">
          <a:xfrm>
            <a:off x="3122613" y="1404938"/>
            <a:ext cx="2981325" cy="3738562"/>
            <a:chOff x="2977484" y="1071882"/>
            <a:chExt cx="3246853" cy="4071617"/>
          </a:xfrm>
        </p:grpSpPr>
        <p:pic>
          <p:nvPicPr>
            <p:cNvPr id="14"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77484" y="1071882"/>
              <a:ext cx="3246853" cy="4071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5"/>
            <p:cNvSpPr/>
            <p:nvPr/>
          </p:nvSpPr>
          <p:spPr>
            <a:xfrm>
              <a:off x="3402791" y="1409022"/>
              <a:ext cx="2066021" cy="2740346"/>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a:solidFill>
                  <a:schemeClr val="bg1"/>
                </a:solidFill>
              </a:endParaRPr>
            </a:p>
          </p:txBody>
        </p:sp>
      </p:grpSp>
      <p:grpSp>
        <p:nvGrpSpPr>
          <p:cNvPr id="16" name="组合 15"/>
          <p:cNvGrpSpPr>
            <a:grpSpLocks/>
          </p:cNvGrpSpPr>
          <p:nvPr/>
        </p:nvGrpSpPr>
        <p:grpSpPr bwMode="auto">
          <a:xfrm>
            <a:off x="6597650" y="1984375"/>
            <a:ext cx="2132013" cy="1012825"/>
            <a:chOff x="6597339" y="1985092"/>
            <a:chExt cx="2133080" cy="1011974"/>
          </a:xfrm>
        </p:grpSpPr>
        <p:grpSp>
          <p:nvGrpSpPr>
            <p:cNvPr id="17" name="Group 84"/>
            <p:cNvGrpSpPr>
              <a:grpSpLocks noChangeAspect="1"/>
            </p:cNvGrpSpPr>
            <p:nvPr/>
          </p:nvGrpSpPr>
          <p:grpSpPr>
            <a:xfrm>
              <a:off x="6597339" y="1985092"/>
              <a:ext cx="432000" cy="432000"/>
              <a:chOff x="7275513" y="5302250"/>
              <a:chExt cx="1012825" cy="1012825"/>
            </a:xfrm>
            <a:solidFill>
              <a:schemeClr val="accent1"/>
            </a:solidFill>
          </p:grpSpPr>
          <p:sp>
            <p:nvSpPr>
              <p:cNvPr id="19" name="Freeform 34"/>
              <p:cNvSpPr>
                <a:spLocks/>
              </p:cNvSpPr>
              <p:nvPr/>
            </p:nvSpPr>
            <p:spPr bwMode="auto">
              <a:xfrm>
                <a:off x="7467601" y="5521325"/>
                <a:ext cx="608013" cy="606425"/>
              </a:xfrm>
              <a:custGeom>
                <a:avLst/>
                <a:gdLst>
                  <a:gd name="T0" fmla="*/ 189 w 211"/>
                  <a:gd name="T1" fmla="*/ 85 h 211"/>
                  <a:gd name="T2" fmla="*/ 187 w 211"/>
                  <a:gd name="T3" fmla="*/ 64 h 211"/>
                  <a:gd name="T4" fmla="*/ 192 w 211"/>
                  <a:gd name="T5" fmla="*/ 41 h 211"/>
                  <a:gd name="T6" fmla="*/ 179 w 211"/>
                  <a:gd name="T7" fmla="*/ 31 h 211"/>
                  <a:gd name="T8" fmla="*/ 170 w 211"/>
                  <a:gd name="T9" fmla="*/ 36 h 211"/>
                  <a:gd name="T10" fmla="*/ 164 w 211"/>
                  <a:gd name="T11" fmla="*/ 34 h 211"/>
                  <a:gd name="T12" fmla="*/ 155 w 211"/>
                  <a:gd name="T13" fmla="*/ 26 h 211"/>
                  <a:gd name="T14" fmla="*/ 148 w 211"/>
                  <a:gd name="T15" fmla="*/ 20 h 211"/>
                  <a:gd name="T16" fmla="*/ 149 w 211"/>
                  <a:gd name="T17" fmla="*/ 11 h 211"/>
                  <a:gd name="T18" fmla="*/ 125 w 211"/>
                  <a:gd name="T19" fmla="*/ 5 h 211"/>
                  <a:gd name="T20" fmla="*/ 106 w 211"/>
                  <a:gd name="T21" fmla="*/ 1 h 211"/>
                  <a:gd name="T22" fmla="*/ 89 w 211"/>
                  <a:gd name="T23" fmla="*/ 2 h 211"/>
                  <a:gd name="T24" fmla="*/ 88 w 211"/>
                  <a:gd name="T25" fmla="*/ 7 h 211"/>
                  <a:gd name="T26" fmla="*/ 99 w 211"/>
                  <a:gd name="T27" fmla="*/ 3 h 211"/>
                  <a:gd name="T28" fmla="*/ 101 w 211"/>
                  <a:gd name="T29" fmla="*/ 13 h 211"/>
                  <a:gd name="T30" fmla="*/ 83 w 211"/>
                  <a:gd name="T31" fmla="*/ 23 h 211"/>
                  <a:gd name="T32" fmla="*/ 87 w 211"/>
                  <a:gd name="T33" fmla="*/ 31 h 211"/>
                  <a:gd name="T34" fmla="*/ 96 w 211"/>
                  <a:gd name="T35" fmla="*/ 25 h 211"/>
                  <a:gd name="T36" fmla="*/ 108 w 211"/>
                  <a:gd name="T37" fmla="*/ 30 h 211"/>
                  <a:gd name="T38" fmla="*/ 118 w 211"/>
                  <a:gd name="T39" fmla="*/ 29 h 211"/>
                  <a:gd name="T40" fmla="*/ 130 w 211"/>
                  <a:gd name="T41" fmla="*/ 32 h 211"/>
                  <a:gd name="T42" fmla="*/ 128 w 211"/>
                  <a:gd name="T43" fmla="*/ 37 h 211"/>
                  <a:gd name="T44" fmla="*/ 116 w 211"/>
                  <a:gd name="T45" fmla="*/ 43 h 211"/>
                  <a:gd name="T46" fmla="*/ 117 w 211"/>
                  <a:gd name="T47" fmla="*/ 50 h 211"/>
                  <a:gd name="T48" fmla="*/ 113 w 211"/>
                  <a:gd name="T49" fmla="*/ 58 h 211"/>
                  <a:gd name="T50" fmla="*/ 110 w 211"/>
                  <a:gd name="T51" fmla="*/ 91 h 211"/>
                  <a:gd name="T52" fmla="*/ 104 w 211"/>
                  <a:gd name="T53" fmla="*/ 97 h 211"/>
                  <a:gd name="T54" fmla="*/ 88 w 211"/>
                  <a:gd name="T55" fmla="*/ 77 h 211"/>
                  <a:gd name="T56" fmla="*/ 57 w 211"/>
                  <a:gd name="T57" fmla="*/ 83 h 211"/>
                  <a:gd name="T58" fmla="*/ 73 w 211"/>
                  <a:gd name="T59" fmla="*/ 89 h 211"/>
                  <a:gd name="T60" fmla="*/ 75 w 211"/>
                  <a:gd name="T61" fmla="*/ 94 h 211"/>
                  <a:gd name="T62" fmla="*/ 63 w 211"/>
                  <a:gd name="T63" fmla="*/ 97 h 211"/>
                  <a:gd name="T64" fmla="*/ 62 w 211"/>
                  <a:gd name="T65" fmla="*/ 105 h 211"/>
                  <a:gd name="T66" fmla="*/ 70 w 211"/>
                  <a:gd name="T67" fmla="*/ 110 h 211"/>
                  <a:gd name="T68" fmla="*/ 84 w 211"/>
                  <a:gd name="T69" fmla="*/ 107 h 211"/>
                  <a:gd name="T70" fmla="*/ 99 w 211"/>
                  <a:gd name="T71" fmla="*/ 114 h 211"/>
                  <a:gd name="T72" fmla="*/ 116 w 211"/>
                  <a:gd name="T73" fmla="*/ 109 h 211"/>
                  <a:gd name="T74" fmla="*/ 118 w 211"/>
                  <a:gd name="T75" fmla="*/ 131 h 211"/>
                  <a:gd name="T76" fmla="*/ 109 w 211"/>
                  <a:gd name="T77" fmla="*/ 159 h 211"/>
                  <a:gd name="T78" fmla="*/ 90 w 211"/>
                  <a:gd name="T79" fmla="*/ 189 h 211"/>
                  <a:gd name="T80" fmla="*/ 82 w 211"/>
                  <a:gd name="T81" fmla="*/ 197 h 211"/>
                  <a:gd name="T82" fmla="*/ 79 w 211"/>
                  <a:gd name="T83" fmla="*/ 181 h 211"/>
                  <a:gd name="T84" fmla="*/ 78 w 211"/>
                  <a:gd name="T85" fmla="*/ 159 h 211"/>
                  <a:gd name="T86" fmla="*/ 63 w 211"/>
                  <a:gd name="T87" fmla="*/ 132 h 211"/>
                  <a:gd name="T88" fmla="*/ 72 w 211"/>
                  <a:gd name="T89" fmla="*/ 125 h 211"/>
                  <a:gd name="T90" fmla="*/ 60 w 211"/>
                  <a:gd name="T91" fmla="*/ 115 h 211"/>
                  <a:gd name="T92" fmla="*/ 55 w 211"/>
                  <a:gd name="T93" fmla="*/ 102 h 211"/>
                  <a:gd name="T94" fmla="*/ 50 w 211"/>
                  <a:gd name="T95" fmla="*/ 89 h 211"/>
                  <a:gd name="T96" fmla="*/ 38 w 211"/>
                  <a:gd name="T97" fmla="*/ 78 h 211"/>
                  <a:gd name="T98" fmla="*/ 37 w 211"/>
                  <a:gd name="T99" fmla="*/ 91 h 211"/>
                  <a:gd name="T100" fmla="*/ 30 w 211"/>
                  <a:gd name="T101" fmla="*/ 91 h 211"/>
                  <a:gd name="T102" fmla="*/ 32 w 211"/>
                  <a:gd name="T103" fmla="*/ 52 h 211"/>
                  <a:gd name="T104" fmla="*/ 20 w 211"/>
                  <a:gd name="T105" fmla="*/ 148 h 211"/>
                  <a:gd name="T106" fmla="*/ 167 w 211"/>
                  <a:gd name="T107" fmla="*/ 185 h 211"/>
                  <a:gd name="T108" fmla="*/ 160 w 211"/>
                  <a:gd name="T109" fmla="*/ 127 h 211"/>
                  <a:gd name="T110" fmla="*/ 184 w 211"/>
                  <a:gd name="T111" fmla="*/ 133 h 211"/>
                  <a:gd name="T112" fmla="*/ 201 w 211"/>
                  <a:gd name="T113" fmla="*/ 146 h 211"/>
                  <a:gd name="T114" fmla="*/ 206 w 211"/>
                  <a:gd name="T115" fmla="*/ 10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 h="211">
                    <a:moveTo>
                      <a:pt x="196" y="93"/>
                    </a:moveTo>
                    <a:cubicBezTo>
                      <a:pt x="195" y="88"/>
                      <a:pt x="194" y="87"/>
                      <a:pt x="189" y="85"/>
                    </a:cubicBezTo>
                    <a:cubicBezTo>
                      <a:pt x="183" y="84"/>
                      <a:pt x="181" y="81"/>
                      <a:pt x="183" y="76"/>
                    </a:cubicBezTo>
                    <a:cubicBezTo>
                      <a:pt x="184" y="72"/>
                      <a:pt x="186" y="68"/>
                      <a:pt x="187" y="64"/>
                    </a:cubicBezTo>
                    <a:cubicBezTo>
                      <a:pt x="189" y="61"/>
                      <a:pt x="190" y="57"/>
                      <a:pt x="189" y="52"/>
                    </a:cubicBezTo>
                    <a:cubicBezTo>
                      <a:pt x="188" y="48"/>
                      <a:pt x="189" y="44"/>
                      <a:pt x="192" y="41"/>
                    </a:cubicBezTo>
                    <a:cubicBezTo>
                      <a:pt x="189" y="37"/>
                      <a:pt x="186" y="34"/>
                      <a:pt x="182" y="30"/>
                    </a:cubicBezTo>
                    <a:cubicBezTo>
                      <a:pt x="181" y="28"/>
                      <a:pt x="180" y="29"/>
                      <a:pt x="179" y="31"/>
                    </a:cubicBezTo>
                    <a:cubicBezTo>
                      <a:pt x="179" y="32"/>
                      <a:pt x="179" y="33"/>
                      <a:pt x="179" y="33"/>
                    </a:cubicBezTo>
                    <a:cubicBezTo>
                      <a:pt x="178" y="38"/>
                      <a:pt x="174" y="39"/>
                      <a:pt x="170" y="36"/>
                    </a:cubicBezTo>
                    <a:cubicBezTo>
                      <a:pt x="170" y="36"/>
                      <a:pt x="169" y="35"/>
                      <a:pt x="168" y="35"/>
                    </a:cubicBezTo>
                    <a:cubicBezTo>
                      <a:pt x="167" y="34"/>
                      <a:pt x="165" y="34"/>
                      <a:pt x="164" y="34"/>
                    </a:cubicBezTo>
                    <a:cubicBezTo>
                      <a:pt x="160" y="35"/>
                      <a:pt x="159" y="34"/>
                      <a:pt x="159" y="30"/>
                    </a:cubicBezTo>
                    <a:cubicBezTo>
                      <a:pt x="160" y="27"/>
                      <a:pt x="159" y="25"/>
                      <a:pt x="155" y="26"/>
                    </a:cubicBezTo>
                    <a:cubicBezTo>
                      <a:pt x="154" y="26"/>
                      <a:pt x="153" y="26"/>
                      <a:pt x="152" y="26"/>
                    </a:cubicBezTo>
                    <a:cubicBezTo>
                      <a:pt x="149" y="26"/>
                      <a:pt x="147" y="23"/>
                      <a:pt x="148" y="20"/>
                    </a:cubicBezTo>
                    <a:cubicBezTo>
                      <a:pt x="148" y="18"/>
                      <a:pt x="149" y="17"/>
                      <a:pt x="149" y="15"/>
                    </a:cubicBezTo>
                    <a:cubicBezTo>
                      <a:pt x="150" y="14"/>
                      <a:pt x="150" y="12"/>
                      <a:pt x="149" y="11"/>
                    </a:cubicBezTo>
                    <a:cubicBezTo>
                      <a:pt x="147" y="9"/>
                      <a:pt x="144" y="7"/>
                      <a:pt x="141" y="5"/>
                    </a:cubicBezTo>
                    <a:cubicBezTo>
                      <a:pt x="136" y="1"/>
                      <a:pt x="130" y="4"/>
                      <a:pt x="125" y="5"/>
                    </a:cubicBezTo>
                    <a:cubicBezTo>
                      <a:pt x="124" y="9"/>
                      <a:pt x="124" y="10"/>
                      <a:pt x="119" y="9"/>
                    </a:cubicBezTo>
                    <a:cubicBezTo>
                      <a:pt x="114" y="7"/>
                      <a:pt x="110" y="5"/>
                      <a:pt x="106" y="1"/>
                    </a:cubicBezTo>
                    <a:cubicBezTo>
                      <a:pt x="106" y="0"/>
                      <a:pt x="105" y="0"/>
                      <a:pt x="104" y="0"/>
                    </a:cubicBezTo>
                    <a:cubicBezTo>
                      <a:pt x="99" y="1"/>
                      <a:pt x="94" y="1"/>
                      <a:pt x="89" y="2"/>
                    </a:cubicBezTo>
                    <a:cubicBezTo>
                      <a:pt x="88" y="2"/>
                      <a:pt x="87" y="3"/>
                      <a:pt x="87" y="4"/>
                    </a:cubicBezTo>
                    <a:cubicBezTo>
                      <a:pt x="87" y="5"/>
                      <a:pt x="87" y="6"/>
                      <a:pt x="88" y="7"/>
                    </a:cubicBezTo>
                    <a:cubicBezTo>
                      <a:pt x="90" y="7"/>
                      <a:pt x="92" y="7"/>
                      <a:pt x="93" y="6"/>
                    </a:cubicBezTo>
                    <a:cubicBezTo>
                      <a:pt x="95" y="5"/>
                      <a:pt x="97" y="4"/>
                      <a:pt x="99" y="3"/>
                    </a:cubicBezTo>
                    <a:cubicBezTo>
                      <a:pt x="102" y="2"/>
                      <a:pt x="103" y="2"/>
                      <a:pt x="104" y="5"/>
                    </a:cubicBezTo>
                    <a:cubicBezTo>
                      <a:pt x="105" y="8"/>
                      <a:pt x="104" y="11"/>
                      <a:pt x="101" y="13"/>
                    </a:cubicBezTo>
                    <a:cubicBezTo>
                      <a:pt x="98" y="15"/>
                      <a:pt x="94" y="17"/>
                      <a:pt x="90" y="19"/>
                    </a:cubicBezTo>
                    <a:cubicBezTo>
                      <a:pt x="88" y="20"/>
                      <a:pt x="85" y="22"/>
                      <a:pt x="83" y="23"/>
                    </a:cubicBezTo>
                    <a:cubicBezTo>
                      <a:pt x="81" y="25"/>
                      <a:pt x="79" y="27"/>
                      <a:pt x="81" y="30"/>
                    </a:cubicBezTo>
                    <a:cubicBezTo>
                      <a:pt x="82" y="32"/>
                      <a:pt x="85" y="31"/>
                      <a:pt x="87" y="31"/>
                    </a:cubicBezTo>
                    <a:cubicBezTo>
                      <a:pt x="89" y="30"/>
                      <a:pt x="91" y="29"/>
                      <a:pt x="93" y="28"/>
                    </a:cubicBezTo>
                    <a:cubicBezTo>
                      <a:pt x="94" y="27"/>
                      <a:pt x="95" y="26"/>
                      <a:pt x="96" y="25"/>
                    </a:cubicBezTo>
                    <a:cubicBezTo>
                      <a:pt x="98" y="24"/>
                      <a:pt x="99" y="24"/>
                      <a:pt x="100" y="27"/>
                    </a:cubicBezTo>
                    <a:cubicBezTo>
                      <a:pt x="102" y="31"/>
                      <a:pt x="105" y="32"/>
                      <a:pt x="108" y="30"/>
                    </a:cubicBezTo>
                    <a:cubicBezTo>
                      <a:pt x="110" y="29"/>
                      <a:pt x="111" y="27"/>
                      <a:pt x="113" y="26"/>
                    </a:cubicBezTo>
                    <a:cubicBezTo>
                      <a:pt x="116" y="25"/>
                      <a:pt x="118" y="26"/>
                      <a:pt x="118" y="29"/>
                    </a:cubicBezTo>
                    <a:cubicBezTo>
                      <a:pt x="119" y="33"/>
                      <a:pt x="120" y="34"/>
                      <a:pt x="124" y="33"/>
                    </a:cubicBezTo>
                    <a:cubicBezTo>
                      <a:pt x="126" y="33"/>
                      <a:pt x="128" y="33"/>
                      <a:pt x="130" y="32"/>
                    </a:cubicBezTo>
                    <a:cubicBezTo>
                      <a:pt x="130" y="33"/>
                      <a:pt x="131" y="33"/>
                      <a:pt x="131" y="33"/>
                    </a:cubicBezTo>
                    <a:cubicBezTo>
                      <a:pt x="130" y="34"/>
                      <a:pt x="130" y="36"/>
                      <a:pt x="128" y="37"/>
                    </a:cubicBezTo>
                    <a:cubicBezTo>
                      <a:pt x="127" y="39"/>
                      <a:pt x="124" y="40"/>
                      <a:pt x="122" y="41"/>
                    </a:cubicBezTo>
                    <a:cubicBezTo>
                      <a:pt x="119" y="42"/>
                      <a:pt x="116" y="43"/>
                      <a:pt x="116" y="43"/>
                    </a:cubicBezTo>
                    <a:cubicBezTo>
                      <a:pt x="116" y="43"/>
                      <a:pt x="120" y="45"/>
                      <a:pt x="118" y="46"/>
                    </a:cubicBezTo>
                    <a:cubicBezTo>
                      <a:pt x="114" y="47"/>
                      <a:pt x="108" y="53"/>
                      <a:pt x="117" y="50"/>
                    </a:cubicBezTo>
                    <a:cubicBezTo>
                      <a:pt x="118" y="50"/>
                      <a:pt x="120" y="50"/>
                      <a:pt x="122" y="49"/>
                    </a:cubicBezTo>
                    <a:cubicBezTo>
                      <a:pt x="120" y="54"/>
                      <a:pt x="116" y="56"/>
                      <a:pt x="113" y="58"/>
                    </a:cubicBezTo>
                    <a:cubicBezTo>
                      <a:pt x="102" y="64"/>
                      <a:pt x="101" y="79"/>
                      <a:pt x="107" y="86"/>
                    </a:cubicBezTo>
                    <a:cubicBezTo>
                      <a:pt x="108" y="88"/>
                      <a:pt x="109" y="89"/>
                      <a:pt x="110" y="91"/>
                    </a:cubicBezTo>
                    <a:cubicBezTo>
                      <a:pt x="111" y="93"/>
                      <a:pt x="111" y="96"/>
                      <a:pt x="109" y="97"/>
                    </a:cubicBezTo>
                    <a:cubicBezTo>
                      <a:pt x="108" y="98"/>
                      <a:pt x="105" y="97"/>
                      <a:pt x="104" y="97"/>
                    </a:cubicBezTo>
                    <a:cubicBezTo>
                      <a:pt x="101" y="94"/>
                      <a:pt x="98" y="92"/>
                      <a:pt x="96" y="89"/>
                    </a:cubicBezTo>
                    <a:cubicBezTo>
                      <a:pt x="93" y="85"/>
                      <a:pt x="91" y="81"/>
                      <a:pt x="88" y="77"/>
                    </a:cubicBezTo>
                    <a:cubicBezTo>
                      <a:pt x="78" y="66"/>
                      <a:pt x="66" y="68"/>
                      <a:pt x="57" y="77"/>
                    </a:cubicBezTo>
                    <a:cubicBezTo>
                      <a:pt x="54" y="79"/>
                      <a:pt x="55" y="81"/>
                      <a:pt x="57" y="83"/>
                    </a:cubicBezTo>
                    <a:cubicBezTo>
                      <a:pt x="58" y="83"/>
                      <a:pt x="59" y="84"/>
                      <a:pt x="60" y="84"/>
                    </a:cubicBezTo>
                    <a:cubicBezTo>
                      <a:pt x="65" y="86"/>
                      <a:pt x="69" y="88"/>
                      <a:pt x="73" y="89"/>
                    </a:cubicBezTo>
                    <a:cubicBezTo>
                      <a:pt x="74" y="90"/>
                      <a:pt x="75" y="90"/>
                      <a:pt x="76" y="91"/>
                    </a:cubicBezTo>
                    <a:cubicBezTo>
                      <a:pt x="77" y="92"/>
                      <a:pt x="77" y="93"/>
                      <a:pt x="75" y="94"/>
                    </a:cubicBezTo>
                    <a:cubicBezTo>
                      <a:pt x="74" y="95"/>
                      <a:pt x="72" y="95"/>
                      <a:pt x="71" y="95"/>
                    </a:cubicBezTo>
                    <a:cubicBezTo>
                      <a:pt x="68" y="96"/>
                      <a:pt x="65" y="96"/>
                      <a:pt x="63" y="97"/>
                    </a:cubicBezTo>
                    <a:cubicBezTo>
                      <a:pt x="61" y="98"/>
                      <a:pt x="59" y="100"/>
                      <a:pt x="59" y="101"/>
                    </a:cubicBezTo>
                    <a:cubicBezTo>
                      <a:pt x="59" y="102"/>
                      <a:pt x="61" y="104"/>
                      <a:pt x="62" y="105"/>
                    </a:cubicBezTo>
                    <a:cubicBezTo>
                      <a:pt x="63" y="106"/>
                      <a:pt x="64" y="106"/>
                      <a:pt x="65" y="107"/>
                    </a:cubicBezTo>
                    <a:cubicBezTo>
                      <a:pt x="67" y="108"/>
                      <a:pt x="69" y="109"/>
                      <a:pt x="70" y="110"/>
                    </a:cubicBezTo>
                    <a:cubicBezTo>
                      <a:pt x="72" y="113"/>
                      <a:pt x="74" y="113"/>
                      <a:pt x="76" y="112"/>
                    </a:cubicBezTo>
                    <a:cubicBezTo>
                      <a:pt x="79" y="110"/>
                      <a:pt x="81" y="109"/>
                      <a:pt x="84" y="107"/>
                    </a:cubicBezTo>
                    <a:cubicBezTo>
                      <a:pt x="87" y="105"/>
                      <a:pt x="87" y="105"/>
                      <a:pt x="89" y="108"/>
                    </a:cubicBezTo>
                    <a:cubicBezTo>
                      <a:pt x="91" y="112"/>
                      <a:pt x="94" y="115"/>
                      <a:pt x="99" y="114"/>
                    </a:cubicBezTo>
                    <a:cubicBezTo>
                      <a:pt x="102" y="114"/>
                      <a:pt x="106" y="112"/>
                      <a:pt x="109" y="111"/>
                    </a:cubicBezTo>
                    <a:cubicBezTo>
                      <a:pt x="111" y="110"/>
                      <a:pt x="113" y="109"/>
                      <a:pt x="116" y="109"/>
                    </a:cubicBezTo>
                    <a:cubicBezTo>
                      <a:pt x="121" y="108"/>
                      <a:pt x="124" y="112"/>
                      <a:pt x="124" y="118"/>
                    </a:cubicBezTo>
                    <a:cubicBezTo>
                      <a:pt x="125" y="124"/>
                      <a:pt x="122" y="128"/>
                      <a:pt x="118" y="131"/>
                    </a:cubicBezTo>
                    <a:cubicBezTo>
                      <a:pt x="114" y="135"/>
                      <a:pt x="112" y="139"/>
                      <a:pt x="114" y="145"/>
                    </a:cubicBezTo>
                    <a:cubicBezTo>
                      <a:pt x="116" y="150"/>
                      <a:pt x="114" y="155"/>
                      <a:pt x="109" y="159"/>
                    </a:cubicBezTo>
                    <a:cubicBezTo>
                      <a:pt x="106" y="162"/>
                      <a:pt x="103" y="164"/>
                      <a:pt x="99" y="167"/>
                    </a:cubicBezTo>
                    <a:cubicBezTo>
                      <a:pt x="95" y="169"/>
                      <a:pt x="89" y="184"/>
                      <a:pt x="90" y="189"/>
                    </a:cubicBezTo>
                    <a:cubicBezTo>
                      <a:pt x="90" y="190"/>
                      <a:pt x="91" y="191"/>
                      <a:pt x="90" y="192"/>
                    </a:cubicBezTo>
                    <a:cubicBezTo>
                      <a:pt x="90" y="197"/>
                      <a:pt x="87" y="196"/>
                      <a:pt x="82" y="197"/>
                    </a:cubicBezTo>
                    <a:cubicBezTo>
                      <a:pt x="79" y="198"/>
                      <a:pt x="80" y="192"/>
                      <a:pt x="79" y="189"/>
                    </a:cubicBezTo>
                    <a:cubicBezTo>
                      <a:pt x="78" y="186"/>
                      <a:pt x="78" y="183"/>
                      <a:pt x="79" y="181"/>
                    </a:cubicBezTo>
                    <a:cubicBezTo>
                      <a:pt x="79" y="178"/>
                      <a:pt x="81" y="176"/>
                      <a:pt x="81" y="173"/>
                    </a:cubicBezTo>
                    <a:cubicBezTo>
                      <a:pt x="83" y="168"/>
                      <a:pt x="82" y="163"/>
                      <a:pt x="78" y="159"/>
                    </a:cubicBezTo>
                    <a:cubicBezTo>
                      <a:pt x="76" y="158"/>
                      <a:pt x="74" y="156"/>
                      <a:pt x="73" y="154"/>
                    </a:cubicBezTo>
                    <a:cubicBezTo>
                      <a:pt x="66" y="148"/>
                      <a:pt x="63" y="141"/>
                      <a:pt x="63" y="132"/>
                    </a:cubicBezTo>
                    <a:cubicBezTo>
                      <a:pt x="63" y="128"/>
                      <a:pt x="65" y="126"/>
                      <a:pt x="69" y="126"/>
                    </a:cubicBezTo>
                    <a:cubicBezTo>
                      <a:pt x="70" y="126"/>
                      <a:pt x="71" y="125"/>
                      <a:pt x="72" y="125"/>
                    </a:cubicBezTo>
                    <a:cubicBezTo>
                      <a:pt x="71" y="122"/>
                      <a:pt x="70" y="120"/>
                      <a:pt x="66" y="120"/>
                    </a:cubicBezTo>
                    <a:cubicBezTo>
                      <a:pt x="63" y="120"/>
                      <a:pt x="61" y="118"/>
                      <a:pt x="60" y="115"/>
                    </a:cubicBezTo>
                    <a:cubicBezTo>
                      <a:pt x="59" y="114"/>
                      <a:pt x="59" y="112"/>
                      <a:pt x="59" y="111"/>
                    </a:cubicBezTo>
                    <a:cubicBezTo>
                      <a:pt x="57" y="108"/>
                      <a:pt x="57" y="104"/>
                      <a:pt x="55" y="102"/>
                    </a:cubicBezTo>
                    <a:cubicBezTo>
                      <a:pt x="53" y="99"/>
                      <a:pt x="52" y="97"/>
                      <a:pt x="52" y="94"/>
                    </a:cubicBezTo>
                    <a:cubicBezTo>
                      <a:pt x="52" y="92"/>
                      <a:pt x="51" y="91"/>
                      <a:pt x="50" y="89"/>
                    </a:cubicBezTo>
                    <a:cubicBezTo>
                      <a:pt x="47" y="87"/>
                      <a:pt x="45" y="84"/>
                      <a:pt x="42" y="82"/>
                    </a:cubicBezTo>
                    <a:cubicBezTo>
                      <a:pt x="41" y="81"/>
                      <a:pt x="40" y="80"/>
                      <a:pt x="38" y="78"/>
                    </a:cubicBezTo>
                    <a:cubicBezTo>
                      <a:pt x="38" y="81"/>
                      <a:pt x="38" y="83"/>
                      <a:pt x="38" y="84"/>
                    </a:cubicBezTo>
                    <a:cubicBezTo>
                      <a:pt x="38" y="86"/>
                      <a:pt x="38" y="89"/>
                      <a:pt x="37" y="91"/>
                    </a:cubicBezTo>
                    <a:cubicBezTo>
                      <a:pt x="37" y="92"/>
                      <a:pt x="35" y="94"/>
                      <a:pt x="34" y="94"/>
                    </a:cubicBezTo>
                    <a:cubicBezTo>
                      <a:pt x="33" y="94"/>
                      <a:pt x="31" y="92"/>
                      <a:pt x="30" y="91"/>
                    </a:cubicBezTo>
                    <a:cubicBezTo>
                      <a:pt x="30" y="89"/>
                      <a:pt x="30" y="86"/>
                      <a:pt x="30" y="84"/>
                    </a:cubicBezTo>
                    <a:cubicBezTo>
                      <a:pt x="32" y="73"/>
                      <a:pt x="33" y="62"/>
                      <a:pt x="32" y="52"/>
                    </a:cubicBezTo>
                    <a:cubicBezTo>
                      <a:pt x="32" y="48"/>
                      <a:pt x="31" y="44"/>
                      <a:pt x="30" y="39"/>
                    </a:cubicBezTo>
                    <a:cubicBezTo>
                      <a:pt x="10" y="64"/>
                      <a:pt x="0" y="108"/>
                      <a:pt x="20" y="148"/>
                    </a:cubicBezTo>
                    <a:cubicBezTo>
                      <a:pt x="42" y="190"/>
                      <a:pt x="89" y="211"/>
                      <a:pt x="135" y="199"/>
                    </a:cubicBezTo>
                    <a:cubicBezTo>
                      <a:pt x="147" y="196"/>
                      <a:pt x="158" y="191"/>
                      <a:pt x="167" y="185"/>
                    </a:cubicBezTo>
                    <a:cubicBezTo>
                      <a:pt x="162" y="183"/>
                      <a:pt x="155" y="180"/>
                      <a:pt x="154" y="161"/>
                    </a:cubicBezTo>
                    <a:cubicBezTo>
                      <a:pt x="153" y="133"/>
                      <a:pt x="157" y="127"/>
                      <a:pt x="160" y="127"/>
                    </a:cubicBezTo>
                    <a:cubicBezTo>
                      <a:pt x="162" y="127"/>
                      <a:pt x="164" y="126"/>
                      <a:pt x="172" y="134"/>
                    </a:cubicBezTo>
                    <a:cubicBezTo>
                      <a:pt x="179" y="143"/>
                      <a:pt x="183" y="139"/>
                      <a:pt x="184" y="133"/>
                    </a:cubicBezTo>
                    <a:cubicBezTo>
                      <a:pt x="184" y="127"/>
                      <a:pt x="190" y="118"/>
                      <a:pt x="193" y="127"/>
                    </a:cubicBezTo>
                    <a:cubicBezTo>
                      <a:pt x="194" y="133"/>
                      <a:pt x="198" y="141"/>
                      <a:pt x="201" y="146"/>
                    </a:cubicBezTo>
                    <a:cubicBezTo>
                      <a:pt x="207" y="135"/>
                      <a:pt x="210" y="123"/>
                      <a:pt x="211" y="111"/>
                    </a:cubicBezTo>
                    <a:cubicBezTo>
                      <a:pt x="209" y="110"/>
                      <a:pt x="208" y="110"/>
                      <a:pt x="206" y="109"/>
                    </a:cubicBezTo>
                    <a:cubicBezTo>
                      <a:pt x="200" y="106"/>
                      <a:pt x="196" y="101"/>
                      <a:pt x="196" y="9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solidFill>
                    <a:schemeClr val="bg1"/>
                  </a:solidFill>
                  <a:latin typeface="+mn-lt"/>
                  <a:ea typeface="+mn-ea"/>
                </a:endParaRPr>
              </a:p>
            </p:txBody>
          </p:sp>
          <p:sp>
            <p:nvSpPr>
              <p:cNvPr id="20" name="Freeform 35"/>
              <p:cNvSpPr>
                <a:spLocks noEditPoints="1"/>
              </p:cNvSpPr>
              <p:nvPr/>
            </p:nvSpPr>
            <p:spPr bwMode="auto">
              <a:xfrm>
                <a:off x="7275513" y="5302250"/>
                <a:ext cx="1012825" cy="1012825"/>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58 w 352"/>
                  <a:gd name="T11" fmla="*/ 261 h 352"/>
                  <a:gd name="T12" fmla="*/ 188 w 352"/>
                  <a:gd name="T13" fmla="*/ 294 h 352"/>
                  <a:gd name="T14" fmla="*/ 96 w 352"/>
                  <a:gd name="T15" fmla="*/ 263 h 352"/>
                  <a:gd name="T16" fmla="*/ 59 w 352"/>
                  <a:gd name="T17" fmla="*/ 189 h 352"/>
                  <a:gd name="T18" fmla="*/ 157 w 352"/>
                  <a:gd name="T19" fmla="*/ 60 h 352"/>
                  <a:gd name="T20" fmla="*/ 175 w 352"/>
                  <a:gd name="T21" fmla="*/ 58 h 352"/>
                  <a:gd name="T22" fmla="*/ 176 w 352"/>
                  <a:gd name="T23" fmla="*/ 58 h 352"/>
                  <a:gd name="T24" fmla="*/ 196 w 352"/>
                  <a:gd name="T25" fmla="*/ 60 h 352"/>
                  <a:gd name="T26" fmla="*/ 272 w 352"/>
                  <a:gd name="T27" fmla="*/ 108 h 352"/>
                  <a:gd name="T28" fmla="*/ 293 w 352"/>
                  <a:gd name="T29" fmla="*/ 162 h 352"/>
                  <a:gd name="T30" fmla="*/ 258 w 352"/>
                  <a:gd name="T31" fmla="*/ 26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258" y="261"/>
                    </a:moveTo>
                    <a:cubicBezTo>
                      <a:pt x="238" y="280"/>
                      <a:pt x="215" y="291"/>
                      <a:pt x="188" y="294"/>
                    </a:cubicBezTo>
                    <a:cubicBezTo>
                      <a:pt x="153" y="297"/>
                      <a:pt x="122" y="287"/>
                      <a:pt x="96" y="263"/>
                    </a:cubicBezTo>
                    <a:cubicBezTo>
                      <a:pt x="75" y="243"/>
                      <a:pt x="62" y="218"/>
                      <a:pt x="59" y="189"/>
                    </a:cubicBezTo>
                    <a:cubicBezTo>
                      <a:pt x="52" y="127"/>
                      <a:pt x="96" y="69"/>
                      <a:pt x="157" y="60"/>
                    </a:cubicBezTo>
                    <a:cubicBezTo>
                      <a:pt x="163" y="59"/>
                      <a:pt x="169" y="59"/>
                      <a:pt x="175" y="58"/>
                    </a:cubicBezTo>
                    <a:cubicBezTo>
                      <a:pt x="176" y="58"/>
                      <a:pt x="176" y="58"/>
                      <a:pt x="176" y="58"/>
                    </a:cubicBezTo>
                    <a:cubicBezTo>
                      <a:pt x="183" y="59"/>
                      <a:pt x="189" y="59"/>
                      <a:pt x="196" y="60"/>
                    </a:cubicBezTo>
                    <a:cubicBezTo>
                      <a:pt x="227" y="66"/>
                      <a:pt x="253" y="82"/>
                      <a:pt x="272" y="108"/>
                    </a:cubicBezTo>
                    <a:cubicBezTo>
                      <a:pt x="283" y="124"/>
                      <a:pt x="291" y="142"/>
                      <a:pt x="293" y="162"/>
                    </a:cubicBezTo>
                    <a:cubicBezTo>
                      <a:pt x="297" y="200"/>
                      <a:pt x="286" y="234"/>
                      <a:pt x="258" y="261"/>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solidFill>
                    <a:schemeClr val="bg1"/>
                  </a:solidFill>
                  <a:latin typeface="+mn-lt"/>
                  <a:ea typeface="+mn-ea"/>
                </a:endParaRPr>
              </a:p>
            </p:txBody>
          </p:sp>
        </p:grpSp>
        <p:sp>
          <p:nvSpPr>
            <p:cNvPr id="18" name="Text Box 10"/>
            <p:cNvSpPr txBox="1">
              <a:spLocks noChangeArrowheads="1"/>
            </p:cNvSpPr>
            <p:nvPr/>
          </p:nvSpPr>
          <p:spPr bwMode="auto">
            <a:xfrm>
              <a:off x="7124653" y="2008885"/>
              <a:ext cx="1605766" cy="988181"/>
            </a:xfrm>
            <a:prstGeom prst="rect">
              <a:avLst/>
            </a:prstGeom>
            <a:noFill/>
            <a:ln w="9525">
              <a:noFill/>
              <a:miter lim="800000"/>
              <a:headEnd/>
              <a:tailEnd/>
            </a:ln>
          </p:spPr>
          <p:txBody>
            <a:bodyPr lIns="45720" tIns="22860" rIns="45720" bIns="22860">
              <a:spAutoFit/>
            </a:bodyPr>
            <a:lstStyle/>
            <a:p>
              <a:pPr defTabSz="1088232" eaLnBrk="1" fontAlgn="auto" hangingPunct="1">
                <a:lnSpc>
                  <a:spcPct val="120000"/>
                </a:lnSpc>
                <a:spcBef>
                  <a:spcPts val="0"/>
                </a:spcBef>
                <a:spcAft>
                  <a:spcPts val="0"/>
                </a:spcAft>
                <a:defRPr/>
              </a:pPr>
              <a:r>
                <a:rPr lang="zh-CN" altLang="en-US" sz="1100" dirty="0">
                  <a:solidFill>
                    <a:schemeClr val="bg1"/>
                  </a:solidFill>
                  <a:latin typeface="+mn-lt"/>
                  <a:ea typeface="Open Sans" pitchFamily="34" charset="0"/>
                  <a:cs typeface="Open Sans" pitchFamily="34" charset="0"/>
                </a:rPr>
                <a:t>添加您的标题</a:t>
              </a:r>
              <a:endParaRPr lang="en-US" altLang="zh-CN" sz="1100" dirty="0">
                <a:solidFill>
                  <a:schemeClr val="bg1"/>
                </a:solidFill>
                <a:latin typeface="+mn-lt"/>
                <a:ea typeface="Open Sans" pitchFamily="34" charset="0"/>
                <a:cs typeface="Open Sans" pitchFamily="34" charset="0"/>
              </a:endParaRPr>
            </a:p>
            <a:p>
              <a:pPr algn="just" defTabSz="685754" eaLnBrk="1" fontAlgn="auto" hangingPunct="1">
                <a:lnSpc>
                  <a:spcPct val="120000"/>
                </a:lnSpc>
                <a:spcBef>
                  <a:spcPts val="0"/>
                </a:spcBef>
                <a:spcAft>
                  <a:spcPts val="0"/>
                </a:spcAft>
                <a:defRPr/>
              </a:pPr>
              <a:r>
                <a:rPr lang="zh-CN" altLang="en-US" sz="800" dirty="0">
                  <a:solidFill>
                    <a:schemeClr val="bg1"/>
                  </a:solidFill>
                  <a:latin typeface="微软雅黑" pitchFamily="34" charset="-122"/>
                  <a:ea typeface="+mn-ea"/>
                </a:rPr>
                <a:t>您的内容打在这里，或者通过复制您的文本后，在此框中选择粘贴，并选择只保留文字。您的内容打在这里，或者通过复制您的文本后，在此框中</a:t>
              </a:r>
              <a:endParaRPr lang="zh-CN" altLang="en-US" sz="300" dirty="0">
                <a:solidFill>
                  <a:schemeClr val="bg1"/>
                </a:solidFill>
                <a:latin typeface="微软雅黑" pitchFamily="34" charset="-122"/>
                <a:ea typeface="+mn-ea"/>
              </a:endParaRPr>
            </a:p>
          </p:txBody>
        </p:sp>
      </p:grpSp>
      <p:grpSp>
        <p:nvGrpSpPr>
          <p:cNvPr id="21" name="组合 20"/>
          <p:cNvGrpSpPr>
            <a:grpSpLocks/>
          </p:cNvGrpSpPr>
          <p:nvPr/>
        </p:nvGrpSpPr>
        <p:grpSpPr bwMode="auto">
          <a:xfrm>
            <a:off x="6597650" y="3205163"/>
            <a:ext cx="2146300" cy="1073150"/>
            <a:chOff x="6597339" y="3205806"/>
            <a:chExt cx="2145995" cy="1072628"/>
          </a:xfrm>
        </p:grpSpPr>
        <p:grpSp>
          <p:nvGrpSpPr>
            <p:cNvPr id="22" name="Group 92"/>
            <p:cNvGrpSpPr>
              <a:grpSpLocks noChangeAspect="1"/>
            </p:cNvGrpSpPr>
            <p:nvPr/>
          </p:nvGrpSpPr>
          <p:grpSpPr>
            <a:xfrm>
              <a:off x="6597339" y="3205806"/>
              <a:ext cx="432000" cy="432833"/>
              <a:chOff x="4427538" y="3192463"/>
              <a:chExt cx="823913" cy="825500"/>
            </a:xfrm>
            <a:solidFill>
              <a:schemeClr val="accent1"/>
            </a:solidFill>
          </p:grpSpPr>
          <p:sp>
            <p:nvSpPr>
              <p:cNvPr id="24" name="Oval 23"/>
              <p:cNvSpPr>
                <a:spLocks noChangeArrowheads="1"/>
              </p:cNvSpPr>
              <p:nvPr/>
            </p:nvSpPr>
            <p:spPr bwMode="auto">
              <a:xfrm>
                <a:off x="4813301" y="3825875"/>
                <a:ext cx="57150" cy="57150"/>
              </a:xfrm>
              <a:prstGeom prst="ellipse">
                <a:avLst/>
              </a:prstGeom>
              <a:solidFill>
                <a:srgbClr val="0C284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600">
                  <a:solidFill>
                    <a:schemeClr val="bg1"/>
                  </a:solidFill>
                  <a:latin typeface="+mn-lt"/>
                  <a:ea typeface="+mn-ea"/>
                </a:endParaRPr>
              </a:p>
            </p:txBody>
          </p:sp>
          <p:sp>
            <p:nvSpPr>
              <p:cNvPr id="25" name="Rectangle 24"/>
              <p:cNvSpPr>
                <a:spLocks noChangeArrowheads="1"/>
              </p:cNvSpPr>
              <p:nvPr/>
            </p:nvSpPr>
            <p:spPr bwMode="auto">
              <a:xfrm>
                <a:off x="4784726" y="3352800"/>
                <a:ext cx="115888" cy="15875"/>
              </a:xfrm>
              <a:prstGeom prst="rect">
                <a:avLst/>
              </a:prstGeom>
              <a:solidFill>
                <a:srgbClr val="0C284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600">
                  <a:solidFill>
                    <a:schemeClr val="bg1"/>
                  </a:solidFill>
                  <a:latin typeface="+mn-lt"/>
                  <a:ea typeface="+mn-ea"/>
                </a:endParaRPr>
              </a:p>
            </p:txBody>
          </p:sp>
          <p:sp>
            <p:nvSpPr>
              <p:cNvPr id="26" name="Freeform 25"/>
              <p:cNvSpPr>
                <a:spLocks noEditPoints="1"/>
              </p:cNvSpPr>
              <p:nvPr/>
            </p:nvSpPr>
            <p:spPr bwMode="auto">
              <a:xfrm>
                <a:off x="4427538" y="3192463"/>
                <a:ext cx="823913" cy="825500"/>
              </a:xfrm>
              <a:custGeom>
                <a:avLst/>
                <a:gdLst>
                  <a:gd name="T0" fmla="*/ 143 w 286"/>
                  <a:gd name="T1" fmla="*/ 0 h 287"/>
                  <a:gd name="T2" fmla="*/ 0 w 286"/>
                  <a:gd name="T3" fmla="*/ 143 h 287"/>
                  <a:gd name="T4" fmla="*/ 143 w 286"/>
                  <a:gd name="T5" fmla="*/ 287 h 287"/>
                  <a:gd name="T6" fmla="*/ 286 w 286"/>
                  <a:gd name="T7" fmla="*/ 143 h 287"/>
                  <a:gd name="T8" fmla="*/ 143 w 286"/>
                  <a:gd name="T9" fmla="*/ 0 h 287"/>
                  <a:gd name="T10" fmla="*/ 201 w 286"/>
                  <a:gd name="T11" fmla="*/ 234 h 287"/>
                  <a:gd name="T12" fmla="*/ 187 w 286"/>
                  <a:gd name="T13" fmla="*/ 248 h 287"/>
                  <a:gd name="T14" fmla="*/ 101 w 286"/>
                  <a:gd name="T15" fmla="*/ 248 h 287"/>
                  <a:gd name="T16" fmla="*/ 87 w 286"/>
                  <a:gd name="T17" fmla="*/ 234 h 287"/>
                  <a:gd name="T18" fmla="*/ 87 w 286"/>
                  <a:gd name="T19" fmla="*/ 60 h 287"/>
                  <a:gd name="T20" fmla="*/ 101 w 286"/>
                  <a:gd name="T21" fmla="*/ 46 h 287"/>
                  <a:gd name="T22" fmla="*/ 187 w 286"/>
                  <a:gd name="T23" fmla="*/ 46 h 287"/>
                  <a:gd name="T24" fmla="*/ 201 w 286"/>
                  <a:gd name="T25" fmla="*/ 60 h 287"/>
                  <a:gd name="T26" fmla="*/ 201 w 286"/>
                  <a:gd name="T27" fmla="*/ 23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6" h="287">
                    <a:moveTo>
                      <a:pt x="143" y="0"/>
                    </a:moveTo>
                    <a:cubicBezTo>
                      <a:pt x="64" y="0"/>
                      <a:pt x="0" y="64"/>
                      <a:pt x="0" y="143"/>
                    </a:cubicBezTo>
                    <a:cubicBezTo>
                      <a:pt x="0" y="222"/>
                      <a:pt x="64" y="287"/>
                      <a:pt x="143" y="287"/>
                    </a:cubicBezTo>
                    <a:cubicBezTo>
                      <a:pt x="222" y="287"/>
                      <a:pt x="286" y="222"/>
                      <a:pt x="286" y="143"/>
                    </a:cubicBezTo>
                    <a:cubicBezTo>
                      <a:pt x="286" y="64"/>
                      <a:pt x="222" y="0"/>
                      <a:pt x="143" y="0"/>
                    </a:cubicBezTo>
                    <a:close/>
                    <a:moveTo>
                      <a:pt x="201" y="234"/>
                    </a:moveTo>
                    <a:cubicBezTo>
                      <a:pt x="201" y="242"/>
                      <a:pt x="195" y="248"/>
                      <a:pt x="187" y="248"/>
                    </a:cubicBezTo>
                    <a:cubicBezTo>
                      <a:pt x="101" y="248"/>
                      <a:pt x="101" y="248"/>
                      <a:pt x="101" y="248"/>
                    </a:cubicBezTo>
                    <a:cubicBezTo>
                      <a:pt x="93" y="248"/>
                      <a:pt x="87" y="242"/>
                      <a:pt x="87" y="234"/>
                    </a:cubicBezTo>
                    <a:cubicBezTo>
                      <a:pt x="87" y="60"/>
                      <a:pt x="87" y="60"/>
                      <a:pt x="87" y="60"/>
                    </a:cubicBezTo>
                    <a:cubicBezTo>
                      <a:pt x="87" y="52"/>
                      <a:pt x="93" y="46"/>
                      <a:pt x="101" y="46"/>
                    </a:cubicBezTo>
                    <a:cubicBezTo>
                      <a:pt x="187" y="46"/>
                      <a:pt x="187" y="46"/>
                      <a:pt x="187" y="46"/>
                    </a:cubicBezTo>
                    <a:cubicBezTo>
                      <a:pt x="195" y="46"/>
                      <a:pt x="201" y="52"/>
                      <a:pt x="201" y="60"/>
                    </a:cubicBezTo>
                    <a:lnTo>
                      <a:pt x="201" y="234"/>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600">
                  <a:solidFill>
                    <a:schemeClr val="bg1"/>
                  </a:solidFill>
                  <a:latin typeface="+mn-lt"/>
                  <a:ea typeface="+mn-ea"/>
                </a:endParaRPr>
              </a:p>
            </p:txBody>
          </p:sp>
          <p:sp>
            <p:nvSpPr>
              <p:cNvPr id="27" name="Oval 26"/>
              <p:cNvSpPr>
                <a:spLocks noChangeArrowheads="1"/>
              </p:cNvSpPr>
              <p:nvPr/>
            </p:nvSpPr>
            <p:spPr bwMode="auto">
              <a:xfrm>
                <a:off x="4926013" y="3351213"/>
                <a:ext cx="22225" cy="190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600">
                  <a:solidFill>
                    <a:schemeClr val="bg1"/>
                  </a:solidFill>
                  <a:latin typeface="+mn-lt"/>
                  <a:ea typeface="+mn-ea"/>
                </a:endParaRPr>
              </a:p>
            </p:txBody>
          </p:sp>
          <p:sp>
            <p:nvSpPr>
              <p:cNvPr id="28" name="Rectangle 27"/>
              <p:cNvSpPr>
                <a:spLocks noChangeArrowheads="1"/>
              </p:cNvSpPr>
              <p:nvPr/>
            </p:nvSpPr>
            <p:spPr bwMode="auto">
              <a:xfrm>
                <a:off x="4710113" y="3397250"/>
                <a:ext cx="265113" cy="40005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600">
                  <a:solidFill>
                    <a:schemeClr val="bg1"/>
                  </a:solidFill>
                  <a:latin typeface="+mn-lt"/>
                  <a:ea typeface="+mn-ea"/>
                </a:endParaRPr>
              </a:p>
            </p:txBody>
          </p:sp>
        </p:grpSp>
        <p:sp>
          <p:nvSpPr>
            <p:cNvPr id="23" name="Text Box 10"/>
            <p:cNvSpPr txBox="1">
              <a:spLocks noChangeArrowheads="1"/>
            </p:cNvSpPr>
            <p:nvPr/>
          </p:nvSpPr>
          <p:spPr bwMode="auto">
            <a:xfrm>
              <a:off x="7137012" y="3289902"/>
              <a:ext cx="1606322" cy="988532"/>
            </a:xfrm>
            <a:prstGeom prst="rect">
              <a:avLst/>
            </a:prstGeom>
            <a:noFill/>
            <a:ln w="9525">
              <a:noFill/>
              <a:miter lim="800000"/>
              <a:headEnd/>
              <a:tailEnd/>
            </a:ln>
          </p:spPr>
          <p:txBody>
            <a:bodyPr lIns="45720" tIns="22860" rIns="45720" bIns="22860">
              <a:spAutoFit/>
            </a:bodyPr>
            <a:lstStyle/>
            <a:p>
              <a:pPr defTabSz="1088232" eaLnBrk="1" fontAlgn="auto" hangingPunct="1">
                <a:lnSpc>
                  <a:spcPct val="120000"/>
                </a:lnSpc>
                <a:spcBef>
                  <a:spcPts val="0"/>
                </a:spcBef>
                <a:spcAft>
                  <a:spcPts val="0"/>
                </a:spcAft>
                <a:defRPr/>
              </a:pPr>
              <a:r>
                <a:rPr lang="zh-CN" altLang="en-US" sz="1100" dirty="0">
                  <a:solidFill>
                    <a:schemeClr val="bg1"/>
                  </a:solidFill>
                  <a:latin typeface="+mn-lt"/>
                  <a:ea typeface="Open Sans" pitchFamily="34" charset="0"/>
                  <a:cs typeface="Open Sans" pitchFamily="34" charset="0"/>
                </a:rPr>
                <a:t>添加您的标题</a:t>
              </a:r>
              <a:endParaRPr lang="en-US" altLang="zh-CN" sz="1100" dirty="0">
                <a:solidFill>
                  <a:schemeClr val="bg1"/>
                </a:solidFill>
                <a:latin typeface="+mn-lt"/>
                <a:ea typeface="Open Sans" pitchFamily="34" charset="0"/>
                <a:cs typeface="Open Sans" pitchFamily="34" charset="0"/>
              </a:endParaRPr>
            </a:p>
            <a:p>
              <a:pPr algn="just" defTabSz="685754" eaLnBrk="1" fontAlgn="auto" hangingPunct="1">
                <a:lnSpc>
                  <a:spcPct val="120000"/>
                </a:lnSpc>
                <a:spcBef>
                  <a:spcPts val="0"/>
                </a:spcBef>
                <a:spcAft>
                  <a:spcPts val="0"/>
                </a:spcAft>
                <a:defRPr/>
              </a:pPr>
              <a:r>
                <a:rPr lang="zh-CN" altLang="en-US" sz="800" dirty="0">
                  <a:solidFill>
                    <a:schemeClr val="bg1"/>
                  </a:solidFill>
                  <a:latin typeface="微软雅黑" pitchFamily="34" charset="-122"/>
                  <a:ea typeface="+mn-ea"/>
                </a:rPr>
                <a:t>您的内容打在这里，或者通过复制您的文本后，在此框中选择粘贴，并选择只保留文字。您的内容打在这里，或者通过复制您的文本后，在此框中</a:t>
              </a:r>
              <a:endParaRPr lang="zh-CN" altLang="en-US" sz="300" dirty="0">
                <a:solidFill>
                  <a:schemeClr val="bg1"/>
                </a:solidFill>
                <a:latin typeface="微软雅黑" pitchFamily="34" charset="-122"/>
                <a:ea typeface="+mn-ea"/>
              </a:endParaRPr>
            </a:p>
          </p:txBody>
        </p:sp>
      </p:grpSp>
      <p:grpSp>
        <p:nvGrpSpPr>
          <p:cNvPr id="29" name="组合 28"/>
          <p:cNvGrpSpPr>
            <a:grpSpLocks/>
          </p:cNvGrpSpPr>
          <p:nvPr/>
        </p:nvGrpSpPr>
        <p:grpSpPr bwMode="auto">
          <a:xfrm>
            <a:off x="188913" y="1979613"/>
            <a:ext cx="2200275" cy="1025525"/>
            <a:chOff x="189578" y="1980213"/>
            <a:chExt cx="2200182" cy="1025579"/>
          </a:xfrm>
        </p:grpSpPr>
        <p:sp>
          <p:nvSpPr>
            <p:cNvPr id="30" name="Freeform 31"/>
            <p:cNvSpPr>
              <a:spLocks noChangeAspect="1" noEditPoints="1"/>
            </p:cNvSpPr>
            <p:nvPr/>
          </p:nvSpPr>
          <p:spPr bwMode="auto">
            <a:xfrm>
              <a:off x="1957760" y="1980213"/>
              <a:ext cx="432000" cy="432851"/>
            </a:xfrm>
            <a:custGeom>
              <a:avLst/>
              <a:gdLst>
                <a:gd name="T0" fmla="*/ 216000 w 280"/>
                <a:gd name="T1" fmla="*/ 0 h 280"/>
                <a:gd name="T2" fmla="*/ 0 w 280"/>
                <a:gd name="T3" fmla="*/ 216426 h 280"/>
                <a:gd name="T4" fmla="*/ 216000 w 280"/>
                <a:gd name="T5" fmla="*/ 432851 h 280"/>
                <a:gd name="T6" fmla="*/ 432000 w 280"/>
                <a:gd name="T7" fmla="*/ 216426 h 280"/>
                <a:gd name="T8" fmla="*/ 216000 w 280"/>
                <a:gd name="T9" fmla="*/ 0 h 280"/>
                <a:gd name="T10" fmla="*/ 285429 w 280"/>
                <a:gd name="T11" fmla="*/ 106667 h 280"/>
                <a:gd name="T12" fmla="*/ 325543 w 280"/>
                <a:gd name="T13" fmla="*/ 146860 h 280"/>
                <a:gd name="T14" fmla="*/ 285429 w 280"/>
                <a:gd name="T15" fmla="*/ 188599 h 280"/>
                <a:gd name="T16" fmla="*/ 268457 w 280"/>
                <a:gd name="T17" fmla="*/ 183962 h 280"/>
                <a:gd name="T18" fmla="*/ 243771 w 280"/>
                <a:gd name="T19" fmla="*/ 146860 h 280"/>
                <a:gd name="T20" fmla="*/ 285429 w 280"/>
                <a:gd name="T21" fmla="*/ 106667 h 280"/>
                <a:gd name="T22" fmla="*/ 217543 w 280"/>
                <a:gd name="T23" fmla="*/ 148406 h 280"/>
                <a:gd name="T24" fmla="*/ 257657 w 280"/>
                <a:gd name="T25" fmla="*/ 190145 h 280"/>
                <a:gd name="T26" fmla="*/ 217543 w 280"/>
                <a:gd name="T27" fmla="*/ 230339 h 280"/>
                <a:gd name="T28" fmla="*/ 177429 w 280"/>
                <a:gd name="T29" fmla="*/ 190145 h 280"/>
                <a:gd name="T30" fmla="*/ 217543 w 280"/>
                <a:gd name="T31" fmla="*/ 148406 h 280"/>
                <a:gd name="T32" fmla="*/ 146571 w 280"/>
                <a:gd name="T33" fmla="*/ 106667 h 280"/>
                <a:gd name="T34" fmla="*/ 186686 w 280"/>
                <a:gd name="T35" fmla="*/ 146860 h 280"/>
                <a:gd name="T36" fmla="*/ 186686 w 280"/>
                <a:gd name="T37" fmla="*/ 149952 h 280"/>
                <a:gd name="T38" fmla="*/ 168171 w 280"/>
                <a:gd name="T39" fmla="*/ 182416 h 280"/>
                <a:gd name="T40" fmla="*/ 146571 w 280"/>
                <a:gd name="T41" fmla="*/ 188599 h 280"/>
                <a:gd name="T42" fmla="*/ 104914 w 280"/>
                <a:gd name="T43" fmla="*/ 146860 h 280"/>
                <a:gd name="T44" fmla="*/ 146571 w 280"/>
                <a:gd name="T45" fmla="*/ 106667 h 280"/>
                <a:gd name="T46" fmla="*/ 138857 w 280"/>
                <a:gd name="T47" fmla="*/ 298358 h 280"/>
                <a:gd name="T48" fmla="*/ 80229 w 280"/>
                <a:gd name="T49" fmla="*/ 287537 h 280"/>
                <a:gd name="T50" fmla="*/ 77143 w 280"/>
                <a:gd name="T51" fmla="*/ 285991 h 280"/>
                <a:gd name="T52" fmla="*/ 77143 w 280"/>
                <a:gd name="T53" fmla="*/ 285991 h 280"/>
                <a:gd name="T54" fmla="*/ 77143 w 280"/>
                <a:gd name="T55" fmla="*/ 242706 h 280"/>
                <a:gd name="T56" fmla="*/ 129600 w 280"/>
                <a:gd name="T57" fmla="*/ 191691 h 280"/>
                <a:gd name="T58" fmla="*/ 163543 w 280"/>
                <a:gd name="T59" fmla="*/ 191691 h 280"/>
                <a:gd name="T60" fmla="*/ 166629 w 280"/>
                <a:gd name="T61" fmla="*/ 191691 h 280"/>
                <a:gd name="T62" fmla="*/ 182057 w 280"/>
                <a:gd name="T63" fmla="*/ 225701 h 280"/>
                <a:gd name="T64" fmla="*/ 138857 w 280"/>
                <a:gd name="T65" fmla="*/ 285991 h 280"/>
                <a:gd name="T66" fmla="*/ 138857 w 280"/>
                <a:gd name="T67" fmla="*/ 298358 h 280"/>
                <a:gd name="T68" fmla="*/ 286971 w 280"/>
                <a:gd name="T69" fmla="*/ 327730 h 280"/>
                <a:gd name="T70" fmla="*/ 286971 w 280"/>
                <a:gd name="T71" fmla="*/ 327730 h 280"/>
                <a:gd name="T72" fmla="*/ 283886 w 280"/>
                <a:gd name="T73" fmla="*/ 329276 h 280"/>
                <a:gd name="T74" fmla="*/ 222171 w 280"/>
                <a:gd name="T75" fmla="*/ 340097 h 280"/>
                <a:gd name="T76" fmla="*/ 151200 w 280"/>
                <a:gd name="T77" fmla="*/ 329276 h 280"/>
                <a:gd name="T78" fmla="*/ 148114 w 280"/>
                <a:gd name="T79" fmla="*/ 327730 h 280"/>
                <a:gd name="T80" fmla="*/ 148114 w 280"/>
                <a:gd name="T81" fmla="*/ 327730 h 280"/>
                <a:gd name="T82" fmla="*/ 148114 w 280"/>
                <a:gd name="T83" fmla="*/ 285991 h 280"/>
                <a:gd name="T84" fmla="*/ 200571 w 280"/>
                <a:gd name="T85" fmla="*/ 233430 h 280"/>
                <a:gd name="T86" fmla="*/ 234514 w 280"/>
                <a:gd name="T87" fmla="*/ 233430 h 280"/>
                <a:gd name="T88" fmla="*/ 286971 w 280"/>
                <a:gd name="T89" fmla="*/ 285991 h 280"/>
                <a:gd name="T90" fmla="*/ 286971 w 280"/>
                <a:gd name="T91" fmla="*/ 327730 h 280"/>
                <a:gd name="T92" fmla="*/ 354857 w 280"/>
                <a:gd name="T93" fmla="*/ 285991 h 280"/>
                <a:gd name="T94" fmla="*/ 354857 w 280"/>
                <a:gd name="T95" fmla="*/ 285991 h 280"/>
                <a:gd name="T96" fmla="*/ 351771 w 280"/>
                <a:gd name="T97" fmla="*/ 287537 h 280"/>
                <a:gd name="T98" fmla="*/ 296229 w 280"/>
                <a:gd name="T99" fmla="*/ 298358 h 280"/>
                <a:gd name="T100" fmla="*/ 296229 w 280"/>
                <a:gd name="T101" fmla="*/ 285991 h 280"/>
                <a:gd name="T102" fmla="*/ 253029 w 280"/>
                <a:gd name="T103" fmla="*/ 225701 h 280"/>
                <a:gd name="T104" fmla="*/ 268457 w 280"/>
                <a:gd name="T105" fmla="*/ 191691 h 280"/>
                <a:gd name="T106" fmla="*/ 302400 w 280"/>
                <a:gd name="T107" fmla="*/ 191691 h 280"/>
                <a:gd name="T108" fmla="*/ 354857 w 280"/>
                <a:gd name="T109" fmla="*/ 242706 h 280"/>
                <a:gd name="T110" fmla="*/ 354857 w 280"/>
                <a:gd name="T111" fmla="*/ 285991 h 28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solidFill>
                  <a:schemeClr val="bg1"/>
                </a:solidFill>
              </a:endParaRPr>
            </a:p>
          </p:txBody>
        </p:sp>
        <p:sp>
          <p:nvSpPr>
            <p:cNvPr id="31" name="Text Box 10"/>
            <p:cNvSpPr txBox="1">
              <a:spLocks noChangeArrowheads="1"/>
            </p:cNvSpPr>
            <p:nvPr/>
          </p:nvSpPr>
          <p:spPr bwMode="auto">
            <a:xfrm>
              <a:off x="189578" y="2018315"/>
              <a:ext cx="1606482" cy="987477"/>
            </a:xfrm>
            <a:prstGeom prst="rect">
              <a:avLst/>
            </a:prstGeom>
            <a:noFill/>
            <a:ln w="9525">
              <a:noFill/>
              <a:miter lim="800000"/>
              <a:headEnd/>
              <a:tailEnd/>
            </a:ln>
          </p:spPr>
          <p:txBody>
            <a:bodyPr lIns="45720" tIns="22860" rIns="45720" bIns="22860">
              <a:spAutoFit/>
            </a:bodyPr>
            <a:lstStyle/>
            <a:p>
              <a:pPr defTabSz="1088232" eaLnBrk="1" fontAlgn="auto" hangingPunct="1">
                <a:lnSpc>
                  <a:spcPct val="120000"/>
                </a:lnSpc>
                <a:spcBef>
                  <a:spcPts val="0"/>
                </a:spcBef>
                <a:spcAft>
                  <a:spcPts val="0"/>
                </a:spcAft>
                <a:defRPr/>
              </a:pPr>
              <a:r>
                <a:rPr lang="zh-CN" altLang="en-US" sz="1100" dirty="0">
                  <a:solidFill>
                    <a:schemeClr val="bg1"/>
                  </a:solidFill>
                  <a:latin typeface="+mn-lt"/>
                  <a:ea typeface="Open Sans" pitchFamily="34" charset="0"/>
                  <a:cs typeface="Open Sans" pitchFamily="34" charset="0"/>
                </a:rPr>
                <a:t>添加您的标题</a:t>
              </a:r>
              <a:endParaRPr lang="en-US" altLang="zh-CN" sz="1100" dirty="0">
                <a:solidFill>
                  <a:schemeClr val="bg1"/>
                </a:solidFill>
                <a:latin typeface="+mn-lt"/>
                <a:ea typeface="Open Sans" pitchFamily="34" charset="0"/>
                <a:cs typeface="Open Sans" pitchFamily="34" charset="0"/>
              </a:endParaRPr>
            </a:p>
            <a:p>
              <a:pPr algn="just" defTabSz="685754" eaLnBrk="1" fontAlgn="auto" hangingPunct="1">
                <a:lnSpc>
                  <a:spcPct val="120000"/>
                </a:lnSpc>
                <a:spcBef>
                  <a:spcPts val="0"/>
                </a:spcBef>
                <a:spcAft>
                  <a:spcPts val="0"/>
                </a:spcAft>
                <a:defRPr/>
              </a:pPr>
              <a:r>
                <a:rPr lang="zh-CN" altLang="en-US" sz="800" dirty="0">
                  <a:solidFill>
                    <a:schemeClr val="bg1"/>
                  </a:solidFill>
                  <a:latin typeface="微软雅黑" pitchFamily="34" charset="-122"/>
                  <a:ea typeface="+mn-ea"/>
                </a:rPr>
                <a:t>您的内容打在这里，或者通过复制您的文本后，在此框中选择粘贴，并选择只保留文字。您的内容打在这里，或者通过复制您的文本后，在此框中</a:t>
              </a:r>
              <a:endParaRPr lang="zh-CN" altLang="en-US" sz="300" dirty="0">
                <a:solidFill>
                  <a:schemeClr val="bg1"/>
                </a:solidFill>
                <a:latin typeface="微软雅黑" pitchFamily="34" charset="-122"/>
                <a:ea typeface="+mn-ea"/>
              </a:endParaRPr>
            </a:p>
          </p:txBody>
        </p:sp>
      </p:grpSp>
      <p:grpSp>
        <p:nvGrpSpPr>
          <p:cNvPr id="32" name="组合 31"/>
          <p:cNvGrpSpPr>
            <a:grpSpLocks/>
          </p:cNvGrpSpPr>
          <p:nvPr/>
        </p:nvGrpSpPr>
        <p:grpSpPr bwMode="auto">
          <a:xfrm>
            <a:off x="188913" y="3201988"/>
            <a:ext cx="2200275" cy="1057275"/>
            <a:chOff x="189578" y="3201419"/>
            <a:chExt cx="2200182" cy="1058453"/>
          </a:xfrm>
        </p:grpSpPr>
        <p:sp>
          <p:nvSpPr>
            <p:cNvPr id="33" name="Freeform 45"/>
            <p:cNvSpPr>
              <a:spLocks noChangeAspect="1" noEditPoints="1"/>
            </p:cNvSpPr>
            <p:nvPr/>
          </p:nvSpPr>
          <p:spPr bwMode="auto">
            <a:xfrm>
              <a:off x="1957760" y="3201419"/>
              <a:ext cx="432000" cy="432698"/>
            </a:xfrm>
            <a:custGeom>
              <a:avLst/>
              <a:gdLst>
                <a:gd name="T0" fmla="*/ 0 w 342"/>
                <a:gd name="T1" fmla="*/ 216349 h 342"/>
                <a:gd name="T2" fmla="*/ 432000 w 342"/>
                <a:gd name="T3" fmla="*/ 216349 h 342"/>
                <a:gd name="T4" fmla="*/ 60632 w 342"/>
                <a:gd name="T5" fmla="*/ 177128 h 342"/>
                <a:gd name="T6" fmla="*/ 136421 w 342"/>
                <a:gd name="T7" fmla="*/ 207493 h 342"/>
                <a:gd name="T8" fmla="*/ 60632 w 342"/>
                <a:gd name="T9" fmla="*/ 177128 h 342"/>
                <a:gd name="T10" fmla="*/ 137684 w 342"/>
                <a:gd name="T11" fmla="*/ 216349 h 342"/>
                <a:gd name="T12" fmla="*/ 83368 w 342"/>
                <a:gd name="T13" fmla="*/ 264427 h 342"/>
                <a:gd name="T14" fmla="*/ 120000 w 342"/>
                <a:gd name="T15" fmla="*/ 358051 h 342"/>
                <a:gd name="T16" fmla="*/ 120000 w 342"/>
                <a:gd name="T17" fmla="*/ 309974 h 342"/>
                <a:gd name="T18" fmla="*/ 120000 w 342"/>
                <a:gd name="T19" fmla="*/ 358051 h 342"/>
                <a:gd name="T20" fmla="*/ 84632 w 342"/>
                <a:gd name="T21" fmla="*/ 273283 h 342"/>
                <a:gd name="T22" fmla="*/ 144000 w 342"/>
                <a:gd name="T23" fmla="*/ 302383 h 342"/>
                <a:gd name="T24" fmla="*/ 213474 w 342"/>
                <a:gd name="T25" fmla="*/ 302383 h 342"/>
                <a:gd name="T26" fmla="*/ 151579 w 342"/>
                <a:gd name="T27" fmla="*/ 273283 h 342"/>
                <a:gd name="T28" fmla="*/ 213474 w 342"/>
                <a:gd name="T29" fmla="*/ 302383 h 342"/>
                <a:gd name="T30" fmla="*/ 150316 w 342"/>
                <a:gd name="T31" fmla="*/ 264427 h 342"/>
                <a:gd name="T32" fmla="*/ 221053 w 342"/>
                <a:gd name="T33" fmla="*/ 216349 h 342"/>
                <a:gd name="T34" fmla="*/ 146526 w 342"/>
                <a:gd name="T35" fmla="*/ 207493 h 342"/>
                <a:gd name="T36" fmla="*/ 223579 w 342"/>
                <a:gd name="T37" fmla="*/ 177128 h 342"/>
                <a:gd name="T38" fmla="*/ 146526 w 342"/>
                <a:gd name="T39" fmla="*/ 207493 h 342"/>
                <a:gd name="T40" fmla="*/ 223579 w 342"/>
                <a:gd name="T41" fmla="*/ 334012 h 342"/>
                <a:gd name="T42" fmla="*/ 271579 w 342"/>
                <a:gd name="T43" fmla="*/ 334012 h 342"/>
                <a:gd name="T44" fmla="*/ 274105 w 342"/>
                <a:gd name="T45" fmla="*/ 302383 h 342"/>
                <a:gd name="T46" fmla="*/ 224842 w 342"/>
                <a:gd name="T47" fmla="*/ 273283 h 342"/>
                <a:gd name="T48" fmla="*/ 274105 w 342"/>
                <a:gd name="T49" fmla="*/ 302383 h 342"/>
                <a:gd name="T50" fmla="*/ 226105 w 342"/>
                <a:gd name="T51" fmla="*/ 264427 h 342"/>
                <a:gd name="T52" fmla="*/ 296842 w 342"/>
                <a:gd name="T53" fmla="*/ 216349 h 342"/>
                <a:gd name="T54" fmla="*/ 357474 w 342"/>
                <a:gd name="T55" fmla="*/ 159415 h 342"/>
                <a:gd name="T56" fmla="*/ 304421 w 342"/>
                <a:gd name="T57" fmla="*/ 188515 h 342"/>
                <a:gd name="T58" fmla="*/ 229895 w 342"/>
                <a:gd name="T59" fmla="*/ 207493 h 342"/>
                <a:gd name="T60" fmla="*/ 277895 w 342"/>
                <a:gd name="T61" fmla="*/ 177128 h 342"/>
                <a:gd name="T62" fmla="*/ 318316 w 342"/>
                <a:gd name="T63" fmla="*/ 135376 h 342"/>
                <a:gd name="T64" fmla="*/ 328421 w 342"/>
                <a:gd name="T65" fmla="*/ 130315 h 342"/>
                <a:gd name="T66" fmla="*/ 357474 w 342"/>
                <a:gd name="T67" fmla="*/ 159415 h 34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42" h="342">
                  <a:moveTo>
                    <a:pt x="171" y="0"/>
                  </a:moveTo>
                  <a:cubicBezTo>
                    <a:pt x="76" y="0"/>
                    <a:pt x="0" y="77"/>
                    <a:pt x="0" y="171"/>
                  </a:cubicBezTo>
                  <a:cubicBezTo>
                    <a:pt x="0" y="266"/>
                    <a:pt x="76" y="342"/>
                    <a:pt x="171" y="342"/>
                  </a:cubicBezTo>
                  <a:cubicBezTo>
                    <a:pt x="265" y="342"/>
                    <a:pt x="342" y="266"/>
                    <a:pt x="342" y="171"/>
                  </a:cubicBezTo>
                  <a:cubicBezTo>
                    <a:pt x="342" y="77"/>
                    <a:pt x="265" y="0"/>
                    <a:pt x="171" y="0"/>
                  </a:cubicBezTo>
                  <a:close/>
                  <a:moveTo>
                    <a:pt x="48" y="140"/>
                  </a:moveTo>
                  <a:cubicBezTo>
                    <a:pt x="106" y="140"/>
                    <a:pt x="106" y="140"/>
                    <a:pt x="106" y="140"/>
                  </a:cubicBezTo>
                  <a:cubicBezTo>
                    <a:pt x="108" y="164"/>
                    <a:pt x="108" y="164"/>
                    <a:pt x="108" y="164"/>
                  </a:cubicBezTo>
                  <a:cubicBezTo>
                    <a:pt x="54" y="164"/>
                    <a:pt x="54" y="164"/>
                    <a:pt x="54" y="164"/>
                  </a:cubicBezTo>
                  <a:lnTo>
                    <a:pt x="48" y="140"/>
                  </a:lnTo>
                  <a:close/>
                  <a:moveTo>
                    <a:pt x="56" y="171"/>
                  </a:moveTo>
                  <a:cubicBezTo>
                    <a:pt x="109" y="171"/>
                    <a:pt x="109" y="171"/>
                    <a:pt x="109" y="171"/>
                  </a:cubicBezTo>
                  <a:cubicBezTo>
                    <a:pt x="112" y="209"/>
                    <a:pt x="112" y="209"/>
                    <a:pt x="112" y="209"/>
                  </a:cubicBezTo>
                  <a:cubicBezTo>
                    <a:pt x="66" y="209"/>
                    <a:pt x="66" y="209"/>
                    <a:pt x="66" y="209"/>
                  </a:cubicBezTo>
                  <a:lnTo>
                    <a:pt x="56" y="171"/>
                  </a:lnTo>
                  <a:close/>
                  <a:moveTo>
                    <a:pt x="95" y="283"/>
                  </a:moveTo>
                  <a:cubicBezTo>
                    <a:pt x="85" y="283"/>
                    <a:pt x="76" y="275"/>
                    <a:pt x="76" y="264"/>
                  </a:cubicBezTo>
                  <a:cubicBezTo>
                    <a:pt x="76" y="254"/>
                    <a:pt x="85" y="245"/>
                    <a:pt x="95" y="245"/>
                  </a:cubicBezTo>
                  <a:cubicBezTo>
                    <a:pt x="106" y="245"/>
                    <a:pt x="114" y="254"/>
                    <a:pt x="114" y="264"/>
                  </a:cubicBezTo>
                  <a:cubicBezTo>
                    <a:pt x="114" y="275"/>
                    <a:pt x="106" y="283"/>
                    <a:pt x="95" y="283"/>
                  </a:cubicBezTo>
                  <a:close/>
                  <a:moveTo>
                    <a:pt x="73" y="239"/>
                  </a:moveTo>
                  <a:cubicBezTo>
                    <a:pt x="67" y="216"/>
                    <a:pt x="67" y="216"/>
                    <a:pt x="67" y="216"/>
                  </a:cubicBezTo>
                  <a:cubicBezTo>
                    <a:pt x="113" y="216"/>
                    <a:pt x="113" y="216"/>
                    <a:pt x="113" y="216"/>
                  </a:cubicBezTo>
                  <a:cubicBezTo>
                    <a:pt x="114" y="239"/>
                    <a:pt x="114" y="239"/>
                    <a:pt x="114" y="239"/>
                  </a:cubicBezTo>
                  <a:lnTo>
                    <a:pt x="73" y="239"/>
                  </a:lnTo>
                  <a:close/>
                  <a:moveTo>
                    <a:pt x="169" y="239"/>
                  </a:moveTo>
                  <a:cubicBezTo>
                    <a:pt x="122" y="239"/>
                    <a:pt x="122" y="239"/>
                    <a:pt x="122" y="239"/>
                  </a:cubicBezTo>
                  <a:cubicBezTo>
                    <a:pt x="120" y="216"/>
                    <a:pt x="120" y="216"/>
                    <a:pt x="120" y="216"/>
                  </a:cubicBezTo>
                  <a:cubicBezTo>
                    <a:pt x="171" y="216"/>
                    <a:pt x="171" y="216"/>
                    <a:pt x="171" y="216"/>
                  </a:cubicBezTo>
                  <a:lnTo>
                    <a:pt x="169" y="239"/>
                  </a:lnTo>
                  <a:close/>
                  <a:moveTo>
                    <a:pt x="171" y="209"/>
                  </a:moveTo>
                  <a:cubicBezTo>
                    <a:pt x="119" y="209"/>
                    <a:pt x="119" y="209"/>
                    <a:pt x="119" y="209"/>
                  </a:cubicBezTo>
                  <a:cubicBezTo>
                    <a:pt x="116" y="171"/>
                    <a:pt x="116" y="171"/>
                    <a:pt x="116" y="171"/>
                  </a:cubicBezTo>
                  <a:cubicBezTo>
                    <a:pt x="175" y="171"/>
                    <a:pt x="175" y="171"/>
                    <a:pt x="175" y="171"/>
                  </a:cubicBezTo>
                  <a:lnTo>
                    <a:pt x="171" y="209"/>
                  </a:lnTo>
                  <a:close/>
                  <a:moveTo>
                    <a:pt x="116" y="164"/>
                  </a:moveTo>
                  <a:cubicBezTo>
                    <a:pt x="114" y="140"/>
                    <a:pt x="114" y="140"/>
                    <a:pt x="114" y="140"/>
                  </a:cubicBezTo>
                  <a:cubicBezTo>
                    <a:pt x="177" y="140"/>
                    <a:pt x="177" y="140"/>
                    <a:pt x="177" y="140"/>
                  </a:cubicBezTo>
                  <a:cubicBezTo>
                    <a:pt x="175" y="164"/>
                    <a:pt x="175" y="164"/>
                    <a:pt x="175" y="164"/>
                  </a:cubicBezTo>
                  <a:lnTo>
                    <a:pt x="116" y="164"/>
                  </a:lnTo>
                  <a:close/>
                  <a:moveTo>
                    <a:pt x="196" y="283"/>
                  </a:moveTo>
                  <a:cubicBezTo>
                    <a:pt x="185" y="283"/>
                    <a:pt x="177" y="275"/>
                    <a:pt x="177" y="264"/>
                  </a:cubicBezTo>
                  <a:cubicBezTo>
                    <a:pt x="177" y="254"/>
                    <a:pt x="185" y="245"/>
                    <a:pt x="196" y="245"/>
                  </a:cubicBezTo>
                  <a:cubicBezTo>
                    <a:pt x="206" y="245"/>
                    <a:pt x="215" y="254"/>
                    <a:pt x="215" y="264"/>
                  </a:cubicBezTo>
                  <a:cubicBezTo>
                    <a:pt x="215" y="275"/>
                    <a:pt x="206" y="283"/>
                    <a:pt x="196" y="283"/>
                  </a:cubicBezTo>
                  <a:close/>
                  <a:moveTo>
                    <a:pt x="217" y="239"/>
                  </a:moveTo>
                  <a:cubicBezTo>
                    <a:pt x="176" y="239"/>
                    <a:pt x="176" y="239"/>
                    <a:pt x="176" y="239"/>
                  </a:cubicBezTo>
                  <a:cubicBezTo>
                    <a:pt x="178" y="216"/>
                    <a:pt x="178" y="216"/>
                    <a:pt x="178" y="216"/>
                  </a:cubicBezTo>
                  <a:cubicBezTo>
                    <a:pt x="223" y="216"/>
                    <a:pt x="223" y="216"/>
                    <a:pt x="223" y="216"/>
                  </a:cubicBezTo>
                  <a:lnTo>
                    <a:pt x="217" y="239"/>
                  </a:lnTo>
                  <a:close/>
                  <a:moveTo>
                    <a:pt x="225" y="209"/>
                  </a:moveTo>
                  <a:cubicBezTo>
                    <a:pt x="179" y="209"/>
                    <a:pt x="179" y="209"/>
                    <a:pt x="179" y="209"/>
                  </a:cubicBezTo>
                  <a:cubicBezTo>
                    <a:pt x="182" y="171"/>
                    <a:pt x="182" y="171"/>
                    <a:pt x="182" y="171"/>
                  </a:cubicBezTo>
                  <a:cubicBezTo>
                    <a:pt x="235" y="171"/>
                    <a:pt x="235" y="171"/>
                    <a:pt x="235" y="171"/>
                  </a:cubicBezTo>
                  <a:lnTo>
                    <a:pt x="225" y="209"/>
                  </a:lnTo>
                  <a:close/>
                  <a:moveTo>
                    <a:pt x="283" y="126"/>
                  </a:moveTo>
                  <a:cubicBezTo>
                    <a:pt x="264" y="126"/>
                    <a:pt x="264" y="126"/>
                    <a:pt x="264" y="126"/>
                  </a:cubicBezTo>
                  <a:cubicBezTo>
                    <a:pt x="256" y="133"/>
                    <a:pt x="249" y="141"/>
                    <a:pt x="241" y="149"/>
                  </a:cubicBezTo>
                  <a:cubicBezTo>
                    <a:pt x="237" y="164"/>
                    <a:pt x="237" y="164"/>
                    <a:pt x="237" y="164"/>
                  </a:cubicBezTo>
                  <a:cubicBezTo>
                    <a:pt x="182" y="164"/>
                    <a:pt x="182" y="164"/>
                    <a:pt x="182" y="164"/>
                  </a:cubicBezTo>
                  <a:cubicBezTo>
                    <a:pt x="184" y="140"/>
                    <a:pt x="184" y="140"/>
                    <a:pt x="184" y="140"/>
                  </a:cubicBezTo>
                  <a:cubicBezTo>
                    <a:pt x="220" y="140"/>
                    <a:pt x="220" y="140"/>
                    <a:pt x="220" y="140"/>
                  </a:cubicBezTo>
                  <a:cubicBezTo>
                    <a:pt x="221" y="139"/>
                    <a:pt x="221" y="138"/>
                    <a:pt x="222" y="137"/>
                  </a:cubicBezTo>
                  <a:cubicBezTo>
                    <a:pt x="232" y="127"/>
                    <a:pt x="242" y="117"/>
                    <a:pt x="252" y="107"/>
                  </a:cubicBezTo>
                  <a:cubicBezTo>
                    <a:pt x="252" y="107"/>
                    <a:pt x="253" y="106"/>
                    <a:pt x="254" y="105"/>
                  </a:cubicBezTo>
                  <a:cubicBezTo>
                    <a:pt x="256" y="104"/>
                    <a:pt x="258" y="103"/>
                    <a:pt x="260" y="103"/>
                  </a:cubicBezTo>
                  <a:cubicBezTo>
                    <a:pt x="283" y="103"/>
                    <a:pt x="283" y="103"/>
                    <a:pt x="283" y="103"/>
                  </a:cubicBezTo>
                  <a:cubicBezTo>
                    <a:pt x="297" y="103"/>
                    <a:pt x="297" y="126"/>
                    <a:pt x="283" y="126"/>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solidFill>
                  <a:schemeClr val="bg1"/>
                </a:solidFill>
              </a:endParaRPr>
            </a:p>
          </p:txBody>
        </p:sp>
        <p:sp>
          <p:nvSpPr>
            <p:cNvPr id="34" name="Text Box 10"/>
            <p:cNvSpPr txBox="1">
              <a:spLocks noChangeArrowheads="1"/>
            </p:cNvSpPr>
            <p:nvPr/>
          </p:nvSpPr>
          <p:spPr bwMode="auto">
            <a:xfrm>
              <a:off x="189578" y="3271347"/>
              <a:ext cx="1606482" cy="988525"/>
            </a:xfrm>
            <a:prstGeom prst="rect">
              <a:avLst/>
            </a:prstGeom>
            <a:noFill/>
            <a:ln w="9525">
              <a:noFill/>
              <a:miter lim="800000"/>
              <a:headEnd/>
              <a:tailEnd/>
            </a:ln>
          </p:spPr>
          <p:txBody>
            <a:bodyPr lIns="45720" tIns="22860" rIns="45720" bIns="22860">
              <a:spAutoFit/>
            </a:bodyPr>
            <a:lstStyle/>
            <a:p>
              <a:pPr defTabSz="1088232" eaLnBrk="1" fontAlgn="auto" hangingPunct="1">
                <a:lnSpc>
                  <a:spcPct val="120000"/>
                </a:lnSpc>
                <a:spcBef>
                  <a:spcPts val="0"/>
                </a:spcBef>
                <a:spcAft>
                  <a:spcPts val="0"/>
                </a:spcAft>
                <a:defRPr/>
              </a:pPr>
              <a:r>
                <a:rPr lang="zh-CN" altLang="en-US" sz="1100" dirty="0">
                  <a:solidFill>
                    <a:schemeClr val="bg1"/>
                  </a:solidFill>
                  <a:latin typeface="+mn-lt"/>
                  <a:ea typeface="Open Sans" pitchFamily="34" charset="0"/>
                  <a:cs typeface="Open Sans" pitchFamily="34" charset="0"/>
                </a:rPr>
                <a:t>添加您的标题</a:t>
              </a:r>
              <a:endParaRPr lang="en-US" altLang="zh-CN" sz="1100" dirty="0">
                <a:solidFill>
                  <a:schemeClr val="bg1"/>
                </a:solidFill>
                <a:latin typeface="+mn-lt"/>
                <a:ea typeface="Open Sans" pitchFamily="34" charset="0"/>
                <a:cs typeface="Open Sans" pitchFamily="34" charset="0"/>
              </a:endParaRPr>
            </a:p>
            <a:p>
              <a:pPr algn="just" defTabSz="685754" eaLnBrk="1" fontAlgn="auto" hangingPunct="1">
                <a:lnSpc>
                  <a:spcPct val="120000"/>
                </a:lnSpc>
                <a:spcBef>
                  <a:spcPts val="0"/>
                </a:spcBef>
                <a:spcAft>
                  <a:spcPts val="0"/>
                </a:spcAft>
                <a:defRPr/>
              </a:pPr>
              <a:r>
                <a:rPr lang="zh-CN" altLang="en-US" sz="800" dirty="0">
                  <a:solidFill>
                    <a:schemeClr val="bg1"/>
                  </a:solidFill>
                  <a:latin typeface="微软雅黑" pitchFamily="34" charset="-122"/>
                  <a:ea typeface="+mn-ea"/>
                </a:rPr>
                <a:t>您的内容打在这里，或者通过复制您的文本后，在此框中选择粘贴，并选择只保留文字。您的内容打在这里，或者通过复制您的文本后，在此框中</a:t>
              </a:r>
              <a:endParaRPr lang="zh-CN" altLang="en-US" sz="300" dirty="0">
                <a:solidFill>
                  <a:schemeClr val="bg1"/>
                </a:solidFill>
                <a:latin typeface="微软雅黑" pitchFamily="34" charset="-122"/>
                <a:ea typeface="+mn-ea"/>
              </a:endParaRPr>
            </a:p>
          </p:txBody>
        </p:sp>
      </p:grpSp>
    </p:spTree>
    <p:extLst>
      <p:ext uri="{BB962C8B-B14F-4D97-AF65-F5344CB8AC3E}">
        <p14:creationId xmlns:p14="http://schemas.microsoft.com/office/powerpoint/2010/main" val="435006927"/>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850"/>
                            </p:stCondLst>
                            <p:childTnLst>
                              <p:par>
                                <p:cTn id="21" presetID="2" presetClass="entr" presetSubtype="4" decel="10000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par>
                          <p:cTn id="25" fill="hold">
                            <p:stCondLst>
                              <p:cond delay="1350"/>
                            </p:stCondLst>
                            <p:childTnLst>
                              <p:par>
                                <p:cTn id="26" presetID="2" presetClass="entr" presetSubtype="2" decel="10000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1+#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par>
                                <p:cTn id="30" presetID="2" presetClass="entr" presetSubtype="2" decel="100000" fill="hold" nodeType="withEffect">
                                  <p:stCondLst>
                                    <p:cond delay="25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1+#ppt_w/2"/>
                                          </p:val>
                                        </p:tav>
                                        <p:tav tm="100000">
                                          <p:val>
                                            <p:strVal val="#ppt_x"/>
                                          </p:val>
                                        </p:tav>
                                      </p:tavLst>
                                    </p:anim>
                                    <p:anim calcmode="lin" valueType="num">
                                      <p:cBhvr additive="base">
                                        <p:cTn id="33" dur="500" fill="hold"/>
                                        <p:tgtEl>
                                          <p:spTgt spid="21"/>
                                        </p:tgtEl>
                                        <p:attrNameLst>
                                          <p:attrName>ppt_y</p:attrName>
                                        </p:attrNameLst>
                                      </p:cBhvr>
                                      <p:tavLst>
                                        <p:tav tm="0">
                                          <p:val>
                                            <p:strVal val="#ppt_y"/>
                                          </p:val>
                                        </p:tav>
                                        <p:tav tm="100000">
                                          <p:val>
                                            <p:strVal val="#ppt_y"/>
                                          </p:val>
                                        </p:tav>
                                      </p:tavLst>
                                    </p:anim>
                                  </p:childTnLst>
                                </p:cTn>
                              </p:par>
                              <p:par>
                                <p:cTn id="34" presetID="2" presetClass="entr" presetSubtype="8" decel="100000" fill="hold" nodeType="withEffect">
                                  <p:stCondLst>
                                    <p:cond delay="50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500" fill="hold"/>
                                        <p:tgtEl>
                                          <p:spTgt spid="29"/>
                                        </p:tgtEl>
                                        <p:attrNameLst>
                                          <p:attrName>ppt_x</p:attrName>
                                        </p:attrNameLst>
                                      </p:cBhvr>
                                      <p:tavLst>
                                        <p:tav tm="0">
                                          <p:val>
                                            <p:strVal val="0-#ppt_w/2"/>
                                          </p:val>
                                        </p:tav>
                                        <p:tav tm="100000">
                                          <p:val>
                                            <p:strVal val="#ppt_x"/>
                                          </p:val>
                                        </p:tav>
                                      </p:tavLst>
                                    </p:anim>
                                    <p:anim calcmode="lin" valueType="num">
                                      <p:cBhvr additive="base">
                                        <p:cTn id="37" dur="500" fill="hold"/>
                                        <p:tgtEl>
                                          <p:spTgt spid="29"/>
                                        </p:tgtEl>
                                        <p:attrNameLst>
                                          <p:attrName>ppt_y</p:attrName>
                                        </p:attrNameLst>
                                      </p:cBhvr>
                                      <p:tavLst>
                                        <p:tav tm="0">
                                          <p:val>
                                            <p:strVal val="#ppt_y"/>
                                          </p:val>
                                        </p:tav>
                                        <p:tav tm="100000">
                                          <p:val>
                                            <p:strVal val="#ppt_y"/>
                                          </p:val>
                                        </p:tav>
                                      </p:tavLst>
                                    </p:anim>
                                  </p:childTnLst>
                                </p:cTn>
                              </p:par>
                              <p:par>
                                <p:cTn id="38" presetID="2" presetClass="entr" presetSubtype="8" decel="100000" fill="hold" nodeType="withEffect">
                                  <p:stCondLst>
                                    <p:cond delay="75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0-#ppt_w/2"/>
                                          </p:val>
                                        </p:tav>
                                        <p:tav tm="100000">
                                          <p:val>
                                            <p:strVal val="#ppt_x"/>
                                          </p:val>
                                        </p:tav>
                                      </p:tavLst>
                                    </p:anim>
                                    <p:anim calcmode="lin" valueType="num">
                                      <p:cBhvr additive="base">
                                        <p:cTn id="41"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1011696" y="1935771"/>
            <a:ext cx="7218045" cy="0"/>
          </a:xfrm>
          <a:prstGeom prst="line">
            <a:avLst/>
          </a:prstGeom>
          <a:ln>
            <a:solidFill>
              <a:schemeClr val="bg1">
                <a:lumMod val="50000"/>
              </a:schemeClr>
            </a:solidFill>
            <a:prstDash val="sysDot"/>
            <a:tailEnd w="med" len="sm"/>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925093" y="2006807"/>
            <a:ext cx="7571303" cy="646331"/>
          </a:xfrm>
          <a:prstGeom prst="rect">
            <a:avLst/>
          </a:prstGeom>
          <a:noFill/>
        </p:spPr>
        <p:txBody>
          <a:bodyPr wrap="non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演示完毕，感谢您的聆听，欢迎下载</a:t>
            </a:r>
          </a:p>
        </p:txBody>
      </p:sp>
      <p:sp>
        <p:nvSpPr>
          <p:cNvPr id="23" name="流程图: 终止 22"/>
          <p:cNvSpPr/>
          <p:nvPr/>
        </p:nvSpPr>
        <p:spPr>
          <a:xfrm>
            <a:off x="3582017" y="2795811"/>
            <a:ext cx="1928813" cy="360045"/>
          </a:xfrm>
          <a:prstGeom prst="flowChartTerminato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b="1">
                <a:solidFill>
                  <a:schemeClr val="tx1">
                    <a:lumMod val="85000"/>
                    <a:lumOff val="15000"/>
                  </a:schemeClr>
                </a:solidFill>
                <a:latin typeface="微软雅黑" panose="020B0503020204020204" pitchFamily="34" charset="-122"/>
                <a:ea typeface="微软雅黑" panose="020B0503020204020204" pitchFamily="34" charset="-122"/>
              </a:rPr>
              <a:t>博龙图旗舰店</a:t>
            </a:r>
            <a:endParaRPr lang="zh-CN" altLang="en-US" sz="1013"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矩形 1"/>
          <p:cNvSpPr/>
          <p:nvPr/>
        </p:nvSpPr>
        <p:spPr>
          <a:xfrm>
            <a:off x="-6394" y="4012705"/>
            <a:ext cx="9156926" cy="1122533"/>
          </a:xfrm>
          <a:custGeom>
            <a:avLst/>
            <a:gdLst>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1621971">
                <a:moveTo>
                  <a:pt x="0" y="0"/>
                </a:moveTo>
                <a:cubicBezTo>
                  <a:pt x="6121400" y="664028"/>
                  <a:pt x="6135914" y="664029"/>
                  <a:pt x="12192000" y="0"/>
                </a:cubicBezTo>
                <a:lnTo>
                  <a:pt x="12192000" y="1621971"/>
                </a:lnTo>
                <a:lnTo>
                  <a:pt x="0" y="1621971"/>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25" name="组合 24"/>
          <p:cNvGrpSpPr/>
          <p:nvPr/>
        </p:nvGrpSpPr>
        <p:grpSpPr>
          <a:xfrm>
            <a:off x="4142597" y="3798619"/>
            <a:ext cx="831533" cy="877186"/>
            <a:chOff x="5557565" y="4918388"/>
            <a:chExt cx="1108710" cy="1169581"/>
          </a:xfrm>
        </p:grpSpPr>
        <p:sp>
          <p:nvSpPr>
            <p:cNvPr id="26" name="等腰三角形 25"/>
            <p:cNvSpPr/>
            <p:nvPr/>
          </p:nvSpPr>
          <p:spPr>
            <a:xfrm flipV="1">
              <a:off x="5557565" y="4918388"/>
              <a:ext cx="1108710" cy="1169581"/>
            </a:xfrm>
            <a:prstGeom prst="triangl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7" name="等腰三角形 26"/>
            <p:cNvSpPr/>
            <p:nvPr/>
          </p:nvSpPr>
          <p:spPr>
            <a:xfrm flipV="1">
              <a:off x="5709965" y="5002208"/>
              <a:ext cx="805135" cy="872812"/>
            </a:xfrm>
            <a:prstGeom prst="triangl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8" name="文本框 27"/>
          <p:cNvSpPr txBox="1"/>
          <p:nvPr/>
        </p:nvSpPr>
        <p:spPr>
          <a:xfrm>
            <a:off x="3057525" y="336524"/>
            <a:ext cx="4091419" cy="1862048"/>
          </a:xfrm>
          <a:prstGeom prst="rect">
            <a:avLst/>
          </a:prstGeom>
          <a:noFill/>
        </p:spPr>
        <p:txBody>
          <a:bodyPr wrap="square" rtlCol="0">
            <a:spAutoFit/>
          </a:bodyPr>
          <a:lstStyle/>
          <a:p>
            <a:r>
              <a:rPr lang="en-US" altLang="zh-CN" sz="11500" dirty="0">
                <a:solidFill>
                  <a:srgbClr val="FFC000"/>
                </a:solidFill>
                <a:latin typeface="Baskerville Old Face" panose="02020602080505020303" pitchFamily="18" charset="0"/>
                <a:ea typeface="文鼎超圓" panose="02010609010101010101" pitchFamily="49" charset="-120"/>
              </a:rPr>
              <a:t>2018</a:t>
            </a:r>
            <a:endParaRPr lang="zh-CN" altLang="en-US" sz="11500" dirty="0">
              <a:solidFill>
                <a:srgbClr val="FFC000"/>
              </a:solidFill>
              <a:latin typeface="Baskerville Old Face" panose="02020602080505020303" pitchFamily="18" charset="0"/>
            </a:endParaRPr>
          </a:p>
        </p:txBody>
      </p:sp>
    </p:spTree>
    <p:extLst>
      <p:ext uri="{BB962C8B-B14F-4D97-AF65-F5344CB8AC3E}">
        <p14:creationId xmlns:p14="http://schemas.microsoft.com/office/powerpoint/2010/main" val="285946561"/>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28"/>
                                        </p:tgtEl>
                                        <p:attrNameLst>
                                          <p:attrName>style.visibility</p:attrName>
                                        </p:attrNameLst>
                                      </p:cBhvr>
                                      <p:to>
                                        <p:strVal val="visible"/>
                                      </p:to>
                                    </p:set>
                                    <p:anim by="(-#ppt_w*2)" calcmode="lin" valueType="num">
                                      <p:cBhvr rctx="PPT">
                                        <p:cTn id="12" dur="500" autoRev="1" fill="hold">
                                          <p:stCondLst>
                                            <p:cond delay="0"/>
                                          </p:stCondLst>
                                        </p:cTn>
                                        <p:tgtEl>
                                          <p:spTgt spid="28"/>
                                        </p:tgtEl>
                                        <p:attrNameLst>
                                          <p:attrName>ppt_w</p:attrName>
                                        </p:attrNameLst>
                                      </p:cBhvr>
                                    </p:anim>
                                    <p:anim by="(#ppt_w*0.50)" calcmode="lin" valueType="num">
                                      <p:cBhvr>
                                        <p:cTn id="13" dur="500" decel="50000" autoRev="1" fill="hold">
                                          <p:stCondLst>
                                            <p:cond delay="0"/>
                                          </p:stCondLst>
                                        </p:cTn>
                                        <p:tgtEl>
                                          <p:spTgt spid="28"/>
                                        </p:tgtEl>
                                        <p:attrNameLst>
                                          <p:attrName>ppt_x</p:attrName>
                                        </p:attrNameLst>
                                      </p:cBhvr>
                                    </p:anim>
                                    <p:anim from="(-#ppt_h/2)" to="(#ppt_y)" calcmode="lin" valueType="num">
                                      <p:cBhvr>
                                        <p:cTn id="14" dur="1000" fill="hold">
                                          <p:stCondLst>
                                            <p:cond delay="0"/>
                                          </p:stCondLst>
                                        </p:cTn>
                                        <p:tgtEl>
                                          <p:spTgt spid="28"/>
                                        </p:tgtEl>
                                        <p:attrNameLst>
                                          <p:attrName>ppt_y</p:attrName>
                                        </p:attrNameLst>
                                      </p:cBhvr>
                                    </p:anim>
                                    <p:animRot by="21600000">
                                      <p:cBhvr>
                                        <p:cTn id="15" dur="1000" fill="hold">
                                          <p:stCondLst>
                                            <p:cond delay="0"/>
                                          </p:stCondLst>
                                        </p:cTn>
                                        <p:tgtEl>
                                          <p:spTgt spid="28"/>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arn(inVertical)">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iterate type="lt">
                                    <p:tmPct val="10000"/>
                                  </p:iterate>
                                  <p:childTnLst>
                                    <p:set>
                                      <p:cBhvr>
                                        <p:cTn id="24" dur="1" fill="hold">
                                          <p:stCondLst>
                                            <p:cond delay="0"/>
                                          </p:stCondLst>
                                        </p:cTn>
                                        <p:tgtEl>
                                          <p:spTgt spid="22"/>
                                        </p:tgtEl>
                                        <p:attrNameLst>
                                          <p:attrName>style.visibility</p:attrName>
                                        </p:attrNameLst>
                                      </p:cBhvr>
                                      <p:to>
                                        <p:strVal val="visible"/>
                                      </p:to>
                                    </p:set>
                                    <p:animEffect transition="in" filter="barn(inVertical)">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anim calcmode="lin" valueType="num">
                                      <p:cBhvr>
                                        <p:cTn id="36" dur="1000" fill="hold"/>
                                        <p:tgtEl>
                                          <p:spTgt spid="25"/>
                                        </p:tgtEl>
                                        <p:attrNameLst>
                                          <p:attrName>ppt_x</p:attrName>
                                        </p:attrNameLst>
                                      </p:cBhvr>
                                      <p:tavLst>
                                        <p:tav tm="0">
                                          <p:val>
                                            <p:strVal val="#ppt_x"/>
                                          </p:val>
                                        </p:tav>
                                        <p:tav tm="100000">
                                          <p:val>
                                            <p:strVal val="#ppt_x"/>
                                          </p:val>
                                        </p:tav>
                                      </p:tavLst>
                                    </p:anim>
                                    <p:anim calcmode="lin" valueType="num">
                                      <p:cBhvr>
                                        <p:cTn id="3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五边形 2"/>
          <p:cNvSpPr/>
          <p:nvPr/>
        </p:nvSpPr>
        <p:spPr>
          <a:xfrm rot="16200000">
            <a:off x="-1664189" y="1650514"/>
            <a:ext cx="5143509" cy="1842473"/>
          </a:xfrm>
          <a:custGeom>
            <a:avLst/>
            <a:gdLst>
              <a:gd name="connsiteX0" fmla="*/ 1 w 960120"/>
              <a:gd name="connsiteY0" fmla="*/ 349269 h 914400"/>
              <a:gd name="connsiteX1" fmla="*/ 480060 w 960120"/>
              <a:gd name="connsiteY1" fmla="*/ 0 h 914400"/>
              <a:gd name="connsiteX2" fmla="*/ 960119 w 960120"/>
              <a:gd name="connsiteY2" fmla="*/ 349269 h 914400"/>
              <a:gd name="connsiteX3" fmla="*/ 776753 w 960120"/>
              <a:gd name="connsiteY3" fmla="*/ 914398 h 914400"/>
              <a:gd name="connsiteX4" fmla="*/ 183367 w 960120"/>
              <a:gd name="connsiteY4" fmla="*/ 914398 h 914400"/>
              <a:gd name="connsiteX5" fmla="*/ 1 w 960120"/>
              <a:gd name="connsiteY5" fmla="*/ 349269 h 914400"/>
              <a:gd name="connsiteX0" fmla="*/ 0 w 960118"/>
              <a:gd name="connsiteY0" fmla="*/ 349269 h 1223008"/>
              <a:gd name="connsiteX1" fmla="*/ 480059 w 960118"/>
              <a:gd name="connsiteY1" fmla="*/ 0 h 1223008"/>
              <a:gd name="connsiteX2" fmla="*/ 960118 w 960118"/>
              <a:gd name="connsiteY2" fmla="*/ 349269 h 1223008"/>
              <a:gd name="connsiteX3" fmla="*/ 250972 w 960118"/>
              <a:gd name="connsiteY3" fmla="*/ 1223008 h 1223008"/>
              <a:gd name="connsiteX4" fmla="*/ 183366 w 960118"/>
              <a:gd name="connsiteY4" fmla="*/ 914398 h 1223008"/>
              <a:gd name="connsiteX5" fmla="*/ 0 w 960118"/>
              <a:gd name="connsiteY5" fmla="*/ 349269 h 1223008"/>
              <a:gd name="connsiteX0" fmla="*/ 0 w 6332218"/>
              <a:gd name="connsiteY0" fmla="*/ 560070 h 1433809"/>
              <a:gd name="connsiteX1" fmla="*/ 480059 w 6332218"/>
              <a:gd name="connsiteY1" fmla="*/ 210801 h 1433809"/>
              <a:gd name="connsiteX2" fmla="*/ 6332218 w 6332218"/>
              <a:gd name="connsiteY2" fmla="*/ 0 h 1433809"/>
              <a:gd name="connsiteX3" fmla="*/ 250972 w 6332218"/>
              <a:gd name="connsiteY3" fmla="*/ 1433809 h 1433809"/>
              <a:gd name="connsiteX4" fmla="*/ 183366 w 6332218"/>
              <a:gd name="connsiteY4" fmla="*/ 1125199 h 1433809"/>
              <a:gd name="connsiteX5" fmla="*/ 0 w 6332218"/>
              <a:gd name="connsiteY5" fmla="*/ 560070 h 1433809"/>
              <a:gd name="connsiteX0" fmla="*/ 0 w 6332218"/>
              <a:gd name="connsiteY0" fmla="*/ 1057929 h 1931668"/>
              <a:gd name="connsiteX1" fmla="*/ 6320789 w 6332218"/>
              <a:gd name="connsiteY1" fmla="*/ 0 h 1931668"/>
              <a:gd name="connsiteX2" fmla="*/ 6332218 w 6332218"/>
              <a:gd name="connsiteY2" fmla="*/ 497859 h 1931668"/>
              <a:gd name="connsiteX3" fmla="*/ 250972 w 6332218"/>
              <a:gd name="connsiteY3" fmla="*/ 1931668 h 1931668"/>
              <a:gd name="connsiteX4" fmla="*/ 183366 w 6332218"/>
              <a:gd name="connsiteY4" fmla="*/ 1623058 h 1931668"/>
              <a:gd name="connsiteX5" fmla="*/ 0 w 6332218"/>
              <a:gd name="connsiteY5" fmla="*/ 1057929 h 1931668"/>
              <a:gd name="connsiteX0" fmla="*/ 0 w 12184378"/>
              <a:gd name="connsiteY0" fmla="*/ 6369 h 1931668"/>
              <a:gd name="connsiteX1" fmla="*/ 12172949 w 12184378"/>
              <a:gd name="connsiteY1" fmla="*/ 0 h 1931668"/>
              <a:gd name="connsiteX2" fmla="*/ 12184378 w 12184378"/>
              <a:gd name="connsiteY2" fmla="*/ 497859 h 1931668"/>
              <a:gd name="connsiteX3" fmla="*/ 6103132 w 12184378"/>
              <a:gd name="connsiteY3" fmla="*/ 1931668 h 1931668"/>
              <a:gd name="connsiteX4" fmla="*/ 6035526 w 12184378"/>
              <a:gd name="connsiteY4" fmla="*/ 1623058 h 1931668"/>
              <a:gd name="connsiteX5" fmla="*/ 0 w 12184378"/>
              <a:gd name="connsiteY5" fmla="*/ 6369 h 1931668"/>
              <a:gd name="connsiteX0" fmla="*/ 0 w 12184378"/>
              <a:gd name="connsiteY0" fmla="*/ 6369 h 1931668"/>
              <a:gd name="connsiteX1" fmla="*/ 12172949 w 12184378"/>
              <a:gd name="connsiteY1" fmla="*/ 0 h 1931668"/>
              <a:gd name="connsiteX2" fmla="*/ 12184378 w 12184378"/>
              <a:gd name="connsiteY2" fmla="*/ 497859 h 1931668"/>
              <a:gd name="connsiteX3" fmla="*/ 6103132 w 12184378"/>
              <a:gd name="connsiteY3" fmla="*/ 1931668 h 1931668"/>
              <a:gd name="connsiteX4" fmla="*/ 486 w 12184378"/>
              <a:gd name="connsiteY4" fmla="*/ 502918 h 1931668"/>
              <a:gd name="connsiteX5" fmla="*/ 0 w 12184378"/>
              <a:gd name="connsiteY5" fmla="*/ 6369 h 1931668"/>
              <a:gd name="connsiteX0" fmla="*/ 10944 w 12183892"/>
              <a:gd name="connsiteY0" fmla="*/ 6369 h 1931668"/>
              <a:gd name="connsiteX1" fmla="*/ 12172463 w 12183892"/>
              <a:gd name="connsiteY1" fmla="*/ 0 h 1931668"/>
              <a:gd name="connsiteX2" fmla="*/ 12183892 w 12183892"/>
              <a:gd name="connsiteY2" fmla="*/ 497859 h 1931668"/>
              <a:gd name="connsiteX3" fmla="*/ 6102646 w 12183892"/>
              <a:gd name="connsiteY3" fmla="*/ 1931668 h 1931668"/>
              <a:gd name="connsiteX4" fmla="*/ 0 w 12183892"/>
              <a:gd name="connsiteY4" fmla="*/ 502918 h 1931668"/>
              <a:gd name="connsiteX5" fmla="*/ 10944 w 12183892"/>
              <a:gd name="connsiteY5" fmla="*/ 6369 h 1931668"/>
              <a:gd name="connsiteX0" fmla="*/ 33804 w 12206752"/>
              <a:gd name="connsiteY0" fmla="*/ 6369 h 1931668"/>
              <a:gd name="connsiteX1" fmla="*/ 12195323 w 12206752"/>
              <a:gd name="connsiteY1" fmla="*/ 0 h 1931668"/>
              <a:gd name="connsiteX2" fmla="*/ 12206752 w 12206752"/>
              <a:gd name="connsiteY2" fmla="*/ 497859 h 1931668"/>
              <a:gd name="connsiteX3" fmla="*/ 6125506 w 12206752"/>
              <a:gd name="connsiteY3" fmla="*/ 1931668 h 1931668"/>
              <a:gd name="connsiteX4" fmla="*/ 0 w 12206752"/>
              <a:gd name="connsiteY4" fmla="*/ 502918 h 1931668"/>
              <a:gd name="connsiteX5" fmla="*/ 33804 w 12206752"/>
              <a:gd name="connsiteY5" fmla="*/ 6369 h 1931668"/>
              <a:gd name="connsiteX0" fmla="*/ 0 w 12207238"/>
              <a:gd name="connsiteY0" fmla="*/ 6369 h 1931668"/>
              <a:gd name="connsiteX1" fmla="*/ 12195809 w 12207238"/>
              <a:gd name="connsiteY1" fmla="*/ 0 h 1931668"/>
              <a:gd name="connsiteX2" fmla="*/ 12207238 w 12207238"/>
              <a:gd name="connsiteY2" fmla="*/ 497859 h 1931668"/>
              <a:gd name="connsiteX3" fmla="*/ 6125992 w 12207238"/>
              <a:gd name="connsiteY3" fmla="*/ 1931668 h 1931668"/>
              <a:gd name="connsiteX4" fmla="*/ 486 w 12207238"/>
              <a:gd name="connsiteY4" fmla="*/ 502918 h 1931668"/>
              <a:gd name="connsiteX5" fmla="*/ 0 w 12207238"/>
              <a:gd name="connsiteY5" fmla="*/ 6369 h 1931668"/>
              <a:gd name="connsiteX0" fmla="*/ 0 w 12207238"/>
              <a:gd name="connsiteY0" fmla="*/ 0 h 1948159"/>
              <a:gd name="connsiteX1" fmla="*/ 12195809 w 12207238"/>
              <a:gd name="connsiteY1" fmla="*/ 16491 h 1948159"/>
              <a:gd name="connsiteX2" fmla="*/ 12207238 w 12207238"/>
              <a:gd name="connsiteY2" fmla="*/ 514350 h 1948159"/>
              <a:gd name="connsiteX3" fmla="*/ 6125992 w 12207238"/>
              <a:gd name="connsiteY3" fmla="*/ 1948159 h 1948159"/>
              <a:gd name="connsiteX4" fmla="*/ 486 w 12207238"/>
              <a:gd name="connsiteY4" fmla="*/ 519409 h 1948159"/>
              <a:gd name="connsiteX5" fmla="*/ 0 w 12207238"/>
              <a:gd name="connsiteY5" fmla="*/ 0 h 1948159"/>
              <a:gd name="connsiteX0" fmla="*/ 0 w 12195809"/>
              <a:gd name="connsiteY0" fmla="*/ 0 h 1948159"/>
              <a:gd name="connsiteX1" fmla="*/ 12195809 w 12195809"/>
              <a:gd name="connsiteY1" fmla="*/ 16491 h 1948159"/>
              <a:gd name="connsiteX2" fmla="*/ 12184378 w 12195809"/>
              <a:gd name="connsiteY2" fmla="*/ 52578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230099"/>
              <a:gd name="connsiteY0" fmla="*/ 0 h 1948159"/>
              <a:gd name="connsiteX1" fmla="*/ 12230099 w 12230099"/>
              <a:gd name="connsiteY1" fmla="*/ 5061 h 1948159"/>
              <a:gd name="connsiteX2" fmla="*/ 12184378 w 12230099"/>
              <a:gd name="connsiteY2" fmla="*/ 525780 h 1948159"/>
              <a:gd name="connsiteX3" fmla="*/ 6125992 w 12230099"/>
              <a:gd name="connsiteY3" fmla="*/ 1948159 h 1948159"/>
              <a:gd name="connsiteX4" fmla="*/ 486 w 12230099"/>
              <a:gd name="connsiteY4" fmla="*/ 519409 h 1948159"/>
              <a:gd name="connsiteX5" fmla="*/ 0 w 12230099"/>
              <a:gd name="connsiteY5" fmla="*/ 0 h 1948159"/>
              <a:gd name="connsiteX0" fmla="*/ 0 w 12195809"/>
              <a:gd name="connsiteY0" fmla="*/ 0 h 1948159"/>
              <a:gd name="connsiteX1" fmla="*/ 12195809 w 12195809"/>
              <a:gd name="connsiteY1" fmla="*/ 5061 h 1948159"/>
              <a:gd name="connsiteX2" fmla="*/ 12184378 w 12195809"/>
              <a:gd name="connsiteY2" fmla="*/ 52578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195809"/>
              <a:gd name="connsiteY0" fmla="*/ 0 h 1948159"/>
              <a:gd name="connsiteX1" fmla="*/ 12195809 w 12195809"/>
              <a:gd name="connsiteY1" fmla="*/ 5061 h 1948159"/>
              <a:gd name="connsiteX2" fmla="*/ 12195808 w 12195809"/>
              <a:gd name="connsiteY2" fmla="*/ 51435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215168"/>
              <a:gd name="connsiteY0" fmla="*/ 0 h 1948159"/>
              <a:gd name="connsiteX1" fmla="*/ 12215168 w 12215168"/>
              <a:gd name="connsiteY1" fmla="*/ 5062 h 1948159"/>
              <a:gd name="connsiteX2" fmla="*/ 12195808 w 12215168"/>
              <a:gd name="connsiteY2" fmla="*/ 514350 h 1948159"/>
              <a:gd name="connsiteX3" fmla="*/ 6125992 w 12215168"/>
              <a:gd name="connsiteY3" fmla="*/ 1948159 h 1948159"/>
              <a:gd name="connsiteX4" fmla="*/ 486 w 12215168"/>
              <a:gd name="connsiteY4" fmla="*/ 519409 h 1948159"/>
              <a:gd name="connsiteX5" fmla="*/ 0 w 12215168"/>
              <a:gd name="connsiteY5" fmla="*/ 0 h 1948159"/>
              <a:gd name="connsiteX0" fmla="*/ 0 w 12195807"/>
              <a:gd name="connsiteY0" fmla="*/ 10486 h 1958645"/>
              <a:gd name="connsiteX1" fmla="*/ 12176452 w 12195807"/>
              <a:gd name="connsiteY1" fmla="*/ 0 h 1958645"/>
              <a:gd name="connsiteX2" fmla="*/ 12195808 w 12195807"/>
              <a:gd name="connsiteY2" fmla="*/ 524836 h 1958645"/>
              <a:gd name="connsiteX3" fmla="*/ 6125992 w 12195807"/>
              <a:gd name="connsiteY3" fmla="*/ 1958645 h 1958645"/>
              <a:gd name="connsiteX4" fmla="*/ 486 w 12195807"/>
              <a:gd name="connsiteY4" fmla="*/ 529895 h 1958645"/>
              <a:gd name="connsiteX5" fmla="*/ 0 w 12195807"/>
              <a:gd name="connsiteY5" fmla="*/ 10486 h 1958645"/>
              <a:gd name="connsiteX0" fmla="*/ 0 w 12195814"/>
              <a:gd name="connsiteY0" fmla="*/ 26033 h 1974192"/>
              <a:gd name="connsiteX1" fmla="*/ 12195815 w 12195814"/>
              <a:gd name="connsiteY1" fmla="*/ 0 h 1974192"/>
              <a:gd name="connsiteX2" fmla="*/ 12195808 w 12195814"/>
              <a:gd name="connsiteY2" fmla="*/ 540383 h 1974192"/>
              <a:gd name="connsiteX3" fmla="*/ 6125992 w 12195814"/>
              <a:gd name="connsiteY3" fmla="*/ 1974192 h 1974192"/>
              <a:gd name="connsiteX4" fmla="*/ 486 w 12195814"/>
              <a:gd name="connsiteY4" fmla="*/ 545442 h 1974192"/>
              <a:gd name="connsiteX5" fmla="*/ 0 w 12195814"/>
              <a:gd name="connsiteY5" fmla="*/ 26033 h 1974192"/>
              <a:gd name="connsiteX0" fmla="*/ 0 w 12195816"/>
              <a:gd name="connsiteY0" fmla="*/ 26033 h 1974192"/>
              <a:gd name="connsiteX1" fmla="*/ 12195815 w 12195816"/>
              <a:gd name="connsiteY1" fmla="*/ 0 h 1974192"/>
              <a:gd name="connsiteX2" fmla="*/ 12195808 w 12195816"/>
              <a:gd name="connsiteY2" fmla="*/ 540383 h 1974192"/>
              <a:gd name="connsiteX3" fmla="*/ 6125992 w 12195816"/>
              <a:gd name="connsiteY3" fmla="*/ 1974192 h 1974192"/>
              <a:gd name="connsiteX4" fmla="*/ 486 w 12195816"/>
              <a:gd name="connsiteY4" fmla="*/ 545442 h 1974192"/>
              <a:gd name="connsiteX5" fmla="*/ 0 w 12195816"/>
              <a:gd name="connsiteY5" fmla="*/ 26033 h 1974192"/>
              <a:gd name="connsiteX0" fmla="*/ 38228 w 12195329"/>
              <a:gd name="connsiteY0" fmla="*/ 17285 h 1974192"/>
              <a:gd name="connsiteX1" fmla="*/ 12195330 w 12195329"/>
              <a:gd name="connsiteY1" fmla="*/ 0 h 1974192"/>
              <a:gd name="connsiteX2" fmla="*/ 12195323 w 12195329"/>
              <a:gd name="connsiteY2" fmla="*/ 540383 h 1974192"/>
              <a:gd name="connsiteX3" fmla="*/ 6125507 w 12195329"/>
              <a:gd name="connsiteY3" fmla="*/ 1974192 h 1974192"/>
              <a:gd name="connsiteX4" fmla="*/ 1 w 12195329"/>
              <a:gd name="connsiteY4" fmla="*/ 545442 h 1974192"/>
              <a:gd name="connsiteX5" fmla="*/ 38228 w 12195329"/>
              <a:gd name="connsiteY5" fmla="*/ 17285 h 1974192"/>
              <a:gd name="connsiteX0" fmla="*/ 0 w 12195823"/>
              <a:gd name="connsiteY0" fmla="*/ 34781 h 1974192"/>
              <a:gd name="connsiteX1" fmla="*/ 12195823 w 12195823"/>
              <a:gd name="connsiteY1" fmla="*/ 0 h 1974192"/>
              <a:gd name="connsiteX2" fmla="*/ 12195816 w 12195823"/>
              <a:gd name="connsiteY2" fmla="*/ 540383 h 1974192"/>
              <a:gd name="connsiteX3" fmla="*/ 6126000 w 12195823"/>
              <a:gd name="connsiteY3" fmla="*/ 1974192 h 1974192"/>
              <a:gd name="connsiteX4" fmla="*/ 494 w 12195823"/>
              <a:gd name="connsiteY4" fmla="*/ 545442 h 1974192"/>
              <a:gd name="connsiteX5" fmla="*/ 0 w 12195823"/>
              <a:gd name="connsiteY5" fmla="*/ 34781 h 1974192"/>
              <a:gd name="connsiteX0" fmla="*/ 0 w 12195827"/>
              <a:gd name="connsiteY0" fmla="*/ 17286 h 1974192"/>
              <a:gd name="connsiteX1" fmla="*/ 12195827 w 12195827"/>
              <a:gd name="connsiteY1" fmla="*/ 0 h 1974192"/>
              <a:gd name="connsiteX2" fmla="*/ 12195820 w 12195827"/>
              <a:gd name="connsiteY2" fmla="*/ 540383 h 1974192"/>
              <a:gd name="connsiteX3" fmla="*/ 6126004 w 12195827"/>
              <a:gd name="connsiteY3" fmla="*/ 1974192 h 1974192"/>
              <a:gd name="connsiteX4" fmla="*/ 498 w 12195827"/>
              <a:gd name="connsiteY4" fmla="*/ 545442 h 1974192"/>
              <a:gd name="connsiteX5" fmla="*/ 0 w 12195827"/>
              <a:gd name="connsiteY5" fmla="*/ 17286 h 197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827" h="1974192">
                <a:moveTo>
                  <a:pt x="0" y="17286"/>
                </a:moveTo>
                <a:lnTo>
                  <a:pt x="12195827" y="0"/>
                </a:lnTo>
                <a:cubicBezTo>
                  <a:pt x="12195827" y="169763"/>
                  <a:pt x="12195820" y="370620"/>
                  <a:pt x="12195820" y="540383"/>
                </a:cubicBezTo>
                <a:lnTo>
                  <a:pt x="6126004" y="1974192"/>
                </a:lnTo>
                <a:lnTo>
                  <a:pt x="498" y="545442"/>
                </a:lnTo>
                <a:cubicBezTo>
                  <a:pt x="333" y="375222"/>
                  <a:pt x="165" y="187506"/>
                  <a:pt x="0" y="17286"/>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5" name="组合 4"/>
          <p:cNvGrpSpPr/>
          <p:nvPr/>
        </p:nvGrpSpPr>
        <p:grpSpPr>
          <a:xfrm>
            <a:off x="962549" y="1302843"/>
            <a:ext cx="2405414" cy="2423741"/>
            <a:chOff x="7959894" y="1541562"/>
            <a:chExt cx="3207216" cy="3231652"/>
          </a:xfrm>
        </p:grpSpPr>
        <p:grpSp>
          <p:nvGrpSpPr>
            <p:cNvPr id="6" name="组合 5"/>
            <p:cNvGrpSpPr/>
            <p:nvPr/>
          </p:nvGrpSpPr>
          <p:grpSpPr>
            <a:xfrm>
              <a:off x="7959894" y="1541562"/>
              <a:ext cx="3025315" cy="3231652"/>
              <a:chOff x="8021421" y="1360587"/>
              <a:chExt cx="3025315" cy="3231652"/>
            </a:xfrm>
          </p:grpSpPr>
          <p:sp>
            <p:nvSpPr>
              <p:cNvPr id="8" name="TextBox 5(向天歌演示原创免费作品：www.TopPPT.cn)"/>
              <p:cNvSpPr txBox="1"/>
              <p:nvPr/>
            </p:nvSpPr>
            <p:spPr>
              <a:xfrm>
                <a:off x="8021421" y="1360587"/>
                <a:ext cx="1665412" cy="2677654"/>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1245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rPr>
                  <a:t>1</a:t>
                </a:r>
                <a:endParaRPr lang="zh-CN" altLang="en-US" sz="1245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endParaRPr>
              </a:p>
            </p:txBody>
          </p:sp>
          <p:sp>
            <p:nvSpPr>
              <p:cNvPr id="9" name="TextBox 6(向天歌演示原创免费作品：www.TopPPT.cn)"/>
              <p:cNvSpPr txBox="1"/>
              <p:nvPr/>
            </p:nvSpPr>
            <p:spPr>
              <a:xfrm>
                <a:off x="9714162" y="1618972"/>
                <a:ext cx="1272142" cy="1354216"/>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zh-CN" altLang="en-US" sz="60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第</a:t>
                </a:r>
              </a:p>
            </p:txBody>
          </p:sp>
          <p:sp>
            <p:nvSpPr>
              <p:cNvPr id="10" name="TextBox 7(向天歌演示原创免费作品：www.TopPPT.cn)"/>
              <p:cNvSpPr txBox="1"/>
              <p:nvPr/>
            </p:nvSpPr>
            <p:spPr>
              <a:xfrm>
                <a:off x="9462369" y="2845108"/>
                <a:ext cx="1554271" cy="615553"/>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zh-CN" altLang="en-US" sz="24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  部  分</a:t>
                </a:r>
              </a:p>
            </p:txBody>
          </p:sp>
          <p:sp>
            <p:nvSpPr>
              <p:cNvPr id="11" name="TextBox 8(向天歌演示原创免费作品：www.TopPPT.cn)"/>
              <p:cNvSpPr txBox="1"/>
              <p:nvPr/>
            </p:nvSpPr>
            <p:spPr>
              <a:xfrm>
                <a:off x="8560246" y="3453467"/>
                <a:ext cx="2486490" cy="1138772"/>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495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PART</a:t>
                </a:r>
                <a:endParaRPr lang="zh-CN" altLang="en-US" sz="495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endParaRPr>
              </a:p>
            </p:txBody>
          </p:sp>
        </p:grpSp>
        <p:sp>
          <p:nvSpPr>
            <p:cNvPr id="7" name="矩形 6"/>
            <p:cNvSpPr/>
            <p:nvPr/>
          </p:nvSpPr>
          <p:spPr>
            <a:xfrm>
              <a:off x="8138160" y="1738184"/>
              <a:ext cx="3028950" cy="3004254"/>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2" name="矩形 11"/>
          <p:cNvSpPr/>
          <p:nvPr/>
        </p:nvSpPr>
        <p:spPr>
          <a:xfrm>
            <a:off x="4654452" y="1531806"/>
            <a:ext cx="2646878" cy="461665"/>
          </a:xfrm>
          <a:prstGeom prst="rect">
            <a:avLst/>
          </a:prstGeom>
        </p:spPr>
        <p:txBody>
          <a:bodyPr wrap="none">
            <a:spAutoFit/>
          </a:bodyPr>
          <a:lstStyle/>
          <a:p>
            <a:pPr algn="ctr"/>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cxnSp>
        <p:nvCxnSpPr>
          <p:cNvPr id="13" name="直接连接符 12"/>
          <p:cNvCxnSpPr/>
          <p:nvPr/>
        </p:nvCxnSpPr>
        <p:spPr>
          <a:xfrm>
            <a:off x="3934778" y="2083118"/>
            <a:ext cx="4011930" cy="0"/>
          </a:xfrm>
          <a:prstGeom prst="line">
            <a:avLst/>
          </a:prstGeom>
          <a:ln>
            <a:gradFill>
              <a:gsLst>
                <a:gs pos="10000">
                  <a:schemeClr val="accent1">
                    <a:lumMod val="5000"/>
                    <a:lumOff val="95000"/>
                    <a:alpha val="7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ysDot"/>
            <a:tailEnd w="med" len="sm"/>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948163" y="2174822"/>
            <a:ext cx="2262158" cy="1338828"/>
          </a:xfrm>
          <a:prstGeom prst="rect">
            <a:avLst/>
          </a:prstGeom>
          <a:noFill/>
        </p:spPr>
        <p:txBody>
          <a:bodyPr wrap="none" rtlCol="0">
            <a:spAutoFit/>
          </a:bodyPr>
          <a:lstStyle/>
          <a:p>
            <a:pPr>
              <a:lnSpc>
                <a:spcPct val="150000"/>
              </a:lnSpc>
            </a:pPr>
            <a:r>
              <a:rPr lang="zh-CN" altLang="en-US" sz="1800" dirty="0">
                <a:solidFill>
                  <a:schemeClr val="bg1"/>
                </a:solidFill>
                <a:latin typeface="微软雅黑" panose="020B0503020204020204" pitchFamily="34" charset="-122"/>
                <a:ea typeface="微软雅黑" panose="020B0503020204020204" pitchFamily="34" charset="-122"/>
              </a:rPr>
              <a:t>请点击输入描述文本</a:t>
            </a:r>
            <a:endParaRPr lang="en-US" altLang="zh-CN" sz="1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800" dirty="0">
                <a:solidFill>
                  <a:schemeClr val="bg1"/>
                </a:solidFill>
                <a:latin typeface="微软雅黑" panose="020B0503020204020204" pitchFamily="34" charset="-122"/>
                <a:ea typeface="微软雅黑" panose="020B0503020204020204" pitchFamily="34" charset="-122"/>
              </a:rPr>
              <a:t>请点击输入描述文本</a:t>
            </a:r>
            <a:endParaRPr lang="en-US" altLang="zh-CN" sz="1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800" dirty="0">
                <a:solidFill>
                  <a:schemeClr val="bg1"/>
                </a:solidFill>
                <a:latin typeface="微软雅黑" panose="020B0503020204020204" pitchFamily="34" charset="-122"/>
                <a:ea typeface="微软雅黑" panose="020B0503020204020204" pitchFamily="34" charset="-122"/>
              </a:rPr>
              <a:t>请点击输入描述文本</a:t>
            </a:r>
          </a:p>
        </p:txBody>
      </p:sp>
    </p:spTree>
    <p:extLst>
      <p:ext uri="{BB962C8B-B14F-4D97-AF65-F5344CB8AC3E}">
        <p14:creationId xmlns:p14="http://schemas.microsoft.com/office/powerpoint/2010/main" val="2139061726"/>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by="(-#ppt_w*2)" calcmode="lin" valueType="num">
                                      <p:cBhvr rctx="PPT">
                                        <p:cTn id="20" dur="500" autoRev="1" fill="hold">
                                          <p:stCondLst>
                                            <p:cond delay="0"/>
                                          </p:stCondLst>
                                        </p:cTn>
                                        <p:tgtEl>
                                          <p:spTgt spid="12"/>
                                        </p:tgtEl>
                                        <p:attrNameLst>
                                          <p:attrName>ppt_w</p:attrName>
                                        </p:attrNameLst>
                                      </p:cBhvr>
                                    </p:anim>
                                    <p:anim by="(#ppt_w*0.50)" calcmode="lin" valueType="num">
                                      <p:cBhvr>
                                        <p:cTn id="21" dur="500" decel="50000" autoRev="1" fill="hold">
                                          <p:stCondLst>
                                            <p:cond delay="0"/>
                                          </p:stCondLst>
                                        </p:cTn>
                                        <p:tgtEl>
                                          <p:spTgt spid="12"/>
                                        </p:tgtEl>
                                        <p:attrNameLst>
                                          <p:attrName>ppt_x</p:attrName>
                                        </p:attrNameLst>
                                      </p:cBhvr>
                                    </p:anim>
                                    <p:anim from="(-#ppt_h/2)" to="(#ppt_y)" calcmode="lin" valueType="num">
                                      <p:cBhvr>
                                        <p:cTn id="22" dur="1000" fill="hold">
                                          <p:stCondLst>
                                            <p:cond delay="0"/>
                                          </p:stCondLst>
                                        </p:cTn>
                                        <p:tgtEl>
                                          <p:spTgt spid="12"/>
                                        </p:tgtEl>
                                        <p:attrNameLst>
                                          <p:attrName>ppt_y</p:attrName>
                                        </p:attrNameLst>
                                      </p:cBhvr>
                                    </p:anim>
                                    <p:animRot by="21600000">
                                      <p:cBhvr>
                                        <p:cTn id="23" dur="1000" fill="hold">
                                          <p:stCondLst>
                                            <p:cond delay="0"/>
                                          </p:stCondLst>
                                        </p:cTn>
                                        <p:tgtEl>
                                          <p:spTgt spid="12"/>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9023" y="193097"/>
            <a:ext cx="2646878" cy="461665"/>
          </a:xfrm>
          <a:prstGeom prst="rect">
            <a:avLst/>
          </a:prstGeom>
          <a:noFill/>
        </p:spPr>
        <p:txBody>
          <a:bodyPr wrap="none" rtlCol="0">
            <a:spAutoFit/>
          </a:bodyPr>
          <a:lstStyle/>
          <a:p>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grpSp>
        <p:nvGrpSpPr>
          <p:cNvPr id="5" name="组合 4"/>
          <p:cNvGrpSpPr/>
          <p:nvPr/>
        </p:nvGrpSpPr>
        <p:grpSpPr>
          <a:xfrm>
            <a:off x="286282" y="111197"/>
            <a:ext cx="336320" cy="603755"/>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13" name="任意多边形 12"/>
          <p:cNvSpPr/>
          <p:nvPr/>
        </p:nvSpPr>
        <p:spPr>
          <a:xfrm rot="9000000">
            <a:off x="786468" y="1729663"/>
            <a:ext cx="2530538" cy="2239517"/>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FFC000"/>
          </a:solidFill>
          <a:ln>
            <a:noFill/>
          </a:ln>
          <a:effectLst>
            <a:outerShdw blurRad="533400" dist="1308100" dir="7920000" algn="ctr" rotWithShape="0">
              <a:srgbClr val="000000">
                <a:alpha val="3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文本框 13"/>
          <p:cNvSpPr txBox="1"/>
          <p:nvPr/>
        </p:nvSpPr>
        <p:spPr>
          <a:xfrm>
            <a:off x="968758" y="2849421"/>
            <a:ext cx="2162353" cy="738664"/>
          </a:xfrm>
          <a:prstGeom prst="rect">
            <a:avLst/>
          </a:prstGeom>
          <a:noFill/>
        </p:spPr>
        <p:txBody>
          <a:bodyPr wrap="square" rtlCol="0">
            <a:spAutoFit/>
          </a:bodyPr>
          <a:lstStyle/>
          <a:p>
            <a:pPr algn="ct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1503668" y="1962625"/>
            <a:ext cx="1092531" cy="702800"/>
            <a:chOff x="655638" y="788988"/>
            <a:chExt cx="6742112" cy="4337050"/>
          </a:xfrm>
          <a:solidFill>
            <a:schemeClr val="tx1">
              <a:lumMod val="75000"/>
              <a:lumOff val="25000"/>
            </a:schemeClr>
          </a:solidFill>
        </p:grpSpPr>
        <p:sp>
          <p:nvSpPr>
            <p:cNvPr id="16" name="Freeform 6"/>
            <p:cNvSpPr>
              <a:spLocks/>
            </p:cNvSpPr>
            <p:nvPr/>
          </p:nvSpPr>
          <p:spPr bwMode="auto">
            <a:xfrm>
              <a:off x="1914525" y="788988"/>
              <a:ext cx="4202113" cy="4337050"/>
            </a:xfrm>
            <a:custGeom>
              <a:avLst/>
              <a:gdLst>
                <a:gd name="T0" fmla="*/ 8 w 1119"/>
                <a:gd name="T1" fmla="*/ 1154 h 1154"/>
                <a:gd name="T2" fmla="*/ 216 w 1119"/>
                <a:gd name="T3" fmla="*/ 887 h 1154"/>
                <a:gd name="T4" fmla="*/ 369 w 1119"/>
                <a:gd name="T5" fmla="*/ 851 h 1154"/>
                <a:gd name="T6" fmla="*/ 419 w 1119"/>
                <a:gd name="T7" fmla="*/ 784 h 1154"/>
                <a:gd name="T8" fmla="*/ 419 w 1119"/>
                <a:gd name="T9" fmla="*/ 764 h 1154"/>
                <a:gd name="T10" fmla="*/ 397 w 1119"/>
                <a:gd name="T11" fmla="*/ 688 h 1154"/>
                <a:gd name="T12" fmla="*/ 367 w 1119"/>
                <a:gd name="T13" fmla="*/ 597 h 1154"/>
                <a:gd name="T14" fmla="*/ 362 w 1119"/>
                <a:gd name="T15" fmla="*/ 556 h 1154"/>
                <a:gd name="T16" fmla="*/ 327 w 1119"/>
                <a:gd name="T17" fmla="*/ 519 h 1154"/>
                <a:gd name="T18" fmla="*/ 305 w 1119"/>
                <a:gd name="T19" fmla="*/ 436 h 1154"/>
                <a:gd name="T20" fmla="*/ 324 w 1119"/>
                <a:gd name="T21" fmla="*/ 381 h 1154"/>
                <a:gd name="T22" fmla="*/ 309 w 1119"/>
                <a:gd name="T23" fmla="*/ 195 h 1154"/>
                <a:gd name="T24" fmla="*/ 509 w 1119"/>
                <a:gd name="T25" fmla="*/ 7 h 1154"/>
                <a:gd name="T26" fmla="*/ 663 w 1119"/>
                <a:gd name="T27" fmla="*/ 19 h 1154"/>
                <a:gd name="T28" fmla="*/ 821 w 1119"/>
                <a:gd name="T29" fmla="*/ 233 h 1154"/>
                <a:gd name="T30" fmla="*/ 801 w 1119"/>
                <a:gd name="T31" fmla="*/ 381 h 1154"/>
                <a:gd name="T32" fmla="*/ 821 w 1119"/>
                <a:gd name="T33" fmla="*/ 432 h 1154"/>
                <a:gd name="T34" fmla="*/ 794 w 1119"/>
                <a:gd name="T35" fmla="*/ 530 h 1154"/>
                <a:gd name="T36" fmla="*/ 769 w 1119"/>
                <a:gd name="T37" fmla="*/ 559 h 1154"/>
                <a:gd name="T38" fmla="*/ 765 w 1119"/>
                <a:gd name="T39" fmla="*/ 556 h 1154"/>
                <a:gd name="T40" fmla="*/ 753 w 1119"/>
                <a:gd name="T41" fmla="*/ 630 h 1154"/>
                <a:gd name="T42" fmla="*/ 716 w 1119"/>
                <a:gd name="T43" fmla="*/ 706 h 1154"/>
                <a:gd name="T44" fmla="*/ 706 w 1119"/>
                <a:gd name="T45" fmla="*/ 733 h 1154"/>
                <a:gd name="T46" fmla="*/ 710 w 1119"/>
                <a:gd name="T47" fmla="*/ 806 h 1154"/>
                <a:gd name="T48" fmla="*/ 740 w 1119"/>
                <a:gd name="T49" fmla="*/ 844 h 1154"/>
                <a:gd name="T50" fmla="*/ 871 w 1119"/>
                <a:gd name="T51" fmla="*/ 878 h 1154"/>
                <a:gd name="T52" fmla="*/ 1088 w 1119"/>
                <a:gd name="T53" fmla="*/ 1023 h 1154"/>
                <a:gd name="T54" fmla="*/ 1119 w 1119"/>
                <a:gd name="T55" fmla="*/ 1154 h 1154"/>
                <a:gd name="T56" fmla="*/ 8 w 1119"/>
                <a:gd name="T57" fmla="*/ 1154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19" h="1154">
                  <a:moveTo>
                    <a:pt x="8" y="1154"/>
                  </a:moveTo>
                  <a:cubicBezTo>
                    <a:pt x="0" y="1032"/>
                    <a:pt x="92" y="915"/>
                    <a:pt x="216" y="887"/>
                  </a:cubicBezTo>
                  <a:cubicBezTo>
                    <a:pt x="267" y="875"/>
                    <a:pt x="318" y="863"/>
                    <a:pt x="369" y="851"/>
                  </a:cubicBezTo>
                  <a:cubicBezTo>
                    <a:pt x="405" y="843"/>
                    <a:pt x="420" y="820"/>
                    <a:pt x="419" y="784"/>
                  </a:cubicBezTo>
                  <a:cubicBezTo>
                    <a:pt x="418" y="778"/>
                    <a:pt x="419" y="771"/>
                    <a:pt x="419" y="764"/>
                  </a:cubicBezTo>
                  <a:cubicBezTo>
                    <a:pt x="424" y="736"/>
                    <a:pt x="419" y="711"/>
                    <a:pt x="397" y="688"/>
                  </a:cubicBezTo>
                  <a:cubicBezTo>
                    <a:pt x="374" y="664"/>
                    <a:pt x="373" y="629"/>
                    <a:pt x="367" y="597"/>
                  </a:cubicBezTo>
                  <a:cubicBezTo>
                    <a:pt x="365" y="584"/>
                    <a:pt x="364" y="570"/>
                    <a:pt x="362" y="556"/>
                  </a:cubicBezTo>
                  <a:cubicBezTo>
                    <a:pt x="339" y="554"/>
                    <a:pt x="332" y="538"/>
                    <a:pt x="327" y="519"/>
                  </a:cubicBezTo>
                  <a:cubicBezTo>
                    <a:pt x="320" y="491"/>
                    <a:pt x="311" y="464"/>
                    <a:pt x="305" y="436"/>
                  </a:cubicBezTo>
                  <a:cubicBezTo>
                    <a:pt x="301" y="415"/>
                    <a:pt x="300" y="393"/>
                    <a:pt x="324" y="381"/>
                  </a:cubicBezTo>
                  <a:cubicBezTo>
                    <a:pt x="305" y="320"/>
                    <a:pt x="298" y="257"/>
                    <a:pt x="309" y="195"/>
                  </a:cubicBezTo>
                  <a:cubicBezTo>
                    <a:pt x="326" y="96"/>
                    <a:pt x="408" y="21"/>
                    <a:pt x="509" y="7"/>
                  </a:cubicBezTo>
                  <a:cubicBezTo>
                    <a:pt x="562" y="0"/>
                    <a:pt x="613" y="1"/>
                    <a:pt x="663" y="19"/>
                  </a:cubicBezTo>
                  <a:cubicBezTo>
                    <a:pt x="758" y="52"/>
                    <a:pt x="818" y="132"/>
                    <a:pt x="821" y="233"/>
                  </a:cubicBezTo>
                  <a:cubicBezTo>
                    <a:pt x="822" y="283"/>
                    <a:pt x="819" y="333"/>
                    <a:pt x="801" y="381"/>
                  </a:cubicBezTo>
                  <a:cubicBezTo>
                    <a:pt x="824" y="391"/>
                    <a:pt x="826" y="412"/>
                    <a:pt x="821" y="432"/>
                  </a:cubicBezTo>
                  <a:cubicBezTo>
                    <a:pt x="814" y="465"/>
                    <a:pt x="806" y="498"/>
                    <a:pt x="794" y="530"/>
                  </a:cubicBezTo>
                  <a:cubicBezTo>
                    <a:pt x="791" y="541"/>
                    <a:pt x="778" y="550"/>
                    <a:pt x="769" y="559"/>
                  </a:cubicBezTo>
                  <a:cubicBezTo>
                    <a:pt x="768" y="558"/>
                    <a:pt x="766" y="557"/>
                    <a:pt x="765" y="556"/>
                  </a:cubicBezTo>
                  <a:cubicBezTo>
                    <a:pt x="761" y="580"/>
                    <a:pt x="757" y="605"/>
                    <a:pt x="753" y="630"/>
                  </a:cubicBezTo>
                  <a:cubicBezTo>
                    <a:pt x="748" y="659"/>
                    <a:pt x="735" y="684"/>
                    <a:pt x="716" y="706"/>
                  </a:cubicBezTo>
                  <a:cubicBezTo>
                    <a:pt x="710" y="713"/>
                    <a:pt x="706" y="724"/>
                    <a:pt x="706" y="733"/>
                  </a:cubicBezTo>
                  <a:cubicBezTo>
                    <a:pt x="706" y="757"/>
                    <a:pt x="709" y="782"/>
                    <a:pt x="710" y="806"/>
                  </a:cubicBezTo>
                  <a:cubicBezTo>
                    <a:pt x="711" y="827"/>
                    <a:pt x="722" y="839"/>
                    <a:pt x="740" y="844"/>
                  </a:cubicBezTo>
                  <a:cubicBezTo>
                    <a:pt x="783" y="856"/>
                    <a:pt x="826" y="871"/>
                    <a:pt x="871" y="878"/>
                  </a:cubicBezTo>
                  <a:cubicBezTo>
                    <a:pt x="965" y="895"/>
                    <a:pt x="1041" y="937"/>
                    <a:pt x="1088" y="1023"/>
                  </a:cubicBezTo>
                  <a:cubicBezTo>
                    <a:pt x="1110" y="1063"/>
                    <a:pt x="1119" y="1107"/>
                    <a:pt x="1119" y="1154"/>
                  </a:cubicBezTo>
                  <a:cubicBezTo>
                    <a:pt x="749" y="1154"/>
                    <a:pt x="379" y="1154"/>
                    <a:pt x="8" y="1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sp>
          <p:nvSpPr>
            <p:cNvPr id="17" name="Freeform 7"/>
            <p:cNvSpPr>
              <a:spLocks/>
            </p:cNvSpPr>
            <p:nvPr/>
          </p:nvSpPr>
          <p:spPr bwMode="auto">
            <a:xfrm>
              <a:off x="5264150" y="1517650"/>
              <a:ext cx="2133600" cy="2890838"/>
            </a:xfrm>
            <a:custGeom>
              <a:avLst/>
              <a:gdLst>
                <a:gd name="T0" fmla="*/ 568 w 568"/>
                <a:gd name="T1" fmla="*/ 769 h 769"/>
                <a:gd name="T2" fmla="*/ 544 w 568"/>
                <a:gd name="T3" fmla="*/ 769 h 769"/>
                <a:gd name="T4" fmla="*/ 270 w 568"/>
                <a:gd name="T5" fmla="*/ 769 h 769"/>
                <a:gd name="T6" fmla="*/ 237 w 568"/>
                <a:gd name="T7" fmla="*/ 752 h 769"/>
                <a:gd name="T8" fmla="*/ 40 w 568"/>
                <a:gd name="T9" fmla="*/ 630 h 769"/>
                <a:gd name="T10" fmla="*/ 20 w 568"/>
                <a:gd name="T11" fmla="*/ 628 h 769"/>
                <a:gd name="T12" fmla="*/ 42 w 568"/>
                <a:gd name="T13" fmla="*/ 597 h 769"/>
                <a:gd name="T14" fmla="*/ 107 w 568"/>
                <a:gd name="T15" fmla="*/ 579 h 769"/>
                <a:gd name="T16" fmla="*/ 136 w 568"/>
                <a:gd name="T17" fmla="*/ 539 h 769"/>
                <a:gd name="T18" fmla="*/ 135 w 568"/>
                <a:gd name="T19" fmla="*/ 506 h 769"/>
                <a:gd name="T20" fmla="*/ 0 w 568"/>
                <a:gd name="T21" fmla="*/ 468 h 769"/>
                <a:gd name="T22" fmla="*/ 39 w 568"/>
                <a:gd name="T23" fmla="*/ 250 h 769"/>
                <a:gd name="T24" fmla="*/ 39 w 568"/>
                <a:gd name="T25" fmla="*/ 200 h 769"/>
                <a:gd name="T26" fmla="*/ 46 w 568"/>
                <a:gd name="T27" fmla="*/ 144 h 769"/>
                <a:gd name="T28" fmla="*/ 209 w 568"/>
                <a:gd name="T29" fmla="*/ 2 h 769"/>
                <a:gd name="T30" fmla="*/ 289 w 568"/>
                <a:gd name="T31" fmla="*/ 7 h 769"/>
                <a:gd name="T32" fmla="*/ 415 w 568"/>
                <a:gd name="T33" fmla="*/ 150 h 769"/>
                <a:gd name="T34" fmla="*/ 420 w 568"/>
                <a:gd name="T35" fmla="*/ 238 h 769"/>
                <a:gd name="T36" fmla="*/ 419 w 568"/>
                <a:gd name="T37" fmla="*/ 334 h 769"/>
                <a:gd name="T38" fmla="*/ 457 w 568"/>
                <a:gd name="T39" fmla="*/ 468 h 769"/>
                <a:gd name="T40" fmla="*/ 323 w 568"/>
                <a:gd name="T41" fmla="*/ 502 h 769"/>
                <a:gd name="T42" fmla="*/ 325 w 568"/>
                <a:gd name="T43" fmla="*/ 560 h 769"/>
                <a:gd name="T44" fmla="*/ 351 w 568"/>
                <a:gd name="T45" fmla="*/ 581 h 769"/>
                <a:gd name="T46" fmla="*/ 447 w 568"/>
                <a:gd name="T47" fmla="*/ 609 h 769"/>
                <a:gd name="T48" fmla="*/ 565 w 568"/>
                <a:gd name="T49" fmla="*/ 746 h 769"/>
                <a:gd name="T50" fmla="*/ 568 w 568"/>
                <a:gd name="T51"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8" h="769">
                  <a:moveTo>
                    <a:pt x="568" y="769"/>
                  </a:moveTo>
                  <a:cubicBezTo>
                    <a:pt x="558" y="769"/>
                    <a:pt x="551" y="769"/>
                    <a:pt x="544" y="769"/>
                  </a:cubicBezTo>
                  <a:cubicBezTo>
                    <a:pt x="452" y="769"/>
                    <a:pt x="361" y="769"/>
                    <a:pt x="270" y="769"/>
                  </a:cubicBezTo>
                  <a:cubicBezTo>
                    <a:pt x="254" y="769"/>
                    <a:pt x="247" y="765"/>
                    <a:pt x="237" y="752"/>
                  </a:cubicBezTo>
                  <a:cubicBezTo>
                    <a:pt x="188" y="685"/>
                    <a:pt x="126" y="637"/>
                    <a:pt x="40" y="630"/>
                  </a:cubicBezTo>
                  <a:cubicBezTo>
                    <a:pt x="33" y="629"/>
                    <a:pt x="27" y="628"/>
                    <a:pt x="20" y="628"/>
                  </a:cubicBezTo>
                  <a:cubicBezTo>
                    <a:pt x="14" y="607"/>
                    <a:pt x="28" y="602"/>
                    <a:pt x="42" y="597"/>
                  </a:cubicBezTo>
                  <a:cubicBezTo>
                    <a:pt x="63" y="591"/>
                    <a:pt x="85" y="584"/>
                    <a:pt x="107" y="579"/>
                  </a:cubicBezTo>
                  <a:cubicBezTo>
                    <a:pt x="129" y="574"/>
                    <a:pt x="138" y="561"/>
                    <a:pt x="136" y="539"/>
                  </a:cubicBezTo>
                  <a:cubicBezTo>
                    <a:pt x="134" y="528"/>
                    <a:pt x="135" y="518"/>
                    <a:pt x="135" y="506"/>
                  </a:cubicBezTo>
                  <a:cubicBezTo>
                    <a:pt x="88" y="499"/>
                    <a:pt x="42" y="498"/>
                    <a:pt x="0" y="468"/>
                  </a:cubicBezTo>
                  <a:cubicBezTo>
                    <a:pt x="46" y="401"/>
                    <a:pt x="40" y="325"/>
                    <a:pt x="39" y="250"/>
                  </a:cubicBezTo>
                  <a:cubicBezTo>
                    <a:pt x="39" y="233"/>
                    <a:pt x="38" y="216"/>
                    <a:pt x="39" y="200"/>
                  </a:cubicBezTo>
                  <a:cubicBezTo>
                    <a:pt x="41" y="181"/>
                    <a:pt x="42" y="162"/>
                    <a:pt x="46" y="144"/>
                  </a:cubicBezTo>
                  <a:cubicBezTo>
                    <a:pt x="64" y="56"/>
                    <a:pt x="120" y="7"/>
                    <a:pt x="209" y="2"/>
                  </a:cubicBezTo>
                  <a:cubicBezTo>
                    <a:pt x="236" y="0"/>
                    <a:pt x="263" y="2"/>
                    <a:pt x="289" y="7"/>
                  </a:cubicBezTo>
                  <a:cubicBezTo>
                    <a:pt x="359" y="22"/>
                    <a:pt x="403" y="73"/>
                    <a:pt x="415" y="150"/>
                  </a:cubicBezTo>
                  <a:cubicBezTo>
                    <a:pt x="419" y="179"/>
                    <a:pt x="419" y="209"/>
                    <a:pt x="420" y="238"/>
                  </a:cubicBezTo>
                  <a:cubicBezTo>
                    <a:pt x="420" y="270"/>
                    <a:pt x="419" y="302"/>
                    <a:pt x="419" y="334"/>
                  </a:cubicBezTo>
                  <a:cubicBezTo>
                    <a:pt x="419" y="381"/>
                    <a:pt x="427" y="427"/>
                    <a:pt x="457" y="468"/>
                  </a:cubicBezTo>
                  <a:cubicBezTo>
                    <a:pt x="417" y="497"/>
                    <a:pt x="371" y="497"/>
                    <a:pt x="323" y="502"/>
                  </a:cubicBezTo>
                  <a:cubicBezTo>
                    <a:pt x="323" y="521"/>
                    <a:pt x="321" y="541"/>
                    <a:pt x="325" y="560"/>
                  </a:cubicBezTo>
                  <a:cubicBezTo>
                    <a:pt x="327" y="569"/>
                    <a:pt x="341" y="578"/>
                    <a:pt x="351" y="581"/>
                  </a:cubicBezTo>
                  <a:cubicBezTo>
                    <a:pt x="382" y="592"/>
                    <a:pt x="414" y="601"/>
                    <a:pt x="447" y="609"/>
                  </a:cubicBezTo>
                  <a:cubicBezTo>
                    <a:pt x="517" y="628"/>
                    <a:pt x="550" y="679"/>
                    <a:pt x="565" y="746"/>
                  </a:cubicBezTo>
                  <a:cubicBezTo>
                    <a:pt x="566" y="752"/>
                    <a:pt x="566" y="759"/>
                    <a:pt x="568" y="7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sp>
          <p:nvSpPr>
            <p:cNvPr id="18" name="Freeform 8"/>
            <p:cNvSpPr>
              <a:spLocks/>
            </p:cNvSpPr>
            <p:nvPr/>
          </p:nvSpPr>
          <p:spPr bwMode="auto">
            <a:xfrm>
              <a:off x="655638" y="1484313"/>
              <a:ext cx="2133600" cy="2924175"/>
            </a:xfrm>
            <a:custGeom>
              <a:avLst/>
              <a:gdLst>
                <a:gd name="T0" fmla="*/ 245 w 568"/>
                <a:gd name="T1" fmla="*/ 511 h 778"/>
                <a:gd name="T2" fmla="*/ 112 w 568"/>
                <a:gd name="T3" fmla="*/ 478 h 778"/>
                <a:gd name="T4" fmla="*/ 151 w 568"/>
                <a:gd name="T5" fmla="*/ 318 h 778"/>
                <a:gd name="T6" fmla="*/ 153 w 568"/>
                <a:gd name="T7" fmla="*/ 171 h 778"/>
                <a:gd name="T8" fmla="*/ 366 w 568"/>
                <a:gd name="T9" fmla="*/ 12 h 778"/>
                <a:gd name="T10" fmla="*/ 526 w 568"/>
                <a:gd name="T11" fmla="*/ 178 h 778"/>
                <a:gd name="T12" fmla="*/ 529 w 568"/>
                <a:gd name="T13" fmla="*/ 275 h 778"/>
                <a:gd name="T14" fmla="*/ 568 w 568"/>
                <a:gd name="T15" fmla="*/ 476 h 778"/>
                <a:gd name="T16" fmla="*/ 434 w 568"/>
                <a:gd name="T17" fmla="*/ 514 h 778"/>
                <a:gd name="T18" fmla="*/ 435 w 568"/>
                <a:gd name="T19" fmla="*/ 564 h 778"/>
                <a:gd name="T20" fmla="*/ 450 w 568"/>
                <a:gd name="T21" fmla="*/ 582 h 778"/>
                <a:gd name="T22" fmla="*/ 514 w 568"/>
                <a:gd name="T23" fmla="*/ 603 h 778"/>
                <a:gd name="T24" fmla="*/ 540 w 568"/>
                <a:gd name="T25" fmla="*/ 612 h 778"/>
                <a:gd name="T26" fmla="*/ 550 w 568"/>
                <a:gd name="T27" fmla="*/ 630 h 778"/>
                <a:gd name="T28" fmla="*/ 534 w 568"/>
                <a:gd name="T29" fmla="*/ 638 h 778"/>
                <a:gd name="T30" fmla="*/ 326 w 568"/>
                <a:gd name="T31" fmla="*/ 769 h 778"/>
                <a:gd name="T32" fmla="*/ 313 w 568"/>
                <a:gd name="T33" fmla="*/ 778 h 778"/>
                <a:gd name="T34" fmla="*/ 7 w 568"/>
                <a:gd name="T35" fmla="*/ 778 h 778"/>
                <a:gd name="T36" fmla="*/ 3 w 568"/>
                <a:gd name="T37" fmla="*/ 776 h 778"/>
                <a:gd name="T38" fmla="*/ 102 w 568"/>
                <a:gd name="T39" fmla="*/ 626 h 778"/>
                <a:gd name="T40" fmla="*/ 186 w 568"/>
                <a:gd name="T41" fmla="*/ 601 h 778"/>
                <a:gd name="T42" fmla="*/ 245 w 568"/>
                <a:gd name="T43" fmla="*/ 511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8" h="778">
                  <a:moveTo>
                    <a:pt x="245" y="511"/>
                  </a:moveTo>
                  <a:cubicBezTo>
                    <a:pt x="199" y="507"/>
                    <a:pt x="153" y="506"/>
                    <a:pt x="112" y="478"/>
                  </a:cubicBezTo>
                  <a:cubicBezTo>
                    <a:pt x="148" y="429"/>
                    <a:pt x="151" y="374"/>
                    <a:pt x="151" y="318"/>
                  </a:cubicBezTo>
                  <a:cubicBezTo>
                    <a:pt x="150" y="269"/>
                    <a:pt x="147" y="219"/>
                    <a:pt x="153" y="171"/>
                  </a:cubicBezTo>
                  <a:cubicBezTo>
                    <a:pt x="168" y="44"/>
                    <a:pt x="253" y="0"/>
                    <a:pt x="366" y="12"/>
                  </a:cubicBezTo>
                  <a:cubicBezTo>
                    <a:pt x="463" y="22"/>
                    <a:pt x="517" y="80"/>
                    <a:pt x="526" y="178"/>
                  </a:cubicBezTo>
                  <a:cubicBezTo>
                    <a:pt x="529" y="210"/>
                    <a:pt x="530" y="243"/>
                    <a:pt x="529" y="275"/>
                  </a:cubicBezTo>
                  <a:cubicBezTo>
                    <a:pt x="528" y="345"/>
                    <a:pt x="527" y="414"/>
                    <a:pt x="568" y="476"/>
                  </a:cubicBezTo>
                  <a:cubicBezTo>
                    <a:pt x="528" y="506"/>
                    <a:pt x="481" y="508"/>
                    <a:pt x="434" y="514"/>
                  </a:cubicBezTo>
                  <a:cubicBezTo>
                    <a:pt x="434" y="531"/>
                    <a:pt x="433" y="548"/>
                    <a:pt x="435" y="564"/>
                  </a:cubicBezTo>
                  <a:cubicBezTo>
                    <a:pt x="436" y="571"/>
                    <a:pt x="443" y="580"/>
                    <a:pt x="450" y="582"/>
                  </a:cubicBezTo>
                  <a:cubicBezTo>
                    <a:pt x="471" y="590"/>
                    <a:pt x="493" y="596"/>
                    <a:pt x="514" y="603"/>
                  </a:cubicBezTo>
                  <a:cubicBezTo>
                    <a:pt x="523" y="605"/>
                    <a:pt x="533" y="607"/>
                    <a:pt x="540" y="612"/>
                  </a:cubicBezTo>
                  <a:cubicBezTo>
                    <a:pt x="545" y="616"/>
                    <a:pt x="547" y="624"/>
                    <a:pt x="550" y="630"/>
                  </a:cubicBezTo>
                  <a:cubicBezTo>
                    <a:pt x="545" y="633"/>
                    <a:pt x="540" y="637"/>
                    <a:pt x="534" y="638"/>
                  </a:cubicBezTo>
                  <a:cubicBezTo>
                    <a:pt x="441" y="645"/>
                    <a:pt x="377" y="696"/>
                    <a:pt x="326" y="769"/>
                  </a:cubicBezTo>
                  <a:cubicBezTo>
                    <a:pt x="323" y="773"/>
                    <a:pt x="317" y="778"/>
                    <a:pt x="313" y="778"/>
                  </a:cubicBezTo>
                  <a:cubicBezTo>
                    <a:pt x="211" y="778"/>
                    <a:pt x="109" y="778"/>
                    <a:pt x="7" y="778"/>
                  </a:cubicBezTo>
                  <a:cubicBezTo>
                    <a:pt x="6" y="778"/>
                    <a:pt x="4" y="777"/>
                    <a:pt x="3" y="776"/>
                  </a:cubicBezTo>
                  <a:cubicBezTo>
                    <a:pt x="0" y="717"/>
                    <a:pt x="47" y="644"/>
                    <a:pt x="102" y="626"/>
                  </a:cubicBezTo>
                  <a:cubicBezTo>
                    <a:pt x="130" y="617"/>
                    <a:pt x="158" y="608"/>
                    <a:pt x="186" y="601"/>
                  </a:cubicBezTo>
                  <a:cubicBezTo>
                    <a:pt x="247" y="585"/>
                    <a:pt x="253" y="576"/>
                    <a:pt x="245" y="5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grpSp>
      <p:cxnSp>
        <p:nvCxnSpPr>
          <p:cNvPr id="19" name="直接连接符 18"/>
          <p:cNvCxnSpPr/>
          <p:nvPr/>
        </p:nvCxnSpPr>
        <p:spPr>
          <a:xfrm>
            <a:off x="3873321" y="1247047"/>
            <a:ext cx="0" cy="3204749"/>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20" name="任意多边形 19"/>
          <p:cNvSpPr/>
          <p:nvPr/>
        </p:nvSpPr>
        <p:spPr>
          <a:xfrm rot="9000000">
            <a:off x="4439589" y="1618313"/>
            <a:ext cx="334704" cy="296212"/>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FFC000"/>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 name="文本框 20"/>
          <p:cNvSpPr txBox="1"/>
          <p:nvPr/>
        </p:nvSpPr>
        <p:spPr>
          <a:xfrm>
            <a:off x="4752542" y="1570210"/>
            <a:ext cx="3737001" cy="415498"/>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p>
        </p:txBody>
      </p:sp>
      <p:sp>
        <p:nvSpPr>
          <p:cNvPr id="22" name="任意多边形 21"/>
          <p:cNvSpPr/>
          <p:nvPr/>
        </p:nvSpPr>
        <p:spPr>
          <a:xfrm rot="9000000">
            <a:off x="4439589" y="2309862"/>
            <a:ext cx="334704" cy="296212"/>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FFC000"/>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3" name="文本框 22"/>
          <p:cNvSpPr txBox="1"/>
          <p:nvPr/>
        </p:nvSpPr>
        <p:spPr>
          <a:xfrm>
            <a:off x="4752542" y="2261759"/>
            <a:ext cx="3737001" cy="415498"/>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p>
        </p:txBody>
      </p:sp>
      <p:sp>
        <p:nvSpPr>
          <p:cNvPr id="24" name="任意多边形 23"/>
          <p:cNvSpPr/>
          <p:nvPr/>
        </p:nvSpPr>
        <p:spPr>
          <a:xfrm rot="9000000">
            <a:off x="4439589" y="3001410"/>
            <a:ext cx="334704" cy="296212"/>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FFC000"/>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5" name="文本框 24"/>
          <p:cNvSpPr txBox="1"/>
          <p:nvPr/>
        </p:nvSpPr>
        <p:spPr>
          <a:xfrm>
            <a:off x="4752542" y="2953308"/>
            <a:ext cx="3737001" cy="415498"/>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p>
        </p:txBody>
      </p:sp>
      <p:sp>
        <p:nvSpPr>
          <p:cNvPr id="26" name="任意多边形 25"/>
          <p:cNvSpPr/>
          <p:nvPr/>
        </p:nvSpPr>
        <p:spPr>
          <a:xfrm rot="9000000">
            <a:off x="4439589" y="3692959"/>
            <a:ext cx="334704" cy="296212"/>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rgbClr val="FFC000"/>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7" name="文本框 26"/>
          <p:cNvSpPr txBox="1"/>
          <p:nvPr/>
        </p:nvSpPr>
        <p:spPr>
          <a:xfrm>
            <a:off x="4752542" y="3644857"/>
            <a:ext cx="3737001" cy="415498"/>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p>
        </p:txBody>
      </p:sp>
    </p:spTree>
    <p:extLst>
      <p:ext uri="{BB962C8B-B14F-4D97-AF65-F5344CB8AC3E}">
        <p14:creationId xmlns:p14="http://schemas.microsoft.com/office/powerpoint/2010/main" val="3557791989"/>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2"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p:tgtEl>
                                          <p:spTgt spid="13"/>
                                        </p:tgtEl>
                                        <p:attrNameLst>
                                          <p:attrName>ppt_x</p:attrName>
                                        </p:attrNameLst>
                                      </p:cBhvr>
                                      <p:tavLst>
                                        <p:tav tm="0">
                                          <p:val>
                                            <p:strVal val="#ppt_x+#ppt_w*1.125000"/>
                                          </p:val>
                                        </p:tav>
                                        <p:tav tm="100000">
                                          <p:val>
                                            <p:strVal val="#ppt_x"/>
                                          </p:val>
                                        </p:tav>
                                      </p:tavLst>
                                    </p:anim>
                                    <p:animEffect transition="in" filter="wipe(left)">
                                      <p:cBhvr>
                                        <p:cTn id="25" dur="500"/>
                                        <p:tgtEl>
                                          <p:spTgt spid="13"/>
                                        </p:tgtEl>
                                      </p:cBhvr>
                                    </p:animEffect>
                                  </p:childTnLst>
                                </p:cTn>
                              </p:par>
                            </p:childTnLst>
                          </p:cTn>
                        </p:par>
                        <p:par>
                          <p:cTn id="26" fill="hold">
                            <p:stCondLst>
                              <p:cond delay="500"/>
                            </p:stCondLst>
                            <p:childTnLst>
                              <p:par>
                                <p:cTn id="27" presetID="10" presetClass="entr" presetSubtype="0" fill="hold" grpId="0" nodeType="afterEffect">
                                  <p:stCondLst>
                                    <p:cond delay="0"/>
                                  </p:stCondLst>
                                  <p:iterate type="wd">
                                    <p:tmPct val="10000"/>
                                  </p:iterate>
                                  <p:childTnLst>
                                    <p:set>
                                      <p:cBhvr>
                                        <p:cTn id="28" dur="1" fill="hold">
                                          <p:stCondLst>
                                            <p:cond delay="0"/>
                                          </p:stCondLst>
                                        </p:cTn>
                                        <p:tgtEl>
                                          <p:spTgt spid="14"/>
                                        </p:tgtEl>
                                        <p:attrNameLst>
                                          <p:attrName>style.visibility</p:attrName>
                                        </p:attrNameLst>
                                      </p:cBhvr>
                                      <p:to>
                                        <p:strVal val="visible"/>
                                      </p:to>
                                    </p:set>
                                    <p:animEffect transition="in" filter="fade">
                                      <p:cBhvr>
                                        <p:cTn id="29" dur="750"/>
                                        <p:tgtEl>
                                          <p:spTgt spid="14"/>
                                        </p:tgtEl>
                                      </p:cBhvr>
                                    </p:animEffect>
                                  </p:childTnLst>
                                </p:cTn>
                              </p:par>
                              <p:par>
                                <p:cTn id="30" presetID="12" presetClass="entr" presetSubtype="1"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p:tgtEl>
                                          <p:spTgt spid="15"/>
                                        </p:tgtEl>
                                        <p:attrNameLst>
                                          <p:attrName>ppt_y</p:attrName>
                                        </p:attrNameLst>
                                      </p:cBhvr>
                                      <p:tavLst>
                                        <p:tav tm="0">
                                          <p:val>
                                            <p:strVal val="#ppt_y-#ppt_h*1.125000"/>
                                          </p:val>
                                        </p:tav>
                                        <p:tav tm="100000">
                                          <p:val>
                                            <p:strVal val="#ppt_y"/>
                                          </p:val>
                                        </p:tav>
                                      </p:tavLst>
                                    </p:anim>
                                    <p:animEffect transition="in" filter="wipe(down)">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down)">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8"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p:tgtEl>
                                          <p:spTgt spid="20"/>
                                        </p:tgtEl>
                                        <p:attrNameLst>
                                          <p:attrName>ppt_x</p:attrName>
                                        </p:attrNameLst>
                                      </p:cBhvr>
                                      <p:tavLst>
                                        <p:tav tm="0">
                                          <p:val>
                                            <p:strVal val="#ppt_x-#ppt_w*1.125000"/>
                                          </p:val>
                                        </p:tav>
                                        <p:tav tm="100000">
                                          <p:val>
                                            <p:strVal val="#ppt_x"/>
                                          </p:val>
                                        </p:tav>
                                      </p:tavLst>
                                    </p:anim>
                                    <p:animEffect transition="in" filter="wipe(right)">
                                      <p:cBhvr>
                                        <p:cTn id="44" dur="500"/>
                                        <p:tgtEl>
                                          <p:spTgt spid="20"/>
                                        </p:tgtEl>
                                      </p:cBhvr>
                                    </p:animEffect>
                                  </p:childTnLst>
                                </p:cTn>
                              </p:par>
                            </p:childTnLst>
                          </p:cTn>
                        </p:par>
                        <p:par>
                          <p:cTn id="45" fill="hold">
                            <p:stCondLst>
                              <p:cond delay="500"/>
                            </p:stCondLst>
                            <p:childTnLst>
                              <p:par>
                                <p:cTn id="46" presetID="10" presetClass="entr" presetSubtype="0" fill="hold" grpId="0" nodeType="afterEffect">
                                  <p:stCondLst>
                                    <p:cond delay="0"/>
                                  </p:stCondLst>
                                  <p:iterate type="wd">
                                    <p:tmPct val="10000"/>
                                  </p:iterate>
                                  <p:childTnLst>
                                    <p:set>
                                      <p:cBhvr>
                                        <p:cTn id="47" dur="1" fill="hold">
                                          <p:stCondLst>
                                            <p:cond delay="0"/>
                                          </p:stCondLst>
                                        </p:cTn>
                                        <p:tgtEl>
                                          <p:spTgt spid="21"/>
                                        </p:tgtEl>
                                        <p:attrNameLst>
                                          <p:attrName>style.visibility</p:attrName>
                                        </p:attrNameLst>
                                      </p:cBhvr>
                                      <p:to>
                                        <p:strVal val="visible"/>
                                      </p:to>
                                    </p:set>
                                    <p:animEffect transition="in" filter="fade">
                                      <p:cBhvr>
                                        <p:cTn id="48" dur="75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8" fill="hold" grpId="0" nodeType="click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p:tgtEl>
                                          <p:spTgt spid="22"/>
                                        </p:tgtEl>
                                        <p:attrNameLst>
                                          <p:attrName>ppt_x</p:attrName>
                                        </p:attrNameLst>
                                      </p:cBhvr>
                                      <p:tavLst>
                                        <p:tav tm="0">
                                          <p:val>
                                            <p:strVal val="#ppt_x-#ppt_w*1.125000"/>
                                          </p:val>
                                        </p:tav>
                                        <p:tav tm="100000">
                                          <p:val>
                                            <p:strVal val="#ppt_x"/>
                                          </p:val>
                                        </p:tav>
                                      </p:tavLst>
                                    </p:anim>
                                    <p:animEffect transition="in" filter="wipe(right)">
                                      <p:cBhvr>
                                        <p:cTn id="54" dur="500"/>
                                        <p:tgtEl>
                                          <p:spTgt spid="22"/>
                                        </p:tgtEl>
                                      </p:cBhvr>
                                    </p:animEffect>
                                  </p:childTnLst>
                                </p:cTn>
                              </p:par>
                            </p:childTnLst>
                          </p:cTn>
                        </p:par>
                        <p:par>
                          <p:cTn id="55" fill="hold">
                            <p:stCondLst>
                              <p:cond delay="500"/>
                            </p:stCondLst>
                            <p:childTnLst>
                              <p:par>
                                <p:cTn id="56" presetID="10" presetClass="entr" presetSubtype="0" fill="hold" grpId="0" nodeType="afterEffect">
                                  <p:stCondLst>
                                    <p:cond delay="0"/>
                                  </p:stCondLst>
                                  <p:iterate type="wd">
                                    <p:tmPct val="10000"/>
                                  </p:iterate>
                                  <p:childTnLst>
                                    <p:set>
                                      <p:cBhvr>
                                        <p:cTn id="57" dur="1" fill="hold">
                                          <p:stCondLst>
                                            <p:cond delay="0"/>
                                          </p:stCondLst>
                                        </p:cTn>
                                        <p:tgtEl>
                                          <p:spTgt spid="23"/>
                                        </p:tgtEl>
                                        <p:attrNameLst>
                                          <p:attrName>style.visibility</p:attrName>
                                        </p:attrNameLst>
                                      </p:cBhvr>
                                      <p:to>
                                        <p:strVal val="visible"/>
                                      </p:to>
                                    </p:set>
                                    <p:animEffect transition="in" filter="fade">
                                      <p:cBhvr>
                                        <p:cTn id="58" dur="750"/>
                                        <p:tgtEl>
                                          <p:spTgt spid="23"/>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8" fill="hold" grpId="0" nodeType="click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p:tgtEl>
                                          <p:spTgt spid="24"/>
                                        </p:tgtEl>
                                        <p:attrNameLst>
                                          <p:attrName>ppt_x</p:attrName>
                                        </p:attrNameLst>
                                      </p:cBhvr>
                                      <p:tavLst>
                                        <p:tav tm="0">
                                          <p:val>
                                            <p:strVal val="#ppt_x-#ppt_w*1.125000"/>
                                          </p:val>
                                        </p:tav>
                                        <p:tav tm="100000">
                                          <p:val>
                                            <p:strVal val="#ppt_x"/>
                                          </p:val>
                                        </p:tav>
                                      </p:tavLst>
                                    </p:anim>
                                    <p:animEffect transition="in" filter="wipe(right)">
                                      <p:cBhvr>
                                        <p:cTn id="64" dur="500"/>
                                        <p:tgtEl>
                                          <p:spTgt spid="24"/>
                                        </p:tgtEl>
                                      </p:cBhvr>
                                    </p:animEffect>
                                  </p:childTnLst>
                                </p:cTn>
                              </p:par>
                            </p:childTnLst>
                          </p:cTn>
                        </p:par>
                        <p:par>
                          <p:cTn id="65" fill="hold">
                            <p:stCondLst>
                              <p:cond delay="500"/>
                            </p:stCondLst>
                            <p:childTnLst>
                              <p:par>
                                <p:cTn id="66" presetID="10" presetClass="entr" presetSubtype="0" fill="hold" grpId="0" nodeType="afterEffect">
                                  <p:stCondLst>
                                    <p:cond delay="0"/>
                                  </p:stCondLst>
                                  <p:iterate type="wd">
                                    <p:tmPct val="10000"/>
                                  </p:iterate>
                                  <p:childTnLst>
                                    <p:set>
                                      <p:cBhvr>
                                        <p:cTn id="67" dur="1" fill="hold">
                                          <p:stCondLst>
                                            <p:cond delay="0"/>
                                          </p:stCondLst>
                                        </p:cTn>
                                        <p:tgtEl>
                                          <p:spTgt spid="25"/>
                                        </p:tgtEl>
                                        <p:attrNameLst>
                                          <p:attrName>style.visibility</p:attrName>
                                        </p:attrNameLst>
                                      </p:cBhvr>
                                      <p:to>
                                        <p:strVal val="visible"/>
                                      </p:to>
                                    </p:set>
                                    <p:animEffect transition="in" filter="fade">
                                      <p:cBhvr>
                                        <p:cTn id="68" dur="750"/>
                                        <p:tgtEl>
                                          <p:spTgt spid="25"/>
                                        </p:tgtEl>
                                      </p:cBhvr>
                                    </p:animEffect>
                                  </p:childTnLst>
                                </p:cTn>
                              </p:par>
                            </p:childTnLst>
                          </p:cTn>
                        </p:par>
                      </p:childTnLst>
                    </p:cTn>
                  </p:par>
                  <p:par>
                    <p:cTn id="69" fill="hold">
                      <p:stCondLst>
                        <p:cond delay="indefinite"/>
                      </p:stCondLst>
                      <p:childTnLst>
                        <p:par>
                          <p:cTn id="70" fill="hold">
                            <p:stCondLst>
                              <p:cond delay="0"/>
                            </p:stCondLst>
                            <p:childTnLst>
                              <p:par>
                                <p:cTn id="71" presetID="12" presetClass="entr" presetSubtype="8" fill="hold" grpId="0" nodeType="click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p:tgtEl>
                                          <p:spTgt spid="26"/>
                                        </p:tgtEl>
                                        <p:attrNameLst>
                                          <p:attrName>ppt_x</p:attrName>
                                        </p:attrNameLst>
                                      </p:cBhvr>
                                      <p:tavLst>
                                        <p:tav tm="0">
                                          <p:val>
                                            <p:strVal val="#ppt_x-#ppt_w*1.125000"/>
                                          </p:val>
                                        </p:tav>
                                        <p:tav tm="100000">
                                          <p:val>
                                            <p:strVal val="#ppt_x"/>
                                          </p:val>
                                        </p:tav>
                                      </p:tavLst>
                                    </p:anim>
                                    <p:animEffect transition="in" filter="wipe(right)">
                                      <p:cBhvr>
                                        <p:cTn id="74" dur="500"/>
                                        <p:tgtEl>
                                          <p:spTgt spid="26"/>
                                        </p:tgtEl>
                                      </p:cBhvr>
                                    </p:animEffect>
                                  </p:childTnLst>
                                </p:cTn>
                              </p:par>
                            </p:childTnLst>
                          </p:cTn>
                        </p:par>
                        <p:par>
                          <p:cTn id="75" fill="hold">
                            <p:stCondLst>
                              <p:cond delay="500"/>
                            </p:stCondLst>
                            <p:childTnLst>
                              <p:par>
                                <p:cTn id="76" presetID="10" presetClass="entr" presetSubtype="0" fill="hold" grpId="0" nodeType="afterEffect">
                                  <p:stCondLst>
                                    <p:cond delay="0"/>
                                  </p:stCondLst>
                                  <p:iterate type="wd">
                                    <p:tmPct val="10000"/>
                                  </p:iterate>
                                  <p:childTnLst>
                                    <p:set>
                                      <p:cBhvr>
                                        <p:cTn id="77" dur="1" fill="hold">
                                          <p:stCondLst>
                                            <p:cond delay="0"/>
                                          </p:stCondLst>
                                        </p:cTn>
                                        <p:tgtEl>
                                          <p:spTgt spid="27"/>
                                        </p:tgtEl>
                                        <p:attrNameLst>
                                          <p:attrName>style.visibility</p:attrName>
                                        </p:attrNameLst>
                                      </p:cBhvr>
                                      <p:to>
                                        <p:strVal val="visible"/>
                                      </p:to>
                                    </p:set>
                                    <p:animEffect transition="in" filter="fade">
                                      <p:cBhvr>
                                        <p:cTn id="78"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animBg="1"/>
      <p:bldP spid="14" grpId="0"/>
      <p:bldP spid="20" grpId="0" animBg="1"/>
      <p:bldP spid="21" grpId="0"/>
      <p:bldP spid="22" grpId="0" animBg="1"/>
      <p:bldP spid="23" grpId="0"/>
      <p:bldP spid="24" grpId="0" animBg="1"/>
      <p:bldP spid="25" grpId="0"/>
      <p:bldP spid="26" grpId="0" animBg="1"/>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9023" y="193097"/>
            <a:ext cx="2646878" cy="461665"/>
          </a:xfrm>
          <a:prstGeom prst="rect">
            <a:avLst/>
          </a:prstGeom>
          <a:noFill/>
        </p:spPr>
        <p:txBody>
          <a:bodyPr wrap="none" rtlCol="0">
            <a:spAutoFit/>
          </a:bodyPr>
          <a:lstStyle/>
          <a:p>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grpSp>
        <p:nvGrpSpPr>
          <p:cNvPr id="5" name="组合 4"/>
          <p:cNvGrpSpPr/>
          <p:nvPr/>
        </p:nvGrpSpPr>
        <p:grpSpPr>
          <a:xfrm>
            <a:off x="286282" y="111197"/>
            <a:ext cx="336320" cy="603755"/>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3" name="组合 12"/>
          <p:cNvGrpSpPr/>
          <p:nvPr/>
        </p:nvGrpSpPr>
        <p:grpSpPr>
          <a:xfrm>
            <a:off x="5538813" y="1536444"/>
            <a:ext cx="2796076" cy="2835506"/>
            <a:chOff x="1331640" y="1707654"/>
            <a:chExt cx="2796076" cy="2835506"/>
          </a:xfrm>
          <a:solidFill>
            <a:srgbClr val="FFC000"/>
          </a:solidFill>
        </p:grpSpPr>
        <p:sp>
          <p:nvSpPr>
            <p:cNvPr id="14"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0" name="矩形 1"/>
          <p:cNvSpPr>
            <a:spLocks noChangeArrowheads="1"/>
          </p:cNvSpPr>
          <p:nvPr/>
        </p:nvSpPr>
        <p:spPr bwMode="auto">
          <a:xfrm>
            <a:off x="1043608" y="1682322"/>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21" name="矩形 1"/>
          <p:cNvSpPr>
            <a:spLocks noChangeArrowheads="1"/>
          </p:cNvSpPr>
          <p:nvPr/>
        </p:nvSpPr>
        <p:spPr bwMode="auto">
          <a:xfrm>
            <a:off x="1043608" y="2414417"/>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200"/>
              </a:lnSpc>
            </a:pPr>
            <a:r>
              <a:rPr lang="zh-CN" altLang="en-US" sz="10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22" name="矩形 1"/>
          <p:cNvSpPr>
            <a:spLocks noChangeArrowheads="1"/>
          </p:cNvSpPr>
          <p:nvPr/>
        </p:nvSpPr>
        <p:spPr bwMode="auto">
          <a:xfrm>
            <a:off x="1043608" y="3146512"/>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200"/>
              </a:lnSpc>
            </a:pPr>
            <a:r>
              <a:rPr lang="zh-CN" altLang="en-US" sz="10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23" name="矩形 1"/>
          <p:cNvSpPr>
            <a:spLocks noChangeArrowheads="1"/>
          </p:cNvSpPr>
          <p:nvPr/>
        </p:nvSpPr>
        <p:spPr bwMode="auto">
          <a:xfrm>
            <a:off x="1043608" y="3878608"/>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200"/>
              </a:lnSpc>
            </a:pPr>
            <a:r>
              <a:rPr lang="zh-CN" altLang="en-US" sz="10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cxnSp>
        <p:nvCxnSpPr>
          <p:cNvPr id="24" name="直接连接符 23"/>
          <p:cNvCxnSpPr/>
          <p:nvPr/>
        </p:nvCxnSpPr>
        <p:spPr>
          <a:xfrm flipH="1">
            <a:off x="4662482" y="1897626"/>
            <a:ext cx="792087" cy="0"/>
          </a:xfrm>
          <a:prstGeom prst="line">
            <a:avLst/>
          </a:prstGeom>
          <a:ln w="6350">
            <a:solidFill>
              <a:srgbClr val="FFC000"/>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4662482" y="2624638"/>
            <a:ext cx="792087" cy="0"/>
          </a:xfrm>
          <a:prstGeom prst="line">
            <a:avLst/>
          </a:prstGeom>
          <a:ln w="6350">
            <a:solidFill>
              <a:srgbClr val="FFC000"/>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4662482" y="3351650"/>
            <a:ext cx="792087" cy="0"/>
          </a:xfrm>
          <a:prstGeom prst="line">
            <a:avLst/>
          </a:prstGeom>
          <a:ln w="6350">
            <a:solidFill>
              <a:srgbClr val="FFC000"/>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662482" y="4078663"/>
            <a:ext cx="792087" cy="0"/>
          </a:xfrm>
          <a:prstGeom prst="line">
            <a:avLst/>
          </a:prstGeom>
          <a:ln w="6350">
            <a:solidFill>
              <a:srgbClr val="FFC000"/>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5635276"/>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850"/>
                                </p:stCondLst>
                                <p:childTnLst>
                                  <p:par>
                                    <p:cTn id="21" presetID="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1+#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par>
                              <p:cTn id="25" fill="hold">
                                <p:stCondLst>
                                  <p:cond delay="1350"/>
                                </p:stCondLst>
                                <p:childTnLst>
                                  <p:par>
                                    <p:cTn id="26" presetID="22" presetClass="entr" presetSubtype="2"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right)">
                                          <p:cBhvr>
                                            <p:cTn id="28" dur="500"/>
                                            <p:tgtEl>
                                              <p:spTgt spid="24"/>
                                            </p:tgtEl>
                                          </p:cBhvr>
                                        </p:animEffect>
                                      </p:childTnLst>
                                    </p:cTn>
                                  </p:par>
                                  <p:par>
                                    <p:cTn id="29" presetID="2" presetClass="entr" presetSubtype="8" fill="hold" grpId="0" nodeType="withEffect" p14:presetBounceEnd="50000">
                                      <p:stCondLst>
                                        <p:cond delay="300"/>
                                      </p:stCondLst>
                                      <p:childTnLst>
                                        <p:set>
                                          <p:cBhvr>
                                            <p:cTn id="30" dur="1" fill="hold">
                                              <p:stCondLst>
                                                <p:cond delay="0"/>
                                              </p:stCondLst>
                                            </p:cTn>
                                            <p:tgtEl>
                                              <p:spTgt spid="20"/>
                                            </p:tgtEl>
                                            <p:attrNameLst>
                                              <p:attrName>style.visibility</p:attrName>
                                            </p:attrNameLst>
                                          </p:cBhvr>
                                          <p:to>
                                            <p:strVal val="visible"/>
                                          </p:to>
                                        </p:set>
                                        <p:anim calcmode="lin" valueType="num" p14:bounceEnd="50000">
                                          <p:cBhvr additive="base">
                                            <p:cTn id="31" dur="300" fill="hold"/>
                                            <p:tgtEl>
                                              <p:spTgt spid="20"/>
                                            </p:tgtEl>
                                            <p:attrNameLst>
                                              <p:attrName>ppt_x</p:attrName>
                                            </p:attrNameLst>
                                          </p:cBhvr>
                                          <p:tavLst>
                                            <p:tav tm="0">
                                              <p:val>
                                                <p:strVal val="0-#ppt_w/2"/>
                                              </p:val>
                                            </p:tav>
                                            <p:tav tm="100000">
                                              <p:val>
                                                <p:strVal val="#ppt_x"/>
                                              </p:val>
                                            </p:tav>
                                          </p:tavLst>
                                        </p:anim>
                                        <p:anim calcmode="lin" valueType="num" p14:bounceEnd="50000">
                                          <p:cBhvr additive="base">
                                            <p:cTn id="32" dur="300" fill="hold"/>
                                            <p:tgtEl>
                                              <p:spTgt spid="20"/>
                                            </p:tgtEl>
                                            <p:attrNameLst>
                                              <p:attrName>ppt_y</p:attrName>
                                            </p:attrNameLst>
                                          </p:cBhvr>
                                          <p:tavLst>
                                            <p:tav tm="0">
                                              <p:val>
                                                <p:strVal val="#ppt_y"/>
                                              </p:val>
                                            </p:tav>
                                            <p:tav tm="100000">
                                              <p:val>
                                                <p:strVal val="#ppt_y"/>
                                              </p:val>
                                            </p:tav>
                                          </p:tavLst>
                                        </p:anim>
                                      </p:childTnLst>
                                    </p:cTn>
                                  </p:par>
                                </p:childTnLst>
                              </p:cTn>
                            </p:par>
                            <p:par>
                              <p:cTn id="33" fill="hold">
                                <p:stCondLst>
                                  <p:cond delay="1950"/>
                                </p:stCondLst>
                                <p:childTnLst>
                                  <p:par>
                                    <p:cTn id="34" presetID="22" presetClass="entr" presetSubtype="2"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right)">
                                          <p:cBhvr>
                                            <p:cTn id="36" dur="500"/>
                                            <p:tgtEl>
                                              <p:spTgt spid="25"/>
                                            </p:tgtEl>
                                          </p:cBhvr>
                                        </p:animEffect>
                                      </p:childTnLst>
                                    </p:cTn>
                                  </p:par>
                                  <p:par>
                                    <p:cTn id="37" presetID="2" presetClass="entr" presetSubtype="8" fill="hold" grpId="0" nodeType="withEffect" p14:presetBounceEnd="50000">
                                      <p:stCondLst>
                                        <p:cond delay="300"/>
                                      </p:stCondLst>
                                      <p:childTnLst>
                                        <p:set>
                                          <p:cBhvr>
                                            <p:cTn id="38" dur="1" fill="hold">
                                              <p:stCondLst>
                                                <p:cond delay="0"/>
                                              </p:stCondLst>
                                            </p:cTn>
                                            <p:tgtEl>
                                              <p:spTgt spid="21"/>
                                            </p:tgtEl>
                                            <p:attrNameLst>
                                              <p:attrName>style.visibility</p:attrName>
                                            </p:attrNameLst>
                                          </p:cBhvr>
                                          <p:to>
                                            <p:strVal val="visible"/>
                                          </p:to>
                                        </p:set>
                                        <p:anim calcmode="lin" valueType="num" p14:bounceEnd="50000">
                                          <p:cBhvr additive="base">
                                            <p:cTn id="39" dur="300" fill="hold"/>
                                            <p:tgtEl>
                                              <p:spTgt spid="21"/>
                                            </p:tgtEl>
                                            <p:attrNameLst>
                                              <p:attrName>ppt_x</p:attrName>
                                            </p:attrNameLst>
                                          </p:cBhvr>
                                          <p:tavLst>
                                            <p:tav tm="0">
                                              <p:val>
                                                <p:strVal val="0-#ppt_w/2"/>
                                              </p:val>
                                            </p:tav>
                                            <p:tav tm="100000">
                                              <p:val>
                                                <p:strVal val="#ppt_x"/>
                                              </p:val>
                                            </p:tav>
                                          </p:tavLst>
                                        </p:anim>
                                        <p:anim calcmode="lin" valueType="num" p14:bounceEnd="50000">
                                          <p:cBhvr additive="base">
                                            <p:cTn id="40" dur="300" fill="hold"/>
                                            <p:tgtEl>
                                              <p:spTgt spid="21"/>
                                            </p:tgtEl>
                                            <p:attrNameLst>
                                              <p:attrName>ppt_y</p:attrName>
                                            </p:attrNameLst>
                                          </p:cBhvr>
                                          <p:tavLst>
                                            <p:tav tm="0">
                                              <p:val>
                                                <p:strVal val="#ppt_y"/>
                                              </p:val>
                                            </p:tav>
                                            <p:tav tm="100000">
                                              <p:val>
                                                <p:strVal val="#ppt_y"/>
                                              </p:val>
                                            </p:tav>
                                          </p:tavLst>
                                        </p:anim>
                                      </p:childTnLst>
                                    </p:cTn>
                                  </p:par>
                                </p:childTnLst>
                              </p:cTn>
                            </p:par>
                            <p:par>
                              <p:cTn id="41" fill="hold">
                                <p:stCondLst>
                                  <p:cond delay="2550"/>
                                </p:stCondLst>
                                <p:childTnLst>
                                  <p:par>
                                    <p:cTn id="42" presetID="22" presetClass="entr" presetSubtype="2"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right)">
                                          <p:cBhvr>
                                            <p:cTn id="44" dur="500"/>
                                            <p:tgtEl>
                                              <p:spTgt spid="26"/>
                                            </p:tgtEl>
                                          </p:cBhvr>
                                        </p:animEffect>
                                      </p:childTnLst>
                                    </p:cTn>
                                  </p:par>
                                  <p:par>
                                    <p:cTn id="45" presetID="2" presetClass="entr" presetSubtype="8" fill="hold" grpId="0" nodeType="withEffect" p14:presetBounceEnd="50000">
                                      <p:stCondLst>
                                        <p:cond delay="300"/>
                                      </p:stCondLst>
                                      <p:childTnLst>
                                        <p:set>
                                          <p:cBhvr>
                                            <p:cTn id="46" dur="1" fill="hold">
                                              <p:stCondLst>
                                                <p:cond delay="0"/>
                                              </p:stCondLst>
                                            </p:cTn>
                                            <p:tgtEl>
                                              <p:spTgt spid="22"/>
                                            </p:tgtEl>
                                            <p:attrNameLst>
                                              <p:attrName>style.visibility</p:attrName>
                                            </p:attrNameLst>
                                          </p:cBhvr>
                                          <p:to>
                                            <p:strVal val="visible"/>
                                          </p:to>
                                        </p:set>
                                        <p:anim calcmode="lin" valueType="num" p14:bounceEnd="50000">
                                          <p:cBhvr additive="base">
                                            <p:cTn id="47" dur="300" fill="hold"/>
                                            <p:tgtEl>
                                              <p:spTgt spid="22"/>
                                            </p:tgtEl>
                                            <p:attrNameLst>
                                              <p:attrName>ppt_x</p:attrName>
                                            </p:attrNameLst>
                                          </p:cBhvr>
                                          <p:tavLst>
                                            <p:tav tm="0">
                                              <p:val>
                                                <p:strVal val="0-#ppt_w/2"/>
                                              </p:val>
                                            </p:tav>
                                            <p:tav tm="100000">
                                              <p:val>
                                                <p:strVal val="#ppt_x"/>
                                              </p:val>
                                            </p:tav>
                                          </p:tavLst>
                                        </p:anim>
                                        <p:anim calcmode="lin" valueType="num" p14:bounceEnd="50000">
                                          <p:cBhvr additive="base">
                                            <p:cTn id="48" dur="300" fill="hold"/>
                                            <p:tgtEl>
                                              <p:spTgt spid="22"/>
                                            </p:tgtEl>
                                            <p:attrNameLst>
                                              <p:attrName>ppt_y</p:attrName>
                                            </p:attrNameLst>
                                          </p:cBhvr>
                                          <p:tavLst>
                                            <p:tav tm="0">
                                              <p:val>
                                                <p:strVal val="#ppt_y"/>
                                              </p:val>
                                            </p:tav>
                                            <p:tav tm="100000">
                                              <p:val>
                                                <p:strVal val="#ppt_y"/>
                                              </p:val>
                                            </p:tav>
                                          </p:tavLst>
                                        </p:anim>
                                      </p:childTnLst>
                                    </p:cTn>
                                  </p:par>
                                </p:childTnLst>
                              </p:cTn>
                            </p:par>
                            <p:par>
                              <p:cTn id="49" fill="hold">
                                <p:stCondLst>
                                  <p:cond delay="3150"/>
                                </p:stCondLst>
                                <p:childTnLst>
                                  <p:par>
                                    <p:cTn id="50" presetID="22" presetClass="entr" presetSubtype="2"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right)">
                                          <p:cBhvr>
                                            <p:cTn id="52" dur="500"/>
                                            <p:tgtEl>
                                              <p:spTgt spid="27"/>
                                            </p:tgtEl>
                                          </p:cBhvr>
                                        </p:animEffect>
                                      </p:childTnLst>
                                    </p:cTn>
                                  </p:par>
                                  <p:par>
                                    <p:cTn id="53" presetID="2" presetClass="entr" presetSubtype="8" fill="hold" grpId="0" nodeType="withEffect" p14:presetBounceEnd="50000">
                                      <p:stCondLst>
                                        <p:cond delay="300"/>
                                      </p:stCondLst>
                                      <p:childTnLst>
                                        <p:set>
                                          <p:cBhvr>
                                            <p:cTn id="54" dur="1" fill="hold">
                                              <p:stCondLst>
                                                <p:cond delay="0"/>
                                              </p:stCondLst>
                                            </p:cTn>
                                            <p:tgtEl>
                                              <p:spTgt spid="23"/>
                                            </p:tgtEl>
                                            <p:attrNameLst>
                                              <p:attrName>style.visibility</p:attrName>
                                            </p:attrNameLst>
                                          </p:cBhvr>
                                          <p:to>
                                            <p:strVal val="visible"/>
                                          </p:to>
                                        </p:set>
                                        <p:anim calcmode="lin" valueType="num" p14:bounceEnd="50000">
                                          <p:cBhvr additive="base">
                                            <p:cTn id="55" dur="300" fill="hold"/>
                                            <p:tgtEl>
                                              <p:spTgt spid="23"/>
                                            </p:tgtEl>
                                            <p:attrNameLst>
                                              <p:attrName>ppt_x</p:attrName>
                                            </p:attrNameLst>
                                          </p:cBhvr>
                                          <p:tavLst>
                                            <p:tav tm="0">
                                              <p:val>
                                                <p:strVal val="0-#ppt_w/2"/>
                                              </p:val>
                                            </p:tav>
                                            <p:tav tm="100000">
                                              <p:val>
                                                <p:strVal val="#ppt_x"/>
                                              </p:val>
                                            </p:tav>
                                          </p:tavLst>
                                        </p:anim>
                                        <p:anim calcmode="lin" valueType="num" p14:bounceEnd="50000">
                                          <p:cBhvr additive="base">
                                            <p:cTn id="56" dur="3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0" grpId="0"/>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850"/>
                                </p:stCondLst>
                                <p:childTnLst>
                                  <p:par>
                                    <p:cTn id="21" presetID="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1+#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par>
                              <p:cTn id="25" fill="hold">
                                <p:stCondLst>
                                  <p:cond delay="1350"/>
                                </p:stCondLst>
                                <p:childTnLst>
                                  <p:par>
                                    <p:cTn id="26" presetID="22" presetClass="entr" presetSubtype="2"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right)">
                                          <p:cBhvr>
                                            <p:cTn id="28" dur="500"/>
                                            <p:tgtEl>
                                              <p:spTgt spid="24"/>
                                            </p:tgtEl>
                                          </p:cBhvr>
                                        </p:animEffect>
                                      </p:childTnLst>
                                    </p:cTn>
                                  </p:par>
                                  <p:par>
                                    <p:cTn id="29" presetID="2" presetClass="entr" presetSubtype="8" fill="hold" grpId="0" nodeType="withEffect">
                                      <p:stCondLst>
                                        <p:cond delay="3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300" fill="hold"/>
                                            <p:tgtEl>
                                              <p:spTgt spid="20"/>
                                            </p:tgtEl>
                                            <p:attrNameLst>
                                              <p:attrName>ppt_x</p:attrName>
                                            </p:attrNameLst>
                                          </p:cBhvr>
                                          <p:tavLst>
                                            <p:tav tm="0">
                                              <p:val>
                                                <p:strVal val="0-#ppt_w/2"/>
                                              </p:val>
                                            </p:tav>
                                            <p:tav tm="100000">
                                              <p:val>
                                                <p:strVal val="#ppt_x"/>
                                              </p:val>
                                            </p:tav>
                                          </p:tavLst>
                                        </p:anim>
                                        <p:anim calcmode="lin" valueType="num">
                                          <p:cBhvr additive="base">
                                            <p:cTn id="32" dur="300" fill="hold"/>
                                            <p:tgtEl>
                                              <p:spTgt spid="20"/>
                                            </p:tgtEl>
                                            <p:attrNameLst>
                                              <p:attrName>ppt_y</p:attrName>
                                            </p:attrNameLst>
                                          </p:cBhvr>
                                          <p:tavLst>
                                            <p:tav tm="0">
                                              <p:val>
                                                <p:strVal val="#ppt_y"/>
                                              </p:val>
                                            </p:tav>
                                            <p:tav tm="100000">
                                              <p:val>
                                                <p:strVal val="#ppt_y"/>
                                              </p:val>
                                            </p:tav>
                                          </p:tavLst>
                                        </p:anim>
                                      </p:childTnLst>
                                    </p:cTn>
                                  </p:par>
                                </p:childTnLst>
                              </p:cTn>
                            </p:par>
                            <p:par>
                              <p:cTn id="33" fill="hold">
                                <p:stCondLst>
                                  <p:cond delay="1950"/>
                                </p:stCondLst>
                                <p:childTnLst>
                                  <p:par>
                                    <p:cTn id="34" presetID="22" presetClass="entr" presetSubtype="2"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right)">
                                          <p:cBhvr>
                                            <p:cTn id="36" dur="500"/>
                                            <p:tgtEl>
                                              <p:spTgt spid="25"/>
                                            </p:tgtEl>
                                          </p:cBhvr>
                                        </p:animEffect>
                                      </p:childTnLst>
                                    </p:cTn>
                                  </p:par>
                                  <p:par>
                                    <p:cTn id="37" presetID="2" presetClass="entr" presetSubtype="8" fill="hold" grpId="0" nodeType="withEffect">
                                      <p:stCondLst>
                                        <p:cond delay="30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300" fill="hold"/>
                                            <p:tgtEl>
                                              <p:spTgt spid="21"/>
                                            </p:tgtEl>
                                            <p:attrNameLst>
                                              <p:attrName>ppt_x</p:attrName>
                                            </p:attrNameLst>
                                          </p:cBhvr>
                                          <p:tavLst>
                                            <p:tav tm="0">
                                              <p:val>
                                                <p:strVal val="0-#ppt_w/2"/>
                                              </p:val>
                                            </p:tav>
                                            <p:tav tm="100000">
                                              <p:val>
                                                <p:strVal val="#ppt_x"/>
                                              </p:val>
                                            </p:tav>
                                          </p:tavLst>
                                        </p:anim>
                                        <p:anim calcmode="lin" valueType="num">
                                          <p:cBhvr additive="base">
                                            <p:cTn id="40" dur="300" fill="hold"/>
                                            <p:tgtEl>
                                              <p:spTgt spid="21"/>
                                            </p:tgtEl>
                                            <p:attrNameLst>
                                              <p:attrName>ppt_y</p:attrName>
                                            </p:attrNameLst>
                                          </p:cBhvr>
                                          <p:tavLst>
                                            <p:tav tm="0">
                                              <p:val>
                                                <p:strVal val="#ppt_y"/>
                                              </p:val>
                                            </p:tav>
                                            <p:tav tm="100000">
                                              <p:val>
                                                <p:strVal val="#ppt_y"/>
                                              </p:val>
                                            </p:tav>
                                          </p:tavLst>
                                        </p:anim>
                                      </p:childTnLst>
                                    </p:cTn>
                                  </p:par>
                                </p:childTnLst>
                              </p:cTn>
                            </p:par>
                            <p:par>
                              <p:cTn id="41" fill="hold">
                                <p:stCondLst>
                                  <p:cond delay="2550"/>
                                </p:stCondLst>
                                <p:childTnLst>
                                  <p:par>
                                    <p:cTn id="42" presetID="22" presetClass="entr" presetSubtype="2"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right)">
                                          <p:cBhvr>
                                            <p:cTn id="44" dur="500"/>
                                            <p:tgtEl>
                                              <p:spTgt spid="26"/>
                                            </p:tgtEl>
                                          </p:cBhvr>
                                        </p:animEffect>
                                      </p:childTnLst>
                                    </p:cTn>
                                  </p:par>
                                  <p:par>
                                    <p:cTn id="45" presetID="2" presetClass="entr" presetSubtype="8" fill="hold" grpId="0" nodeType="withEffect">
                                      <p:stCondLst>
                                        <p:cond delay="30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300" fill="hold"/>
                                            <p:tgtEl>
                                              <p:spTgt spid="22"/>
                                            </p:tgtEl>
                                            <p:attrNameLst>
                                              <p:attrName>ppt_x</p:attrName>
                                            </p:attrNameLst>
                                          </p:cBhvr>
                                          <p:tavLst>
                                            <p:tav tm="0">
                                              <p:val>
                                                <p:strVal val="0-#ppt_w/2"/>
                                              </p:val>
                                            </p:tav>
                                            <p:tav tm="100000">
                                              <p:val>
                                                <p:strVal val="#ppt_x"/>
                                              </p:val>
                                            </p:tav>
                                          </p:tavLst>
                                        </p:anim>
                                        <p:anim calcmode="lin" valueType="num">
                                          <p:cBhvr additive="base">
                                            <p:cTn id="48" dur="300" fill="hold"/>
                                            <p:tgtEl>
                                              <p:spTgt spid="22"/>
                                            </p:tgtEl>
                                            <p:attrNameLst>
                                              <p:attrName>ppt_y</p:attrName>
                                            </p:attrNameLst>
                                          </p:cBhvr>
                                          <p:tavLst>
                                            <p:tav tm="0">
                                              <p:val>
                                                <p:strVal val="#ppt_y"/>
                                              </p:val>
                                            </p:tav>
                                            <p:tav tm="100000">
                                              <p:val>
                                                <p:strVal val="#ppt_y"/>
                                              </p:val>
                                            </p:tav>
                                          </p:tavLst>
                                        </p:anim>
                                      </p:childTnLst>
                                    </p:cTn>
                                  </p:par>
                                </p:childTnLst>
                              </p:cTn>
                            </p:par>
                            <p:par>
                              <p:cTn id="49" fill="hold">
                                <p:stCondLst>
                                  <p:cond delay="3150"/>
                                </p:stCondLst>
                                <p:childTnLst>
                                  <p:par>
                                    <p:cTn id="50" presetID="22" presetClass="entr" presetSubtype="2"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right)">
                                          <p:cBhvr>
                                            <p:cTn id="52" dur="500"/>
                                            <p:tgtEl>
                                              <p:spTgt spid="27"/>
                                            </p:tgtEl>
                                          </p:cBhvr>
                                        </p:animEffect>
                                      </p:childTnLst>
                                    </p:cTn>
                                  </p:par>
                                  <p:par>
                                    <p:cTn id="53" presetID="2" presetClass="entr" presetSubtype="8" fill="hold" grpId="0" nodeType="withEffect">
                                      <p:stCondLst>
                                        <p:cond delay="30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300" fill="hold"/>
                                            <p:tgtEl>
                                              <p:spTgt spid="23"/>
                                            </p:tgtEl>
                                            <p:attrNameLst>
                                              <p:attrName>ppt_x</p:attrName>
                                            </p:attrNameLst>
                                          </p:cBhvr>
                                          <p:tavLst>
                                            <p:tav tm="0">
                                              <p:val>
                                                <p:strVal val="0-#ppt_w/2"/>
                                              </p:val>
                                            </p:tav>
                                            <p:tav tm="100000">
                                              <p:val>
                                                <p:strVal val="#ppt_x"/>
                                              </p:val>
                                            </p:tav>
                                          </p:tavLst>
                                        </p:anim>
                                        <p:anim calcmode="lin" valueType="num">
                                          <p:cBhvr additive="base">
                                            <p:cTn id="56" dur="3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0" grpId="0"/>
          <p:bldP spid="21" grpId="0"/>
          <p:bldP spid="22" grpId="0"/>
          <p:bldP spid="23"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9023" y="193097"/>
            <a:ext cx="2646878" cy="461665"/>
          </a:xfrm>
          <a:prstGeom prst="rect">
            <a:avLst/>
          </a:prstGeom>
          <a:noFill/>
        </p:spPr>
        <p:txBody>
          <a:bodyPr wrap="none" rtlCol="0">
            <a:spAutoFit/>
          </a:bodyPr>
          <a:lstStyle/>
          <a:p>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grpSp>
        <p:nvGrpSpPr>
          <p:cNvPr id="5" name="组合 4"/>
          <p:cNvGrpSpPr/>
          <p:nvPr/>
        </p:nvGrpSpPr>
        <p:grpSpPr>
          <a:xfrm>
            <a:off x="286282" y="111197"/>
            <a:ext cx="336320" cy="603755"/>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pic>
        <p:nvPicPr>
          <p:cNvPr id="13" name="_effect"/>
          <p:cNvPicPr>
            <a:picLocks noChangeAspect="1" noChangeArrowheads="1"/>
          </p:cNvPicPr>
          <p:nvPr/>
        </p:nvPicPr>
        <p:blipFill>
          <a:blip r:embed="rId2" cstate="print">
            <a:lum bright="20000"/>
          </a:blip>
          <a:srcRect/>
          <a:stretch>
            <a:fillRect/>
          </a:stretch>
        </p:blipFill>
        <p:spPr bwMode="gray">
          <a:xfrm>
            <a:off x="1996419" y="3699553"/>
            <a:ext cx="2428843" cy="366001"/>
          </a:xfrm>
          <a:prstGeom prst="rect">
            <a:avLst/>
          </a:prstGeom>
          <a:noFill/>
          <a:ln w="9525">
            <a:miter lim="800000"/>
            <a:headEnd/>
            <a:tailEnd/>
          </a:ln>
          <a:effectLst/>
        </p:spPr>
      </p:pic>
      <p:pic>
        <p:nvPicPr>
          <p:cNvPr id="14" name="_effect"/>
          <p:cNvPicPr>
            <a:picLocks noChangeAspect="1" noChangeArrowheads="1"/>
          </p:cNvPicPr>
          <p:nvPr/>
        </p:nvPicPr>
        <p:blipFill>
          <a:blip r:embed="rId2" cstate="print">
            <a:lum bright="20000"/>
          </a:blip>
          <a:srcRect/>
          <a:stretch>
            <a:fillRect/>
          </a:stretch>
        </p:blipFill>
        <p:spPr bwMode="gray">
          <a:xfrm>
            <a:off x="4323142" y="3699553"/>
            <a:ext cx="2428843" cy="366001"/>
          </a:xfrm>
          <a:prstGeom prst="rect">
            <a:avLst/>
          </a:prstGeom>
          <a:noFill/>
          <a:ln w="9525">
            <a:miter lim="800000"/>
            <a:headEnd/>
            <a:tailEnd/>
          </a:ln>
          <a:effectLst/>
        </p:spPr>
      </p:pic>
      <p:sp>
        <p:nvSpPr>
          <p:cNvPr id="15" name="_color1"/>
          <p:cNvSpPr>
            <a:spLocks/>
          </p:cNvSpPr>
          <p:nvPr/>
        </p:nvSpPr>
        <p:spPr bwMode="gray">
          <a:xfrm>
            <a:off x="2332263" y="3104075"/>
            <a:ext cx="996570" cy="651691"/>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solidFill>
            <a:srgbClr val="FFC000"/>
          </a:solid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6" name="_color1"/>
          <p:cNvSpPr>
            <a:spLocks/>
          </p:cNvSpPr>
          <p:nvPr/>
        </p:nvSpPr>
        <p:spPr bwMode="gray">
          <a:xfrm>
            <a:off x="2322070" y="1394518"/>
            <a:ext cx="952764" cy="644024"/>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solidFill>
            <a:srgbClr val="FFC000"/>
          </a:solid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7" name="_color1"/>
          <p:cNvSpPr>
            <a:spLocks/>
          </p:cNvSpPr>
          <p:nvPr/>
        </p:nvSpPr>
        <p:spPr bwMode="gray">
          <a:xfrm>
            <a:off x="3289916" y="1395528"/>
            <a:ext cx="995475" cy="653883"/>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solidFill>
            <a:srgbClr val="FFC000"/>
          </a:solid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8" name="_color1"/>
          <p:cNvSpPr>
            <a:spLocks/>
          </p:cNvSpPr>
          <p:nvPr/>
        </p:nvSpPr>
        <p:spPr bwMode="gray">
          <a:xfrm>
            <a:off x="2131319" y="2024465"/>
            <a:ext cx="315398" cy="1099662"/>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solidFill>
            <a:srgbClr val="FFC000"/>
          </a:solid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9" name="_color1"/>
          <p:cNvSpPr>
            <a:spLocks/>
          </p:cNvSpPr>
          <p:nvPr/>
        </p:nvSpPr>
        <p:spPr bwMode="gray">
          <a:xfrm>
            <a:off x="3405333" y="3111740"/>
            <a:ext cx="949480" cy="644024"/>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solidFill>
            <a:srgbClr val="FFC000"/>
          </a:solid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0" name="_color1"/>
          <p:cNvSpPr>
            <a:spLocks/>
          </p:cNvSpPr>
          <p:nvPr/>
        </p:nvSpPr>
        <p:spPr bwMode="gray">
          <a:xfrm>
            <a:off x="4541862" y="1395304"/>
            <a:ext cx="995474" cy="651691"/>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solidFill>
            <a:srgbClr val="FFC000"/>
          </a:solid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1" name="_color1"/>
          <p:cNvSpPr>
            <a:spLocks/>
          </p:cNvSpPr>
          <p:nvPr/>
        </p:nvSpPr>
        <p:spPr bwMode="gray">
          <a:xfrm>
            <a:off x="5596790" y="1394515"/>
            <a:ext cx="952765" cy="644025"/>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solidFill>
            <a:srgbClr val="FFC000"/>
          </a:solid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2" name="_color1"/>
          <p:cNvSpPr>
            <a:spLocks/>
          </p:cNvSpPr>
          <p:nvPr/>
        </p:nvSpPr>
        <p:spPr bwMode="gray">
          <a:xfrm>
            <a:off x="4544275" y="3111740"/>
            <a:ext cx="954955" cy="644024"/>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solidFill>
            <a:srgbClr val="FFC000"/>
          </a:solid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3" name="_color1"/>
          <p:cNvSpPr>
            <a:spLocks/>
          </p:cNvSpPr>
          <p:nvPr/>
        </p:nvSpPr>
        <p:spPr bwMode="gray">
          <a:xfrm>
            <a:off x="5542790" y="3104075"/>
            <a:ext cx="993285" cy="651691"/>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solidFill>
            <a:srgbClr val="FFC000"/>
          </a:solid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4" name="_color1"/>
          <p:cNvSpPr>
            <a:spLocks/>
          </p:cNvSpPr>
          <p:nvPr/>
        </p:nvSpPr>
        <p:spPr bwMode="gray">
          <a:xfrm>
            <a:off x="6406774" y="2027748"/>
            <a:ext cx="315398" cy="1096375"/>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solidFill>
            <a:srgbClr val="FFC000"/>
          </a:solid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5" name="_color1"/>
          <p:cNvSpPr>
            <a:spLocks/>
          </p:cNvSpPr>
          <p:nvPr/>
        </p:nvSpPr>
        <p:spPr bwMode="gray">
          <a:xfrm>
            <a:off x="4234006" y="2032694"/>
            <a:ext cx="423816" cy="1097469"/>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solidFill>
            <a:srgbClr val="FFC000"/>
          </a:solid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6" name="TextBox 64"/>
          <p:cNvSpPr txBox="1"/>
          <p:nvPr/>
        </p:nvSpPr>
        <p:spPr>
          <a:xfrm>
            <a:off x="2199750" y="2336522"/>
            <a:ext cx="1977662" cy="553996"/>
          </a:xfrm>
          <a:prstGeom prst="rect">
            <a:avLst/>
          </a:prstGeom>
          <a:noFill/>
        </p:spPr>
        <p:txBody>
          <a:bodyPr wrap="square" lIns="91438" tIns="45719" rIns="91438" bIns="45719" rtlCol="0">
            <a:spAutoFit/>
          </a:bodyPr>
          <a:lstStyle/>
          <a:p>
            <a:pPr algn="ctr" defTabSz="685674"/>
            <a:r>
              <a:rPr lang="zh-CN" altLang="en-US" sz="3000" b="1" dirty="0">
                <a:solidFill>
                  <a:schemeClr val="bg1"/>
                </a:solidFill>
                <a:latin typeface="微软雅黑" pitchFamily="34" charset="-122"/>
              </a:rPr>
              <a:t>关键字</a:t>
            </a:r>
          </a:p>
        </p:txBody>
      </p:sp>
      <p:sp>
        <p:nvSpPr>
          <p:cNvPr id="27" name="TextBox 65"/>
          <p:cNvSpPr txBox="1"/>
          <p:nvPr/>
        </p:nvSpPr>
        <p:spPr>
          <a:xfrm>
            <a:off x="4516810" y="2292215"/>
            <a:ext cx="1978812" cy="553996"/>
          </a:xfrm>
          <a:prstGeom prst="rect">
            <a:avLst/>
          </a:prstGeom>
          <a:noFill/>
        </p:spPr>
        <p:txBody>
          <a:bodyPr wrap="square" lIns="91438" tIns="45719" rIns="91438" bIns="45719" rtlCol="0">
            <a:spAutoFit/>
          </a:bodyPr>
          <a:lstStyle/>
          <a:p>
            <a:pPr algn="ctr" defTabSz="685674"/>
            <a:r>
              <a:rPr lang="zh-CN" altLang="en-US" sz="3000" b="1" dirty="0">
                <a:solidFill>
                  <a:schemeClr val="bg1"/>
                </a:solidFill>
                <a:latin typeface="微软雅黑" pitchFamily="34" charset="-122"/>
              </a:rPr>
              <a:t>关键字</a:t>
            </a:r>
          </a:p>
        </p:txBody>
      </p:sp>
      <p:sp>
        <p:nvSpPr>
          <p:cNvPr id="28" name="Text Box 40"/>
          <p:cNvSpPr txBox="1">
            <a:spLocks noChangeArrowheads="1"/>
          </p:cNvSpPr>
          <p:nvPr/>
        </p:nvSpPr>
        <p:spPr bwMode="gray">
          <a:xfrm>
            <a:off x="688563" y="3974684"/>
            <a:ext cx="2748268" cy="480129"/>
          </a:xfrm>
          <a:prstGeom prst="rect">
            <a:avLst/>
          </a:prstGeom>
          <a:noFill/>
          <a:ln w="9525">
            <a:noFill/>
            <a:miter lim="800000"/>
            <a:headEnd/>
            <a:tailEnd/>
          </a:ln>
        </p:spPr>
        <p:txBody>
          <a:bodyPr wrap="square" lIns="91438" tIns="45719" rIns="91438" bIns="45719">
            <a:spAutoFit/>
          </a:bodyPr>
          <a:lstStyle/>
          <a:p>
            <a:pPr defTabSz="685674">
              <a:lnSpc>
                <a:spcPct val="120000"/>
              </a:lnSpc>
              <a:defRPr/>
            </a:pPr>
            <a:r>
              <a:rPr lang="zh-CN" altLang="en-US" sz="1050" kern="0" dirty="0">
                <a:solidFill>
                  <a:schemeClr val="bg1"/>
                </a:solidFill>
                <a:latin typeface="微软雅黑" pitchFamily="34" charset="-122"/>
              </a:rPr>
              <a:t>单击此处输入文字单击此处输入文字</a:t>
            </a:r>
          </a:p>
          <a:p>
            <a:pPr defTabSz="685674">
              <a:lnSpc>
                <a:spcPct val="120000"/>
              </a:lnSpc>
              <a:defRPr/>
            </a:pPr>
            <a:r>
              <a:rPr lang="zh-CN" altLang="en-US" sz="1050" kern="0" dirty="0">
                <a:solidFill>
                  <a:schemeClr val="bg1"/>
                </a:solidFill>
                <a:latin typeface="微软雅黑" pitchFamily="34" charset="-122"/>
              </a:rPr>
              <a:t>单击此处输入文字单击此处输入文字</a:t>
            </a:r>
          </a:p>
        </p:txBody>
      </p:sp>
      <p:sp>
        <p:nvSpPr>
          <p:cNvPr id="29" name="Rectangle 11"/>
          <p:cNvSpPr>
            <a:spLocks noChangeArrowheads="1"/>
          </p:cNvSpPr>
          <p:nvPr/>
        </p:nvSpPr>
        <p:spPr bwMode="gray">
          <a:xfrm>
            <a:off x="762583" y="3610997"/>
            <a:ext cx="2268175" cy="325506"/>
          </a:xfrm>
          <a:prstGeom prst="rect">
            <a:avLst/>
          </a:prstGeom>
          <a:noFill/>
          <a:ln>
            <a:noFill/>
          </a:ln>
          <a:extLst/>
        </p:spPr>
        <p:txBody>
          <a:bodyPr lIns="0" tIns="0" rIns="0" bIns="0" anchor="ctr"/>
          <a:lstStyle/>
          <a:p>
            <a:pPr defTabSz="685674">
              <a:lnSpc>
                <a:spcPct val="120000"/>
              </a:lnSpc>
              <a:defRPr/>
            </a:pPr>
            <a:r>
              <a:rPr lang="zh-CN" altLang="en-US" sz="1350" b="1" kern="0" dirty="0">
                <a:solidFill>
                  <a:schemeClr val="bg1"/>
                </a:solidFill>
                <a:latin typeface="微软雅黑" pitchFamily="34" charset="-122"/>
              </a:rPr>
              <a:t>输入小标题</a:t>
            </a:r>
          </a:p>
        </p:txBody>
      </p:sp>
      <p:sp>
        <p:nvSpPr>
          <p:cNvPr id="30" name="Text Box 40"/>
          <p:cNvSpPr txBox="1">
            <a:spLocks noChangeArrowheads="1"/>
          </p:cNvSpPr>
          <p:nvPr/>
        </p:nvSpPr>
        <p:spPr bwMode="gray">
          <a:xfrm>
            <a:off x="5621118" y="896426"/>
            <a:ext cx="2729619" cy="480129"/>
          </a:xfrm>
          <a:prstGeom prst="rect">
            <a:avLst/>
          </a:prstGeom>
          <a:noFill/>
          <a:ln w="9525">
            <a:noFill/>
            <a:miter lim="800000"/>
            <a:headEnd/>
            <a:tailEnd/>
          </a:ln>
        </p:spPr>
        <p:txBody>
          <a:bodyPr wrap="square" lIns="91438" tIns="45719" rIns="91438" bIns="45719">
            <a:spAutoFit/>
          </a:bodyPr>
          <a:lstStyle/>
          <a:p>
            <a:pPr algn="r" defTabSz="685674">
              <a:lnSpc>
                <a:spcPct val="120000"/>
              </a:lnSpc>
              <a:defRPr/>
            </a:pPr>
            <a:r>
              <a:rPr lang="zh-CN" altLang="en-US" sz="1050" kern="0" dirty="0">
                <a:solidFill>
                  <a:schemeClr val="bg1"/>
                </a:solidFill>
                <a:latin typeface="微软雅黑" pitchFamily="34" charset="-122"/>
              </a:rPr>
              <a:t>单击此处输入文字单击此处输入文字</a:t>
            </a:r>
          </a:p>
          <a:p>
            <a:pPr algn="r" defTabSz="685674">
              <a:lnSpc>
                <a:spcPct val="120000"/>
              </a:lnSpc>
              <a:defRPr/>
            </a:pPr>
            <a:r>
              <a:rPr lang="zh-CN" altLang="en-US" sz="1050" kern="0" dirty="0">
                <a:solidFill>
                  <a:schemeClr val="bg1"/>
                </a:solidFill>
                <a:latin typeface="微软雅黑" pitchFamily="34" charset="-122"/>
              </a:rPr>
              <a:t>单击此处输入文字单击此处输入文字</a:t>
            </a:r>
          </a:p>
        </p:txBody>
      </p:sp>
      <p:sp>
        <p:nvSpPr>
          <p:cNvPr id="31" name="Rectangle 11"/>
          <p:cNvSpPr>
            <a:spLocks noChangeArrowheads="1"/>
          </p:cNvSpPr>
          <p:nvPr/>
        </p:nvSpPr>
        <p:spPr bwMode="gray">
          <a:xfrm>
            <a:off x="5974783" y="1348193"/>
            <a:ext cx="2268175" cy="325506"/>
          </a:xfrm>
          <a:prstGeom prst="rect">
            <a:avLst/>
          </a:prstGeom>
          <a:noFill/>
          <a:ln>
            <a:noFill/>
          </a:ln>
          <a:extLst/>
        </p:spPr>
        <p:txBody>
          <a:bodyPr lIns="0" tIns="0" rIns="0" bIns="0" anchor="ctr"/>
          <a:lstStyle/>
          <a:p>
            <a:pPr algn="r" defTabSz="685674">
              <a:lnSpc>
                <a:spcPct val="120000"/>
              </a:lnSpc>
              <a:defRPr/>
            </a:pPr>
            <a:r>
              <a:rPr lang="zh-CN" altLang="en-US" sz="1350" b="1" kern="0" dirty="0">
                <a:solidFill>
                  <a:schemeClr val="bg1"/>
                </a:solidFill>
                <a:latin typeface="微软雅黑" pitchFamily="34" charset="-122"/>
              </a:rPr>
              <a:t>输入小标题</a:t>
            </a:r>
          </a:p>
        </p:txBody>
      </p:sp>
    </p:spTree>
    <p:extLst>
      <p:ext uri="{BB962C8B-B14F-4D97-AF65-F5344CB8AC3E}">
        <p14:creationId xmlns:p14="http://schemas.microsoft.com/office/powerpoint/2010/main" val="335149209"/>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850"/>
                            </p:stCondLst>
                            <p:childTnLst>
                              <p:par>
                                <p:cTn id="21" presetID="22" presetClass="entr" presetSubtype="8"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100"/>
                                        <p:tgtEl>
                                          <p:spTgt spid="20"/>
                                        </p:tgtEl>
                                      </p:cBhvr>
                                    </p:animEffect>
                                  </p:childTnLst>
                                </p:cTn>
                              </p:par>
                            </p:childTnLst>
                          </p:cTn>
                        </p:par>
                        <p:par>
                          <p:cTn id="24" fill="hold">
                            <p:stCondLst>
                              <p:cond delay="950"/>
                            </p:stCondLst>
                            <p:childTnLst>
                              <p:par>
                                <p:cTn id="25" presetID="2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100"/>
                                        <p:tgtEl>
                                          <p:spTgt spid="21"/>
                                        </p:tgtEl>
                                      </p:cBhvr>
                                    </p:animEffect>
                                  </p:childTnLst>
                                </p:cTn>
                              </p:par>
                            </p:childTnLst>
                          </p:cTn>
                        </p:par>
                        <p:par>
                          <p:cTn id="28" fill="hold">
                            <p:stCondLst>
                              <p:cond delay="1050"/>
                            </p:stCondLst>
                            <p:childTnLst>
                              <p:par>
                                <p:cTn id="29" presetID="22" presetClass="entr" presetSubtype="1"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up)">
                                      <p:cBhvr>
                                        <p:cTn id="31" dur="100"/>
                                        <p:tgtEl>
                                          <p:spTgt spid="24"/>
                                        </p:tgtEl>
                                      </p:cBhvr>
                                    </p:animEffect>
                                  </p:childTnLst>
                                </p:cTn>
                              </p:par>
                            </p:childTnLst>
                          </p:cTn>
                        </p:par>
                        <p:par>
                          <p:cTn id="32" fill="hold">
                            <p:stCondLst>
                              <p:cond delay="1150"/>
                            </p:stCondLst>
                            <p:childTnLst>
                              <p:par>
                                <p:cTn id="33" presetID="22" presetClass="entr" presetSubtype="2"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right)">
                                      <p:cBhvr>
                                        <p:cTn id="35" dur="100"/>
                                        <p:tgtEl>
                                          <p:spTgt spid="23"/>
                                        </p:tgtEl>
                                      </p:cBhvr>
                                    </p:animEffect>
                                  </p:childTnLst>
                                </p:cTn>
                              </p:par>
                            </p:childTnLst>
                          </p:cTn>
                        </p:par>
                        <p:par>
                          <p:cTn id="36" fill="hold">
                            <p:stCondLst>
                              <p:cond delay="1250"/>
                            </p:stCondLst>
                            <p:childTnLst>
                              <p:par>
                                <p:cTn id="37" presetID="22" presetClass="entr" presetSubtype="2"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right)">
                                      <p:cBhvr>
                                        <p:cTn id="39" dur="100"/>
                                        <p:tgtEl>
                                          <p:spTgt spid="22"/>
                                        </p:tgtEl>
                                      </p:cBhvr>
                                    </p:animEffect>
                                  </p:childTnLst>
                                </p:cTn>
                              </p:par>
                            </p:childTnLst>
                          </p:cTn>
                        </p:par>
                        <p:par>
                          <p:cTn id="40" fill="hold">
                            <p:stCondLst>
                              <p:cond delay="1350"/>
                            </p:stCondLst>
                            <p:childTnLst>
                              <p:par>
                                <p:cTn id="41" presetID="22" presetClass="entr" presetSubtype="4"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down)">
                                      <p:cBhvr>
                                        <p:cTn id="43" dur="100"/>
                                        <p:tgtEl>
                                          <p:spTgt spid="25"/>
                                        </p:tgtEl>
                                      </p:cBhvr>
                                    </p:animEffect>
                                  </p:childTnLst>
                                </p:cTn>
                              </p:par>
                            </p:childTnLst>
                          </p:cTn>
                        </p:par>
                        <p:par>
                          <p:cTn id="44" fill="hold">
                            <p:stCondLst>
                              <p:cond delay="1450"/>
                            </p:stCondLst>
                            <p:childTnLst>
                              <p:par>
                                <p:cTn id="45" presetID="22" presetClass="entr" presetSubtype="2"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right)">
                                      <p:cBhvr>
                                        <p:cTn id="47" dur="100"/>
                                        <p:tgtEl>
                                          <p:spTgt spid="17"/>
                                        </p:tgtEl>
                                      </p:cBhvr>
                                    </p:animEffect>
                                  </p:childTnLst>
                                </p:cTn>
                              </p:par>
                            </p:childTnLst>
                          </p:cTn>
                        </p:par>
                        <p:par>
                          <p:cTn id="48" fill="hold">
                            <p:stCondLst>
                              <p:cond delay="1550"/>
                            </p:stCondLst>
                            <p:childTnLst>
                              <p:par>
                                <p:cTn id="49" presetID="22" presetClass="entr" presetSubtype="2"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right)">
                                      <p:cBhvr>
                                        <p:cTn id="51" dur="100"/>
                                        <p:tgtEl>
                                          <p:spTgt spid="16"/>
                                        </p:tgtEl>
                                      </p:cBhvr>
                                    </p:animEffect>
                                  </p:childTnLst>
                                </p:cTn>
                              </p:par>
                            </p:childTnLst>
                          </p:cTn>
                        </p:par>
                        <p:par>
                          <p:cTn id="52" fill="hold">
                            <p:stCondLst>
                              <p:cond delay="1650"/>
                            </p:stCondLst>
                            <p:childTnLst>
                              <p:par>
                                <p:cTn id="53" presetID="22" presetClass="entr" presetSubtype="1"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up)">
                                      <p:cBhvr>
                                        <p:cTn id="55" dur="100"/>
                                        <p:tgtEl>
                                          <p:spTgt spid="18"/>
                                        </p:tgtEl>
                                      </p:cBhvr>
                                    </p:animEffect>
                                  </p:childTnLst>
                                </p:cTn>
                              </p:par>
                            </p:childTnLst>
                          </p:cTn>
                        </p:par>
                        <p:par>
                          <p:cTn id="56" fill="hold">
                            <p:stCondLst>
                              <p:cond delay="1750"/>
                            </p:stCondLst>
                            <p:childTnLst>
                              <p:par>
                                <p:cTn id="57" presetID="22" presetClass="entr" presetSubtype="8"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100"/>
                                        <p:tgtEl>
                                          <p:spTgt spid="15"/>
                                        </p:tgtEl>
                                      </p:cBhvr>
                                    </p:animEffect>
                                  </p:childTnLst>
                                </p:cTn>
                              </p:par>
                            </p:childTnLst>
                          </p:cTn>
                        </p:par>
                        <p:par>
                          <p:cTn id="60" fill="hold">
                            <p:stCondLst>
                              <p:cond delay="1850"/>
                            </p:stCondLst>
                            <p:childTnLst>
                              <p:par>
                                <p:cTn id="61" presetID="22" presetClass="entr" presetSubtype="8"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left)">
                                      <p:cBhvr>
                                        <p:cTn id="63" dur="100"/>
                                        <p:tgtEl>
                                          <p:spTgt spid="19"/>
                                        </p:tgtEl>
                                      </p:cBhvr>
                                    </p:animEffect>
                                  </p:childTnLst>
                                </p:cTn>
                              </p:par>
                            </p:childTnLst>
                          </p:cTn>
                        </p:par>
                        <p:par>
                          <p:cTn id="64" fill="hold">
                            <p:stCondLst>
                              <p:cond delay="1950"/>
                            </p:stCondLst>
                            <p:childTnLst>
                              <p:par>
                                <p:cTn id="65" presetID="10" presetClass="entr" presetSubtype="0" fill="hold"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300"/>
                                        <p:tgtEl>
                                          <p:spTgt spid="13"/>
                                        </p:tgtEl>
                                      </p:cBhvr>
                                    </p:animEffect>
                                  </p:childTnLst>
                                </p:cTn>
                              </p:par>
                              <p:par>
                                <p:cTn id="68" presetID="10" presetClass="entr" presetSubtype="0" fill="hold" nodeType="with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300"/>
                                        <p:tgtEl>
                                          <p:spTgt spid="14"/>
                                        </p:tgtEl>
                                      </p:cBhvr>
                                    </p:animEffect>
                                  </p:childTnLst>
                                </p:cTn>
                              </p:par>
                            </p:childTnLst>
                          </p:cTn>
                        </p:par>
                        <p:par>
                          <p:cTn id="71" fill="hold">
                            <p:stCondLst>
                              <p:cond delay="2250"/>
                            </p:stCondLst>
                            <p:childTnLst>
                              <p:par>
                                <p:cTn id="72" presetID="10" presetClass="entr" presetSubtype="0"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500"/>
                                        <p:tgtEl>
                                          <p:spTgt spid="26"/>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childTnLst>
                                </p:cTn>
                              </p:par>
                            </p:childTnLst>
                          </p:cTn>
                        </p:par>
                        <p:par>
                          <p:cTn id="78" fill="hold">
                            <p:stCondLst>
                              <p:cond delay="27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29"/>
                                        </p:tgtEl>
                                        <p:attrNameLst>
                                          <p:attrName>style.visibility</p:attrName>
                                        </p:attrNameLst>
                                      </p:cBhvr>
                                      <p:to>
                                        <p:strVal val="visible"/>
                                      </p:to>
                                    </p:set>
                                    <p:anim calcmode="lin" valueType="num">
                                      <p:cBhvr>
                                        <p:cTn id="81"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29"/>
                                        </p:tgtEl>
                                        <p:attrNameLst>
                                          <p:attrName>ppt_y</p:attrName>
                                        </p:attrNameLst>
                                      </p:cBhvr>
                                      <p:tavLst>
                                        <p:tav tm="0">
                                          <p:val>
                                            <p:strVal val="#ppt_y"/>
                                          </p:val>
                                        </p:tav>
                                        <p:tav tm="100000">
                                          <p:val>
                                            <p:strVal val="#ppt_y"/>
                                          </p:val>
                                        </p:tav>
                                      </p:tavLst>
                                    </p:anim>
                                    <p:anim calcmode="lin" valueType="num">
                                      <p:cBhvr>
                                        <p:cTn id="83"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29"/>
                                        </p:tgtEl>
                                      </p:cBhvr>
                                    </p:animEffect>
                                  </p:childTnLst>
                                </p:cTn>
                              </p:par>
                            </p:childTnLst>
                          </p:cTn>
                        </p:par>
                        <p:par>
                          <p:cTn id="86" fill="hold">
                            <p:stCondLst>
                              <p:cond delay="3450"/>
                            </p:stCondLst>
                            <p:childTnLst>
                              <p:par>
                                <p:cTn id="87" presetID="42" presetClass="entr" presetSubtype="0" fill="hold" grpId="0" nodeType="after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750"/>
                                        <p:tgtEl>
                                          <p:spTgt spid="28"/>
                                        </p:tgtEl>
                                      </p:cBhvr>
                                    </p:animEffect>
                                    <p:anim calcmode="lin" valueType="num">
                                      <p:cBhvr>
                                        <p:cTn id="90" dur="750" fill="hold"/>
                                        <p:tgtEl>
                                          <p:spTgt spid="28"/>
                                        </p:tgtEl>
                                        <p:attrNameLst>
                                          <p:attrName>ppt_x</p:attrName>
                                        </p:attrNameLst>
                                      </p:cBhvr>
                                      <p:tavLst>
                                        <p:tav tm="0">
                                          <p:val>
                                            <p:strVal val="#ppt_x"/>
                                          </p:val>
                                        </p:tav>
                                        <p:tav tm="100000">
                                          <p:val>
                                            <p:strVal val="#ppt_x"/>
                                          </p:val>
                                        </p:tav>
                                      </p:tavLst>
                                    </p:anim>
                                    <p:anim calcmode="lin" valueType="num">
                                      <p:cBhvr>
                                        <p:cTn id="91" dur="750" fill="hold"/>
                                        <p:tgtEl>
                                          <p:spTgt spid="28"/>
                                        </p:tgtEl>
                                        <p:attrNameLst>
                                          <p:attrName>ppt_y</p:attrName>
                                        </p:attrNameLst>
                                      </p:cBhvr>
                                      <p:tavLst>
                                        <p:tav tm="0">
                                          <p:val>
                                            <p:strVal val="#ppt_y+.1"/>
                                          </p:val>
                                        </p:tav>
                                        <p:tav tm="100000">
                                          <p:val>
                                            <p:strVal val="#ppt_y"/>
                                          </p:val>
                                        </p:tav>
                                      </p:tavLst>
                                    </p:anim>
                                  </p:childTnLst>
                                </p:cTn>
                              </p:par>
                            </p:childTnLst>
                          </p:cTn>
                        </p:par>
                        <p:par>
                          <p:cTn id="92" fill="hold">
                            <p:stCondLst>
                              <p:cond delay="4200"/>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31"/>
                                        </p:tgtEl>
                                        <p:attrNameLst>
                                          <p:attrName>style.visibility</p:attrName>
                                        </p:attrNameLst>
                                      </p:cBhvr>
                                      <p:to>
                                        <p:strVal val="visible"/>
                                      </p:to>
                                    </p:set>
                                    <p:anim calcmode="lin" valueType="num">
                                      <p:cBhvr>
                                        <p:cTn id="95"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31"/>
                                        </p:tgtEl>
                                        <p:attrNameLst>
                                          <p:attrName>ppt_y</p:attrName>
                                        </p:attrNameLst>
                                      </p:cBhvr>
                                      <p:tavLst>
                                        <p:tav tm="0">
                                          <p:val>
                                            <p:strVal val="#ppt_y"/>
                                          </p:val>
                                        </p:tav>
                                        <p:tav tm="100000">
                                          <p:val>
                                            <p:strVal val="#ppt_y"/>
                                          </p:val>
                                        </p:tav>
                                      </p:tavLst>
                                    </p:anim>
                                    <p:anim calcmode="lin" valueType="num">
                                      <p:cBhvr>
                                        <p:cTn id="97"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99" dur="500" tmFilter="0,0; .5, 1; 1, 1"/>
                                        <p:tgtEl>
                                          <p:spTgt spid="31"/>
                                        </p:tgtEl>
                                      </p:cBhvr>
                                    </p:animEffect>
                                  </p:childTnLst>
                                </p:cTn>
                              </p:par>
                            </p:childTnLst>
                          </p:cTn>
                        </p:par>
                        <p:par>
                          <p:cTn id="100" fill="hold">
                            <p:stCondLst>
                              <p:cond delay="4900"/>
                            </p:stCondLst>
                            <p:childTnLst>
                              <p:par>
                                <p:cTn id="101" presetID="42" presetClass="entr" presetSubtype="0" fill="hold" grpId="0"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fade">
                                      <p:cBhvr>
                                        <p:cTn id="103" dur="750"/>
                                        <p:tgtEl>
                                          <p:spTgt spid="30"/>
                                        </p:tgtEl>
                                      </p:cBhvr>
                                    </p:animEffect>
                                    <p:anim calcmode="lin" valueType="num">
                                      <p:cBhvr>
                                        <p:cTn id="104" dur="750" fill="hold"/>
                                        <p:tgtEl>
                                          <p:spTgt spid="30"/>
                                        </p:tgtEl>
                                        <p:attrNameLst>
                                          <p:attrName>ppt_x</p:attrName>
                                        </p:attrNameLst>
                                      </p:cBhvr>
                                      <p:tavLst>
                                        <p:tav tm="0">
                                          <p:val>
                                            <p:strVal val="#ppt_x"/>
                                          </p:val>
                                        </p:tav>
                                        <p:tav tm="100000">
                                          <p:val>
                                            <p:strVal val="#ppt_x"/>
                                          </p:val>
                                        </p:tav>
                                      </p:tavLst>
                                    </p:anim>
                                    <p:anim calcmode="lin" valueType="num">
                                      <p:cBhvr>
                                        <p:cTn id="105" dur="7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9023" y="193097"/>
            <a:ext cx="2646878" cy="461665"/>
          </a:xfrm>
          <a:prstGeom prst="rect">
            <a:avLst/>
          </a:prstGeom>
          <a:noFill/>
        </p:spPr>
        <p:txBody>
          <a:bodyPr wrap="none" rtlCol="0">
            <a:spAutoFit/>
          </a:bodyPr>
          <a:lstStyle/>
          <a:p>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grpSp>
        <p:nvGrpSpPr>
          <p:cNvPr id="5" name="组合 4"/>
          <p:cNvGrpSpPr/>
          <p:nvPr/>
        </p:nvGrpSpPr>
        <p:grpSpPr>
          <a:xfrm>
            <a:off x="286282" y="111197"/>
            <a:ext cx="336320" cy="603755"/>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3" name="组合 12"/>
          <p:cNvGrpSpPr/>
          <p:nvPr/>
        </p:nvGrpSpPr>
        <p:grpSpPr>
          <a:xfrm>
            <a:off x="3049653" y="2258313"/>
            <a:ext cx="1149617" cy="1149617"/>
            <a:chOff x="5184292" y="3158835"/>
            <a:chExt cx="1823416" cy="1823416"/>
          </a:xfrm>
        </p:grpSpPr>
        <p:grpSp>
          <p:nvGrpSpPr>
            <p:cNvPr id="14" name="组合 13"/>
            <p:cNvGrpSpPr/>
            <p:nvPr/>
          </p:nvGrpSpPr>
          <p:grpSpPr>
            <a:xfrm>
              <a:off x="5184292" y="3158835"/>
              <a:ext cx="1823416" cy="1823416"/>
              <a:chOff x="4489450" y="2618448"/>
              <a:chExt cx="2209800" cy="2209800"/>
            </a:xfrm>
          </p:grpSpPr>
          <p:sp>
            <p:nvSpPr>
              <p:cNvPr id="16" name="椭圆 15"/>
              <p:cNvSpPr/>
              <p:nvPr/>
            </p:nvSpPr>
            <p:spPr>
              <a:xfrm>
                <a:off x="4489450" y="2618448"/>
                <a:ext cx="2209800" cy="2209800"/>
              </a:xfrm>
              <a:prstGeom prst="ellipse">
                <a:avLst/>
              </a:prstGeom>
              <a:solidFill>
                <a:schemeClr val="bg2">
                  <a:lumMod val="75000"/>
                </a:schemeClr>
              </a:solidFill>
              <a:ln w="15875" cap="rnd" cmpd="sng" algn="ctr">
                <a:noFill/>
                <a:prstDash val="sysDot"/>
                <a:miter lim="800000"/>
              </a:ln>
              <a:effectLst/>
            </p:spPr>
            <p:txBody>
              <a:bodyPr rtlCol="0" anchor="ctr"/>
              <a:lstStyle/>
              <a:p>
                <a:pPr algn="ctr" defTabSz="685709">
                  <a:defRPr/>
                </a:pPr>
                <a:endParaRPr lang="zh-CN" altLang="en-US" sz="2100" kern="0">
                  <a:solidFill>
                    <a:schemeClr val="bg1"/>
                  </a:solidFill>
                  <a:latin typeface="Calibri"/>
                </a:endParaRPr>
              </a:p>
            </p:txBody>
          </p:sp>
          <p:sp>
            <p:nvSpPr>
              <p:cNvPr id="17" name="椭圆 16"/>
              <p:cNvSpPr/>
              <p:nvPr/>
            </p:nvSpPr>
            <p:spPr>
              <a:xfrm>
                <a:off x="4701442" y="2830442"/>
                <a:ext cx="1785819" cy="1785816"/>
              </a:xfrm>
              <a:prstGeom prst="ellipse">
                <a:avLst/>
              </a:prstGeom>
              <a:solidFill>
                <a:srgbClr val="FFC000"/>
              </a:solidFill>
              <a:ln w="44450" cap="flat" cmpd="sng" algn="ctr">
                <a:solidFill>
                  <a:schemeClr val="bg1">
                    <a:lumMod val="95000"/>
                    <a:alpha val="81000"/>
                  </a:schemeClr>
                </a:solidFill>
                <a:prstDash val="solid"/>
                <a:miter lim="800000"/>
              </a:ln>
              <a:effectLst/>
            </p:spPr>
            <p:txBody>
              <a:bodyPr rtlCol="0" anchor="ctr"/>
              <a:lstStyle/>
              <a:p>
                <a:pPr algn="ctr" defTabSz="685709">
                  <a:defRPr/>
                </a:pPr>
                <a:endParaRPr lang="zh-CN" altLang="en-US" sz="2100" kern="0">
                  <a:solidFill>
                    <a:schemeClr val="bg1"/>
                  </a:solidFill>
                  <a:latin typeface="Calibri"/>
                </a:endParaRPr>
              </a:p>
            </p:txBody>
          </p:sp>
        </p:grpSp>
        <p:sp>
          <p:nvSpPr>
            <p:cNvPr id="15" name="Freeform 61"/>
            <p:cNvSpPr>
              <a:spLocks noEditPoints="1"/>
            </p:cNvSpPr>
            <p:nvPr/>
          </p:nvSpPr>
          <p:spPr bwMode="auto">
            <a:xfrm>
              <a:off x="5934869" y="3909412"/>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ysClr val="window" lastClr="FFFFFF"/>
            </a:solidFill>
            <a:ln>
              <a:noFill/>
            </a:ln>
          </p:spPr>
          <p:txBody>
            <a:bodyPr vert="horz" wrap="square" lIns="68571" tIns="34286" rIns="68571" bIns="34286" numCol="1" anchor="t" anchorCtr="0" compatLnSpc="1">
              <a:prstTxWarp prst="textNoShape">
                <a:avLst/>
              </a:prstTxWarp>
            </a:bodyPr>
            <a:lstStyle/>
            <a:p>
              <a:pPr defTabSz="685709">
                <a:defRPr/>
              </a:pPr>
              <a:endParaRPr lang="zh-CN" altLang="en-US" sz="2100" kern="0">
                <a:solidFill>
                  <a:schemeClr val="bg1"/>
                </a:solidFill>
                <a:latin typeface="Calibri"/>
              </a:endParaRPr>
            </a:p>
          </p:txBody>
        </p:sp>
      </p:grpSp>
      <p:grpSp>
        <p:nvGrpSpPr>
          <p:cNvPr id="18" name="组合 17"/>
          <p:cNvGrpSpPr/>
          <p:nvPr/>
        </p:nvGrpSpPr>
        <p:grpSpPr>
          <a:xfrm>
            <a:off x="4268349" y="1831501"/>
            <a:ext cx="607817" cy="875737"/>
            <a:chOff x="6062786" y="3264486"/>
            <a:chExt cx="367323" cy="529237"/>
          </a:xfrm>
          <a:solidFill>
            <a:srgbClr val="959596">
              <a:lumMod val="20000"/>
              <a:lumOff val="80000"/>
              <a:alpha val="13000"/>
            </a:srgbClr>
          </a:solidFill>
        </p:grpSpPr>
        <p:sp>
          <p:nvSpPr>
            <p:cNvPr id="19" name="矩形 18"/>
            <p:cNvSpPr/>
            <p:nvPr/>
          </p:nvSpPr>
          <p:spPr>
            <a:xfrm rot="16200000" flipH="1">
              <a:off x="6074595" y="3301445"/>
              <a:ext cx="341610" cy="267692"/>
            </a:xfrm>
            <a:prstGeom prst="rect">
              <a:avLst/>
            </a:prstGeom>
            <a:grpFill/>
            <a:ln w="12700" cap="flat" cmpd="sng" algn="ctr">
              <a:noFill/>
              <a:prstDash val="solid"/>
              <a:miter lim="800000"/>
            </a:ln>
            <a:effectLst/>
          </p:spPr>
          <p:txBody>
            <a:bodyPr rtlCol="0" anchor="ctr"/>
            <a:lstStyle/>
            <a:p>
              <a:pPr algn="ctr" defTabSz="685709">
                <a:defRPr/>
              </a:pPr>
              <a:endParaRPr lang="zh-CN" altLang="en-US" sz="2100" kern="0">
                <a:solidFill>
                  <a:schemeClr val="bg1"/>
                </a:solidFill>
                <a:latin typeface="Calibri"/>
              </a:endParaRPr>
            </a:p>
          </p:txBody>
        </p:sp>
        <p:sp>
          <p:nvSpPr>
            <p:cNvPr id="20" name="直角三角形 19"/>
            <p:cNvSpPr/>
            <p:nvPr/>
          </p:nvSpPr>
          <p:spPr>
            <a:xfrm rot="2700000" flipH="1">
              <a:off x="6062786" y="3426400"/>
              <a:ext cx="367323" cy="367323"/>
            </a:xfrm>
            <a:prstGeom prst="rtTriangle">
              <a:avLst/>
            </a:prstGeom>
            <a:grpFill/>
            <a:ln w="12700" cap="flat" cmpd="sng" algn="ctr">
              <a:noFill/>
              <a:prstDash val="solid"/>
              <a:miter lim="800000"/>
            </a:ln>
            <a:effectLst/>
          </p:spPr>
          <p:txBody>
            <a:bodyPr rtlCol="0" anchor="ctr"/>
            <a:lstStyle/>
            <a:p>
              <a:pPr algn="ctr" defTabSz="685709">
                <a:defRPr/>
              </a:pPr>
              <a:endParaRPr lang="zh-CN" altLang="en-US" sz="2100" kern="0">
                <a:solidFill>
                  <a:schemeClr val="bg1"/>
                </a:solidFill>
                <a:latin typeface="Calibri"/>
              </a:endParaRPr>
            </a:p>
          </p:txBody>
        </p:sp>
      </p:grpSp>
      <p:sp>
        <p:nvSpPr>
          <p:cNvPr id="21" name="矩形 20"/>
          <p:cNvSpPr/>
          <p:nvPr/>
        </p:nvSpPr>
        <p:spPr>
          <a:xfrm>
            <a:off x="5702164" y="1798955"/>
            <a:ext cx="2475815" cy="477054"/>
          </a:xfrm>
          <a:prstGeom prst="rect">
            <a:avLst/>
          </a:prstGeom>
        </p:spPr>
        <p:txBody>
          <a:bodyPr wrap="square">
            <a:spAutoFit/>
          </a:bodyPr>
          <a:lstStyle/>
          <a:p>
            <a:pPr>
              <a:lnSpc>
                <a:spcPts val="1485"/>
              </a:lnSpc>
            </a:pPr>
            <a:r>
              <a:rPr lang="zh-CN" altLang="en-US" sz="1050" dirty="0">
                <a:solidFill>
                  <a:schemeClr val="bg1"/>
                </a:solidFill>
                <a:latin typeface="微软雅黑" pitchFamily="34" charset="-122"/>
                <a:ea typeface="微软雅黑" panose="020B0503020204020204" pitchFamily="34" charset="-122"/>
              </a:rPr>
              <a:t>您的内容打在这里，或者通过复制您的文本后粘贴</a:t>
            </a:r>
            <a:endParaRPr lang="en-US" altLang="zh-CN" sz="1050" dirty="0">
              <a:solidFill>
                <a:schemeClr val="bg1"/>
              </a:solidFill>
              <a:latin typeface="微软雅黑" pitchFamily="34" charset="-122"/>
              <a:ea typeface="微软雅黑" pitchFamily="34" charset="-122"/>
            </a:endParaRPr>
          </a:p>
        </p:txBody>
      </p:sp>
      <p:sp>
        <p:nvSpPr>
          <p:cNvPr id="22" name="矩形 21"/>
          <p:cNvSpPr/>
          <p:nvPr/>
        </p:nvSpPr>
        <p:spPr>
          <a:xfrm>
            <a:off x="5702164" y="2695666"/>
            <a:ext cx="2475815" cy="477054"/>
          </a:xfrm>
          <a:prstGeom prst="rect">
            <a:avLst/>
          </a:prstGeom>
        </p:spPr>
        <p:txBody>
          <a:bodyPr wrap="square">
            <a:spAutoFit/>
          </a:bodyPr>
          <a:lstStyle/>
          <a:p>
            <a:pPr>
              <a:lnSpc>
                <a:spcPts val="1485"/>
              </a:lnSpc>
            </a:pPr>
            <a:r>
              <a:rPr lang="zh-CN" altLang="en-US" sz="1200" dirty="0">
                <a:solidFill>
                  <a:schemeClr val="bg1"/>
                </a:solidFill>
                <a:latin typeface="微软雅黑" pitchFamily="34" charset="-122"/>
                <a:ea typeface="微软雅黑" panose="020B0503020204020204" pitchFamily="34" charset="-122"/>
              </a:rPr>
              <a:t>您的内容打在这里，或者通过复制您的文本后粘贴</a:t>
            </a:r>
            <a:endParaRPr lang="en-US" altLang="zh-CN" sz="1200" dirty="0">
              <a:solidFill>
                <a:schemeClr val="bg1"/>
              </a:solidFill>
              <a:latin typeface="微软雅黑" pitchFamily="34" charset="-122"/>
              <a:ea typeface="微软雅黑" pitchFamily="34" charset="-122"/>
            </a:endParaRPr>
          </a:p>
        </p:txBody>
      </p:sp>
      <p:sp>
        <p:nvSpPr>
          <p:cNvPr id="23" name="矩形 22"/>
          <p:cNvSpPr/>
          <p:nvPr/>
        </p:nvSpPr>
        <p:spPr>
          <a:xfrm>
            <a:off x="5702164" y="3585127"/>
            <a:ext cx="2475815" cy="477054"/>
          </a:xfrm>
          <a:prstGeom prst="rect">
            <a:avLst/>
          </a:prstGeom>
        </p:spPr>
        <p:txBody>
          <a:bodyPr wrap="square">
            <a:spAutoFit/>
          </a:bodyPr>
          <a:lstStyle/>
          <a:p>
            <a:pPr>
              <a:lnSpc>
                <a:spcPts val="1485"/>
              </a:lnSpc>
            </a:pPr>
            <a:r>
              <a:rPr lang="zh-CN" altLang="en-US" sz="1050" dirty="0">
                <a:solidFill>
                  <a:schemeClr val="bg1"/>
                </a:solidFill>
                <a:latin typeface="微软雅黑" pitchFamily="34" charset="-122"/>
                <a:ea typeface="微软雅黑" panose="020B0503020204020204" pitchFamily="34" charset="-122"/>
              </a:rPr>
              <a:t>您的内容打在这里，或者通过复制您的文本后粘贴</a:t>
            </a:r>
            <a:endParaRPr lang="en-US" altLang="zh-CN" sz="1050" dirty="0">
              <a:solidFill>
                <a:schemeClr val="bg1"/>
              </a:solidFill>
              <a:latin typeface="微软雅黑" pitchFamily="34" charset="-122"/>
              <a:ea typeface="微软雅黑" pitchFamily="34" charset="-122"/>
            </a:endParaRPr>
          </a:p>
        </p:txBody>
      </p:sp>
      <p:grpSp>
        <p:nvGrpSpPr>
          <p:cNvPr id="24" name="组合 23"/>
          <p:cNvGrpSpPr/>
          <p:nvPr/>
        </p:nvGrpSpPr>
        <p:grpSpPr>
          <a:xfrm>
            <a:off x="504203" y="2057724"/>
            <a:ext cx="2107418" cy="654076"/>
            <a:chOff x="634935" y="2743544"/>
            <a:chExt cx="2810256" cy="872215"/>
          </a:xfrm>
        </p:grpSpPr>
        <p:sp>
          <p:nvSpPr>
            <p:cNvPr id="25" name="矩形 24"/>
            <p:cNvSpPr/>
            <p:nvPr/>
          </p:nvSpPr>
          <p:spPr>
            <a:xfrm>
              <a:off x="634935" y="2753899"/>
              <a:ext cx="2089612" cy="861860"/>
            </a:xfrm>
            <a:prstGeom prst="rect">
              <a:avLst/>
            </a:prstGeom>
            <a:noFill/>
            <a:ln>
              <a:noFill/>
            </a:ln>
          </p:spPr>
          <p:txBody>
            <a:bodyPr wrap="square" lIns="68562" tIns="34280" rIns="68562" bIns="34280">
              <a:spAutoFit/>
            </a:bodyPr>
            <a:lstStyle/>
            <a:p>
              <a:pPr>
                <a:lnSpc>
                  <a:spcPts val="1485"/>
                </a:lnSpc>
              </a:pPr>
              <a:r>
                <a:rPr lang="zh-CN" altLang="en-US" sz="1050" dirty="0">
                  <a:solidFill>
                    <a:schemeClr val="bg1"/>
                  </a:solidFill>
                  <a:latin typeface="微软雅黑" pitchFamily="34" charset="-122"/>
                  <a:ea typeface="微软雅黑" panose="020B0503020204020204" pitchFamily="34" charset="-122"/>
                </a:rPr>
                <a:t>您的内容打在这里，或者通过复制您的文本后粘贴</a:t>
              </a:r>
              <a:endParaRPr lang="en-US" altLang="zh-CN" sz="1050" dirty="0">
                <a:solidFill>
                  <a:schemeClr val="bg1"/>
                </a:solidFill>
                <a:latin typeface="微软雅黑" pitchFamily="34" charset="-122"/>
                <a:ea typeface="微软雅黑" pitchFamily="34" charset="-122"/>
              </a:endParaRPr>
            </a:p>
          </p:txBody>
        </p:sp>
        <p:grpSp>
          <p:nvGrpSpPr>
            <p:cNvPr id="26" name="组合 25"/>
            <p:cNvGrpSpPr/>
            <p:nvPr/>
          </p:nvGrpSpPr>
          <p:grpSpPr>
            <a:xfrm>
              <a:off x="2813503" y="2743544"/>
              <a:ext cx="631688" cy="636784"/>
              <a:chOff x="3041651" y="3326606"/>
              <a:chExt cx="631825" cy="636588"/>
            </a:xfrm>
          </p:grpSpPr>
          <p:sp>
            <p:nvSpPr>
              <p:cNvPr id="27" name="Oval 9"/>
              <p:cNvSpPr>
                <a:spLocks noChangeArrowheads="1"/>
              </p:cNvSpPr>
              <p:nvPr/>
            </p:nvSpPr>
            <p:spPr bwMode="auto">
              <a:xfrm>
                <a:off x="3041651" y="3326606"/>
                <a:ext cx="631825" cy="636588"/>
              </a:xfrm>
              <a:prstGeom prst="ellipse">
                <a:avLst/>
              </a:prstGeom>
              <a:solidFill>
                <a:srgbClr val="FFC000"/>
              </a:solidFill>
              <a:ln>
                <a:solidFill>
                  <a:srgbClr val="FFFFFF"/>
                </a:solidFill>
              </a:ln>
            </p:spPr>
            <p:txBody>
              <a:bodyPr vert="horz" wrap="square" lIns="91428" tIns="45714" rIns="91428" bIns="45714" numCol="1" anchor="t" anchorCtr="0" compatLnSpc="1">
                <a:prstTxWarp prst="textNoShape">
                  <a:avLst/>
                </a:prstTxWarp>
              </a:bodyPr>
              <a:lstStyle/>
              <a:p>
                <a:pPr defTabSz="914233">
                  <a:defRPr/>
                </a:pPr>
                <a:endParaRPr lang="zh-CN" altLang="en-US" sz="1350" kern="0">
                  <a:solidFill>
                    <a:schemeClr val="bg1"/>
                  </a:solidFill>
                  <a:latin typeface="微软雅黑" panose="020B0503020204020204" pitchFamily="34" charset="-122"/>
                  <a:ea typeface="微软雅黑" panose="020B0503020204020204" pitchFamily="34" charset="-122"/>
                </a:endParaRPr>
              </a:p>
            </p:txBody>
          </p:sp>
          <p:sp>
            <p:nvSpPr>
              <p:cNvPr id="28"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233">
                  <a:defRPr/>
                </a:pPr>
                <a:endParaRPr lang="zh-CN" altLang="en-US" sz="1350" kern="0">
                  <a:solidFill>
                    <a:schemeClr val="bg1"/>
                  </a:solidFill>
                  <a:latin typeface="微软雅黑" panose="020B0503020204020204" pitchFamily="34" charset="-122"/>
                  <a:ea typeface="微软雅黑" panose="020B0503020204020204" pitchFamily="34" charset="-122"/>
                </a:endParaRPr>
              </a:p>
            </p:txBody>
          </p:sp>
          <p:sp>
            <p:nvSpPr>
              <p:cNvPr id="29"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233">
                  <a:defRPr/>
                </a:pPr>
                <a:endParaRPr lang="zh-CN" altLang="en-US" sz="1350" kern="0">
                  <a:solidFill>
                    <a:schemeClr val="bg1"/>
                  </a:solidFill>
                  <a:latin typeface="微软雅黑" panose="020B0503020204020204" pitchFamily="34" charset="-122"/>
                  <a:ea typeface="微软雅黑" panose="020B0503020204020204" pitchFamily="34" charset="-122"/>
                </a:endParaRPr>
              </a:p>
            </p:txBody>
          </p:sp>
        </p:grpSp>
      </p:grpSp>
      <p:grpSp>
        <p:nvGrpSpPr>
          <p:cNvPr id="30" name="组合 29"/>
          <p:cNvGrpSpPr/>
          <p:nvPr/>
        </p:nvGrpSpPr>
        <p:grpSpPr>
          <a:xfrm>
            <a:off x="476926" y="3225045"/>
            <a:ext cx="2134695" cy="651443"/>
            <a:chOff x="635985" y="4300176"/>
            <a:chExt cx="2846630" cy="868704"/>
          </a:xfrm>
        </p:grpSpPr>
        <p:sp>
          <p:nvSpPr>
            <p:cNvPr id="31" name="矩形 30"/>
            <p:cNvSpPr/>
            <p:nvPr/>
          </p:nvSpPr>
          <p:spPr>
            <a:xfrm>
              <a:off x="635985" y="4307020"/>
              <a:ext cx="2089612" cy="861860"/>
            </a:xfrm>
            <a:prstGeom prst="rect">
              <a:avLst/>
            </a:prstGeom>
            <a:noFill/>
            <a:ln>
              <a:noFill/>
            </a:ln>
          </p:spPr>
          <p:txBody>
            <a:bodyPr wrap="square" lIns="68562" tIns="34280" rIns="68562" bIns="34280">
              <a:spAutoFit/>
            </a:bodyPr>
            <a:lstStyle/>
            <a:p>
              <a:pPr>
                <a:lnSpc>
                  <a:spcPts val="1485"/>
                </a:lnSpc>
              </a:pPr>
              <a:r>
                <a:rPr lang="zh-CN" altLang="en-US" sz="1050" dirty="0">
                  <a:solidFill>
                    <a:schemeClr val="bg1"/>
                  </a:solidFill>
                  <a:latin typeface="微软雅黑" pitchFamily="34" charset="-122"/>
                  <a:ea typeface="微软雅黑" panose="020B0503020204020204" pitchFamily="34" charset="-122"/>
                </a:rPr>
                <a:t>您的内容打在这里，或者通过复制您的文本后粘贴</a:t>
              </a:r>
              <a:endParaRPr lang="en-US" altLang="zh-CN" sz="1050" dirty="0">
                <a:solidFill>
                  <a:schemeClr val="bg1"/>
                </a:solidFill>
                <a:latin typeface="微软雅黑" pitchFamily="34" charset="-122"/>
                <a:ea typeface="微软雅黑" pitchFamily="34" charset="-122"/>
              </a:endParaRPr>
            </a:p>
          </p:txBody>
        </p:sp>
        <p:grpSp>
          <p:nvGrpSpPr>
            <p:cNvPr id="32" name="组合 31"/>
            <p:cNvGrpSpPr/>
            <p:nvPr/>
          </p:nvGrpSpPr>
          <p:grpSpPr>
            <a:xfrm>
              <a:off x="2850927" y="4300176"/>
              <a:ext cx="631688" cy="636784"/>
              <a:chOff x="3041651" y="3326606"/>
              <a:chExt cx="631825" cy="636588"/>
            </a:xfrm>
          </p:grpSpPr>
          <p:sp>
            <p:nvSpPr>
              <p:cNvPr id="33" name="Oval 9"/>
              <p:cNvSpPr>
                <a:spLocks noChangeArrowheads="1"/>
              </p:cNvSpPr>
              <p:nvPr/>
            </p:nvSpPr>
            <p:spPr bwMode="auto">
              <a:xfrm>
                <a:off x="3041651" y="3326606"/>
                <a:ext cx="631825" cy="636588"/>
              </a:xfrm>
              <a:prstGeom prst="ellipse">
                <a:avLst/>
              </a:prstGeom>
              <a:solidFill>
                <a:srgbClr val="FFC000"/>
              </a:solidFill>
              <a:ln>
                <a:solidFill>
                  <a:srgbClr val="FFFFFF"/>
                </a:solidFill>
              </a:ln>
            </p:spPr>
            <p:txBody>
              <a:bodyPr vert="horz" wrap="square" lIns="91428" tIns="45714" rIns="91428" bIns="45714" numCol="1" anchor="t" anchorCtr="0" compatLnSpc="1">
                <a:prstTxWarp prst="textNoShape">
                  <a:avLst/>
                </a:prstTxWarp>
              </a:bodyPr>
              <a:lstStyle/>
              <a:p>
                <a:pPr defTabSz="914233">
                  <a:defRPr/>
                </a:pPr>
                <a:endParaRPr lang="zh-CN" altLang="en-US" sz="1350" kern="0">
                  <a:solidFill>
                    <a:schemeClr val="bg1"/>
                  </a:solidFill>
                  <a:latin typeface="微软雅黑" panose="020B0503020204020204" pitchFamily="34" charset="-122"/>
                  <a:ea typeface="微软雅黑" panose="020B0503020204020204" pitchFamily="34" charset="-122"/>
                </a:endParaRPr>
              </a:p>
            </p:txBody>
          </p:sp>
          <p:sp>
            <p:nvSpPr>
              <p:cNvPr id="34"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233">
                  <a:defRPr/>
                </a:pPr>
                <a:endParaRPr lang="zh-CN" altLang="en-US" sz="1350" kern="0">
                  <a:solidFill>
                    <a:schemeClr val="bg1"/>
                  </a:solidFill>
                  <a:latin typeface="微软雅黑" panose="020B0503020204020204" pitchFamily="34" charset="-122"/>
                  <a:ea typeface="微软雅黑" panose="020B0503020204020204" pitchFamily="34" charset="-122"/>
                </a:endParaRPr>
              </a:p>
            </p:txBody>
          </p:sp>
          <p:sp>
            <p:nvSpPr>
              <p:cNvPr id="35"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233">
                  <a:defRPr/>
                </a:pPr>
                <a:endParaRPr lang="zh-CN" altLang="en-US" sz="1350" kern="0">
                  <a:solidFill>
                    <a:schemeClr val="bg1"/>
                  </a:solidFill>
                  <a:latin typeface="微软雅黑" panose="020B0503020204020204" pitchFamily="34" charset="-122"/>
                  <a:ea typeface="微软雅黑" panose="020B0503020204020204" pitchFamily="34" charset="-122"/>
                </a:endParaRPr>
              </a:p>
            </p:txBody>
          </p:sp>
        </p:grpSp>
      </p:grpSp>
      <p:grpSp>
        <p:nvGrpSpPr>
          <p:cNvPr id="36" name="组合 35"/>
          <p:cNvGrpSpPr/>
          <p:nvPr/>
        </p:nvGrpSpPr>
        <p:grpSpPr>
          <a:xfrm>
            <a:off x="5184184" y="1878340"/>
            <a:ext cx="335845" cy="338554"/>
            <a:chOff x="3041651" y="3326606"/>
            <a:chExt cx="631825" cy="636588"/>
          </a:xfrm>
        </p:grpSpPr>
        <p:sp>
          <p:nvSpPr>
            <p:cNvPr id="37" name="Oval 9"/>
            <p:cNvSpPr>
              <a:spLocks noChangeArrowheads="1"/>
            </p:cNvSpPr>
            <p:nvPr/>
          </p:nvSpPr>
          <p:spPr bwMode="auto">
            <a:xfrm>
              <a:off x="3041651" y="3326606"/>
              <a:ext cx="631825" cy="636588"/>
            </a:xfrm>
            <a:prstGeom prst="ellipse">
              <a:avLst/>
            </a:prstGeom>
            <a:solidFill>
              <a:srgbClr val="FFC000"/>
            </a:solidFill>
            <a:ln>
              <a:solidFill>
                <a:srgbClr val="FFFFFF"/>
              </a:solidFill>
            </a:ln>
          </p:spPr>
          <p:txBody>
            <a:bodyPr vert="horz" wrap="square" lIns="91428" tIns="45714" rIns="91428" bIns="45714" numCol="1" anchor="t" anchorCtr="0" compatLnSpc="1">
              <a:prstTxWarp prst="textNoShape">
                <a:avLst/>
              </a:prstTxWarp>
            </a:bodyPr>
            <a:lstStyle/>
            <a:p>
              <a:pPr defTabSz="914233">
                <a:defRPr/>
              </a:pPr>
              <a:endParaRPr lang="zh-CN" altLang="en-US" sz="1350" kern="0">
                <a:solidFill>
                  <a:schemeClr val="bg1"/>
                </a:solidFill>
              </a:endParaRPr>
            </a:p>
          </p:txBody>
        </p:sp>
        <p:sp>
          <p:nvSpPr>
            <p:cNvPr id="38"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233">
                <a:defRPr/>
              </a:pPr>
              <a:endParaRPr lang="zh-CN" altLang="en-US" sz="1350" kern="0">
                <a:solidFill>
                  <a:schemeClr val="bg1"/>
                </a:solidFill>
              </a:endParaRPr>
            </a:p>
          </p:txBody>
        </p:sp>
        <p:sp>
          <p:nvSpPr>
            <p:cNvPr id="39"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233">
                <a:defRPr/>
              </a:pPr>
              <a:endParaRPr lang="zh-CN" altLang="en-US" sz="1350" kern="0">
                <a:solidFill>
                  <a:schemeClr val="bg1"/>
                </a:solidFill>
              </a:endParaRPr>
            </a:p>
          </p:txBody>
        </p:sp>
      </p:grpSp>
      <p:grpSp>
        <p:nvGrpSpPr>
          <p:cNvPr id="40" name="组合 39"/>
          <p:cNvGrpSpPr/>
          <p:nvPr/>
        </p:nvGrpSpPr>
        <p:grpSpPr>
          <a:xfrm>
            <a:off x="5184184" y="2722662"/>
            <a:ext cx="335845" cy="338554"/>
            <a:chOff x="3041651" y="3326606"/>
            <a:chExt cx="631825" cy="636588"/>
          </a:xfrm>
        </p:grpSpPr>
        <p:sp>
          <p:nvSpPr>
            <p:cNvPr id="41" name="Oval 9"/>
            <p:cNvSpPr>
              <a:spLocks noChangeArrowheads="1"/>
            </p:cNvSpPr>
            <p:nvPr/>
          </p:nvSpPr>
          <p:spPr bwMode="auto">
            <a:xfrm>
              <a:off x="3041651" y="3326606"/>
              <a:ext cx="631825" cy="636588"/>
            </a:xfrm>
            <a:prstGeom prst="ellipse">
              <a:avLst/>
            </a:prstGeom>
            <a:solidFill>
              <a:srgbClr val="FFC000"/>
            </a:solidFill>
            <a:ln>
              <a:solidFill>
                <a:srgbClr val="FFFFFF"/>
              </a:solidFill>
            </a:ln>
          </p:spPr>
          <p:txBody>
            <a:bodyPr vert="horz" wrap="square" lIns="91428" tIns="45714" rIns="91428" bIns="45714" numCol="1" anchor="t" anchorCtr="0" compatLnSpc="1">
              <a:prstTxWarp prst="textNoShape">
                <a:avLst/>
              </a:prstTxWarp>
            </a:bodyPr>
            <a:lstStyle/>
            <a:p>
              <a:pPr defTabSz="914233">
                <a:defRPr/>
              </a:pPr>
              <a:endParaRPr lang="zh-CN" altLang="en-US" sz="1350" kern="0">
                <a:solidFill>
                  <a:schemeClr val="bg1"/>
                </a:solidFill>
              </a:endParaRPr>
            </a:p>
          </p:txBody>
        </p:sp>
        <p:sp>
          <p:nvSpPr>
            <p:cNvPr id="42"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233">
                <a:defRPr/>
              </a:pPr>
              <a:endParaRPr lang="zh-CN" altLang="en-US" sz="1350" kern="0">
                <a:solidFill>
                  <a:schemeClr val="bg1"/>
                </a:solidFill>
              </a:endParaRPr>
            </a:p>
          </p:txBody>
        </p:sp>
        <p:sp>
          <p:nvSpPr>
            <p:cNvPr id="43"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233">
                <a:defRPr/>
              </a:pPr>
              <a:endParaRPr lang="zh-CN" altLang="en-US" sz="1350" kern="0">
                <a:solidFill>
                  <a:schemeClr val="bg1"/>
                </a:solidFill>
              </a:endParaRPr>
            </a:p>
          </p:txBody>
        </p:sp>
      </p:grpSp>
      <p:grpSp>
        <p:nvGrpSpPr>
          <p:cNvPr id="44" name="组合 43"/>
          <p:cNvGrpSpPr/>
          <p:nvPr/>
        </p:nvGrpSpPr>
        <p:grpSpPr>
          <a:xfrm>
            <a:off x="5184184" y="3588165"/>
            <a:ext cx="335845" cy="338554"/>
            <a:chOff x="3041651" y="3326606"/>
            <a:chExt cx="631825" cy="636588"/>
          </a:xfrm>
        </p:grpSpPr>
        <p:sp>
          <p:nvSpPr>
            <p:cNvPr id="45" name="Oval 9"/>
            <p:cNvSpPr>
              <a:spLocks noChangeArrowheads="1"/>
            </p:cNvSpPr>
            <p:nvPr/>
          </p:nvSpPr>
          <p:spPr bwMode="auto">
            <a:xfrm>
              <a:off x="3041651" y="3326606"/>
              <a:ext cx="631825" cy="636588"/>
            </a:xfrm>
            <a:prstGeom prst="ellipse">
              <a:avLst/>
            </a:prstGeom>
            <a:solidFill>
              <a:srgbClr val="FFC000"/>
            </a:solidFill>
            <a:ln>
              <a:solidFill>
                <a:srgbClr val="FFFFFF"/>
              </a:solidFill>
            </a:ln>
          </p:spPr>
          <p:txBody>
            <a:bodyPr vert="horz" wrap="square" lIns="91428" tIns="45714" rIns="91428" bIns="45714" numCol="1" anchor="t" anchorCtr="0" compatLnSpc="1">
              <a:prstTxWarp prst="textNoShape">
                <a:avLst/>
              </a:prstTxWarp>
            </a:bodyPr>
            <a:lstStyle/>
            <a:p>
              <a:pPr defTabSz="914233">
                <a:defRPr/>
              </a:pPr>
              <a:endParaRPr lang="zh-CN" altLang="en-US" sz="1350" kern="0">
                <a:solidFill>
                  <a:schemeClr val="bg1"/>
                </a:solidFill>
              </a:endParaRPr>
            </a:p>
          </p:txBody>
        </p:sp>
        <p:sp>
          <p:nvSpPr>
            <p:cNvPr id="46"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233">
                <a:defRPr/>
              </a:pPr>
              <a:endParaRPr lang="zh-CN" altLang="en-US" sz="1350" kern="0">
                <a:solidFill>
                  <a:schemeClr val="bg1"/>
                </a:solidFill>
              </a:endParaRPr>
            </a:p>
          </p:txBody>
        </p:sp>
        <p:sp>
          <p:nvSpPr>
            <p:cNvPr id="47"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233">
                <a:defRPr/>
              </a:pPr>
              <a:endParaRPr lang="zh-CN" altLang="en-US" sz="1350" kern="0">
                <a:solidFill>
                  <a:schemeClr val="bg1"/>
                </a:solidFill>
              </a:endParaRPr>
            </a:p>
          </p:txBody>
        </p:sp>
      </p:grpSp>
      <p:grpSp>
        <p:nvGrpSpPr>
          <p:cNvPr id="48" name="组合 47"/>
          <p:cNvGrpSpPr/>
          <p:nvPr/>
        </p:nvGrpSpPr>
        <p:grpSpPr>
          <a:xfrm>
            <a:off x="2390242" y="2645219"/>
            <a:ext cx="477276" cy="487151"/>
            <a:chOff x="3187404" y="3526971"/>
            <a:chExt cx="636451" cy="649619"/>
          </a:xfrm>
        </p:grpSpPr>
        <p:cxnSp>
          <p:nvCxnSpPr>
            <p:cNvPr id="49" name="直接连接符 48"/>
            <p:cNvCxnSpPr/>
            <p:nvPr/>
          </p:nvCxnSpPr>
          <p:spPr>
            <a:xfrm>
              <a:off x="3187404" y="3526971"/>
              <a:ext cx="0" cy="649619"/>
            </a:xfrm>
            <a:prstGeom prst="line">
              <a:avLst/>
            </a:prstGeom>
            <a:ln>
              <a:solidFill>
                <a:srgbClr val="FFC000"/>
              </a:solidFill>
            </a:ln>
          </p:spPr>
          <p:style>
            <a:lnRef idx="2">
              <a:schemeClr val="accent1"/>
            </a:lnRef>
            <a:fillRef idx="0">
              <a:schemeClr val="accent1"/>
            </a:fillRef>
            <a:effectRef idx="1">
              <a:schemeClr val="accent1"/>
            </a:effectRef>
            <a:fontRef idx="minor">
              <a:schemeClr val="tx1"/>
            </a:fontRef>
          </p:style>
        </p:cxnSp>
        <p:cxnSp>
          <p:nvCxnSpPr>
            <p:cNvPr id="50" name="直接箭头连接符 49"/>
            <p:cNvCxnSpPr/>
            <p:nvPr/>
          </p:nvCxnSpPr>
          <p:spPr>
            <a:xfrm>
              <a:off x="3187404" y="3870473"/>
              <a:ext cx="636451" cy="0"/>
            </a:xfrm>
            <a:prstGeom prst="straightConnector1">
              <a:avLst/>
            </a:prstGeom>
            <a:ln>
              <a:solidFill>
                <a:srgbClr val="FFC000"/>
              </a:solidFill>
              <a:tailEnd type="triangle"/>
            </a:ln>
          </p:spPr>
          <p:style>
            <a:lnRef idx="2">
              <a:schemeClr val="accent1"/>
            </a:lnRef>
            <a:fillRef idx="0">
              <a:schemeClr val="accent1"/>
            </a:fillRef>
            <a:effectRef idx="1">
              <a:schemeClr val="accent1"/>
            </a:effectRef>
            <a:fontRef idx="minor">
              <a:schemeClr val="tx1"/>
            </a:fontRef>
          </p:style>
        </p:cxnSp>
      </p:grpSp>
      <p:grpSp>
        <p:nvGrpSpPr>
          <p:cNvPr id="51" name="组合 50"/>
          <p:cNvGrpSpPr/>
          <p:nvPr/>
        </p:nvGrpSpPr>
        <p:grpSpPr>
          <a:xfrm>
            <a:off x="4283465" y="2042787"/>
            <a:ext cx="694617" cy="1692014"/>
            <a:chOff x="2897579" y="2813569"/>
            <a:chExt cx="926276" cy="2256312"/>
          </a:xfrm>
        </p:grpSpPr>
        <p:cxnSp>
          <p:nvCxnSpPr>
            <p:cNvPr id="52" name="直接连接符 51"/>
            <p:cNvCxnSpPr/>
            <p:nvPr/>
          </p:nvCxnSpPr>
          <p:spPr>
            <a:xfrm>
              <a:off x="3187404" y="2813569"/>
              <a:ext cx="0" cy="2256312"/>
            </a:xfrm>
            <a:prstGeom prst="line">
              <a:avLst/>
            </a:prstGeom>
            <a:ln>
              <a:solidFill>
                <a:srgbClr val="FFC000"/>
              </a:solidFill>
            </a:ln>
          </p:spPr>
          <p:style>
            <a:lnRef idx="2">
              <a:schemeClr val="accent1"/>
            </a:lnRef>
            <a:fillRef idx="0">
              <a:schemeClr val="accent1"/>
            </a:fillRef>
            <a:effectRef idx="1">
              <a:schemeClr val="accent1"/>
            </a:effectRef>
            <a:fontRef idx="minor">
              <a:schemeClr val="tx1"/>
            </a:fontRef>
          </p:style>
        </p:cxnSp>
        <p:cxnSp>
          <p:nvCxnSpPr>
            <p:cNvPr id="53" name="直接箭头连接符 52"/>
            <p:cNvCxnSpPr/>
            <p:nvPr/>
          </p:nvCxnSpPr>
          <p:spPr>
            <a:xfrm>
              <a:off x="2897579" y="3941725"/>
              <a:ext cx="926276" cy="0"/>
            </a:xfrm>
            <a:prstGeom prst="straightConnector1">
              <a:avLst/>
            </a:prstGeom>
            <a:ln>
              <a:solidFill>
                <a:srgbClr val="FFC000"/>
              </a:solidFill>
              <a:tailEnd type="triangle"/>
            </a:ln>
          </p:spPr>
          <p:style>
            <a:lnRef idx="2">
              <a:schemeClr val="accent1"/>
            </a:lnRef>
            <a:fillRef idx="0">
              <a:schemeClr val="accent1"/>
            </a:fillRef>
            <a:effectRef idx="1">
              <a:schemeClr val="accent1"/>
            </a:effectRef>
            <a:fontRef idx="minor">
              <a:schemeClr val="tx1"/>
            </a:fontRef>
          </p:style>
        </p:cxnSp>
        <p:cxnSp>
          <p:nvCxnSpPr>
            <p:cNvPr id="54" name="直接箭头连接符 53"/>
            <p:cNvCxnSpPr/>
            <p:nvPr/>
          </p:nvCxnSpPr>
          <p:spPr>
            <a:xfrm>
              <a:off x="3187404" y="2813569"/>
              <a:ext cx="636451" cy="0"/>
            </a:xfrm>
            <a:prstGeom prst="straightConnector1">
              <a:avLst/>
            </a:prstGeom>
            <a:ln>
              <a:solidFill>
                <a:srgbClr val="FFC000"/>
              </a:solidFill>
              <a:tailEnd type="triangle"/>
            </a:ln>
          </p:spPr>
          <p:style>
            <a:lnRef idx="2">
              <a:schemeClr val="accent1"/>
            </a:lnRef>
            <a:fillRef idx="0">
              <a:schemeClr val="accent1"/>
            </a:fillRef>
            <a:effectRef idx="1">
              <a:schemeClr val="accent1"/>
            </a:effectRef>
            <a:fontRef idx="minor">
              <a:schemeClr val="tx1"/>
            </a:fontRef>
          </p:style>
        </p:cxnSp>
        <p:cxnSp>
          <p:nvCxnSpPr>
            <p:cNvPr id="55" name="直接箭头连接符 54"/>
            <p:cNvCxnSpPr/>
            <p:nvPr/>
          </p:nvCxnSpPr>
          <p:spPr>
            <a:xfrm>
              <a:off x="3187404" y="5069881"/>
              <a:ext cx="636451" cy="0"/>
            </a:xfrm>
            <a:prstGeom prst="straightConnector1">
              <a:avLst/>
            </a:prstGeom>
            <a:ln>
              <a:solidFill>
                <a:srgbClr val="FFC000"/>
              </a:solidFill>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030666617"/>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850"/>
                            </p:stCondLst>
                            <p:childTnLst>
                              <p:par>
                                <p:cTn id="21" presetID="2" presetClass="entr" presetSubtype="8"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0-#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10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0-#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childTnLst>
                          </p:cTn>
                        </p:par>
                        <p:par>
                          <p:cTn id="29" fill="hold">
                            <p:stCondLst>
                              <p:cond delay="145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childTnLst>
                          </p:cTn>
                        </p:par>
                        <p:par>
                          <p:cTn id="33" fill="hold">
                            <p:stCondLst>
                              <p:cond delay="1950"/>
                            </p:stCondLst>
                            <p:childTnLst>
                              <p:par>
                                <p:cTn id="34" presetID="42" presetClass="entr" presetSubtype="0"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childTnLst>
                          </p:cTn>
                        </p:par>
                        <p:par>
                          <p:cTn id="39" fill="hold">
                            <p:stCondLst>
                              <p:cond delay="2950"/>
                            </p:stCondLst>
                            <p:childTnLst>
                              <p:par>
                                <p:cTn id="40" presetID="22" presetClass="entr" presetSubtype="8" fill="hold"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left)">
                                      <p:cBhvr>
                                        <p:cTn id="42" dur="500"/>
                                        <p:tgtEl>
                                          <p:spTgt spid="51"/>
                                        </p:tgtEl>
                                      </p:cBhvr>
                                    </p:animEffect>
                                  </p:childTnLst>
                                </p:cTn>
                              </p:par>
                            </p:childTnLst>
                          </p:cTn>
                        </p:par>
                        <p:par>
                          <p:cTn id="43" fill="hold">
                            <p:stCondLst>
                              <p:cond delay="3450"/>
                            </p:stCondLst>
                            <p:childTnLst>
                              <p:par>
                                <p:cTn id="44" presetID="53" presetClass="entr" presetSubtype="16" fill="hold" nodeType="after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fltVal val="0"/>
                                          </p:val>
                                        </p:tav>
                                        <p:tav tm="100000">
                                          <p:val>
                                            <p:strVal val="#ppt_w"/>
                                          </p:val>
                                        </p:tav>
                                      </p:tavLst>
                                    </p:anim>
                                    <p:anim calcmode="lin" valueType="num">
                                      <p:cBhvr>
                                        <p:cTn id="47" dur="500" fill="hold"/>
                                        <p:tgtEl>
                                          <p:spTgt spid="36"/>
                                        </p:tgtEl>
                                        <p:attrNameLst>
                                          <p:attrName>ppt_h</p:attrName>
                                        </p:attrNameLst>
                                      </p:cBhvr>
                                      <p:tavLst>
                                        <p:tav tm="0">
                                          <p:val>
                                            <p:fltVal val="0"/>
                                          </p:val>
                                        </p:tav>
                                        <p:tav tm="100000">
                                          <p:val>
                                            <p:strVal val="#ppt_h"/>
                                          </p:val>
                                        </p:tav>
                                      </p:tavLst>
                                    </p:anim>
                                    <p:animEffect transition="in" filter="fade">
                                      <p:cBhvr>
                                        <p:cTn id="48" dur="500"/>
                                        <p:tgtEl>
                                          <p:spTgt spid="36"/>
                                        </p:tgtEl>
                                      </p:cBhvr>
                                    </p:animEffect>
                                  </p:childTnLst>
                                </p:cTn>
                              </p:par>
                              <p:par>
                                <p:cTn id="49" presetID="53" presetClass="entr" presetSubtype="16" fill="hold" nodeType="withEffect">
                                  <p:stCondLst>
                                    <p:cond delay="100"/>
                                  </p:stCondLst>
                                  <p:childTnLst>
                                    <p:set>
                                      <p:cBhvr>
                                        <p:cTn id="50" dur="1" fill="hold">
                                          <p:stCondLst>
                                            <p:cond delay="0"/>
                                          </p:stCondLst>
                                        </p:cTn>
                                        <p:tgtEl>
                                          <p:spTgt spid="40"/>
                                        </p:tgtEl>
                                        <p:attrNameLst>
                                          <p:attrName>style.visibility</p:attrName>
                                        </p:attrNameLst>
                                      </p:cBhvr>
                                      <p:to>
                                        <p:strVal val="visible"/>
                                      </p:to>
                                    </p:set>
                                    <p:anim calcmode="lin" valueType="num">
                                      <p:cBhvr>
                                        <p:cTn id="51" dur="500" fill="hold"/>
                                        <p:tgtEl>
                                          <p:spTgt spid="40"/>
                                        </p:tgtEl>
                                        <p:attrNameLst>
                                          <p:attrName>ppt_w</p:attrName>
                                        </p:attrNameLst>
                                      </p:cBhvr>
                                      <p:tavLst>
                                        <p:tav tm="0">
                                          <p:val>
                                            <p:fltVal val="0"/>
                                          </p:val>
                                        </p:tav>
                                        <p:tav tm="100000">
                                          <p:val>
                                            <p:strVal val="#ppt_w"/>
                                          </p:val>
                                        </p:tav>
                                      </p:tavLst>
                                    </p:anim>
                                    <p:anim calcmode="lin" valueType="num">
                                      <p:cBhvr>
                                        <p:cTn id="52" dur="500" fill="hold"/>
                                        <p:tgtEl>
                                          <p:spTgt spid="40"/>
                                        </p:tgtEl>
                                        <p:attrNameLst>
                                          <p:attrName>ppt_h</p:attrName>
                                        </p:attrNameLst>
                                      </p:cBhvr>
                                      <p:tavLst>
                                        <p:tav tm="0">
                                          <p:val>
                                            <p:fltVal val="0"/>
                                          </p:val>
                                        </p:tav>
                                        <p:tav tm="100000">
                                          <p:val>
                                            <p:strVal val="#ppt_h"/>
                                          </p:val>
                                        </p:tav>
                                      </p:tavLst>
                                    </p:anim>
                                    <p:animEffect transition="in" filter="fade">
                                      <p:cBhvr>
                                        <p:cTn id="53" dur="500"/>
                                        <p:tgtEl>
                                          <p:spTgt spid="40"/>
                                        </p:tgtEl>
                                      </p:cBhvr>
                                    </p:animEffect>
                                  </p:childTnLst>
                                </p:cTn>
                              </p:par>
                              <p:par>
                                <p:cTn id="54" presetID="53" presetClass="entr" presetSubtype="16" fill="hold" nodeType="withEffect">
                                  <p:stCondLst>
                                    <p:cond delay="200"/>
                                  </p:stCondLst>
                                  <p:childTnLst>
                                    <p:set>
                                      <p:cBhvr>
                                        <p:cTn id="55" dur="1" fill="hold">
                                          <p:stCondLst>
                                            <p:cond delay="0"/>
                                          </p:stCondLst>
                                        </p:cTn>
                                        <p:tgtEl>
                                          <p:spTgt spid="44"/>
                                        </p:tgtEl>
                                        <p:attrNameLst>
                                          <p:attrName>style.visibility</p:attrName>
                                        </p:attrNameLst>
                                      </p:cBhvr>
                                      <p:to>
                                        <p:strVal val="visible"/>
                                      </p:to>
                                    </p:set>
                                    <p:anim calcmode="lin" valueType="num">
                                      <p:cBhvr>
                                        <p:cTn id="56" dur="500" fill="hold"/>
                                        <p:tgtEl>
                                          <p:spTgt spid="44"/>
                                        </p:tgtEl>
                                        <p:attrNameLst>
                                          <p:attrName>ppt_w</p:attrName>
                                        </p:attrNameLst>
                                      </p:cBhvr>
                                      <p:tavLst>
                                        <p:tav tm="0">
                                          <p:val>
                                            <p:fltVal val="0"/>
                                          </p:val>
                                        </p:tav>
                                        <p:tav tm="100000">
                                          <p:val>
                                            <p:strVal val="#ppt_w"/>
                                          </p:val>
                                        </p:tav>
                                      </p:tavLst>
                                    </p:anim>
                                    <p:anim calcmode="lin" valueType="num">
                                      <p:cBhvr>
                                        <p:cTn id="57" dur="500" fill="hold"/>
                                        <p:tgtEl>
                                          <p:spTgt spid="44"/>
                                        </p:tgtEl>
                                        <p:attrNameLst>
                                          <p:attrName>ppt_h</p:attrName>
                                        </p:attrNameLst>
                                      </p:cBhvr>
                                      <p:tavLst>
                                        <p:tav tm="0">
                                          <p:val>
                                            <p:fltVal val="0"/>
                                          </p:val>
                                        </p:tav>
                                        <p:tav tm="100000">
                                          <p:val>
                                            <p:strVal val="#ppt_h"/>
                                          </p:val>
                                        </p:tav>
                                      </p:tavLst>
                                    </p:anim>
                                    <p:animEffect transition="in" filter="fade">
                                      <p:cBhvr>
                                        <p:cTn id="58" dur="500"/>
                                        <p:tgtEl>
                                          <p:spTgt spid="44"/>
                                        </p:tgtEl>
                                      </p:cBhvr>
                                    </p:animEffect>
                                  </p:childTnLst>
                                </p:cTn>
                              </p:par>
                            </p:childTnLst>
                          </p:cTn>
                        </p:par>
                        <p:par>
                          <p:cTn id="59" fill="hold">
                            <p:stCondLst>
                              <p:cond delay="4150"/>
                            </p:stCondLst>
                            <p:childTnLst>
                              <p:par>
                                <p:cTn id="60" presetID="2" presetClass="entr" presetSubtype="2"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fill="hold"/>
                                        <p:tgtEl>
                                          <p:spTgt spid="21"/>
                                        </p:tgtEl>
                                        <p:attrNameLst>
                                          <p:attrName>ppt_x</p:attrName>
                                        </p:attrNameLst>
                                      </p:cBhvr>
                                      <p:tavLst>
                                        <p:tav tm="0">
                                          <p:val>
                                            <p:strVal val="1+#ppt_w/2"/>
                                          </p:val>
                                        </p:tav>
                                        <p:tav tm="100000">
                                          <p:val>
                                            <p:strVal val="#ppt_x"/>
                                          </p:val>
                                        </p:tav>
                                      </p:tavLst>
                                    </p:anim>
                                    <p:anim calcmode="lin" valueType="num">
                                      <p:cBhvr additive="base">
                                        <p:cTn id="63" dur="500" fill="hold"/>
                                        <p:tgtEl>
                                          <p:spTgt spid="21"/>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fill="hold"/>
                                        <p:tgtEl>
                                          <p:spTgt spid="22"/>
                                        </p:tgtEl>
                                        <p:attrNameLst>
                                          <p:attrName>ppt_x</p:attrName>
                                        </p:attrNameLst>
                                      </p:cBhvr>
                                      <p:tavLst>
                                        <p:tav tm="0">
                                          <p:val>
                                            <p:strVal val="1+#ppt_w/2"/>
                                          </p:val>
                                        </p:tav>
                                        <p:tav tm="100000">
                                          <p:val>
                                            <p:strVal val="#ppt_x"/>
                                          </p:val>
                                        </p:tav>
                                      </p:tavLst>
                                    </p:anim>
                                    <p:anim calcmode="lin" valueType="num">
                                      <p:cBhvr additive="base">
                                        <p:cTn id="67" dur="500" fill="hold"/>
                                        <p:tgtEl>
                                          <p:spTgt spid="22"/>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additive="base">
                                        <p:cTn id="70" dur="500" fill="hold"/>
                                        <p:tgtEl>
                                          <p:spTgt spid="23"/>
                                        </p:tgtEl>
                                        <p:attrNameLst>
                                          <p:attrName>ppt_x</p:attrName>
                                        </p:attrNameLst>
                                      </p:cBhvr>
                                      <p:tavLst>
                                        <p:tav tm="0">
                                          <p:val>
                                            <p:strVal val="1+#ppt_w/2"/>
                                          </p:val>
                                        </p:tav>
                                        <p:tav tm="100000">
                                          <p:val>
                                            <p:strVal val="#ppt_x"/>
                                          </p:val>
                                        </p:tav>
                                      </p:tavLst>
                                    </p:anim>
                                    <p:anim calcmode="lin" valueType="num">
                                      <p:cBhvr additive="base">
                                        <p:cTn id="7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9023" y="193097"/>
            <a:ext cx="2646878" cy="461665"/>
          </a:xfrm>
          <a:prstGeom prst="rect">
            <a:avLst/>
          </a:prstGeom>
          <a:noFill/>
        </p:spPr>
        <p:txBody>
          <a:bodyPr wrap="none" rtlCol="0">
            <a:spAutoFit/>
          </a:bodyPr>
          <a:lstStyle/>
          <a:p>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grpSp>
        <p:nvGrpSpPr>
          <p:cNvPr id="5" name="组合 4"/>
          <p:cNvGrpSpPr/>
          <p:nvPr/>
        </p:nvGrpSpPr>
        <p:grpSpPr>
          <a:xfrm>
            <a:off x="286282" y="111197"/>
            <a:ext cx="336320" cy="603755"/>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13" name="Freeform 6"/>
          <p:cNvSpPr>
            <a:spLocks/>
          </p:cNvSpPr>
          <p:nvPr/>
        </p:nvSpPr>
        <p:spPr bwMode="auto">
          <a:xfrm>
            <a:off x="4456706" y="1632528"/>
            <a:ext cx="1192540" cy="3510972"/>
          </a:xfrm>
          <a:custGeom>
            <a:avLst/>
            <a:gdLst>
              <a:gd name="T0" fmla="*/ 469 w 2278"/>
              <a:gd name="T1" fmla="*/ 132 h 6709"/>
              <a:gd name="T2" fmla="*/ 1800 w 2278"/>
              <a:gd name="T3" fmla="*/ 132 h 6709"/>
              <a:gd name="T4" fmla="*/ 1800 w 2278"/>
              <a:gd name="T5" fmla="*/ 0 h 6709"/>
              <a:gd name="T6" fmla="*/ 2039 w 2278"/>
              <a:gd name="T7" fmla="*/ 190 h 6709"/>
              <a:gd name="T8" fmla="*/ 2278 w 2278"/>
              <a:gd name="T9" fmla="*/ 379 h 6709"/>
              <a:gd name="T10" fmla="*/ 2039 w 2278"/>
              <a:gd name="T11" fmla="*/ 569 h 6709"/>
              <a:gd name="T12" fmla="*/ 1800 w 2278"/>
              <a:gd name="T13" fmla="*/ 758 h 6709"/>
              <a:gd name="T14" fmla="*/ 1800 w 2278"/>
              <a:gd name="T15" fmla="*/ 621 h 6709"/>
              <a:gd name="T16" fmla="*/ 797 w 2278"/>
              <a:gd name="T17" fmla="*/ 621 h 6709"/>
              <a:gd name="T18" fmla="*/ 489 w 2278"/>
              <a:gd name="T19" fmla="*/ 868 h 6709"/>
              <a:gd name="T20" fmla="*/ 489 w 2278"/>
              <a:gd name="T21" fmla="*/ 6709 h 6709"/>
              <a:gd name="T22" fmla="*/ 0 w 2278"/>
              <a:gd name="T23" fmla="*/ 6709 h 6709"/>
              <a:gd name="T24" fmla="*/ 0 w 2278"/>
              <a:gd name="T25" fmla="*/ 601 h 6709"/>
              <a:gd name="T26" fmla="*/ 469 w 2278"/>
              <a:gd name="T27" fmla="*/ 132 h 6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6709">
                <a:moveTo>
                  <a:pt x="469" y="132"/>
                </a:moveTo>
                <a:lnTo>
                  <a:pt x="1800" y="132"/>
                </a:lnTo>
                <a:lnTo>
                  <a:pt x="1800" y="0"/>
                </a:lnTo>
                <a:lnTo>
                  <a:pt x="2039" y="190"/>
                </a:lnTo>
                <a:lnTo>
                  <a:pt x="2278" y="379"/>
                </a:lnTo>
                <a:lnTo>
                  <a:pt x="2039" y="569"/>
                </a:lnTo>
                <a:lnTo>
                  <a:pt x="1800" y="758"/>
                </a:lnTo>
                <a:lnTo>
                  <a:pt x="1800" y="621"/>
                </a:lnTo>
                <a:lnTo>
                  <a:pt x="797" y="621"/>
                </a:lnTo>
                <a:cubicBezTo>
                  <a:pt x="600" y="621"/>
                  <a:pt x="489" y="670"/>
                  <a:pt x="489" y="868"/>
                </a:cubicBezTo>
                <a:lnTo>
                  <a:pt x="489" y="6709"/>
                </a:lnTo>
                <a:lnTo>
                  <a:pt x="0" y="6709"/>
                </a:lnTo>
                <a:lnTo>
                  <a:pt x="0" y="601"/>
                </a:lnTo>
                <a:cubicBezTo>
                  <a:pt x="0" y="343"/>
                  <a:pt x="211" y="132"/>
                  <a:pt x="469" y="132"/>
                </a:cubicBezTo>
                <a:close/>
              </a:path>
            </a:pathLst>
          </a:custGeom>
          <a:solidFill>
            <a:srgbClr val="FFC000"/>
          </a:solidFill>
          <a:ln>
            <a:noFill/>
          </a:ln>
        </p:spPr>
        <p:txBody>
          <a:bodyPr/>
          <a:lstStyle/>
          <a:p>
            <a:endParaRPr lang="zh-CN" altLang="en-US">
              <a:solidFill>
                <a:schemeClr val="bg1"/>
              </a:solidFill>
            </a:endParaRPr>
          </a:p>
        </p:txBody>
      </p:sp>
      <p:sp>
        <p:nvSpPr>
          <p:cNvPr id="14" name="Freeform 7"/>
          <p:cNvSpPr>
            <a:spLocks/>
          </p:cNvSpPr>
          <p:nvPr/>
        </p:nvSpPr>
        <p:spPr bwMode="auto">
          <a:xfrm>
            <a:off x="4793522" y="2687010"/>
            <a:ext cx="840253" cy="2456490"/>
          </a:xfrm>
          <a:custGeom>
            <a:avLst/>
            <a:gdLst>
              <a:gd name="T0" fmla="*/ 468 w 1605"/>
              <a:gd name="T1" fmla="*/ 132 h 4693"/>
              <a:gd name="T2" fmla="*/ 1127 w 1605"/>
              <a:gd name="T3" fmla="*/ 132 h 4693"/>
              <a:gd name="T4" fmla="*/ 1127 w 1605"/>
              <a:gd name="T5" fmla="*/ 0 h 4693"/>
              <a:gd name="T6" fmla="*/ 1366 w 1605"/>
              <a:gd name="T7" fmla="*/ 189 h 4693"/>
              <a:gd name="T8" fmla="*/ 1605 w 1605"/>
              <a:gd name="T9" fmla="*/ 379 h 4693"/>
              <a:gd name="T10" fmla="*/ 1366 w 1605"/>
              <a:gd name="T11" fmla="*/ 568 h 4693"/>
              <a:gd name="T12" fmla="*/ 1127 w 1605"/>
              <a:gd name="T13" fmla="*/ 758 h 4693"/>
              <a:gd name="T14" fmla="*/ 1127 w 1605"/>
              <a:gd name="T15" fmla="*/ 620 h 4693"/>
              <a:gd name="T16" fmla="*/ 796 w 1605"/>
              <a:gd name="T17" fmla="*/ 620 h 4693"/>
              <a:gd name="T18" fmla="*/ 488 w 1605"/>
              <a:gd name="T19" fmla="*/ 867 h 4693"/>
              <a:gd name="T20" fmla="*/ 488 w 1605"/>
              <a:gd name="T21" fmla="*/ 4693 h 4693"/>
              <a:gd name="T22" fmla="*/ 0 w 1605"/>
              <a:gd name="T23" fmla="*/ 4693 h 4693"/>
              <a:gd name="T24" fmla="*/ 0 w 1605"/>
              <a:gd name="T25" fmla="*/ 600 h 4693"/>
              <a:gd name="T26" fmla="*/ 468 w 1605"/>
              <a:gd name="T27" fmla="*/ 132 h 4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4693">
                <a:moveTo>
                  <a:pt x="468" y="132"/>
                </a:moveTo>
                <a:lnTo>
                  <a:pt x="1127" y="132"/>
                </a:lnTo>
                <a:lnTo>
                  <a:pt x="1127" y="0"/>
                </a:lnTo>
                <a:lnTo>
                  <a:pt x="1366" y="189"/>
                </a:lnTo>
                <a:lnTo>
                  <a:pt x="1605" y="379"/>
                </a:lnTo>
                <a:lnTo>
                  <a:pt x="1366" y="568"/>
                </a:lnTo>
                <a:lnTo>
                  <a:pt x="1127" y="758"/>
                </a:lnTo>
                <a:lnTo>
                  <a:pt x="1127" y="620"/>
                </a:lnTo>
                <a:lnTo>
                  <a:pt x="796" y="620"/>
                </a:lnTo>
                <a:cubicBezTo>
                  <a:pt x="599" y="620"/>
                  <a:pt x="488" y="670"/>
                  <a:pt x="488" y="867"/>
                </a:cubicBezTo>
                <a:lnTo>
                  <a:pt x="488" y="4693"/>
                </a:lnTo>
                <a:lnTo>
                  <a:pt x="0" y="4693"/>
                </a:lnTo>
                <a:lnTo>
                  <a:pt x="0" y="600"/>
                </a:lnTo>
                <a:cubicBezTo>
                  <a:pt x="0" y="343"/>
                  <a:pt x="210" y="132"/>
                  <a:pt x="468" y="132"/>
                </a:cubicBezTo>
                <a:close/>
              </a:path>
            </a:pathLst>
          </a:custGeom>
          <a:solidFill>
            <a:srgbClr val="FFC000"/>
          </a:solidFill>
          <a:ln>
            <a:noFill/>
          </a:ln>
        </p:spPr>
        <p:txBody>
          <a:bodyPr/>
          <a:lstStyle/>
          <a:p>
            <a:endParaRPr lang="zh-CN" altLang="en-US">
              <a:solidFill>
                <a:schemeClr val="bg1"/>
              </a:solidFill>
            </a:endParaRPr>
          </a:p>
        </p:txBody>
      </p:sp>
      <p:sp>
        <p:nvSpPr>
          <p:cNvPr id="15" name="Freeform 8"/>
          <p:cNvSpPr>
            <a:spLocks/>
          </p:cNvSpPr>
          <p:nvPr/>
        </p:nvSpPr>
        <p:spPr bwMode="auto">
          <a:xfrm>
            <a:off x="3172524" y="2346624"/>
            <a:ext cx="1192540" cy="2796876"/>
          </a:xfrm>
          <a:custGeom>
            <a:avLst/>
            <a:gdLst>
              <a:gd name="T0" fmla="*/ 1809 w 2278"/>
              <a:gd name="T1" fmla="*/ 132 h 5345"/>
              <a:gd name="T2" fmla="*/ 478 w 2278"/>
              <a:gd name="T3" fmla="*/ 132 h 5345"/>
              <a:gd name="T4" fmla="*/ 478 w 2278"/>
              <a:gd name="T5" fmla="*/ 0 h 5345"/>
              <a:gd name="T6" fmla="*/ 239 w 2278"/>
              <a:gd name="T7" fmla="*/ 190 h 5345"/>
              <a:gd name="T8" fmla="*/ 0 w 2278"/>
              <a:gd name="T9" fmla="*/ 379 h 5345"/>
              <a:gd name="T10" fmla="*/ 239 w 2278"/>
              <a:gd name="T11" fmla="*/ 569 h 5345"/>
              <a:gd name="T12" fmla="*/ 478 w 2278"/>
              <a:gd name="T13" fmla="*/ 758 h 5345"/>
              <a:gd name="T14" fmla="*/ 478 w 2278"/>
              <a:gd name="T15" fmla="*/ 621 h 5345"/>
              <a:gd name="T16" fmla="*/ 1481 w 2278"/>
              <a:gd name="T17" fmla="*/ 621 h 5345"/>
              <a:gd name="T18" fmla="*/ 1789 w 2278"/>
              <a:gd name="T19" fmla="*/ 868 h 5345"/>
              <a:gd name="T20" fmla="*/ 1789 w 2278"/>
              <a:gd name="T21" fmla="*/ 5345 h 5345"/>
              <a:gd name="T22" fmla="*/ 2278 w 2278"/>
              <a:gd name="T23" fmla="*/ 5345 h 5345"/>
              <a:gd name="T24" fmla="*/ 2278 w 2278"/>
              <a:gd name="T25" fmla="*/ 601 h 5345"/>
              <a:gd name="T26" fmla="*/ 1809 w 2278"/>
              <a:gd name="T27" fmla="*/ 132 h 5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5345">
                <a:moveTo>
                  <a:pt x="1809" y="132"/>
                </a:moveTo>
                <a:lnTo>
                  <a:pt x="478" y="132"/>
                </a:lnTo>
                <a:lnTo>
                  <a:pt x="478" y="0"/>
                </a:lnTo>
                <a:lnTo>
                  <a:pt x="239" y="190"/>
                </a:lnTo>
                <a:lnTo>
                  <a:pt x="0" y="379"/>
                </a:lnTo>
                <a:lnTo>
                  <a:pt x="239" y="569"/>
                </a:lnTo>
                <a:lnTo>
                  <a:pt x="478" y="758"/>
                </a:lnTo>
                <a:lnTo>
                  <a:pt x="478" y="621"/>
                </a:lnTo>
                <a:lnTo>
                  <a:pt x="1481" y="621"/>
                </a:lnTo>
                <a:cubicBezTo>
                  <a:pt x="1678" y="621"/>
                  <a:pt x="1789" y="670"/>
                  <a:pt x="1789" y="868"/>
                </a:cubicBezTo>
                <a:lnTo>
                  <a:pt x="1789" y="5345"/>
                </a:lnTo>
                <a:lnTo>
                  <a:pt x="2278" y="5345"/>
                </a:lnTo>
                <a:lnTo>
                  <a:pt x="2278" y="601"/>
                </a:lnTo>
                <a:cubicBezTo>
                  <a:pt x="2278" y="343"/>
                  <a:pt x="2067" y="132"/>
                  <a:pt x="1809" y="132"/>
                </a:cubicBezTo>
                <a:close/>
              </a:path>
            </a:pathLst>
          </a:custGeom>
          <a:solidFill>
            <a:srgbClr val="FFC000"/>
          </a:solidFill>
          <a:ln>
            <a:noFill/>
          </a:ln>
        </p:spPr>
        <p:txBody>
          <a:bodyPr/>
          <a:lstStyle/>
          <a:p>
            <a:endParaRPr lang="zh-CN" altLang="en-US">
              <a:solidFill>
                <a:schemeClr val="bg1"/>
              </a:solidFill>
            </a:endParaRPr>
          </a:p>
        </p:txBody>
      </p:sp>
      <p:sp>
        <p:nvSpPr>
          <p:cNvPr id="16" name="Freeform 9"/>
          <p:cNvSpPr>
            <a:spLocks/>
          </p:cNvSpPr>
          <p:nvPr/>
        </p:nvSpPr>
        <p:spPr bwMode="auto">
          <a:xfrm>
            <a:off x="3189186" y="3379683"/>
            <a:ext cx="840253" cy="1763817"/>
          </a:xfrm>
          <a:custGeom>
            <a:avLst/>
            <a:gdLst>
              <a:gd name="T0" fmla="*/ 1137 w 1605"/>
              <a:gd name="T1" fmla="*/ 132 h 3370"/>
              <a:gd name="T2" fmla="*/ 478 w 1605"/>
              <a:gd name="T3" fmla="*/ 132 h 3370"/>
              <a:gd name="T4" fmla="*/ 478 w 1605"/>
              <a:gd name="T5" fmla="*/ 0 h 3370"/>
              <a:gd name="T6" fmla="*/ 239 w 1605"/>
              <a:gd name="T7" fmla="*/ 190 h 3370"/>
              <a:gd name="T8" fmla="*/ 0 w 1605"/>
              <a:gd name="T9" fmla="*/ 379 h 3370"/>
              <a:gd name="T10" fmla="*/ 239 w 1605"/>
              <a:gd name="T11" fmla="*/ 569 h 3370"/>
              <a:gd name="T12" fmla="*/ 478 w 1605"/>
              <a:gd name="T13" fmla="*/ 758 h 3370"/>
              <a:gd name="T14" fmla="*/ 478 w 1605"/>
              <a:gd name="T15" fmla="*/ 621 h 3370"/>
              <a:gd name="T16" fmla="*/ 809 w 1605"/>
              <a:gd name="T17" fmla="*/ 621 h 3370"/>
              <a:gd name="T18" fmla="*/ 1117 w 1605"/>
              <a:gd name="T19" fmla="*/ 868 h 3370"/>
              <a:gd name="T20" fmla="*/ 1117 w 1605"/>
              <a:gd name="T21" fmla="*/ 3370 h 3370"/>
              <a:gd name="T22" fmla="*/ 1605 w 1605"/>
              <a:gd name="T23" fmla="*/ 3370 h 3370"/>
              <a:gd name="T24" fmla="*/ 1605 w 1605"/>
              <a:gd name="T25" fmla="*/ 601 h 3370"/>
              <a:gd name="T26" fmla="*/ 1137 w 1605"/>
              <a:gd name="T27" fmla="*/ 132 h 3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3370">
                <a:moveTo>
                  <a:pt x="1137" y="132"/>
                </a:moveTo>
                <a:lnTo>
                  <a:pt x="478" y="132"/>
                </a:lnTo>
                <a:lnTo>
                  <a:pt x="478" y="0"/>
                </a:lnTo>
                <a:lnTo>
                  <a:pt x="239" y="190"/>
                </a:lnTo>
                <a:lnTo>
                  <a:pt x="0" y="379"/>
                </a:lnTo>
                <a:lnTo>
                  <a:pt x="239" y="569"/>
                </a:lnTo>
                <a:lnTo>
                  <a:pt x="478" y="758"/>
                </a:lnTo>
                <a:lnTo>
                  <a:pt x="478" y="621"/>
                </a:lnTo>
                <a:lnTo>
                  <a:pt x="809" y="621"/>
                </a:lnTo>
                <a:cubicBezTo>
                  <a:pt x="1006" y="621"/>
                  <a:pt x="1117" y="670"/>
                  <a:pt x="1117" y="868"/>
                </a:cubicBezTo>
                <a:lnTo>
                  <a:pt x="1117" y="3370"/>
                </a:lnTo>
                <a:lnTo>
                  <a:pt x="1605" y="3370"/>
                </a:lnTo>
                <a:lnTo>
                  <a:pt x="1605" y="601"/>
                </a:lnTo>
                <a:cubicBezTo>
                  <a:pt x="1605" y="343"/>
                  <a:pt x="1395" y="132"/>
                  <a:pt x="1137" y="132"/>
                </a:cubicBezTo>
                <a:close/>
              </a:path>
            </a:pathLst>
          </a:custGeom>
          <a:solidFill>
            <a:srgbClr val="FFC000"/>
          </a:solidFill>
          <a:ln>
            <a:noFill/>
          </a:ln>
        </p:spPr>
        <p:txBody>
          <a:bodyPr/>
          <a:lstStyle/>
          <a:p>
            <a:endParaRPr lang="zh-CN" altLang="en-US">
              <a:solidFill>
                <a:schemeClr val="bg1"/>
              </a:solidFill>
            </a:endParaRPr>
          </a:p>
        </p:txBody>
      </p:sp>
      <p:sp>
        <p:nvSpPr>
          <p:cNvPr id="17" name="TextBox 11"/>
          <p:cNvSpPr txBox="1">
            <a:spLocks noChangeArrowheads="1"/>
          </p:cNvSpPr>
          <p:nvPr/>
        </p:nvSpPr>
        <p:spPr bwMode="auto">
          <a:xfrm>
            <a:off x="5856334" y="2452549"/>
            <a:ext cx="1497221"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99" b="1" dirty="0">
                <a:solidFill>
                  <a:schemeClr val="bg1"/>
                </a:solidFill>
                <a:latin typeface="微软雅黑" panose="020B0503020204020204" pitchFamily="34" charset="-122"/>
                <a:ea typeface="微软雅黑" panose="020B0503020204020204" pitchFamily="34" charset="-122"/>
              </a:rPr>
              <a:t>添加标题</a:t>
            </a:r>
          </a:p>
        </p:txBody>
      </p:sp>
      <p:sp>
        <p:nvSpPr>
          <p:cNvPr id="18" name="TextBox 12"/>
          <p:cNvSpPr txBox="1">
            <a:spLocks noChangeArrowheads="1"/>
          </p:cNvSpPr>
          <p:nvPr/>
        </p:nvSpPr>
        <p:spPr bwMode="auto">
          <a:xfrm>
            <a:off x="5843243" y="2746517"/>
            <a:ext cx="255527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chemeClr val="bg1"/>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19" name="TextBox 13"/>
          <p:cNvSpPr txBox="1">
            <a:spLocks noChangeArrowheads="1"/>
          </p:cNvSpPr>
          <p:nvPr/>
        </p:nvSpPr>
        <p:spPr bwMode="auto">
          <a:xfrm>
            <a:off x="5856334" y="1424250"/>
            <a:ext cx="1497221"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99" b="1" dirty="0">
                <a:solidFill>
                  <a:schemeClr val="bg1"/>
                </a:solidFill>
                <a:latin typeface="微软雅黑" panose="020B0503020204020204" pitchFamily="34" charset="-122"/>
                <a:ea typeface="微软雅黑" panose="020B0503020204020204" pitchFamily="34" charset="-122"/>
              </a:rPr>
              <a:t>添加标题</a:t>
            </a:r>
          </a:p>
        </p:txBody>
      </p:sp>
      <p:sp>
        <p:nvSpPr>
          <p:cNvPr id="20" name="TextBox 14"/>
          <p:cNvSpPr txBox="1">
            <a:spLocks noChangeArrowheads="1"/>
          </p:cNvSpPr>
          <p:nvPr/>
        </p:nvSpPr>
        <p:spPr bwMode="auto">
          <a:xfrm>
            <a:off x="5843243" y="1718219"/>
            <a:ext cx="255527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chemeClr val="bg1"/>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21" name="TextBox 15"/>
          <p:cNvSpPr txBox="1">
            <a:spLocks noChangeArrowheads="1"/>
          </p:cNvSpPr>
          <p:nvPr/>
        </p:nvSpPr>
        <p:spPr bwMode="auto">
          <a:xfrm>
            <a:off x="1657450" y="2051464"/>
            <a:ext cx="1497221"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99" b="1" dirty="0">
                <a:solidFill>
                  <a:schemeClr val="bg1"/>
                </a:solidFill>
                <a:latin typeface="微软雅黑" panose="020B0503020204020204" pitchFamily="34" charset="-122"/>
                <a:ea typeface="微软雅黑" panose="020B0503020204020204" pitchFamily="34" charset="-122"/>
              </a:rPr>
              <a:t>添加标题</a:t>
            </a:r>
          </a:p>
        </p:txBody>
      </p:sp>
      <p:sp>
        <p:nvSpPr>
          <p:cNvPr id="22" name="TextBox 16"/>
          <p:cNvSpPr txBox="1">
            <a:spLocks noChangeArrowheads="1"/>
          </p:cNvSpPr>
          <p:nvPr/>
        </p:nvSpPr>
        <p:spPr bwMode="auto">
          <a:xfrm>
            <a:off x="599397" y="2346624"/>
            <a:ext cx="255527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dirty="0">
                <a:solidFill>
                  <a:schemeClr val="bg1"/>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23" name="TextBox 17"/>
          <p:cNvSpPr txBox="1">
            <a:spLocks noChangeArrowheads="1"/>
          </p:cNvSpPr>
          <p:nvPr/>
        </p:nvSpPr>
        <p:spPr bwMode="auto">
          <a:xfrm>
            <a:off x="1657450" y="3257097"/>
            <a:ext cx="1497221"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99" b="1" dirty="0">
                <a:solidFill>
                  <a:schemeClr val="bg1"/>
                </a:solidFill>
                <a:latin typeface="微软雅黑" panose="020B0503020204020204" pitchFamily="34" charset="-122"/>
                <a:ea typeface="微软雅黑" panose="020B0503020204020204" pitchFamily="34" charset="-122"/>
              </a:rPr>
              <a:t>添加标题</a:t>
            </a:r>
          </a:p>
        </p:txBody>
      </p:sp>
      <p:sp>
        <p:nvSpPr>
          <p:cNvPr id="24" name="TextBox 18"/>
          <p:cNvSpPr txBox="1">
            <a:spLocks noChangeArrowheads="1"/>
          </p:cNvSpPr>
          <p:nvPr/>
        </p:nvSpPr>
        <p:spPr bwMode="auto">
          <a:xfrm>
            <a:off x="599397" y="3552256"/>
            <a:ext cx="255527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dirty="0">
                <a:solidFill>
                  <a:schemeClr val="bg1"/>
                </a:solidFill>
                <a:latin typeface="微软雅黑" panose="020B0503020204020204" pitchFamily="34" charset="-122"/>
                <a:ea typeface="微软雅黑" panose="020B0503020204020204" pitchFamily="34" charset="-122"/>
              </a:rPr>
              <a:t>请在这里输入段落文本内容请在这里输入段落文本内容</a:t>
            </a:r>
          </a:p>
        </p:txBody>
      </p:sp>
    </p:spTree>
    <p:extLst>
      <p:ext uri="{BB962C8B-B14F-4D97-AF65-F5344CB8AC3E}">
        <p14:creationId xmlns:p14="http://schemas.microsoft.com/office/powerpoint/2010/main" val="2202865840"/>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850"/>
                            </p:stCondLst>
                            <p:childTnLst>
                              <p:par>
                                <p:cTn id="21" presetID="22" presetClass="entr" presetSubtype="4"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p:stCondLst>
                              <p:cond delay="1350"/>
                            </p:stCondLst>
                            <p:childTnLst>
                              <p:par>
                                <p:cTn id="25" presetID="31"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300" fill="hold"/>
                                        <p:tgtEl>
                                          <p:spTgt spid="23"/>
                                        </p:tgtEl>
                                        <p:attrNameLst>
                                          <p:attrName>ppt_w</p:attrName>
                                        </p:attrNameLst>
                                      </p:cBhvr>
                                      <p:tavLst>
                                        <p:tav tm="0">
                                          <p:val>
                                            <p:fltVal val="0"/>
                                          </p:val>
                                        </p:tav>
                                        <p:tav tm="100000">
                                          <p:val>
                                            <p:strVal val="#ppt_w"/>
                                          </p:val>
                                        </p:tav>
                                      </p:tavLst>
                                    </p:anim>
                                    <p:anim calcmode="lin" valueType="num">
                                      <p:cBhvr>
                                        <p:cTn id="28" dur="300" fill="hold"/>
                                        <p:tgtEl>
                                          <p:spTgt spid="23"/>
                                        </p:tgtEl>
                                        <p:attrNameLst>
                                          <p:attrName>ppt_h</p:attrName>
                                        </p:attrNameLst>
                                      </p:cBhvr>
                                      <p:tavLst>
                                        <p:tav tm="0">
                                          <p:val>
                                            <p:fltVal val="0"/>
                                          </p:val>
                                        </p:tav>
                                        <p:tav tm="100000">
                                          <p:val>
                                            <p:strVal val="#ppt_h"/>
                                          </p:val>
                                        </p:tav>
                                      </p:tavLst>
                                    </p:anim>
                                    <p:anim calcmode="lin" valueType="num">
                                      <p:cBhvr>
                                        <p:cTn id="29" dur="300" fill="hold"/>
                                        <p:tgtEl>
                                          <p:spTgt spid="23"/>
                                        </p:tgtEl>
                                        <p:attrNameLst>
                                          <p:attrName>style.rotation</p:attrName>
                                        </p:attrNameLst>
                                      </p:cBhvr>
                                      <p:tavLst>
                                        <p:tav tm="0">
                                          <p:val>
                                            <p:fltVal val="90"/>
                                          </p:val>
                                        </p:tav>
                                        <p:tav tm="100000">
                                          <p:val>
                                            <p:fltVal val="0"/>
                                          </p:val>
                                        </p:tav>
                                      </p:tavLst>
                                    </p:anim>
                                    <p:animEffect transition="in" filter="fade">
                                      <p:cBhvr>
                                        <p:cTn id="30" dur="300"/>
                                        <p:tgtEl>
                                          <p:spTgt spid="23"/>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up)">
                                      <p:cBhvr>
                                        <p:cTn id="34" dur="500"/>
                                        <p:tgtEl>
                                          <p:spTgt spid="24"/>
                                        </p:tgtEl>
                                      </p:cBhvr>
                                    </p:animEffect>
                                  </p:childTnLst>
                                </p:cTn>
                              </p:par>
                            </p:childTnLst>
                          </p:cTn>
                        </p:par>
                        <p:par>
                          <p:cTn id="35" fill="hold">
                            <p:stCondLst>
                              <p:cond delay="2150"/>
                            </p:stCondLst>
                            <p:childTnLst>
                              <p:par>
                                <p:cTn id="36" presetID="22" presetClass="entr" presetSubtype="4"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down)">
                                      <p:cBhvr>
                                        <p:cTn id="38" dur="500"/>
                                        <p:tgtEl>
                                          <p:spTgt spid="14"/>
                                        </p:tgtEl>
                                      </p:cBhvr>
                                    </p:animEffect>
                                  </p:childTnLst>
                                </p:cTn>
                              </p:par>
                            </p:childTnLst>
                          </p:cTn>
                        </p:par>
                        <p:par>
                          <p:cTn id="39" fill="hold">
                            <p:stCondLst>
                              <p:cond delay="2650"/>
                            </p:stCondLst>
                            <p:childTnLst>
                              <p:par>
                                <p:cTn id="40" presetID="31"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300" fill="hold"/>
                                        <p:tgtEl>
                                          <p:spTgt spid="17"/>
                                        </p:tgtEl>
                                        <p:attrNameLst>
                                          <p:attrName>ppt_w</p:attrName>
                                        </p:attrNameLst>
                                      </p:cBhvr>
                                      <p:tavLst>
                                        <p:tav tm="0">
                                          <p:val>
                                            <p:fltVal val="0"/>
                                          </p:val>
                                        </p:tav>
                                        <p:tav tm="100000">
                                          <p:val>
                                            <p:strVal val="#ppt_w"/>
                                          </p:val>
                                        </p:tav>
                                      </p:tavLst>
                                    </p:anim>
                                    <p:anim calcmode="lin" valueType="num">
                                      <p:cBhvr>
                                        <p:cTn id="43" dur="300" fill="hold"/>
                                        <p:tgtEl>
                                          <p:spTgt spid="17"/>
                                        </p:tgtEl>
                                        <p:attrNameLst>
                                          <p:attrName>ppt_h</p:attrName>
                                        </p:attrNameLst>
                                      </p:cBhvr>
                                      <p:tavLst>
                                        <p:tav tm="0">
                                          <p:val>
                                            <p:fltVal val="0"/>
                                          </p:val>
                                        </p:tav>
                                        <p:tav tm="100000">
                                          <p:val>
                                            <p:strVal val="#ppt_h"/>
                                          </p:val>
                                        </p:tav>
                                      </p:tavLst>
                                    </p:anim>
                                    <p:anim calcmode="lin" valueType="num">
                                      <p:cBhvr>
                                        <p:cTn id="44" dur="300" fill="hold"/>
                                        <p:tgtEl>
                                          <p:spTgt spid="17"/>
                                        </p:tgtEl>
                                        <p:attrNameLst>
                                          <p:attrName>style.rotation</p:attrName>
                                        </p:attrNameLst>
                                      </p:cBhvr>
                                      <p:tavLst>
                                        <p:tav tm="0">
                                          <p:val>
                                            <p:fltVal val="90"/>
                                          </p:val>
                                        </p:tav>
                                        <p:tav tm="100000">
                                          <p:val>
                                            <p:fltVal val="0"/>
                                          </p:val>
                                        </p:tav>
                                      </p:tavLst>
                                    </p:anim>
                                    <p:animEffect transition="in" filter="fade">
                                      <p:cBhvr>
                                        <p:cTn id="45" dur="300"/>
                                        <p:tgtEl>
                                          <p:spTgt spid="17"/>
                                        </p:tgtEl>
                                      </p:cBhvr>
                                    </p:animEffect>
                                  </p:childTnLst>
                                </p:cTn>
                              </p:par>
                            </p:childTnLst>
                          </p:cTn>
                        </p:par>
                        <p:par>
                          <p:cTn id="46" fill="hold">
                            <p:stCondLst>
                              <p:cond delay="2950"/>
                            </p:stCondLst>
                            <p:childTnLst>
                              <p:par>
                                <p:cTn id="47" presetID="22" presetClass="entr" presetSubtype="1"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up)">
                                      <p:cBhvr>
                                        <p:cTn id="49" dur="500"/>
                                        <p:tgtEl>
                                          <p:spTgt spid="18"/>
                                        </p:tgtEl>
                                      </p:cBhvr>
                                    </p:animEffect>
                                  </p:childTnLst>
                                </p:cTn>
                              </p:par>
                            </p:childTnLst>
                          </p:cTn>
                        </p:par>
                        <p:par>
                          <p:cTn id="50" fill="hold">
                            <p:stCondLst>
                              <p:cond delay="3450"/>
                            </p:stCondLst>
                            <p:childTnLst>
                              <p:par>
                                <p:cTn id="51" presetID="22" presetClass="entr" presetSubtype="4"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down)">
                                      <p:cBhvr>
                                        <p:cTn id="53" dur="500"/>
                                        <p:tgtEl>
                                          <p:spTgt spid="15"/>
                                        </p:tgtEl>
                                      </p:cBhvr>
                                    </p:animEffect>
                                  </p:childTnLst>
                                </p:cTn>
                              </p:par>
                            </p:childTnLst>
                          </p:cTn>
                        </p:par>
                        <p:par>
                          <p:cTn id="54" fill="hold">
                            <p:stCondLst>
                              <p:cond delay="3950"/>
                            </p:stCondLst>
                            <p:childTnLst>
                              <p:par>
                                <p:cTn id="55" presetID="31" presetClass="entr" presetSubtype="0"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p:cTn id="57" dur="300" fill="hold"/>
                                        <p:tgtEl>
                                          <p:spTgt spid="21"/>
                                        </p:tgtEl>
                                        <p:attrNameLst>
                                          <p:attrName>ppt_w</p:attrName>
                                        </p:attrNameLst>
                                      </p:cBhvr>
                                      <p:tavLst>
                                        <p:tav tm="0">
                                          <p:val>
                                            <p:fltVal val="0"/>
                                          </p:val>
                                        </p:tav>
                                        <p:tav tm="100000">
                                          <p:val>
                                            <p:strVal val="#ppt_w"/>
                                          </p:val>
                                        </p:tav>
                                      </p:tavLst>
                                    </p:anim>
                                    <p:anim calcmode="lin" valueType="num">
                                      <p:cBhvr>
                                        <p:cTn id="58" dur="300" fill="hold"/>
                                        <p:tgtEl>
                                          <p:spTgt spid="21"/>
                                        </p:tgtEl>
                                        <p:attrNameLst>
                                          <p:attrName>ppt_h</p:attrName>
                                        </p:attrNameLst>
                                      </p:cBhvr>
                                      <p:tavLst>
                                        <p:tav tm="0">
                                          <p:val>
                                            <p:fltVal val="0"/>
                                          </p:val>
                                        </p:tav>
                                        <p:tav tm="100000">
                                          <p:val>
                                            <p:strVal val="#ppt_h"/>
                                          </p:val>
                                        </p:tav>
                                      </p:tavLst>
                                    </p:anim>
                                    <p:anim calcmode="lin" valueType="num">
                                      <p:cBhvr>
                                        <p:cTn id="59" dur="300" fill="hold"/>
                                        <p:tgtEl>
                                          <p:spTgt spid="21"/>
                                        </p:tgtEl>
                                        <p:attrNameLst>
                                          <p:attrName>style.rotation</p:attrName>
                                        </p:attrNameLst>
                                      </p:cBhvr>
                                      <p:tavLst>
                                        <p:tav tm="0">
                                          <p:val>
                                            <p:fltVal val="90"/>
                                          </p:val>
                                        </p:tav>
                                        <p:tav tm="100000">
                                          <p:val>
                                            <p:fltVal val="0"/>
                                          </p:val>
                                        </p:tav>
                                      </p:tavLst>
                                    </p:anim>
                                    <p:animEffect transition="in" filter="fade">
                                      <p:cBhvr>
                                        <p:cTn id="60" dur="300"/>
                                        <p:tgtEl>
                                          <p:spTgt spid="21"/>
                                        </p:tgtEl>
                                      </p:cBhvr>
                                    </p:animEffect>
                                  </p:childTnLst>
                                </p:cTn>
                              </p:par>
                            </p:childTnLst>
                          </p:cTn>
                        </p:par>
                        <p:par>
                          <p:cTn id="61" fill="hold">
                            <p:stCondLst>
                              <p:cond delay="4250"/>
                            </p:stCondLst>
                            <p:childTnLst>
                              <p:par>
                                <p:cTn id="62" presetID="22" presetClass="entr" presetSubtype="1"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up)">
                                      <p:cBhvr>
                                        <p:cTn id="64" dur="500"/>
                                        <p:tgtEl>
                                          <p:spTgt spid="22"/>
                                        </p:tgtEl>
                                      </p:cBhvr>
                                    </p:animEffect>
                                  </p:childTnLst>
                                </p:cTn>
                              </p:par>
                            </p:childTnLst>
                          </p:cTn>
                        </p:par>
                        <p:par>
                          <p:cTn id="65" fill="hold">
                            <p:stCondLst>
                              <p:cond delay="4750"/>
                            </p:stCondLst>
                            <p:childTnLst>
                              <p:par>
                                <p:cTn id="66" presetID="22" presetClass="entr" presetSubtype="4" fill="hold" grpId="0" nodeType="after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down)">
                                      <p:cBhvr>
                                        <p:cTn id="68" dur="500"/>
                                        <p:tgtEl>
                                          <p:spTgt spid="13"/>
                                        </p:tgtEl>
                                      </p:cBhvr>
                                    </p:animEffect>
                                  </p:childTnLst>
                                </p:cTn>
                              </p:par>
                            </p:childTnLst>
                          </p:cTn>
                        </p:par>
                        <p:par>
                          <p:cTn id="69" fill="hold">
                            <p:stCondLst>
                              <p:cond delay="5250"/>
                            </p:stCondLst>
                            <p:childTnLst>
                              <p:par>
                                <p:cTn id="70" presetID="31" presetClass="entr" presetSubtype="0"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p:cTn id="72" dur="300" fill="hold"/>
                                        <p:tgtEl>
                                          <p:spTgt spid="19"/>
                                        </p:tgtEl>
                                        <p:attrNameLst>
                                          <p:attrName>ppt_w</p:attrName>
                                        </p:attrNameLst>
                                      </p:cBhvr>
                                      <p:tavLst>
                                        <p:tav tm="0">
                                          <p:val>
                                            <p:fltVal val="0"/>
                                          </p:val>
                                        </p:tav>
                                        <p:tav tm="100000">
                                          <p:val>
                                            <p:strVal val="#ppt_w"/>
                                          </p:val>
                                        </p:tav>
                                      </p:tavLst>
                                    </p:anim>
                                    <p:anim calcmode="lin" valueType="num">
                                      <p:cBhvr>
                                        <p:cTn id="73" dur="300" fill="hold"/>
                                        <p:tgtEl>
                                          <p:spTgt spid="19"/>
                                        </p:tgtEl>
                                        <p:attrNameLst>
                                          <p:attrName>ppt_h</p:attrName>
                                        </p:attrNameLst>
                                      </p:cBhvr>
                                      <p:tavLst>
                                        <p:tav tm="0">
                                          <p:val>
                                            <p:fltVal val="0"/>
                                          </p:val>
                                        </p:tav>
                                        <p:tav tm="100000">
                                          <p:val>
                                            <p:strVal val="#ppt_h"/>
                                          </p:val>
                                        </p:tav>
                                      </p:tavLst>
                                    </p:anim>
                                    <p:anim calcmode="lin" valueType="num">
                                      <p:cBhvr>
                                        <p:cTn id="74" dur="300" fill="hold"/>
                                        <p:tgtEl>
                                          <p:spTgt spid="19"/>
                                        </p:tgtEl>
                                        <p:attrNameLst>
                                          <p:attrName>style.rotation</p:attrName>
                                        </p:attrNameLst>
                                      </p:cBhvr>
                                      <p:tavLst>
                                        <p:tav tm="0">
                                          <p:val>
                                            <p:fltVal val="90"/>
                                          </p:val>
                                        </p:tav>
                                        <p:tav tm="100000">
                                          <p:val>
                                            <p:fltVal val="0"/>
                                          </p:val>
                                        </p:tav>
                                      </p:tavLst>
                                    </p:anim>
                                    <p:animEffect transition="in" filter="fade">
                                      <p:cBhvr>
                                        <p:cTn id="75" dur="300"/>
                                        <p:tgtEl>
                                          <p:spTgt spid="19"/>
                                        </p:tgtEl>
                                      </p:cBhvr>
                                    </p:animEffect>
                                  </p:childTnLst>
                                </p:cTn>
                              </p:par>
                            </p:childTnLst>
                          </p:cTn>
                        </p:par>
                        <p:par>
                          <p:cTn id="76" fill="hold">
                            <p:stCondLst>
                              <p:cond delay="5550"/>
                            </p:stCondLst>
                            <p:childTnLst>
                              <p:par>
                                <p:cTn id="77" presetID="22" presetClass="entr" presetSubtype="1"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up)">
                                      <p:cBhvr>
                                        <p:cTn id="7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animBg="1"/>
      <p:bldP spid="14" grpId="0" animBg="1"/>
      <p:bldP spid="15" grpId="0" animBg="1"/>
      <p:bldP spid="16" grpId="0" animBg="1"/>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五边形 2"/>
          <p:cNvSpPr/>
          <p:nvPr/>
        </p:nvSpPr>
        <p:spPr>
          <a:xfrm rot="16200000">
            <a:off x="-1664189" y="1650514"/>
            <a:ext cx="5143509" cy="1842473"/>
          </a:xfrm>
          <a:custGeom>
            <a:avLst/>
            <a:gdLst>
              <a:gd name="connsiteX0" fmla="*/ 1 w 960120"/>
              <a:gd name="connsiteY0" fmla="*/ 349269 h 914400"/>
              <a:gd name="connsiteX1" fmla="*/ 480060 w 960120"/>
              <a:gd name="connsiteY1" fmla="*/ 0 h 914400"/>
              <a:gd name="connsiteX2" fmla="*/ 960119 w 960120"/>
              <a:gd name="connsiteY2" fmla="*/ 349269 h 914400"/>
              <a:gd name="connsiteX3" fmla="*/ 776753 w 960120"/>
              <a:gd name="connsiteY3" fmla="*/ 914398 h 914400"/>
              <a:gd name="connsiteX4" fmla="*/ 183367 w 960120"/>
              <a:gd name="connsiteY4" fmla="*/ 914398 h 914400"/>
              <a:gd name="connsiteX5" fmla="*/ 1 w 960120"/>
              <a:gd name="connsiteY5" fmla="*/ 349269 h 914400"/>
              <a:gd name="connsiteX0" fmla="*/ 0 w 960118"/>
              <a:gd name="connsiteY0" fmla="*/ 349269 h 1223008"/>
              <a:gd name="connsiteX1" fmla="*/ 480059 w 960118"/>
              <a:gd name="connsiteY1" fmla="*/ 0 h 1223008"/>
              <a:gd name="connsiteX2" fmla="*/ 960118 w 960118"/>
              <a:gd name="connsiteY2" fmla="*/ 349269 h 1223008"/>
              <a:gd name="connsiteX3" fmla="*/ 250972 w 960118"/>
              <a:gd name="connsiteY3" fmla="*/ 1223008 h 1223008"/>
              <a:gd name="connsiteX4" fmla="*/ 183366 w 960118"/>
              <a:gd name="connsiteY4" fmla="*/ 914398 h 1223008"/>
              <a:gd name="connsiteX5" fmla="*/ 0 w 960118"/>
              <a:gd name="connsiteY5" fmla="*/ 349269 h 1223008"/>
              <a:gd name="connsiteX0" fmla="*/ 0 w 6332218"/>
              <a:gd name="connsiteY0" fmla="*/ 560070 h 1433809"/>
              <a:gd name="connsiteX1" fmla="*/ 480059 w 6332218"/>
              <a:gd name="connsiteY1" fmla="*/ 210801 h 1433809"/>
              <a:gd name="connsiteX2" fmla="*/ 6332218 w 6332218"/>
              <a:gd name="connsiteY2" fmla="*/ 0 h 1433809"/>
              <a:gd name="connsiteX3" fmla="*/ 250972 w 6332218"/>
              <a:gd name="connsiteY3" fmla="*/ 1433809 h 1433809"/>
              <a:gd name="connsiteX4" fmla="*/ 183366 w 6332218"/>
              <a:gd name="connsiteY4" fmla="*/ 1125199 h 1433809"/>
              <a:gd name="connsiteX5" fmla="*/ 0 w 6332218"/>
              <a:gd name="connsiteY5" fmla="*/ 560070 h 1433809"/>
              <a:gd name="connsiteX0" fmla="*/ 0 w 6332218"/>
              <a:gd name="connsiteY0" fmla="*/ 1057929 h 1931668"/>
              <a:gd name="connsiteX1" fmla="*/ 6320789 w 6332218"/>
              <a:gd name="connsiteY1" fmla="*/ 0 h 1931668"/>
              <a:gd name="connsiteX2" fmla="*/ 6332218 w 6332218"/>
              <a:gd name="connsiteY2" fmla="*/ 497859 h 1931668"/>
              <a:gd name="connsiteX3" fmla="*/ 250972 w 6332218"/>
              <a:gd name="connsiteY3" fmla="*/ 1931668 h 1931668"/>
              <a:gd name="connsiteX4" fmla="*/ 183366 w 6332218"/>
              <a:gd name="connsiteY4" fmla="*/ 1623058 h 1931668"/>
              <a:gd name="connsiteX5" fmla="*/ 0 w 6332218"/>
              <a:gd name="connsiteY5" fmla="*/ 1057929 h 1931668"/>
              <a:gd name="connsiteX0" fmla="*/ 0 w 12184378"/>
              <a:gd name="connsiteY0" fmla="*/ 6369 h 1931668"/>
              <a:gd name="connsiteX1" fmla="*/ 12172949 w 12184378"/>
              <a:gd name="connsiteY1" fmla="*/ 0 h 1931668"/>
              <a:gd name="connsiteX2" fmla="*/ 12184378 w 12184378"/>
              <a:gd name="connsiteY2" fmla="*/ 497859 h 1931668"/>
              <a:gd name="connsiteX3" fmla="*/ 6103132 w 12184378"/>
              <a:gd name="connsiteY3" fmla="*/ 1931668 h 1931668"/>
              <a:gd name="connsiteX4" fmla="*/ 6035526 w 12184378"/>
              <a:gd name="connsiteY4" fmla="*/ 1623058 h 1931668"/>
              <a:gd name="connsiteX5" fmla="*/ 0 w 12184378"/>
              <a:gd name="connsiteY5" fmla="*/ 6369 h 1931668"/>
              <a:gd name="connsiteX0" fmla="*/ 0 w 12184378"/>
              <a:gd name="connsiteY0" fmla="*/ 6369 h 1931668"/>
              <a:gd name="connsiteX1" fmla="*/ 12172949 w 12184378"/>
              <a:gd name="connsiteY1" fmla="*/ 0 h 1931668"/>
              <a:gd name="connsiteX2" fmla="*/ 12184378 w 12184378"/>
              <a:gd name="connsiteY2" fmla="*/ 497859 h 1931668"/>
              <a:gd name="connsiteX3" fmla="*/ 6103132 w 12184378"/>
              <a:gd name="connsiteY3" fmla="*/ 1931668 h 1931668"/>
              <a:gd name="connsiteX4" fmla="*/ 486 w 12184378"/>
              <a:gd name="connsiteY4" fmla="*/ 502918 h 1931668"/>
              <a:gd name="connsiteX5" fmla="*/ 0 w 12184378"/>
              <a:gd name="connsiteY5" fmla="*/ 6369 h 1931668"/>
              <a:gd name="connsiteX0" fmla="*/ 10944 w 12183892"/>
              <a:gd name="connsiteY0" fmla="*/ 6369 h 1931668"/>
              <a:gd name="connsiteX1" fmla="*/ 12172463 w 12183892"/>
              <a:gd name="connsiteY1" fmla="*/ 0 h 1931668"/>
              <a:gd name="connsiteX2" fmla="*/ 12183892 w 12183892"/>
              <a:gd name="connsiteY2" fmla="*/ 497859 h 1931668"/>
              <a:gd name="connsiteX3" fmla="*/ 6102646 w 12183892"/>
              <a:gd name="connsiteY3" fmla="*/ 1931668 h 1931668"/>
              <a:gd name="connsiteX4" fmla="*/ 0 w 12183892"/>
              <a:gd name="connsiteY4" fmla="*/ 502918 h 1931668"/>
              <a:gd name="connsiteX5" fmla="*/ 10944 w 12183892"/>
              <a:gd name="connsiteY5" fmla="*/ 6369 h 1931668"/>
              <a:gd name="connsiteX0" fmla="*/ 33804 w 12206752"/>
              <a:gd name="connsiteY0" fmla="*/ 6369 h 1931668"/>
              <a:gd name="connsiteX1" fmla="*/ 12195323 w 12206752"/>
              <a:gd name="connsiteY1" fmla="*/ 0 h 1931668"/>
              <a:gd name="connsiteX2" fmla="*/ 12206752 w 12206752"/>
              <a:gd name="connsiteY2" fmla="*/ 497859 h 1931668"/>
              <a:gd name="connsiteX3" fmla="*/ 6125506 w 12206752"/>
              <a:gd name="connsiteY3" fmla="*/ 1931668 h 1931668"/>
              <a:gd name="connsiteX4" fmla="*/ 0 w 12206752"/>
              <a:gd name="connsiteY4" fmla="*/ 502918 h 1931668"/>
              <a:gd name="connsiteX5" fmla="*/ 33804 w 12206752"/>
              <a:gd name="connsiteY5" fmla="*/ 6369 h 1931668"/>
              <a:gd name="connsiteX0" fmla="*/ 0 w 12207238"/>
              <a:gd name="connsiteY0" fmla="*/ 6369 h 1931668"/>
              <a:gd name="connsiteX1" fmla="*/ 12195809 w 12207238"/>
              <a:gd name="connsiteY1" fmla="*/ 0 h 1931668"/>
              <a:gd name="connsiteX2" fmla="*/ 12207238 w 12207238"/>
              <a:gd name="connsiteY2" fmla="*/ 497859 h 1931668"/>
              <a:gd name="connsiteX3" fmla="*/ 6125992 w 12207238"/>
              <a:gd name="connsiteY3" fmla="*/ 1931668 h 1931668"/>
              <a:gd name="connsiteX4" fmla="*/ 486 w 12207238"/>
              <a:gd name="connsiteY4" fmla="*/ 502918 h 1931668"/>
              <a:gd name="connsiteX5" fmla="*/ 0 w 12207238"/>
              <a:gd name="connsiteY5" fmla="*/ 6369 h 1931668"/>
              <a:gd name="connsiteX0" fmla="*/ 0 w 12207238"/>
              <a:gd name="connsiteY0" fmla="*/ 0 h 1948159"/>
              <a:gd name="connsiteX1" fmla="*/ 12195809 w 12207238"/>
              <a:gd name="connsiteY1" fmla="*/ 16491 h 1948159"/>
              <a:gd name="connsiteX2" fmla="*/ 12207238 w 12207238"/>
              <a:gd name="connsiteY2" fmla="*/ 514350 h 1948159"/>
              <a:gd name="connsiteX3" fmla="*/ 6125992 w 12207238"/>
              <a:gd name="connsiteY3" fmla="*/ 1948159 h 1948159"/>
              <a:gd name="connsiteX4" fmla="*/ 486 w 12207238"/>
              <a:gd name="connsiteY4" fmla="*/ 519409 h 1948159"/>
              <a:gd name="connsiteX5" fmla="*/ 0 w 12207238"/>
              <a:gd name="connsiteY5" fmla="*/ 0 h 1948159"/>
              <a:gd name="connsiteX0" fmla="*/ 0 w 12195809"/>
              <a:gd name="connsiteY0" fmla="*/ 0 h 1948159"/>
              <a:gd name="connsiteX1" fmla="*/ 12195809 w 12195809"/>
              <a:gd name="connsiteY1" fmla="*/ 16491 h 1948159"/>
              <a:gd name="connsiteX2" fmla="*/ 12184378 w 12195809"/>
              <a:gd name="connsiteY2" fmla="*/ 52578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230099"/>
              <a:gd name="connsiteY0" fmla="*/ 0 h 1948159"/>
              <a:gd name="connsiteX1" fmla="*/ 12230099 w 12230099"/>
              <a:gd name="connsiteY1" fmla="*/ 5061 h 1948159"/>
              <a:gd name="connsiteX2" fmla="*/ 12184378 w 12230099"/>
              <a:gd name="connsiteY2" fmla="*/ 525780 h 1948159"/>
              <a:gd name="connsiteX3" fmla="*/ 6125992 w 12230099"/>
              <a:gd name="connsiteY3" fmla="*/ 1948159 h 1948159"/>
              <a:gd name="connsiteX4" fmla="*/ 486 w 12230099"/>
              <a:gd name="connsiteY4" fmla="*/ 519409 h 1948159"/>
              <a:gd name="connsiteX5" fmla="*/ 0 w 12230099"/>
              <a:gd name="connsiteY5" fmla="*/ 0 h 1948159"/>
              <a:gd name="connsiteX0" fmla="*/ 0 w 12195809"/>
              <a:gd name="connsiteY0" fmla="*/ 0 h 1948159"/>
              <a:gd name="connsiteX1" fmla="*/ 12195809 w 12195809"/>
              <a:gd name="connsiteY1" fmla="*/ 5061 h 1948159"/>
              <a:gd name="connsiteX2" fmla="*/ 12184378 w 12195809"/>
              <a:gd name="connsiteY2" fmla="*/ 52578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195809"/>
              <a:gd name="connsiteY0" fmla="*/ 0 h 1948159"/>
              <a:gd name="connsiteX1" fmla="*/ 12195809 w 12195809"/>
              <a:gd name="connsiteY1" fmla="*/ 5061 h 1948159"/>
              <a:gd name="connsiteX2" fmla="*/ 12195808 w 12195809"/>
              <a:gd name="connsiteY2" fmla="*/ 51435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215168"/>
              <a:gd name="connsiteY0" fmla="*/ 0 h 1948159"/>
              <a:gd name="connsiteX1" fmla="*/ 12215168 w 12215168"/>
              <a:gd name="connsiteY1" fmla="*/ 5062 h 1948159"/>
              <a:gd name="connsiteX2" fmla="*/ 12195808 w 12215168"/>
              <a:gd name="connsiteY2" fmla="*/ 514350 h 1948159"/>
              <a:gd name="connsiteX3" fmla="*/ 6125992 w 12215168"/>
              <a:gd name="connsiteY3" fmla="*/ 1948159 h 1948159"/>
              <a:gd name="connsiteX4" fmla="*/ 486 w 12215168"/>
              <a:gd name="connsiteY4" fmla="*/ 519409 h 1948159"/>
              <a:gd name="connsiteX5" fmla="*/ 0 w 12215168"/>
              <a:gd name="connsiteY5" fmla="*/ 0 h 1948159"/>
              <a:gd name="connsiteX0" fmla="*/ 0 w 12195807"/>
              <a:gd name="connsiteY0" fmla="*/ 10486 h 1958645"/>
              <a:gd name="connsiteX1" fmla="*/ 12176452 w 12195807"/>
              <a:gd name="connsiteY1" fmla="*/ 0 h 1958645"/>
              <a:gd name="connsiteX2" fmla="*/ 12195808 w 12195807"/>
              <a:gd name="connsiteY2" fmla="*/ 524836 h 1958645"/>
              <a:gd name="connsiteX3" fmla="*/ 6125992 w 12195807"/>
              <a:gd name="connsiteY3" fmla="*/ 1958645 h 1958645"/>
              <a:gd name="connsiteX4" fmla="*/ 486 w 12195807"/>
              <a:gd name="connsiteY4" fmla="*/ 529895 h 1958645"/>
              <a:gd name="connsiteX5" fmla="*/ 0 w 12195807"/>
              <a:gd name="connsiteY5" fmla="*/ 10486 h 1958645"/>
              <a:gd name="connsiteX0" fmla="*/ 0 w 12195814"/>
              <a:gd name="connsiteY0" fmla="*/ 26033 h 1974192"/>
              <a:gd name="connsiteX1" fmla="*/ 12195815 w 12195814"/>
              <a:gd name="connsiteY1" fmla="*/ 0 h 1974192"/>
              <a:gd name="connsiteX2" fmla="*/ 12195808 w 12195814"/>
              <a:gd name="connsiteY2" fmla="*/ 540383 h 1974192"/>
              <a:gd name="connsiteX3" fmla="*/ 6125992 w 12195814"/>
              <a:gd name="connsiteY3" fmla="*/ 1974192 h 1974192"/>
              <a:gd name="connsiteX4" fmla="*/ 486 w 12195814"/>
              <a:gd name="connsiteY4" fmla="*/ 545442 h 1974192"/>
              <a:gd name="connsiteX5" fmla="*/ 0 w 12195814"/>
              <a:gd name="connsiteY5" fmla="*/ 26033 h 1974192"/>
              <a:gd name="connsiteX0" fmla="*/ 0 w 12195816"/>
              <a:gd name="connsiteY0" fmla="*/ 26033 h 1974192"/>
              <a:gd name="connsiteX1" fmla="*/ 12195815 w 12195816"/>
              <a:gd name="connsiteY1" fmla="*/ 0 h 1974192"/>
              <a:gd name="connsiteX2" fmla="*/ 12195808 w 12195816"/>
              <a:gd name="connsiteY2" fmla="*/ 540383 h 1974192"/>
              <a:gd name="connsiteX3" fmla="*/ 6125992 w 12195816"/>
              <a:gd name="connsiteY3" fmla="*/ 1974192 h 1974192"/>
              <a:gd name="connsiteX4" fmla="*/ 486 w 12195816"/>
              <a:gd name="connsiteY4" fmla="*/ 545442 h 1974192"/>
              <a:gd name="connsiteX5" fmla="*/ 0 w 12195816"/>
              <a:gd name="connsiteY5" fmla="*/ 26033 h 1974192"/>
              <a:gd name="connsiteX0" fmla="*/ 38228 w 12195329"/>
              <a:gd name="connsiteY0" fmla="*/ 17285 h 1974192"/>
              <a:gd name="connsiteX1" fmla="*/ 12195330 w 12195329"/>
              <a:gd name="connsiteY1" fmla="*/ 0 h 1974192"/>
              <a:gd name="connsiteX2" fmla="*/ 12195323 w 12195329"/>
              <a:gd name="connsiteY2" fmla="*/ 540383 h 1974192"/>
              <a:gd name="connsiteX3" fmla="*/ 6125507 w 12195329"/>
              <a:gd name="connsiteY3" fmla="*/ 1974192 h 1974192"/>
              <a:gd name="connsiteX4" fmla="*/ 1 w 12195329"/>
              <a:gd name="connsiteY4" fmla="*/ 545442 h 1974192"/>
              <a:gd name="connsiteX5" fmla="*/ 38228 w 12195329"/>
              <a:gd name="connsiteY5" fmla="*/ 17285 h 1974192"/>
              <a:gd name="connsiteX0" fmla="*/ 0 w 12195823"/>
              <a:gd name="connsiteY0" fmla="*/ 34781 h 1974192"/>
              <a:gd name="connsiteX1" fmla="*/ 12195823 w 12195823"/>
              <a:gd name="connsiteY1" fmla="*/ 0 h 1974192"/>
              <a:gd name="connsiteX2" fmla="*/ 12195816 w 12195823"/>
              <a:gd name="connsiteY2" fmla="*/ 540383 h 1974192"/>
              <a:gd name="connsiteX3" fmla="*/ 6126000 w 12195823"/>
              <a:gd name="connsiteY3" fmla="*/ 1974192 h 1974192"/>
              <a:gd name="connsiteX4" fmla="*/ 494 w 12195823"/>
              <a:gd name="connsiteY4" fmla="*/ 545442 h 1974192"/>
              <a:gd name="connsiteX5" fmla="*/ 0 w 12195823"/>
              <a:gd name="connsiteY5" fmla="*/ 34781 h 1974192"/>
              <a:gd name="connsiteX0" fmla="*/ 0 w 12195827"/>
              <a:gd name="connsiteY0" fmla="*/ 17286 h 1974192"/>
              <a:gd name="connsiteX1" fmla="*/ 12195827 w 12195827"/>
              <a:gd name="connsiteY1" fmla="*/ 0 h 1974192"/>
              <a:gd name="connsiteX2" fmla="*/ 12195820 w 12195827"/>
              <a:gd name="connsiteY2" fmla="*/ 540383 h 1974192"/>
              <a:gd name="connsiteX3" fmla="*/ 6126004 w 12195827"/>
              <a:gd name="connsiteY3" fmla="*/ 1974192 h 1974192"/>
              <a:gd name="connsiteX4" fmla="*/ 498 w 12195827"/>
              <a:gd name="connsiteY4" fmla="*/ 545442 h 1974192"/>
              <a:gd name="connsiteX5" fmla="*/ 0 w 12195827"/>
              <a:gd name="connsiteY5" fmla="*/ 17286 h 197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827" h="1974192">
                <a:moveTo>
                  <a:pt x="0" y="17286"/>
                </a:moveTo>
                <a:lnTo>
                  <a:pt x="12195827" y="0"/>
                </a:lnTo>
                <a:cubicBezTo>
                  <a:pt x="12195827" y="169763"/>
                  <a:pt x="12195820" y="370620"/>
                  <a:pt x="12195820" y="540383"/>
                </a:cubicBezTo>
                <a:lnTo>
                  <a:pt x="6126004" y="1974192"/>
                </a:lnTo>
                <a:lnTo>
                  <a:pt x="498" y="545442"/>
                </a:lnTo>
                <a:cubicBezTo>
                  <a:pt x="333" y="375222"/>
                  <a:pt x="165" y="187506"/>
                  <a:pt x="0" y="17286"/>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5" name="组合 4"/>
          <p:cNvGrpSpPr/>
          <p:nvPr/>
        </p:nvGrpSpPr>
        <p:grpSpPr>
          <a:xfrm>
            <a:off x="962549" y="1302843"/>
            <a:ext cx="2405414" cy="2423741"/>
            <a:chOff x="7959894" y="1541562"/>
            <a:chExt cx="3207216" cy="3231652"/>
          </a:xfrm>
        </p:grpSpPr>
        <p:grpSp>
          <p:nvGrpSpPr>
            <p:cNvPr id="6" name="组合 5"/>
            <p:cNvGrpSpPr/>
            <p:nvPr/>
          </p:nvGrpSpPr>
          <p:grpSpPr>
            <a:xfrm>
              <a:off x="7959894" y="1541562"/>
              <a:ext cx="3025315" cy="3231652"/>
              <a:chOff x="8021421" y="1360587"/>
              <a:chExt cx="3025315" cy="3231652"/>
            </a:xfrm>
          </p:grpSpPr>
          <p:sp>
            <p:nvSpPr>
              <p:cNvPr id="8" name="TextBox 5(向天歌演示原创免费作品：www.TopPPT.cn)"/>
              <p:cNvSpPr txBox="1"/>
              <p:nvPr/>
            </p:nvSpPr>
            <p:spPr>
              <a:xfrm>
                <a:off x="8021421" y="1360587"/>
                <a:ext cx="1665412" cy="2677654"/>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1245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rPr>
                  <a:t>2</a:t>
                </a:r>
                <a:endParaRPr lang="zh-CN" altLang="en-US" sz="1245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endParaRPr>
              </a:p>
            </p:txBody>
          </p:sp>
          <p:sp>
            <p:nvSpPr>
              <p:cNvPr id="9" name="TextBox 6(向天歌演示原创免费作品：www.TopPPT.cn)"/>
              <p:cNvSpPr txBox="1"/>
              <p:nvPr/>
            </p:nvSpPr>
            <p:spPr>
              <a:xfrm>
                <a:off x="9714162" y="1618972"/>
                <a:ext cx="1272142" cy="1354216"/>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zh-CN" altLang="en-US" sz="60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第</a:t>
                </a:r>
              </a:p>
            </p:txBody>
          </p:sp>
          <p:sp>
            <p:nvSpPr>
              <p:cNvPr id="10" name="TextBox 7(向天歌演示原创免费作品：www.TopPPT.cn)"/>
              <p:cNvSpPr txBox="1"/>
              <p:nvPr/>
            </p:nvSpPr>
            <p:spPr>
              <a:xfrm>
                <a:off x="9462369" y="2845108"/>
                <a:ext cx="1554271" cy="615553"/>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zh-CN" altLang="en-US" sz="24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  部  分</a:t>
                </a:r>
              </a:p>
            </p:txBody>
          </p:sp>
          <p:sp>
            <p:nvSpPr>
              <p:cNvPr id="11" name="TextBox 8(向天歌演示原创免费作品：www.TopPPT.cn)"/>
              <p:cNvSpPr txBox="1"/>
              <p:nvPr/>
            </p:nvSpPr>
            <p:spPr>
              <a:xfrm>
                <a:off x="8560246" y="3453467"/>
                <a:ext cx="2486490" cy="1138772"/>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495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PART</a:t>
                </a:r>
                <a:endParaRPr lang="zh-CN" altLang="en-US" sz="495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endParaRPr>
              </a:p>
            </p:txBody>
          </p:sp>
        </p:grpSp>
        <p:sp>
          <p:nvSpPr>
            <p:cNvPr id="7" name="矩形 6"/>
            <p:cNvSpPr/>
            <p:nvPr/>
          </p:nvSpPr>
          <p:spPr>
            <a:xfrm>
              <a:off x="8138160" y="1738184"/>
              <a:ext cx="3028950" cy="3004254"/>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2" name="矩形 11"/>
          <p:cNvSpPr/>
          <p:nvPr/>
        </p:nvSpPr>
        <p:spPr>
          <a:xfrm>
            <a:off x="4654452" y="1531806"/>
            <a:ext cx="2646878" cy="461665"/>
          </a:xfrm>
          <a:prstGeom prst="rect">
            <a:avLst/>
          </a:prstGeom>
        </p:spPr>
        <p:txBody>
          <a:bodyPr wrap="none">
            <a:spAutoFit/>
          </a:bodyPr>
          <a:lstStyle/>
          <a:p>
            <a:pPr algn="ctr"/>
            <a:r>
              <a:rPr lang="zh-CN" altLang="en-US" sz="2400" b="1" dirty="0">
                <a:solidFill>
                  <a:srgbClr val="FFC000"/>
                </a:solidFill>
                <a:latin typeface="微软雅黑" panose="020B0503020204020204" pitchFamily="34" charset="-122"/>
                <a:ea typeface="微软雅黑" panose="020B0503020204020204" pitchFamily="34" charset="-122"/>
              </a:rPr>
              <a:t>单击此处添加标题</a:t>
            </a:r>
          </a:p>
        </p:txBody>
      </p:sp>
      <p:cxnSp>
        <p:nvCxnSpPr>
          <p:cNvPr id="13" name="直接连接符 12"/>
          <p:cNvCxnSpPr/>
          <p:nvPr/>
        </p:nvCxnSpPr>
        <p:spPr>
          <a:xfrm>
            <a:off x="3934778" y="2083118"/>
            <a:ext cx="4011930" cy="0"/>
          </a:xfrm>
          <a:prstGeom prst="line">
            <a:avLst/>
          </a:prstGeom>
          <a:ln>
            <a:gradFill>
              <a:gsLst>
                <a:gs pos="10000">
                  <a:schemeClr val="accent1">
                    <a:lumMod val="5000"/>
                    <a:lumOff val="95000"/>
                    <a:alpha val="7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ysDot"/>
            <a:tailEnd w="med" len="sm"/>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948163" y="2174822"/>
            <a:ext cx="2262158" cy="1338828"/>
          </a:xfrm>
          <a:prstGeom prst="rect">
            <a:avLst/>
          </a:prstGeom>
          <a:noFill/>
        </p:spPr>
        <p:txBody>
          <a:bodyPr wrap="none" rtlCol="0">
            <a:spAutoFit/>
          </a:bodyPr>
          <a:lstStyle/>
          <a:p>
            <a:pPr>
              <a:lnSpc>
                <a:spcPct val="150000"/>
              </a:lnSpc>
            </a:pPr>
            <a:r>
              <a:rPr lang="zh-CN" altLang="en-US" sz="1800" dirty="0">
                <a:solidFill>
                  <a:schemeClr val="bg1"/>
                </a:solidFill>
                <a:latin typeface="微软雅黑" panose="020B0503020204020204" pitchFamily="34" charset="-122"/>
                <a:ea typeface="微软雅黑" panose="020B0503020204020204" pitchFamily="34" charset="-122"/>
              </a:rPr>
              <a:t>请点击输入描述文本</a:t>
            </a:r>
            <a:endParaRPr lang="en-US" altLang="zh-CN" sz="1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800" dirty="0">
                <a:solidFill>
                  <a:schemeClr val="bg1"/>
                </a:solidFill>
                <a:latin typeface="微软雅黑" panose="020B0503020204020204" pitchFamily="34" charset="-122"/>
                <a:ea typeface="微软雅黑" panose="020B0503020204020204" pitchFamily="34" charset="-122"/>
              </a:rPr>
              <a:t>请点击输入描述文本</a:t>
            </a:r>
            <a:endParaRPr lang="en-US" altLang="zh-CN" sz="1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800" dirty="0">
                <a:solidFill>
                  <a:schemeClr val="bg1"/>
                </a:solidFill>
                <a:latin typeface="微软雅黑" panose="020B0503020204020204" pitchFamily="34" charset="-122"/>
                <a:ea typeface="微软雅黑" panose="020B0503020204020204" pitchFamily="34" charset="-122"/>
              </a:rPr>
              <a:t>请点击输入描述文本</a:t>
            </a:r>
          </a:p>
        </p:txBody>
      </p:sp>
    </p:spTree>
    <p:extLst>
      <p:ext uri="{BB962C8B-B14F-4D97-AF65-F5344CB8AC3E}">
        <p14:creationId xmlns:p14="http://schemas.microsoft.com/office/powerpoint/2010/main" val="920477462"/>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by="(-#ppt_w*2)" calcmode="lin" valueType="num">
                                      <p:cBhvr rctx="PPT">
                                        <p:cTn id="20" dur="500" autoRev="1" fill="hold">
                                          <p:stCondLst>
                                            <p:cond delay="0"/>
                                          </p:stCondLst>
                                        </p:cTn>
                                        <p:tgtEl>
                                          <p:spTgt spid="12"/>
                                        </p:tgtEl>
                                        <p:attrNameLst>
                                          <p:attrName>ppt_w</p:attrName>
                                        </p:attrNameLst>
                                      </p:cBhvr>
                                    </p:anim>
                                    <p:anim by="(#ppt_w*0.50)" calcmode="lin" valueType="num">
                                      <p:cBhvr>
                                        <p:cTn id="21" dur="500" decel="50000" autoRev="1" fill="hold">
                                          <p:stCondLst>
                                            <p:cond delay="0"/>
                                          </p:stCondLst>
                                        </p:cTn>
                                        <p:tgtEl>
                                          <p:spTgt spid="12"/>
                                        </p:tgtEl>
                                        <p:attrNameLst>
                                          <p:attrName>ppt_x</p:attrName>
                                        </p:attrNameLst>
                                      </p:cBhvr>
                                    </p:anim>
                                    <p:anim from="(-#ppt_h/2)" to="(#ppt_y)" calcmode="lin" valueType="num">
                                      <p:cBhvr>
                                        <p:cTn id="22" dur="1000" fill="hold">
                                          <p:stCondLst>
                                            <p:cond delay="0"/>
                                          </p:stCondLst>
                                        </p:cTn>
                                        <p:tgtEl>
                                          <p:spTgt spid="12"/>
                                        </p:tgtEl>
                                        <p:attrNameLst>
                                          <p:attrName>ppt_y</p:attrName>
                                        </p:attrNameLst>
                                      </p:cBhvr>
                                    </p:anim>
                                    <p:animRot by="21600000">
                                      <p:cBhvr>
                                        <p:cTn id="23" dur="1000" fill="hold">
                                          <p:stCondLst>
                                            <p:cond delay="0"/>
                                          </p:stCondLst>
                                        </p:cTn>
                                        <p:tgtEl>
                                          <p:spTgt spid="12"/>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P spid="14"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43</TotalTime>
  <Words>2235</Words>
  <Application>Microsoft Office PowerPoint</Application>
  <PresentationFormat>全屏显示(16:9)</PresentationFormat>
  <Paragraphs>265</Paragraphs>
  <Slides>27</Slides>
  <Notes>0</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27</vt:i4>
      </vt:variant>
    </vt:vector>
  </HeadingPairs>
  <TitlesOfParts>
    <vt:vector size="38" baseType="lpstr">
      <vt:lpstr>Open Sans</vt:lpstr>
      <vt:lpstr>宋体</vt:lpstr>
      <vt:lpstr>微软雅黑</vt:lpstr>
      <vt:lpstr>文鼎超圓</vt:lpstr>
      <vt:lpstr>Arial</vt:lpstr>
      <vt:lpstr>Arial Black</vt:lpstr>
      <vt:lpstr>Baskerville Old Face</vt:lpstr>
      <vt:lpstr>Calibri</vt:lpstr>
      <vt:lpstr>Calibri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kk</dc:creator>
  <cp:lastModifiedBy>Administrator</cp:lastModifiedBy>
  <cp:revision>6</cp:revision>
  <dcterms:created xsi:type="dcterms:W3CDTF">2016-08-09T12:03:24Z</dcterms:created>
  <dcterms:modified xsi:type="dcterms:W3CDTF">2018-07-24T04:59:00Z</dcterms:modified>
</cp:coreProperties>
</file>